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56" r:id="rId2"/>
    <p:sldId id="674" r:id="rId3"/>
    <p:sldId id="698" r:id="rId4"/>
    <p:sldId id="904" r:id="rId5"/>
    <p:sldId id="695" r:id="rId6"/>
    <p:sldId id="696" r:id="rId7"/>
    <p:sldId id="697" r:id="rId8"/>
    <p:sldId id="675" r:id="rId9"/>
    <p:sldId id="676" r:id="rId10"/>
    <p:sldId id="677" r:id="rId11"/>
    <p:sldId id="678" r:id="rId12"/>
    <p:sldId id="679" r:id="rId13"/>
    <p:sldId id="680" r:id="rId14"/>
    <p:sldId id="664" r:id="rId15"/>
    <p:sldId id="905" r:id="rId16"/>
    <p:sldId id="704" r:id="rId17"/>
    <p:sldId id="665" r:id="rId18"/>
    <p:sldId id="900" r:id="rId19"/>
    <p:sldId id="901" r:id="rId20"/>
    <p:sldId id="666" r:id="rId21"/>
    <p:sldId id="699" r:id="rId22"/>
    <p:sldId id="700" r:id="rId23"/>
    <p:sldId id="701" r:id="rId24"/>
    <p:sldId id="702" r:id="rId25"/>
    <p:sldId id="902" r:id="rId26"/>
    <p:sldId id="687" r:id="rId27"/>
    <p:sldId id="673" r:id="rId28"/>
    <p:sldId id="903" r:id="rId29"/>
  </p:sldIdLst>
  <p:sldSz cx="9144000" cy="6858000" type="screen4x3"/>
  <p:notesSz cx="6797675" cy="987425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bg2"/>
        </a:solidFill>
        <a:latin typeface="Verdana" panose="020B060403050404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bg2"/>
        </a:solidFill>
        <a:latin typeface="Verdana" panose="020B060403050404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bg2"/>
        </a:solidFill>
        <a:latin typeface="Verdana" panose="020B060403050404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bg2"/>
        </a:solidFill>
        <a:latin typeface="Verdana" panose="020B060403050404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bg2"/>
        </a:solidFill>
        <a:latin typeface="Verdana" panose="020B0604030504040204" pitchFamily="34" charset="0"/>
        <a:ea typeface="+mn-ea"/>
        <a:cs typeface="+mn-cs"/>
      </a:defRPr>
    </a:lvl5pPr>
    <a:lvl6pPr marL="2286000" algn="l" defTabSz="914400" rtl="0" eaLnBrk="1" latinLnBrk="1" hangingPunct="1">
      <a:defRPr sz="2000" kern="1200">
        <a:solidFill>
          <a:schemeClr val="bg2"/>
        </a:solidFill>
        <a:latin typeface="Verdana" panose="020B0604030504040204" pitchFamily="34" charset="0"/>
        <a:ea typeface="+mn-ea"/>
        <a:cs typeface="+mn-cs"/>
      </a:defRPr>
    </a:lvl6pPr>
    <a:lvl7pPr marL="2743200" algn="l" defTabSz="914400" rtl="0" eaLnBrk="1" latinLnBrk="1" hangingPunct="1">
      <a:defRPr sz="2000" kern="1200">
        <a:solidFill>
          <a:schemeClr val="bg2"/>
        </a:solidFill>
        <a:latin typeface="Verdana" panose="020B0604030504040204" pitchFamily="34" charset="0"/>
        <a:ea typeface="+mn-ea"/>
        <a:cs typeface="+mn-cs"/>
      </a:defRPr>
    </a:lvl7pPr>
    <a:lvl8pPr marL="3200400" algn="l" defTabSz="914400" rtl="0" eaLnBrk="1" latinLnBrk="1" hangingPunct="1">
      <a:defRPr sz="2000" kern="1200">
        <a:solidFill>
          <a:schemeClr val="bg2"/>
        </a:solidFill>
        <a:latin typeface="Verdana" panose="020B0604030504040204" pitchFamily="34" charset="0"/>
        <a:ea typeface="+mn-ea"/>
        <a:cs typeface="+mn-cs"/>
      </a:defRPr>
    </a:lvl8pPr>
    <a:lvl9pPr marL="3657600" algn="l" defTabSz="914400" rtl="0" eaLnBrk="1" latinLnBrk="1" hangingPunct="1">
      <a:defRPr sz="2000" kern="1200">
        <a:solidFill>
          <a:schemeClr val="bg2"/>
        </a:solidFill>
        <a:latin typeface="Verdan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66FF"/>
    <a:srgbClr val="FFFF66"/>
    <a:srgbClr val="FFFFCC"/>
    <a:srgbClr val="CCFFFF"/>
    <a:srgbClr val="33CC33"/>
    <a:srgbClr val="E4627B"/>
    <a:srgbClr val="FF3300"/>
    <a:srgbClr val="00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6" d="100"/>
          <a:sy n="56" d="100"/>
        </p:scale>
        <p:origin x="864" y="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050">
            <a:extLst>
              <a:ext uri="{FF2B5EF4-FFF2-40B4-BE49-F238E27FC236}">
                <a16:creationId xmlns:a16="http://schemas.microsoft.com/office/drawing/2014/main" id="{194E547F-D590-402B-9561-C5C02557403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37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5257" tIns="47627" rIns="95257" bIns="47627" numCol="1" anchor="t" anchorCtr="0" compatLnSpc="1">
            <a:prstTxWarp prst="textNoShape">
              <a:avLst/>
            </a:prstTxWarp>
          </a:bodyPr>
          <a:lstStyle>
            <a:lvl1pPr defTabSz="952500">
              <a:defRPr sz="1800">
                <a:solidFill>
                  <a:schemeClr val="tx1"/>
                </a:solidFill>
                <a:latin typeface="Angsana New" pitchFamily="18" charset="-34"/>
              </a:defRPr>
            </a:lvl1pPr>
          </a:lstStyle>
          <a:p>
            <a:pPr>
              <a:defRPr/>
            </a:pPr>
            <a:r>
              <a:rPr lang="th-TH"/>
              <a:t>Pradondet Nilagupta</a:t>
            </a:r>
          </a:p>
        </p:txBody>
      </p:sp>
      <p:sp>
        <p:nvSpPr>
          <p:cNvPr id="15363" name="Rectangle 2051">
            <a:extLst>
              <a:ext uri="{FF2B5EF4-FFF2-40B4-BE49-F238E27FC236}">
                <a16:creationId xmlns:a16="http://schemas.microsoft.com/office/drawing/2014/main" id="{8AC10982-335B-4B4C-822E-8652C62168F4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37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5257" tIns="47627" rIns="95257" bIns="47627" numCol="1" anchor="t" anchorCtr="0" compatLnSpc="1">
            <a:prstTxWarp prst="textNoShape">
              <a:avLst/>
            </a:prstTxWarp>
          </a:bodyPr>
          <a:lstStyle>
            <a:lvl1pPr algn="r" defTabSz="952500">
              <a:defRPr sz="1800">
                <a:solidFill>
                  <a:schemeClr val="tx1"/>
                </a:solidFill>
                <a:latin typeface="Angsana New" pitchFamily="18" charset="-34"/>
              </a:defRPr>
            </a:lvl1pPr>
          </a:lstStyle>
          <a:p>
            <a:pPr>
              <a:defRPr/>
            </a:pPr>
            <a:endParaRPr lang="th-TH" altLang="ko-KR"/>
          </a:p>
        </p:txBody>
      </p:sp>
      <p:sp>
        <p:nvSpPr>
          <p:cNvPr id="15364" name="Rectangle 2052">
            <a:extLst>
              <a:ext uri="{FF2B5EF4-FFF2-40B4-BE49-F238E27FC236}">
                <a16:creationId xmlns:a16="http://schemas.microsoft.com/office/drawing/2014/main" id="{08F29D41-5FA8-42C8-99FA-70D54717D43B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80538"/>
            <a:ext cx="2944813" cy="49371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5257" tIns="47627" rIns="95257" bIns="47627" numCol="1" anchor="b" anchorCtr="0" compatLnSpc="1">
            <a:prstTxWarp prst="textNoShape">
              <a:avLst/>
            </a:prstTxWarp>
          </a:bodyPr>
          <a:lstStyle>
            <a:lvl1pPr defTabSz="952500">
              <a:defRPr sz="1800">
                <a:solidFill>
                  <a:schemeClr val="tx1"/>
                </a:solidFill>
                <a:latin typeface="Angsana New" pitchFamily="18" charset="-34"/>
              </a:defRPr>
            </a:lvl1pPr>
          </a:lstStyle>
          <a:p>
            <a:pPr>
              <a:defRPr/>
            </a:pPr>
            <a:r>
              <a:rPr lang="th-TH"/>
              <a:t>Title goes here</a:t>
            </a:r>
          </a:p>
        </p:txBody>
      </p:sp>
      <p:sp>
        <p:nvSpPr>
          <p:cNvPr id="15365" name="Rectangle 2053">
            <a:extLst>
              <a:ext uri="{FF2B5EF4-FFF2-40B4-BE49-F238E27FC236}">
                <a16:creationId xmlns:a16="http://schemas.microsoft.com/office/drawing/2014/main" id="{BD82AF2B-9C92-4193-8663-C2A7BBCA8AE7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2863" y="9380538"/>
            <a:ext cx="2944812" cy="49371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5257" tIns="47627" rIns="95257" bIns="47627" numCol="1" anchor="b" anchorCtr="0" compatLnSpc="1">
            <a:prstTxWarp prst="textNoShape">
              <a:avLst/>
            </a:prstTxWarp>
          </a:bodyPr>
          <a:lstStyle>
            <a:lvl1pPr algn="r" defTabSz="952500">
              <a:defRPr sz="1800">
                <a:solidFill>
                  <a:schemeClr val="tx1"/>
                </a:solidFill>
                <a:latin typeface="Angsana New" panose="02020603050405020304" pitchFamily="18" charset="-34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BD37C377-CCAE-4F97-83F8-05BDAA5155B3}" type="slidenum">
              <a:rPr lang="en-US" altLang="ko-KR"/>
              <a:pPr>
                <a:defRPr/>
              </a:pPr>
              <a:t>‹#›</a:t>
            </a:fld>
            <a:endParaRPr lang="th-TH" altLang="ko-KR">
              <a:ea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11AF9344-D8F8-49A6-A05A-23BF9771088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37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5257" tIns="47627" rIns="95257" bIns="47627" numCol="1" anchor="t" anchorCtr="0" compatLnSpc="1">
            <a:prstTxWarp prst="textNoShape">
              <a:avLst/>
            </a:prstTxWarp>
          </a:bodyPr>
          <a:lstStyle>
            <a:lvl1pPr defTabSz="952500">
              <a:defRPr sz="1300">
                <a:solidFill>
                  <a:schemeClr val="tx1"/>
                </a:solidFill>
                <a:latin typeface="Angsana New" pitchFamily="18" charset="-34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E61880D4-433C-4CB2-BB6B-D8A247306E16}"/>
              </a:ext>
            </a:extLst>
          </p:cNvPr>
          <p:cNvSpPr>
            <a:spLocks noChangeArrowheads="1"/>
          </p:cNvSpPr>
          <p:nvPr>
            <p:ph type="sldImg" idx="2"/>
          </p:nvPr>
        </p:nvSpPr>
        <p:spPr bwMode="auto">
          <a:xfrm>
            <a:off x="931863" y="741363"/>
            <a:ext cx="4935537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59526764-B56B-498A-A1AB-1F178974E82E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689475"/>
            <a:ext cx="4984750" cy="44434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5257" tIns="47627" rIns="95257" bIns="4762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/>
              <a:t>Click to edit Master text styles</a:t>
            </a:r>
          </a:p>
          <a:p>
            <a:pPr lvl="1"/>
            <a:r>
              <a:rPr lang="en-US" altLang="ko-KR" noProof="0"/>
              <a:t>Second level</a:t>
            </a:r>
          </a:p>
          <a:p>
            <a:pPr lvl="2"/>
            <a:r>
              <a:rPr lang="en-US" altLang="ko-KR" noProof="0"/>
              <a:t>Third level</a:t>
            </a:r>
          </a:p>
          <a:p>
            <a:pPr lvl="3"/>
            <a:r>
              <a:rPr lang="en-US" altLang="ko-KR" noProof="0"/>
              <a:t>Fourth level</a:t>
            </a:r>
          </a:p>
          <a:p>
            <a:pPr lvl="4"/>
            <a:r>
              <a:rPr lang="en-US" altLang="ko-KR" noProof="0"/>
              <a:t>Fifth level</a:t>
            </a:r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84A70E33-3DAE-4B8C-B2CE-7A611AA97C7B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52863" y="0"/>
            <a:ext cx="2944812" cy="4937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5257" tIns="47627" rIns="95257" bIns="47627" numCol="1" anchor="t" anchorCtr="0" compatLnSpc="1">
            <a:prstTxWarp prst="textNoShape">
              <a:avLst/>
            </a:prstTxWarp>
          </a:bodyPr>
          <a:lstStyle>
            <a:lvl1pPr algn="r" defTabSz="952500">
              <a:defRPr sz="1300">
                <a:solidFill>
                  <a:schemeClr val="tx1"/>
                </a:solidFill>
                <a:latin typeface="Angsana New" pitchFamily="18" charset="-34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7A845EC1-0C13-48DB-9DA9-7ECD1C39CD7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80538"/>
            <a:ext cx="2944813" cy="49371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5257" tIns="47627" rIns="95257" bIns="47627" numCol="1" anchor="b" anchorCtr="0" compatLnSpc="1">
            <a:prstTxWarp prst="textNoShape">
              <a:avLst/>
            </a:prstTxWarp>
          </a:bodyPr>
          <a:lstStyle>
            <a:lvl1pPr defTabSz="952500">
              <a:defRPr sz="1300">
                <a:solidFill>
                  <a:schemeClr val="tx1"/>
                </a:solidFill>
                <a:latin typeface="Angsana New" pitchFamily="18" charset="-34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5" name="Rectangle 7">
            <a:extLst>
              <a:ext uri="{FF2B5EF4-FFF2-40B4-BE49-F238E27FC236}">
                <a16:creationId xmlns:a16="http://schemas.microsoft.com/office/drawing/2014/main" id="{3FF5A6A5-AFF7-4669-97F7-A8C429D3F01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863" y="9380538"/>
            <a:ext cx="2944812" cy="49371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5257" tIns="47627" rIns="95257" bIns="47627" numCol="1" anchor="b" anchorCtr="0" compatLnSpc="1">
            <a:prstTxWarp prst="textNoShape">
              <a:avLst/>
            </a:prstTxWarp>
          </a:bodyPr>
          <a:lstStyle>
            <a:lvl1pPr algn="r" defTabSz="952500">
              <a:defRPr sz="1300">
                <a:solidFill>
                  <a:schemeClr val="tx1"/>
                </a:solidFill>
                <a:latin typeface="Angsana New" panose="02020603050405020304" pitchFamily="18" charset="-34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F83AB5B3-67D8-4F5D-A3C8-5F86E1BF7AB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ngsana New" pitchFamily="18" charset="-34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ngsana New" pitchFamily="18" charset="-34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ngsana New" pitchFamily="18" charset="-34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ngsana New" pitchFamily="18" charset="-34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ngsana New" pitchFamily="18" charset="-34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>
            <a:extLst>
              <a:ext uri="{FF2B5EF4-FFF2-40B4-BE49-F238E27FC236}">
                <a16:creationId xmlns:a16="http://schemas.microsoft.com/office/drawing/2014/main" id="{ED566B39-1929-413A-A074-039DFFD703C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defTabSz="9525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ngsana New" panose="02020603050405020304" pitchFamily="18" charset="-34"/>
              </a:defRPr>
            </a:lvl1pPr>
            <a:lvl2pPr marL="742950" indent="-285750" defTabSz="9525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ngsana New" panose="02020603050405020304" pitchFamily="18" charset="-34"/>
              </a:defRPr>
            </a:lvl2pPr>
            <a:lvl3pPr marL="1143000" indent="-228600" defTabSz="9525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ngsana New" panose="02020603050405020304" pitchFamily="18" charset="-34"/>
              </a:defRPr>
            </a:lvl3pPr>
            <a:lvl4pPr marL="1600200" indent="-228600" defTabSz="9525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ngsana New" panose="02020603050405020304" pitchFamily="18" charset="-34"/>
              </a:defRPr>
            </a:lvl4pPr>
            <a:lvl5pPr marL="2057400" indent="-228600" defTabSz="9525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ngsana New" panose="02020603050405020304" pitchFamily="18" charset="-34"/>
              </a:defRPr>
            </a:lvl5pPr>
            <a:lvl6pPr marL="2514600" indent="-228600" defTabSz="9525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ngsana New" panose="02020603050405020304" pitchFamily="18" charset="-34"/>
              </a:defRPr>
            </a:lvl6pPr>
            <a:lvl7pPr marL="2971800" indent="-228600" defTabSz="9525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ngsana New" panose="02020603050405020304" pitchFamily="18" charset="-34"/>
              </a:defRPr>
            </a:lvl7pPr>
            <a:lvl8pPr marL="3429000" indent="-228600" defTabSz="9525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ngsana New" panose="02020603050405020304" pitchFamily="18" charset="-34"/>
              </a:defRPr>
            </a:lvl8pPr>
            <a:lvl9pPr marL="3886200" indent="-228600" defTabSz="9525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ngsana New" panose="02020603050405020304" pitchFamily="18" charset="-34"/>
              </a:defRPr>
            </a:lvl9pPr>
          </a:lstStyle>
          <a:p>
            <a:pPr eaLnBrk="1" hangingPunct="1">
              <a:spcBef>
                <a:spcPct val="0"/>
              </a:spcBef>
            </a:pPr>
            <a:fld id="{DDE2F876-3411-4053-BA2A-69B640C782B6}" type="slidenum">
              <a:rPr lang="en-US" altLang="ko-KR" smtClean="0">
                <a:latin typeface="Tahoma" panose="020B0604030504040204" pitchFamily="34" charset="0"/>
              </a:rPr>
              <a:pPr eaLnBrk="1" hangingPunct="1">
                <a:spcBef>
                  <a:spcPct val="0"/>
                </a:spcBef>
              </a:pPr>
              <a:t>2</a:t>
            </a:fld>
            <a:endParaRPr lang="en-US" altLang="ko-KR">
              <a:latin typeface="Tahoma" panose="020B0604030504040204" pitchFamily="34" charset="0"/>
            </a:endParaRPr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740671D6-5F75-4327-BBAA-658F7D4A4F6E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1FE7EDCF-339C-4828-9DF2-38CDF13DBA27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solidFill>
            <a:srgbClr val="FFFFFF"/>
          </a:solidFill>
          <a:ln w="12700" cap="sq">
            <a:solidFill>
              <a:srgbClr val="000000"/>
            </a:solidFill>
            <a:miter lim="800000"/>
            <a:headEnd type="none" w="sm" len="sm"/>
            <a:tailEnd type="none" w="sm" len="sm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algn="just" eaLnBrk="1" hangingPunct="1"/>
            <a:r>
              <a:rPr lang="en-US" altLang="ko-KR">
                <a:latin typeface="Times New Roman" panose="02020603050405020304" pitchFamily="18" charset="0"/>
                <a:ea typeface="바탕체" panose="02030609000101010101" pitchFamily="17" charset="-127"/>
              </a:rPr>
              <a:t> </a:t>
            </a:r>
            <a:endParaRPr lang="en-US" altLang="ko-KR">
              <a:ea typeface="바탕체" panose="02030609000101010101" pitchFamily="17" charset="-127"/>
            </a:endParaRPr>
          </a:p>
          <a:p>
            <a:pPr algn="just" eaLnBrk="1" hangingPunct="1"/>
            <a:r>
              <a:rPr lang="ko-KR" altLang="en-US">
                <a:latin typeface="Times New Roman" panose="02020603050405020304" pitchFamily="18" charset="0"/>
                <a:ea typeface="바탕체" panose="02030609000101010101" pitchFamily="17" charset="-127"/>
              </a:rPr>
              <a:t>시간분석</a:t>
            </a:r>
            <a:r>
              <a:rPr lang="en-US" altLang="ko-KR">
                <a:ea typeface="바탕체" panose="02030609000101010101" pitchFamily="17" charset="-127"/>
              </a:rPr>
              <a:t>:</a:t>
            </a:r>
          </a:p>
          <a:p>
            <a:pPr algn="just" eaLnBrk="1" hangingPunct="1"/>
            <a:r>
              <a:rPr lang="en-US" altLang="ko-KR">
                <a:ea typeface="바탕체" panose="02030609000101010101" pitchFamily="17" charset="-127"/>
              </a:rPr>
              <a:t>1. </a:t>
            </a:r>
            <a:r>
              <a:rPr lang="ko-KR" altLang="en-US">
                <a:latin typeface="Times New Roman" panose="02020603050405020304" pitchFamily="18" charset="0"/>
                <a:ea typeface="바탕체" panose="02030609000101010101" pitchFamily="17" charset="-127"/>
              </a:rPr>
              <a:t>최악의</a:t>
            </a:r>
            <a:r>
              <a:rPr lang="ko-KR" altLang="en-US">
                <a:ea typeface="바탕체" panose="02030609000101010101" pitchFamily="17" charset="-127"/>
              </a:rPr>
              <a:t> </a:t>
            </a:r>
            <a:r>
              <a:rPr lang="ko-KR" altLang="en-US">
                <a:latin typeface="Times New Roman" panose="02020603050405020304" pitchFamily="18" charset="0"/>
                <a:ea typeface="바탕체" panose="02030609000101010101" pitchFamily="17" charset="-127"/>
              </a:rPr>
              <a:t>경우</a:t>
            </a:r>
            <a:r>
              <a:rPr lang="ko-KR" altLang="en-US">
                <a:ea typeface="바탕체" panose="02030609000101010101" pitchFamily="17" charset="-127"/>
              </a:rPr>
              <a:t> </a:t>
            </a:r>
            <a:r>
              <a:rPr lang="ko-KR" altLang="en-US">
                <a:latin typeface="Times New Roman" panose="02020603050405020304" pitchFamily="18" charset="0"/>
                <a:ea typeface="바탕체" panose="02030609000101010101" pitchFamily="17" charset="-127"/>
              </a:rPr>
              <a:t>시간</a:t>
            </a:r>
            <a:r>
              <a:rPr lang="ko-KR" altLang="en-US">
                <a:ea typeface="바탕체" panose="02030609000101010101" pitchFamily="17" charset="-127"/>
              </a:rPr>
              <a:t> </a:t>
            </a:r>
            <a:r>
              <a:rPr lang="en-US" altLang="ko-KR">
                <a:ea typeface="바탕체" panose="02030609000101010101" pitchFamily="17" charset="-127"/>
              </a:rPr>
              <a:t>W(n): O(n</a:t>
            </a:r>
            <a:r>
              <a:rPr lang="en-US" altLang="ko-KR" baseline="30000">
                <a:ea typeface="바탕체" panose="02030609000101010101" pitchFamily="17" charset="-127"/>
              </a:rPr>
              <a:t>2</a:t>
            </a:r>
            <a:r>
              <a:rPr lang="en-US" altLang="ko-KR">
                <a:ea typeface="바탕체" panose="02030609000101010101" pitchFamily="17" charset="-127"/>
              </a:rPr>
              <a:t>)</a:t>
            </a:r>
          </a:p>
          <a:p>
            <a:pPr algn="just" eaLnBrk="1" hangingPunct="1"/>
            <a:r>
              <a:rPr lang="en-US" altLang="ko-KR">
                <a:ea typeface="바탕체" panose="02030609000101010101" pitchFamily="17" charset="-127"/>
              </a:rPr>
              <a:t>    </a:t>
            </a:r>
            <a:r>
              <a:rPr lang="ko-KR" altLang="en-US">
                <a:latin typeface="Times New Roman" panose="02020603050405020304" pitchFamily="18" charset="0"/>
                <a:ea typeface="바탕체" panose="02030609000101010101" pitchFamily="17" charset="-127"/>
              </a:rPr>
              <a:t>역순으로</a:t>
            </a:r>
            <a:r>
              <a:rPr lang="ko-KR" altLang="en-US">
                <a:ea typeface="바탕체" panose="02030609000101010101" pitchFamily="17" charset="-127"/>
              </a:rPr>
              <a:t> </a:t>
            </a:r>
            <a:r>
              <a:rPr lang="ko-KR" altLang="en-US">
                <a:latin typeface="Times New Roman" panose="02020603050405020304" pitchFamily="18" charset="0"/>
                <a:ea typeface="바탕체" panose="02030609000101010101" pitchFamily="17" charset="-127"/>
              </a:rPr>
              <a:t>정렬되어</a:t>
            </a:r>
            <a:r>
              <a:rPr lang="ko-KR" altLang="en-US">
                <a:ea typeface="바탕체" panose="02030609000101010101" pitchFamily="17" charset="-127"/>
              </a:rPr>
              <a:t> </a:t>
            </a:r>
            <a:r>
              <a:rPr lang="ko-KR" altLang="en-US">
                <a:latin typeface="Times New Roman" panose="02020603050405020304" pitchFamily="18" charset="0"/>
                <a:ea typeface="바탕체" panose="02030609000101010101" pitchFamily="17" charset="-127"/>
              </a:rPr>
              <a:t>있는</a:t>
            </a:r>
            <a:r>
              <a:rPr lang="ko-KR" altLang="en-US">
                <a:ea typeface="바탕체" panose="02030609000101010101" pitchFamily="17" charset="-127"/>
              </a:rPr>
              <a:t> </a:t>
            </a:r>
            <a:r>
              <a:rPr lang="ko-KR" altLang="en-US">
                <a:latin typeface="Times New Roman" panose="02020603050405020304" pitchFamily="18" charset="0"/>
                <a:ea typeface="바탕체" panose="02030609000101010101" pitchFamily="17" charset="-127"/>
              </a:rPr>
              <a:t>입력</a:t>
            </a:r>
            <a:endParaRPr lang="ko-KR" altLang="en-US">
              <a:ea typeface="바탕체" panose="02030609000101010101" pitchFamily="17" charset="-127"/>
            </a:endParaRPr>
          </a:p>
          <a:p>
            <a:pPr algn="just" eaLnBrk="1" hangingPunct="1"/>
            <a:r>
              <a:rPr lang="en-US" altLang="ko-KR">
                <a:ea typeface="바탕체" panose="02030609000101010101" pitchFamily="17" charset="-127"/>
              </a:rPr>
              <a:t>2. </a:t>
            </a:r>
            <a:r>
              <a:rPr lang="ko-KR" altLang="en-US">
                <a:latin typeface="Times New Roman" panose="02020603050405020304" pitchFamily="18" charset="0"/>
                <a:ea typeface="바탕체" panose="02030609000101010101" pitchFamily="17" charset="-127"/>
              </a:rPr>
              <a:t>가장</a:t>
            </a:r>
            <a:r>
              <a:rPr lang="ko-KR" altLang="en-US">
                <a:ea typeface="바탕체" panose="02030609000101010101" pitchFamily="17" charset="-127"/>
              </a:rPr>
              <a:t> </a:t>
            </a:r>
            <a:r>
              <a:rPr lang="ko-KR" altLang="en-US">
                <a:latin typeface="Times New Roman" panose="02020603050405020304" pitchFamily="18" charset="0"/>
                <a:ea typeface="바탕체" panose="02030609000101010101" pitchFamily="17" charset="-127"/>
              </a:rPr>
              <a:t>좋은</a:t>
            </a:r>
            <a:r>
              <a:rPr lang="ko-KR" altLang="en-US">
                <a:ea typeface="바탕체" panose="02030609000101010101" pitchFamily="17" charset="-127"/>
              </a:rPr>
              <a:t> </a:t>
            </a:r>
            <a:r>
              <a:rPr lang="ko-KR" altLang="en-US">
                <a:latin typeface="Times New Roman" panose="02020603050405020304" pitchFamily="18" charset="0"/>
                <a:ea typeface="바탕체" panose="02030609000101010101" pitchFamily="17" charset="-127"/>
              </a:rPr>
              <a:t>경우</a:t>
            </a:r>
            <a:r>
              <a:rPr lang="ko-KR" altLang="en-US">
                <a:ea typeface="바탕체" panose="02030609000101010101" pitchFamily="17" charset="-127"/>
              </a:rPr>
              <a:t> </a:t>
            </a:r>
            <a:r>
              <a:rPr lang="ko-KR" altLang="en-US">
                <a:latin typeface="Times New Roman" panose="02020603050405020304" pitchFamily="18" charset="0"/>
                <a:ea typeface="바탕체" panose="02030609000101010101" pitchFamily="17" charset="-127"/>
              </a:rPr>
              <a:t>시간</a:t>
            </a:r>
            <a:r>
              <a:rPr lang="ko-KR" altLang="en-US">
                <a:ea typeface="바탕체" panose="02030609000101010101" pitchFamily="17" charset="-127"/>
              </a:rPr>
              <a:t> </a:t>
            </a:r>
            <a:r>
              <a:rPr lang="en-US" altLang="ko-KR">
                <a:ea typeface="바탕체" panose="02030609000101010101" pitchFamily="17" charset="-127"/>
              </a:rPr>
              <a:t>B(n): O(n)</a:t>
            </a:r>
          </a:p>
          <a:p>
            <a:pPr algn="just" eaLnBrk="1" hangingPunct="1"/>
            <a:r>
              <a:rPr lang="ko-KR" altLang="en-US">
                <a:latin typeface="Times New Roman" panose="02020603050405020304" pitchFamily="18" charset="0"/>
                <a:ea typeface="바탕체" panose="02030609000101010101" pitchFamily="17" charset="-127"/>
              </a:rPr>
              <a:t>정렬되어</a:t>
            </a:r>
            <a:r>
              <a:rPr lang="ko-KR" altLang="en-US">
                <a:ea typeface="바탕체" panose="02030609000101010101" pitchFamily="17" charset="-127"/>
              </a:rPr>
              <a:t> </a:t>
            </a:r>
            <a:r>
              <a:rPr lang="ko-KR" altLang="en-US">
                <a:latin typeface="Times New Roman" panose="02020603050405020304" pitchFamily="18" charset="0"/>
                <a:ea typeface="바탕체" panose="02030609000101010101" pitchFamily="17" charset="-127"/>
              </a:rPr>
              <a:t>있는</a:t>
            </a:r>
            <a:r>
              <a:rPr lang="ko-KR" altLang="en-US">
                <a:ea typeface="바탕체" panose="02030609000101010101" pitchFamily="17" charset="-127"/>
              </a:rPr>
              <a:t> </a:t>
            </a:r>
            <a:r>
              <a:rPr lang="ko-KR" altLang="en-US">
                <a:latin typeface="Times New Roman" panose="02020603050405020304" pitchFamily="18" charset="0"/>
                <a:ea typeface="바탕체" panose="02030609000101010101" pitchFamily="17" charset="-127"/>
              </a:rPr>
              <a:t>입력</a:t>
            </a:r>
            <a:endParaRPr lang="ko-KR" altLang="en-US">
              <a:ea typeface="바탕체" panose="02030609000101010101" pitchFamily="17" charset="-127"/>
            </a:endParaRPr>
          </a:p>
          <a:p>
            <a:pPr algn="just" eaLnBrk="1" hangingPunct="1"/>
            <a:r>
              <a:rPr lang="en-US" altLang="ko-KR">
                <a:ea typeface="바탕체" panose="02030609000101010101" pitchFamily="17" charset="-127"/>
              </a:rPr>
              <a:t>3. </a:t>
            </a:r>
            <a:r>
              <a:rPr lang="ko-KR" altLang="en-US">
                <a:latin typeface="Times New Roman" panose="02020603050405020304" pitchFamily="18" charset="0"/>
                <a:ea typeface="바탕체" panose="02030609000101010101" pitchFamily="17" charset="-127"/>
              </a:rPr>
              <a:t>평균적인</a:t>
            </a:r>
            <a:r>
              <a:rPr lang="ko-KR" altLang="en-US">
                <a:ea typeface="바탕체" panose="02030609000101010101" pitchFamily="17" charset="-127"/>
              </a:rPr>
              <a:t> </a:t>
            </a:r>
            <a:r>
              <a:rPr lang="ko-KR" altLang="en-US">
                <a:latin typeface="Times New Roman" panose="02020603050405020304" pitchFamily="18" charset="0"/>
                <a:ea typeface="바탕체" panose="02030609000101010101" pitchFamily="17" charset="-127"/>
              </a:rPr>
              <a:t>경우</a:t>
            </a:r>
            <a:r>
              <a:rPr lang="ko-KR" altLang="en-US">
                <a:ea typeface="바탕체" panose="02030609000101010101" pitchFamily="17" charset="-127"/>
              </a:rPr>
              <a:t> </a:t>
            </a:r>
            <a:r>
              <a:rPr lang="ko-KR" altLang="en-US">
                <a:latin typeface="Times New Roman" panose="02020603050405020304" pitchFamily="18" charset="0"/>
                <a:ea typeface="바탕체" panose="02030609000101010101" pitchFamily="17" charset="-127"/>
              </a:rPr>
              <a:t>시간</a:t>
            </a:r>
            <a:r>
              <a:rPr lang="ko-KR" altLang="en-US">
                <a:ea typeface="바탕체" panose="02030609000101010101" pitchFamily="17" charset="-127"/>
              </a:rPr>
              <a:t> </a:t>
            </a:r>
            <a:r>
              <a:rPr lang="en-US" altLang="ko-KR">
                <a:ea typeface="바탕체" panose="02030609000101010101" pitchFamily="17" charset="-127"/>
              </a:rPr>
              <a:t>A(n): O(n</a:t>
            </a:r>
            <a:r>
              <a:rPr lang="en-US" altLang="ko-KR" baseline="30000">
                <a:ea typeface="바탕체" panose="02030609000101010101" pitchFamily="17" charset="-127"/>
              </a:rPr>
              <a:t>2</a:t>
            </a:r>
            <a:r>
              <a:rPr lang="en-US" altLang="ko-KR">
                <a:ea typeface="바탕체" panose="02030609000101010101" pitchFamily="17" charset="-127"/>
              </a:rPr>
              <a:t>)</a:t>
            </a:r>
          </a:p>
          <a:p>
            <a:pPr eaLnBrk="1" hangingPunct="1"/>
            <a:endParaRPr lang="en-US" altLang="ko-K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>
            <a:extLst>
              <a:ext uri="{FF2B5EF4-FFF2-40B4-BE49-F238E27FC236}">
                <a16:creationId xmlns:a16="http://schemas.microsoft.com/office/drawing/2014/main" id="{58B21F50-DC1C-4800-86BD-1DD88125645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defTabSz="9525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ngsana New" panose="02020603050405020304" pitchFamily="18" charset="-34"/>
              </a:defRPr>
            </a:lvl1pPr>
            <a:lvl2pPr marL="742950" indent="-285750" defTabSz="9525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ngsana New" panose="02020603050405020304" pitchFamily="18" charset="-34"/>
              </a:defRPr>
            </a:lvl2pPr>
            <a:lvl3pPr marL="1143000" indent="-228600" defTabSz="9525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ngsana New" panose="02020603050405020304" pitchFamily="18" charset="-34"/>
              </a:defRPr>
            </a:lvl3pPr>
            <a:lvl4pPr marL="1600200" indent="-228600" defTabSz="9525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ngsana New" panose="02020603050405020304" pitchFamily="18" charset="-34"/>
              </a:defRPr>
            </a:lvl4pPr>
            <a:lvl5pPr marL="2057400" indent="-228600" defTabSz="9525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ngsana New" panose="02020603050405020304" pitchFamily="18" charset="-34"/>
              </a:defRPr>
            </a:lvl5pPr>
            <a:lvl6pPr marL="2514600" indent="-228600" defTabSz="9525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ngsana New" panose="02020603050405020304" pitchFamily="18" charset="-34"/>
              </a:defRPr>
            </a:lvl6pPr>
            <a:lvl7pPr marL="2971800" indent="-228600" defTabSz="9525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ngsana New" panose="02020603050405020304" pitchFamily="18" charset="-34"/>
              </a:defRPr>
            </a:lvl7pPr>
            <a:lvl8pPr marL="3429000" indent="-228600" defTabSz="9525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ngsana New" panose="02020603050405020304" pitchFamily="18" charset="-34"/>
              </a:defRPr>
            </a:lvl8pPr>
            <a:lvl9pPr marL="3886200" indent="-228600" defTabSz="9525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ngsana New" panose="02020603050405020304" pitchFamily="18" charset="-34"/>
              </a:defRPr>
            </a:lvl9pPr>
          </a:lstStyle>
          <a:p>
            <a:pPr eaLnBrk="1" hangingPunct="1">
              <a:spcBef>
                <a:spcPct val="0"/>
              </a:spcBef>
            </a:pPr>
            <a:fld id="{06631E10-82A8-4F40-A4D2-1C33518711C5}" type="slidenum">
              <a:rPr lang="en-US" altLang="ko-KR" smtClean="0">
                <a:latin typeface="Tahoma" panose="020B0604030504040204" pitchFamily="34" charset="0"/>
              </a:rPr>
              <a:pPr eaLnBrk="1" hangingPunct="1">
                <a:spcBef>
                  <a:spcPct val="0"/>
                </a:spcBef>
              </a:pPr>
              <a:t>11</a:t>
            </a:fld>
            <a:endParaRPr lang="en-US" altLang="ko-KR">
              <a:latin typeface="Tahoma" panose="020B0604030504040204" pitchFamily="34" charset="0"/>
            </a:endParaRPr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9F7A62E0-DFE8-494F-AE5D-652F457F19D4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637221AF-B8BC-482E-BFB6-81CB2A6564FD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solidFill>
            <a:srgbClr val="FFFFFF"/>
          </a:solidFill>
          <a:ln w="12700" cap="sq">
            <a:solidFill>
              <a:srgbClr val="000000"/>
            </a:solidFill>
            <a:miter lim="800000"/>
            <a:headEnd type="none" w="sm" len="sm"/>
            <a:tailEnd type="none" w="sm" len="sm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en-US" altLang="ko-KR"/>
              <a:t>S = { 0 }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>
            <a:extLst>
              <a:ext uri="{FF2B5EF4-FFF2-40B4-BE49-F238E27FC236}">
                <a16:creationId xmlns:a16="http://schemas.microsoft.com/office/drawing/2014/main" id="{AF6F463D-7DA8-4D21-B867-D212336E29E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defTabSz="9525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ngsana New" panose="02020603050405020304" pitchFamily="18" charset="-34"/>
              </a:defRPr>
            </a:lvl1pPr>
            <a:lvl2pPr marL="742950" indent="-285750" defTabSz="9525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ngsana New" panose="02020603050405020304" pitchFamily="18" charset="-34"/>
              </a:defRPr>
            </a:lvl2pPr>
            <a:lvl3pPr marL="1143000" indent="-228600" defTabSz="9525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ngsana New" panose="02020603050405020304" pitchFamily="18" charset="-34"/>
              </a:defRPr>
            </a:lvl3pPr>
            <a:lvl4pPr marL="1600200" indent="-228600" defTabSz="9525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ngsana New" panose="02020603050405020304" pitchFamily="18" charset="-34"/>
              </a:defRPr>
            </a:lvl4pPr>
            <a:lvl5pPr marL="2057400" indent="-228600" defTabSz="9525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ngsana New" panose="02020603050405020304" pitchFamily="18" charset="-34"/>
              </a:defRPr>
            </a:lvl5pPr>
            <a:lvl6pPr marL="2514600" indent="-228600" defTabSz="9525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ngsana New" panose="02020603050405020304" pitchFamily="18" charset="-34"/>
              </a:defRPr>
            </a:lvl6pPr>
            <a:lvl7pPr marL="2971800" indent="-228600" defTabSz="9525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ngsana New" panose="02020603050405020304" pitchFamily="18" charset="-34"/>
              </a:defRPr>
            </a:lvl7pPr>
            <a:lvl8pPr marL="3429000" indent="-228600" defTabSz="9525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ngsana New" panose="02020603050405020304" pitchFamily="18" charset="-34"/>
              </a:defRPr>
            </a:lvl8pPr>
            <a:lvl9pPr marL="3886200" indent="-228600" defTabSz="9525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ngsana New" panose="02020603050405020304" pitchFamily="18" charset="-34"/>
              </a:defRPr>
            </a:lvl9pPr>
          </a:lstStyle>
          <a:p>
            <a:pPr eaLnBrk="1" hangingPunct="1">
              <a:spcBef>
                <a:spcPct val="0"/>
              </a:spcBef>
            </a:pPr>
            <a:fld id="{C1C8C32D-FAB9-4E38-9198-F6271075A226}" type="slidenum">
              <a:rPr lang="en-US" altLang="ko-KR" smtClean="0">
                <a:latin typeface="Tahoma" panose="020B0604030504040204" pitchFamily="34" charset="0"/>
              </a:rPr>
              <a:pPr eaLnBrk="1" hangingPunct="1">
                <a:spcBef>
                  <a:spcPct val="0"/>
                </a:spcBef>
              </a:pPr>
              <a:t>12</a:t>
            </a:fld>
            <a:endParaRPr lang="en-US" altLang="ko-KR">
              <a:latin typeface="Tahoma" panose="020B0604030504040204" pitchFamily="34" charset="0"/>
            </a:endParaRPr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405EF1F4-377D-43B3-8680-15AAA2FE797C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D6AB0A2E-92F1-4DEB-8B12-212216FFC226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solidFill>
            <a:srgbClr val="FFFFFF"/>
          </a:solidFill>
          <a:ln w="12700" cap="sq">
            <a:solidFill>
              <a:srgbClr val="000000"/>
            </a:solidFill>
            <a:miter lim="800000"/>
            <a:headEnd type="none" w="sm" len="sm"/>
            <a:tailEnd type="none" w="sm" len="sm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en-US" altLang="ko-KR"/>
              <a:t>S = { 0 }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>
            <a:extLst>
              <a:ext uri="{FF2B5EF4-FFF2-40B4-BE49-F238E27FC236}">
                <a16:creationId xmlns:a16="http://schemas.microsoft.com/office/drawing/2014/main" id="{5A2ACD36-D0B3-4FE5-8C39-A14D91FDBE3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defTabSz="9525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ngsana New" panose="02020603050405020304" pitchFamily="18" charset="-34"/>
              </a:defRPr>
            </a:lvl1pPr>
            <a:lvl2pPr marL="742950" indent="-285750" defTabSz="9525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ngsana New" panose="02020603050405020304" pitchFamily="18" charset="-34"/>
              </a:defRPr>
            </a:lvl2pPr>
            <a:lvl3pPr marL="1143000" indent="-228600" defTabSz="9525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ngsana New" panose="02020603050405020304" pitchFamily="18" charset="-34"/>
              </a:defRPr>
            </a:lvl3pPr>
            <a:lvl4pPr marL="1600200" indent="-228600" defTabSz="9525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ngsana New" panose="02020603050405020304" pitchFamily="18" charset="-34"/>
              </a:defRPr>
            </a:lvl4pPr>
            <a:lvl5pPr marL="2057400" indent="-228600" defTabSz="9525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ngsana New" panose="02020603050405020304" pitchFamily="18" charset="-34"/>
              </a:defRPr>
            </a:lvl5pPr>
            <a:lvl6pPr marL="2514600" indent="-228600" defTabSz="9525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ngsana New" panose="02020603050405020304" pitchFamily="18" charset="-34"/>
              </a:defRPr>
            </a:lvl6pPr>
            <a:lvl7pPr marL="2971800" indent="-228600" defTabSz="9525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ngsana New" panose="02020603050405020304" pitchFamily="18" charset="-34"/>
              </a:defRPr>
            </a:lvl7pPr>
            <a:lvl8pPr marL="3429000" indent="-228600" defTabSz="9525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ngsana New" panose="02020603050405020304" pitchFamily="18" charset="-34"/>
              </a:defRPr>
            </a:lvl8pPr>
            <a:lvl9pPr marL="3886200" indent="-228600" defTabSz="9525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ngsana New" panose="02020603050405020304" pitchFamily="18" charset="-34"/>
              </a:defRPr>
            </a:lvl9pPr>
          </a:lstStyle>
          <a:p>
            <a:pPr eaLnBrk="1" hangingPunct="1">
              <a:spcBef>
                <a:spcPct val="0"/>
              </a:spcBef>
            </a:pPr>
            <a:fld id="{CB3B6FBB-2C47-46D5-9614-7BDC75EC3EBA}" type="slidenum">
              <a:rPr lang="en-US" altLang="ko-KR" smtClean="0">
                <a:latin typeface="Tahoma" panose="020B0604030504040204" pitchFamily="34" charset="0"/>
              </a:rPr>
              <a:pPr eaLnBrk="1" hangingPunct="1">
                <a:spcBef>
                  <a:spcPct val="0"/>
                </a:spcBef>
              </a:pPr>
              <a:t>13</a:t>
            </a:fld>
            <a:endParaRPr lang="en-US" altLang="ko-KR">
              <a:latin typeface="Tahoma" panose="020B0604030504040204" pitchFamily="34" charset="0"/>
            </a:endParaRPr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5DE1CBF4-42B6-461E-92D5-EA9468AA2992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69900694-3D6D-4EA0-A66E-F4C02F0D288E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solidFill>
            <a:srgbClr val="FFFFFF"/>
          </a:solidFill>
          <a:ln w="12700" cap="sq">
            <a:solidFill>
              <a:srgbClr val="000000"/>
            </a:solidFill>
            <a:miter lim="800000"/>
            <a:headEnd type="none" w="sm" len="sm"/>
            <a:tailEnd type="none" w="sm" len="sm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en-US" altLang="ko-KR"/>
              <a:t>2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>
            <a:extLst>
              <a:ext uri="{FF2B5EF4-FFF2-40B4-BE49-F238E27FC236}">
                <a16:creationId xmlns:a16="http://schemas.microsoft.com/office/drawing/2014/main" id="{B14414CC-ECF6-414B-B184-EDFA1C7979B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defTabSz="9525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ngsana New" panose="02020603050405020304" pitchFamily="18" charset="-34"/>
              </a:defRPr>
            </a:lvl1pPr>
            <a:lvl2pPr marL="742950" indent="-285750" defTabSz="9525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ngsana New" panose="02020603050405020304" pitchFamily="18" charset="-34"/>
              </a:defRPr>
            </a:lvl2pPr>
            <a:lvl3pPr marL="1143000" indent="-228600" defTabSz="9525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ngsana New" panose="02020603050405020304" pitchFamily="18" charset="-34"/>
              </a:defRPr>
            </a:lvl3pPr>
            <a:lvl4pPr marL="1600200" indent="-228600" defTabSz="9525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ngsana New" panose="02020603050405020304" pitchFamily="18" charset="-34"/>
              </a:defRPr>
            </a:lvl4pPr>
            <a:lvl5pPr marL="2057400" indent="-228600" defTabSz="9525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ngsana New" panose="02020603050405020304" pitchFamily="18" charset="-34"/>
              </a:defRPr>
            </a:lvl5pPr>
            <a:lvl6pPr marL="2514600" indent="-228600" defTabSz="9525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ngsana New" panose="02020603050405020304" pitchFamily="18" charset="-34"/>
              </a:defRPr>
            </a:lvl6pPr>
            <a:lvl7pPr marL="2971800" indent="-228600" defTabSz="9525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ngsana New" panose="02020603050405020304" pitchFamily="18" charset="-34"/>
              </a:defRPr>
            </a:lvl7pPr>
            <a:lvl8pPr marL="3429000" indent="-228600" defTabSz="9525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ngsana New" panose="02020603050405020304" pitchFamily="18" charset="-34"/>
              </a:defRPr>
            </a:lvl8pPr>
            <a:lvl9pPr marL="3886200" indent="-228600" defTabSz="9525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ngsana New" panose="02020603050405020304" pitchFamily="18" charset="-34"/>
              </a:defRPr>
            </a:lvl9pPr>
          </a:lstStyle>
          <a:p>
            <a:pPr eaLnBrk="1" hangingPunct="1">
              <a:spcBef>
                <a:spcPct val="0"/>
              </a:spcBef>
            </a:pPr>
            <a:fld id="{A818E629-7B2E-4C21-A7D4-6E15D2D562F6}" type="slidenum">
              <a:rPr lang="en-US" altLang="ko-KR" smtClean="0">
                <a:latin typeface="Tahoma" panose="020B0604030504040204" pitchFamily="34" charset="0"/>
              </a:rPr>
              <a:pPr eaLnBrk="1" hangingPunct="1">
                <a:spcBef>
                  <a:spcPct val="0"/>
                </a:spcBef>
              </a:pPr>
              <a:t>14</a:t>
            </a:fld>
            <a:endParaRPr lang="en-US" altLang="ko-KR">
              <a:latin typeface="Tahoma" panose="020B0604030504040204" pitchFamily="34" charset="0"/>
            </a:endParaRPr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5272A45D-2B76-4236-972B-00B4587E46AA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>
            <a:extLst>
              <a:ext uri="{FF2B5EF4-FFF2-40B4-BE49-F238E27FC236}">
                <a16:creationId xmlns:a16="http://schemas.microsoft.com/office/drawing/2014/main" id="{0F5FF7FC-CA66-46E8-BC56-2F30BE05B4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en-US" altLang="ko-KR"/>
              <a:t>G</a:t>
            </a:r>
            <a:r>
              <a:rPr lang="ko-KR" altLang="en-US"/>
              <a:t>의 </a:t>
            </a:r>
            <a:r>
              <a:rPr lang="en-US" altLang="ko-KR"/>
              <a:t>spanning tree</a:t>
            </a:r>
            <a:r>
              <a:rPr lang="ko-KR" altLang="en-US"/>
              <a:t>들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>
            <a:extLst>
              <a:ext uri="{FF2B5EF4-FFF2-40B4-BE49-F238E27FC236}">
                <a16:creationId xmlns:a16="http://schemas.microsoft.com/office/drawing/2014/main" id="{11EB2E82-7330-4B0D-8EFF-D9E2089636A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defTabSz="9525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ngsana New" panose="02020603050405020304" pitchFamily="18" charset="-34"/>
              </a:defRPr>
            </a:lvl1pPr>
            <a:lvl2pPr marL="742950" indent="-285750" defTabSz="9525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ngsana New" panose="02020603050405020304" pitchFamily="18" charset="-34"/>
              </a:defRPr>
            </a:lvl2pPr>
            <a:lvl3pPr marL="1143000" indent="-228600" defTabSz="9525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ngsana New" panose="02020603050405020304" pitchFamily="18" charset="-34"/>
              </a:defRPr>
            </a:lvl3pPr>
            <a:lvl4pPr marL="1600200" indent="-228600" defTabSz="9525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ngsana New" panose="02020603050405020304" pitchFamily="18" charset="-34"/>
              </a:defRPr>
            </a:lvl4pPr>
            <a:lvl5pPr marL="2057400" indent="-228600" defTabSz="9525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ngsana New" panose="02020603050405020304" pitchFamily="18" charset="-34"/>
              </a:defRPr>
            </a:lvl5pPr>
            <a:lvl6pPr marL="2514600" indent="-228600" defTabSz="9525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ngsana New" panose="02020603050405020304" pitchFamily="18" charset="-34"/>
              </a:defRPr>
            </a:lvl6pPr>
            <a:lvl7pPr marL="2971800" indent="-228600" defTabSz="9525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ngsana New" panose="02020603050405020304" pitchFamily="18" charset="-34"/>
              </a:defRPr>
            </a:lvl7pPr>
            <a:lvl8pPr marL="3429000" indent="-228600" defTabSz="9525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ngsana New" panose="02020603050405020304" pitchFamily="18" charset="-34"/>
              </a:defRPr>
            </a:lvl8pPr>
            <a:lvl9pPr marL="3886200" indent="-228600" defTabSz="9525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ngsana New" panose="02020603050405020304" pitchFamily="18" charset="-34"/>
              </a:defRPr>
            </a:lvl9pPr>
          </a:lstStyle>
          <a:p>
            <a:pPr eaLnBrk="1" hangingPunct="1">
              <a:spcBef>
                <a:spcPct val="0"/>
              </a:spcBef>
            </a:pPr>
            <a:fld id="{E4C414DE-34FF-43BA-B5D2-2347BD6457AA}" type="slidenum">
              <a:rPr lang="en-US" altLang="ko-KR" smtClean="0">
                <a:latin typeface="Tahoma" panose="020B0604030504040204" pitchFamily="34" charset="0"/>
              </a:rPr>
              <a:pPr eaLnBrk="1" hangingPunct="1">
                <a:spcBef>
                  <a:spcPct val="0"/>
                </a:spcBef>
              </a:pPr>
              <a:t>16</a:t>
            </a:fld>
            <a:endParaRPr lang="en-US" altLang="ko-KR">
              <a:latin typeface="Tahoma" panose="020B0604030504040204" pitchFamily="34" charset="0"/>
            </a:endParaRPr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5F892751-F49E-4C56-A764-1517440D5C91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>
            <a:extLst>
              <a:ext uri="{FF2B5EF4-FFF2-40B4-BE49-F238E27FC236}">
                <a16:creationId xmlns:a16="http://schemas.microsoft.com/office/drawing/2014/main" id="{9918CF30-3B24-4E0F-82C8-AFEEE37B14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en-US" altLang="ko-KR"/>
              <a:t>G</a:t>
            </a:r>
            <a:r>
              <a:rPr lang="ko-KR" altLang="en-US"/>
              <a:t>의 </a:t>
            </a:r>
            <a:r>
              <a:rPr lang="en-US" altLang="ko-KR"/>
              <a:t>spanning tree</a:t>
            </a:r>
            <a:r>
              <a:rPr lang="ko-KR" altLang="en-US"/>
              <a:t>들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>
            <a:extLst>
              <a:ext uri="{FF2B5EF4-FFF2-40B4-BE49-F238E27FC236}">
                <a16:creationId xmlns:a16="http://schemas.microsoft.com/office/drawing/2014/main" id="{66C53411-0FD3-4DA3-88F3-338EF9B6334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defTabSz="9525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ngsana New" panose="02020603050405020304" pitchFamily="18" charset="-34"/>
              </a:defRPr>
            </a:lvl1pPr>
            <a:lvl2pPr marL="742950" indent="-285750" defTabSz="9525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ngsana New" panose="02020603050405020304" pitchFamily="18" charset="-34"/>
              </a:defRPr>
            </a:lvl2pPr>
            <a:lvl3pPr marL="1143000" indent="-228600" defTabSz="9525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ngsana New" panose="02020603050405020304" pitchFamily="18" charset="-34"/>
              </a:defRPr>
            </a:lvl3pPr>
            <a:lvl4pPr marL="1600200" indent="-228600" defTabSz="9525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ngsana New" panose="02020603050405020304" pitchFamily="18" charset="-34"/>
              </a:defRPr>
            </a:lvl4pPr>
            <a:lvl5pPr marL="2057400" indent="-228600" defTabSz="9525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ngsana New" panose="02020603050405020304" pitchFamily="18" charset="-34"/>
              </a:defRPr>
            </a:lvl5pPr>
            <a:lvl6pPr marL="2514600" indent="-228600" defTabSz="9525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ngsana New" panose="02020603050405020304" pitchFamily="18" charset="-34"/>
              </a:defRPr>
            </a:lvl6pPr>
            <a:lvl7pPr marL="2971800" indent="-228600" defTabSz="9525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ngsana New" panose="02020603050405020304" pitchFamily="18" charset="-34"/>
              </a:defRPr>
            </a:lvl7pPr>
            <a:lvl8pPr marL="3429000" indent="-228600" defTabSz="9525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ngsana New" panose="02020603050405020304" pitchFamily="18" charset="-34"/>
              </a:defRPr>
            </a:lvl8pPr>
            <a:lvl9pPr marL="3886200" indent="-228600" defTabSz="9525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ngsana New" panose="02020603050405020304" pitchFamily="18" charset="-34"/>
              </a:defRPr>
            </a:lvl9pPr>
          </a:lstStyle>
          <a:p>
            <a:pPr eaLnBrk="1" hangingPunct="1">
              <a:spcBef>
                <a:spcPct val="0"/>
              </a:spcBef>
            </a:pPr>
            <a:fld id="{4069110C-EC90-4F32-9EC6-80CE5473E727}" type="slidenum">
              <a:rPr lang="en-US" altLang="ko-KR" smtClean="0">
                <a:latin typeface="Tahoma" panose="020B0604030504040204" pitchFamily="34" charset="0"/>
              </a:rPr>
              <a:pPr eaLnBrk="1" hangingPunct="1">
                <a:spcBef>
                  <a:spcPct val="0"/>
                </a:spcBef>
              </a:pPr>
              <a:t>17</a:t>
            </a:fld>
            <a:endParaRPr lang="en-US" altLang="ko-KR">
              <a:latin typeface="Tahoma" panose="020B0604030504040204" pitchFamily="34" charset="0"/>
            </a:endParaRPr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1F3D942B-65DB-4BC3-935C-31E693898CBA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>
            <a:extLst>
              <a:ext uri="{FF2B5EF4-FFF2-40B4-BE49-F238E27FC236}">
                <a16:creationId xmlns:a16="http://schemas.microsoft.com/office/drawing/2014/main" id="{198DB739-BD04-4EE6-B98A-DA90F37F2A7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en-US" altLang="ko-KR"/>
              <a:t>5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>
            <a:extLst>
              <a:ext uri="{FF2B5EF4-FFF2-40B4-BE49-F238E27FC236}">
                <a16:creationId xmlns:a16="http://schemas.microsoft.com/office/drawing/2014/main" id="{ED314777-B12A-4887-931C-3B10FA0972D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defTabSz="9525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ngsana New" panose="02020603050405020304" pitchFamily="18" charset="-34"/>
              </a:defRPr>
            </a:lvl1pPr>
            <a:lvl2pPr marL="742950" indent="-285750" defTabSz="9525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ngsana New" panose="02020603050405020304" pitchFamily="18" charset="-34"/>
              </a:defRPr>
            </a:lvl2pPr>
            <a:lvl3pPr marL="1143000" indent="-228600" defTabSz="9525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ngsana New" panose="02020603050405020304" pitchFamily="18" charset="-34"/>
              </a:defRPr>
            </a:lvl3pPr>
            <a:lvl4pPr marL="1600200" indent="-228600" defTabSz="9525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ngsana New" panose="02020603050405020304" pitchFamily="18" charset="-34"/>
              </a:defRPr>
            </a:lvl4pPr>
            <a:lvl5pPr marL="2057400" indent="-228600" defTabSz="9525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ngsana New" panose="02020603050405020304" pitchFamily="18" charset="-34"/>
              </a:defRPr>
            </a:lvl5pPr>
            <a:lvl6pPr marL="2514600" indent="-228600" defTabSz="9525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ngsana New" panose="02020603050405020304" pitchFamily="18" charset="-34"/>
              </a:defRPr>
            </a:lvl6pPr>
            <a:lvl7pPr marL="2971800" indent="-228600" defTabSz="9525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ngsana New" panose="02020603050405020304" pitchFamily="18" charset="-34"/>
              </a:defRPr>
            </a:lvl7pPr>
            <a:lvl8pPr marL="3429000" indent="-228600" defTabSz="9525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ngsana New" panose="02020603050405020304" pitchFamily="18" charset="-34"/>
              </a:defRPr>
            </a:lvl8pPr>
            <a:lvl9pPr marL="3886200" indent="-228600" defTabSz="9525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ngsana New" panose="02020603050405020304" pitchFamily="18" charset="-34"/>
              </a:defRPr>
            </a:lvl9pPr>
          </a:lstStyle>
          <a:p>
            <a:pPr eaLnBrk="1" hangingPunct="1">
              <a:spcBef>
                <a:spcPct val="0"/>
              </a:spcBef>
            </a:pPr>
            <a:fld id="{AF22FF47-10BA-47A9-A893-C9FF6B36D295}" type="slidenum">
              <a:rPr lang="en-US" altLang="ko-KR" smtClean="0">
                <a:latin typeface="Tahoma" panose="020B0604030504040204" pitchFamily="34" charset="0"/>
              </a:rPr>
              <a:pPr eaLnBrk="1" hangingPunct="1">
                <a:spcBef>
                  <a:spcPct val="0"/>
                </a:spcBef>
              </a:pPr>
              <a:t>18</a:t>
            </a:fld>
            <a:endParaRPr lang="en-US" altLang="ko-KR">
              <a:latin typeface="Tahoma" panose="020B0604030504040204" pitchFamily="34" charset="0"/>
            </a:endParaRPr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D73920CD-DE62-4D9D-BE41-92607D743D8A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>
            <a:extLst>
              <a:ext uri="{FF2B5EF4-FFF2-40B4-BE49-F238E27FC236}">
                <a16:creationId xmlns:a16="http://schemas.microsoft.com/office/drawing/2014/main" id="{90AC4861-215C-45C1-B205-FD63A77145A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ko-KR" altLang="en-US"/>
              <a:t>시간복잡도 </a:t>
            </a:r>
            <a:r>
              <a:rPr lang="en-US" altLang="ko-KR"/>
              <a:t>O(|V}</a:t>
            </a:r>
            <a:r>
              <a:rPr lang="en-US" altLang="ko-KR" baseline="30000"/>
              <a:t>2</a:t>
            </a:r>
            <a:r>
              <a:rPr lang="en-US" altLang="ko-KR"/>
              <a:t>)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99E68081-FC5D-45B4-86B0-DBF18E568F6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defTabSz="9525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ngsana New" panose="02020603050405020304" pitchFamily="18" charset="-34"/>
              </a:defRPr>
            </a:lvl1pPr>
            <a:lvl2pPr marL="742950" indent="-285750" defTabSz="9525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ngsana New" panose="02020603050405020304" pitchFamily="18" charset="-34"/>
              </a:defRPr>
            </a:lvl2pPr>
            <a:lvl3pPr marL="1143000" indent="-228600" defTabSz="9525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ngsana New" panose="02020603050405020304" pitchFamily="18" charset="-34"/>
              </a:defRPr>
            </a:lvl3pPr>
            <a:lvl4pPr marL="1600200" indent="-228600" defTabSz="9525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ngsana New" panose="02020603050405020304" pitchFamily="18" charset="-34"/>
              </a:defRPr>
            </a:lvl4pPr>
            <a:lvl5pPr marL="2057400" indent="-228600" defTabSz="9525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ngsana New" panose="02020603050405020304" pitchFamily="18" charset="-34"/>
              </a:defRPr>
            </a:lvl5pPr>
            <a:lvl6pPr marL="2514600" indent="-228600" defTabSz="9525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ngsana New" panose="02020603050405020304" pitchFamily="18" charset="-34"/>
              </a:defRPr>
            </a:lvl6pPr>
            <a:lvl7pPr marL="2971800" indent="-228600" defTabSz="9525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ngsana New" panose="02020603050405020304" pitchFamily="18" charset="-34"/>
              </a:defRPr>
            </a:lvl7pPr>
            <a:lvl8pPr marL="3429000" indent="-228600" defTabSz="9525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ngsana New" panose="02020603050405020304" pitchFamily="18" charset="-34"/>
              </a:defRPr>
            </a:lvl8pPr>
            <a:lvl9pPr marL="3886200" indent="-228600" defTabSz="9525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ngsana New" panose="02020603050405020304" pitchFamily="18" charset="-34"/>
              </a:defRPr>
            </a:lvl9pPr>
          </a:lstStyle>
          <a:p>
            <a:pPr eaLnBrk="1" hangingPunct="1">
              <a:spcBef>
                <a:spcPct val="0"/>
              </a:spcBef>
            </a:pPr>
            <a:fld id="{F2415E35-13DD-44DE-84E7-0F5ABED28941}" type="slidenum">
              <a:rPr lang="en-US" altLang="ko-KR" smtClean="0">
                <a:latin typeface="Tahoma" panose="020B0604030504040204" pitchFamily="34" charset="0"/>
              </a:rPr>
              <a:pPr eaLnBrk="1" hangingPunct="1">
                <a:spcBef>
                  <a:spcPct val="0"/>
                </a:spcBef>
              </a:pPr>
              <a:t>19</a:t>
            </a:fld>
            <a:endParaRPr lang="en-US" altLang="ko-KR">
              <a:latin typeface="Tahoma" panose="020B0604030504040204" pitchFamily="34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CF5F372F-23F9-40D5-B56E-1F5D3B8545D1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77D52AD8-CC9F-47C5-AD95-56F2F627A6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ko-KR" altLang="en-US"/>
              <a:t>시간복잡도 </a:t>
            </a:r>
            <a:r>
              <a:rPr lang="en-US" altLang="ko-KR"/>
              <a:t>O(|V}</a:t>
            </a:r>
            <a:r>
              <a:rPr lang="en-US" altLang="ko-KR" baseline="30000"/>
              <a:t>2</a:t>
            </a:r>
            <a:r>
              <a:rPr lang="en-US" altLang="ko-KR"/>
              <a:t>)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>
            <a:extLst>
              <a:ext uri="{FF2B5EF4-FFF2-40B4-BE49-F238E27FC236}">
                <a16:creationId xmlns:a16="http://schemas.microsoft.com/office/drawing/2014/main" id="{1CBDDCA5-69E7-468C-9FDA-421C3A163DA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defTabSz="9525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ngsana New" panose="02020603050405020304" pitchFamily="18" charset="-34"/>
              </a:defRPr>
            </a:lvl1pPr>
            <a:lvl2pPr marL="742950" indent="-285750" defTabSz="9525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ngsana New" panose="02020603050405020304" pitchFamily="18" charset="-34"/>
              </a:defRPr>
            </a:lvl2pPr>
            <a:lvl3pPr marL="1143000" indent="-228600" defTabSz="9525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ngsana New" panose="02020603050405020304" pitchFamily="18" charset="-34"/>
              </a:defRPr>
            </a:lvl3pPr>
            <a:lvl4pPr marL="1600200" indent="-228600" defTabSz="9525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ngsana New" panose="02020603050405020304" pitchFamily="18" charset="-34"/>
              </a:defRPr>
            </a:lvl4pPr>
            <a:lvl5pPr marL="2057400" indent="-228600" defTabSz="9525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ngsana New" panose="02020603050405020304" pitchFamily="18" charset="-34"/>
              </a:defRPr>
            </a:lvl5pPr>
            <a:lvl6pPr marL="2514600" indent="-228600" defTabSz="9525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ngsana New" panose="02020603050405020304" pitchFamily="18" charset="-34"/>
              </a:defRPr>
            </a:lvl6pPr>
            <a:lvl7pPr marL="2971800" indent="-228600" defTabSz="9525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ngsana New" panose="02020603050405020304" pitchFamily="18" charset="-34"/>
              </a:defRPr>
            </a:lvl7pPr>
            <a:lvl8pPr marL="3429000" indent="-228600" defTabSz="9525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ngsana New" panose="02020603050405020304" pitchFamily="18" charset="-34"/>
              </a:defRPr>
            </a:lvl8pPr>
            <a:lvl9pPr marL="3886200" indent="-228600" defTabSz="9525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ngsana New" panose="02020603050405020304" pitchFamily="18" charset="-34"/>
              </a:defRPr>
            </a:lvl9pPr>
          </a:lstStyle>
          <a:p>
            <a:pPr eaLnBrk="1" hangingPunct="1">
              <a:spcBef>
                <a:spcPct val="0"/>
              </a:spcBef>
            </a:pPr>
            <a:fld id="{02778367-213C-41FD-9EC5-98E598166747}" type="slidenum">
              <a:rPr lang="en-US" altLang="ko-KR" smtClean="0">
                <a:latin typeface="Tahoma" panose="020B0604030504040204" pitchFamily="34" charset="0"/>
              </a:rPr>
              <a:pPr eaLnBrk="1" hangingPunct="1">
                <a:spcBef>
                  <a:spcPct val="0"/>
                </a:spcBef>
              </a:pPr>
              <a:t>20</a:t>
            </a:fld>
            <a:endParaRPr lang="en-US" altLang="ko-KR">
              <a:latin typeface="Tahoma" panose="020B0604030504040204" pitchFamily="34" charset="0"/>
            </a:endParaRPr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293F8E62-AC35-4BE2-9065-9BC08EB5E367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>
            <a:extLst>
              <a:ext uri="{FF2B5EF4-FFF2-40B4-BE49-F238E27FC236}">
                <a16:creationId xmlns:a16="http://schemas.microsoft.com/office/drawing/2014/main" id="{41736AD6-68B8-4B6A-814D-DC6E45D1A5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ko-KR" altLang="en-US"/>
              <a:t>시간복잡도 </a:t>
            </a:r>
            <a:r>
              <a:rPr lang="en-US" altLang="ko-KR"/>
              <a:t>O(|V}</a:t>
            </a:r>
            <a:r>
              <a:rPr lang="en-US" altLang="ko-KR" baseline="30000"/>
              <a:t>2</a:t>
            </a:r>
            <a:r>
              <a:rPr lang="en-US" altLang="ko-KR"/>
              <a:t>)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>
            <a:extLst>
              <a:ext uri="{FF2B5EF4-FFF2-40B4-BE49-F238E27FC236}">
                <a16:creationId xmlns:a16="http://schemas.microsoft.com/office/drawing/2014/main" id="{EDC627EC-9F55-43DC-BA5B-D96F15FB2E3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defTabSz="9525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ngsana New" panose="02020603050405020304" pitchFamily="18" charset="-34"/>
              </a:defRPr>
            </a:lvl1pPr>
            <a:lvl2pPr marL="742950" indent="-285750" defTabSz="9525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ngsana New" panose="02020603050405020304" pitchFamily="18" charset="-34"/>
              </a:defRPr>
            </a:lvl2pPr>
            <a:lvl3pPr marL="1143000" indent="-228600" defTabSz="9525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ngsana New" panose="02020603050405020304" pitchFamily="18" charset="-34"/>
              </a:defRPr>
            </a:lvl3pPr>
            <a:lvl4pPr marL="1600200" indent="-228600" defTabSz="9525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ngsana New" panose="02020603050405020304" pitchFamily="18" charset="-34"/>
              </a:defRPr>
            </a:lvl4pPr>
            <a:lvl5pPr marL="2057400" indent="-228600" defTabSz="9525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ngsana New" panose="02020603050405020304" pitchFamily="18" charset="-34"/>
              </a:defRPr>
            </a:lvl5pPr>
            <a:lvl6pPr marL="2514600" indent="-228600" defTabSz="9525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ngsana New" panose="02020603050405020304" pitchFamily="18" charset="-34"/>
              </a:defRPr>
            </a:lvl6pPr>
            <a:lvl7pPr marL="2971800" indent="-228600" defTabSz="9525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ngsana New" panose="02020603050405020304" pitchFamily="18" charset="-34"/>
              </a:defRPr>
            </a:lvl7pPr>
            <a:lvl8pPr marL="3429000" indent="-228600" defTabSz="9525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ngsana New" panose="02020603050405020304" pitchFamily="18" charset="-34"/>
              </a:defRPr>
            </a:lvl8pPr>
            <a:lvl9pPr marL="3886200" indent="-228600" defTabSz="9525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ngsana New" panose="02020603050405020304" pitchFamily="18" charset="-34"/>
              </a:defRPr>
            </a:lvl9pPr>
          </a:lstStyle>
          <a:p>
            <a:pPr eaLnBrk="1" hangingPunct="1">
              <a:spcBef>
                <a:spcPct val="0"/>
              </a:spcBef>
            </a:pPr>
            <a:fld id="{B4AB6EDB-E284-4207-A874-5DB5A70D675C}" type="slidenum">
              <a:rPr lang="en-US" altLang="ko-KR" smtClean="0">
                <a:latin typeface="Tahoma" panose="020B0604030504040204" pitchFamily="34" charset="0"/>
              </a:rPr>
              <a:pPr eaLnBrk="1" hangingPunct="1">
                <a:spcBef>
                  <a:spcPct val="0"/>
                </a:spcBef>
              </a:pPr>
              <a:t>21</a:t>
            </a:fld>
            <a:endParaRPr lang="en-US" altLang="ko-KR">
              <a:latin typeface="Tahoma" panose="020B0604030504040204" pitchFamily="34" charset="0"/>
            </a:endParaRPr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B9C67A30-8568-41EF-8925-A97BA968AE6B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>
            <a:extLst>
              <a:ext uri="{FF2B5EF4-FFF2-40B4-BE49-F238E27FC236}">
                <a16:creationId xmlns:a16="http://schemas.microsoft.com/office/drawing/2014/main" id="{C246CB47-EAC8-4A70-8ED2-7CEB8BC8349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en-US" altLang="ko-KR"/>
              <a:t>2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>
            <a:extLst>
              <a:ext uri="{FF2B5EF4-FFF2-40B4-BE49-F238E27FC236}">
                <a16:creationId xmlns:a16="http://schemas.microsoft.com/office/drawing/2014/main" id="{36C359C5-7197-40D6-9E24-336763F882A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defTabSz="9525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ngsana New" panose="02020603050405020304" pitchFamily="18" charset="-34"/>
              </a:defRPr>
            </a:lvl1pPr>
            <a:lvl2pPr marL="742950" indent="-285750" defTabSz="9525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ngsana New" panose="02020603050405020304" pitchFamily="18" charset="-34"/>
              </a:defRPr>
            </a:lvl2pPr>
            <a:lvl3pPr marL="1143000" indent="-228600" defTabSz="9525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ngsana New" panose="02020603050405020304" pitchFamily="18" charset="-34"/>
              </a:defRPr>
            </a:lvl3pPr>
            <a:lvl4pPr marL="1600200" indent="-228600" defTabSz="9525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ngsana New" panose="02020603050405020304" pitchFamily="18" charset="-34"/>
              </a:defRPr>
            </a:lvl4pPr>
            <a:lvl5pPr marL="2057400" indent="-228600" defTabSz="9525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ngsana New" panose="02020603050405020304" pitchFamily="18" charset="-34"/>
              </a:defRPr>
            </a:lvl5pPr>
            <a:lvl6pPr marL="2514600" indent="-228600" defTabSz="9525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ngsana New" panose="02020603050405020304" pitchFamily="18" charset="-34"/>
              </a:defRPr>
            </a:lvl6pPr>
            <a:lvl7pPr marL="2971800" indent="-228600" defTabSz="9525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ngsana New" panose="02020603050405020304" pitchFamily="18" charset="-34"/>
              </a:defRPr>
            </a:lvl7pPr>
            <a:lvl8pPr marL="3429000" indent="-228600" defTabSz="9525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ngsana New" panose="02020603050405020304" pitchFamily="18" charset="-34"/>
              </a:defRPr>
            </a:lvl8pPr>
            <a:lvl9pPr marL="3886200" indent="-228600" defTabSz="9525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ngsana New" panose="02020603050405020304" pitchFamily="18" charset="-34"/>
              </a:defRPr>
            </a:lvl9pPr>
          </a:lstStyle>
          <a:p>
            <a:pPr eaLnBrk="1" hangingPunct="1">
              <a:spcBef>
                <a:spcPct val="0"/>
              </a:spcBef>
            </a:pPr>
            <a:fld id="{2A959E62-D80D-44C9-B11E-751FF1F7C6EF}" type="slidenum">
              <a:rPr lang="en-US" altLang="ko-KR" smtClean="0">
                <a:latin typeface="Tahoma" panose="020B0604030504040204" pitchFamily="34" charset="0"/>
              </a:rPr>
              <a:pPr eaLnBrk="1" hangingPunct="1">
                <a:spcBef>
                  <a:spcPct val="0"/>
                </a:spcBef>
              </a:pPr>
              <a:t>3</a:t>
            </a:fld>
            <a:endParaRPr lang="en-US" altLang="ko-KR">
              <a:latin typeface="Tahoma" panose="020B0604030504040204" pitchFamily="34" charset="0"/>
            </a:endParaRPr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C826C276-F16E-4B7E-8DC6-5B836CE76EE7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7A57950E-4A74-455C-927B-93E700F3BEA8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solidFill>
            <a:srgbClr val="FFFFFF"/>
          </a:solidFill>
          <a:ln w="12700" cap="sq">
            <a:solidFill>
              <a:srgbClr val="000000"/>
            </a:solidFill>
            <a:miter lim="800000"/>
            <a:headEnd type="none" w="sm" len="sm"/>
            <a:tailEnd type="none" w="sm" len="sm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algn="just" eaLnBrk="1" hangingPunct="1"/>
            <a:r>
              <a:rPr lang="en-US" altLang="ko-KR">
                <a:latin typeface="Times New Roman" panose="02020603050405020304" pitchFamily="18" charset="0"/>
                <a:ea typeface="바탕체" panose="02030609000101010101" pitchFamily="17" charset="-127"/>
              </a:rPr>
              <a:t> </a:t>
            </a:r>
            <a:endParaRPr lang="en-US" altLang="ko-KR">
              <a:ea typeface="바탕체" panose="02030609000101010101" pitchFamily="17" charset="-127"/>
            </a:endParaRPr>
          </a:p>
          <a:p>
            <a:pPr algn="just" eaLnBrk="1" hangingPunct="1"/>
            <a:r>
              <a:rPr lang="ko-KR" altLang="en-US">
                <a:latin typeface="Times New Roman" panose="02020603050405020304" pitchFamily="18" charset="0"/>
                <a:ea typeface="바탕체" panose="02030609000101010101" pitchFamily="17" charset="-127"/>
              </a:rPr>
              <a:t>시간분석</a:t>
            </a:r>
            <a:r>
              <a:rPr lang="en-US" altLang="ko-KR">
                <a:ea typeface="바탕체" panose="02030609000101010101" pitchFamily="17" charset="-127"/>
              </a:rPr>
              <a:t>:</a:t>
            </a:r>
          </a:p>
          <a:p>
            <a:pPr algn="just" eaLnBrk="1" hangingPunct="1"/>
            <a:r>
              <a:rPr lang="en-US" altLang="ko-KR">
                <a:ea typeface="바탕체" panose="02030609000101010101" pitchFamily="17" charset="-127"/>
              </a:rPr>
              <a:t>1. </a:t>
            </a:r>
            <a:r>
              <a:rPr lang="ko-KR" altLang="en-US">
                <a:latin typeface="Times New Roman" panose="02020603050405020304" pitchFamily="18" charset="0"/>
                <a:ea typeface="바탕체" panose="02030609000101010101" pitchFamily="17" charset="-127"/>
              </a:rPr>
              <a:t>최악의</a:t>
            </a:r>
            <a:r>
              <a:rPr lang="ko-KR" altLang="en-US">
                <a:ea typeface="바탕체" panose="02030609000101010101" pitchFamily="17" charset="-127"/>
              </a:rPr>
              <a:t> </a:t>
            </a:r>
            <a:r>
              <a:rPr lang="ko-KR" altLang="en-US">
                <a:latin typeface="Times New Roman" panose="02020603050405020304" pitchFamily="18" charset="0"/>
                <a:ea typeface="바탕체" panose="02030609000101010101" pitchFamily="17" charset="-127"/>
              </a:rPr>
              <a:t>경우</a:t>
            </a:r>
            <a:r>
              <a:rPr lang="ko-KR" altLang="en-US">
                <a:ea typeface="바탕체" panose="02030609000101010101" pitchFamily="17" charset="-127"/>
              </a:rPr>
              <a:t> </a:t>
            </a:r>
            <a:r>
              <a:rPr lang="ko-KR" altLang="en-US">
                <a:latin typeface="Times New Roman" panose="02020603050405020304" pitchFamily="18" charset="0"/>
                <a:ea typeface="바탕체" panose="02030609000101010101" pitchFamily="17" charset="-127"/>
              </a:rPr>
              <a:t>시간</a:t>
            </a:r>
            <a:r>
              <a:rPr lang="ko-KR" altLang="en-US">
                <a:ea typeface="바탕체" panose="02030609000101010101" pitchFamily="17" charset="-127"/>
              </a:rPr>
              <a:t> </a:t>
            </a:r>
            <a:r>
              <a:rPr lang="en-US" altLang="ko-KR">
                <a:ea typeface="바탕체" panose="02030609000101010101" pitchFamily="17" charset="-127"/>
              </a:rPr>
              <a:t>W(n): O(n</a:t>
            </a:r>
            <a:r>
              <a:rPr lang="en-US" altLang="ko-KR" baseline="30000">
                <a:ea typeface="바탕체" panose="02030609000101010101" pitchFamily="17" charset="-127"/>
              </a:rPr>
              <a:t>2</a:t>
            </a:r>
            <a:r>
              <a:rPr lang="en-US" altLang="ko-KR">
                <a:ea typeface="바탕체" panose="02030609000101010101" pitchFamily="17" charset="-127"/>
              </a:rPr>
              <a:t>)</a:t>
            </a:r>
          </a:p>
          <a:p>
            <a:pPr algn="just" eaLnBrk="1" hangingPunct="1"/>
            <a:r>
              <a:rPr lang="en-US" altLang="ko-KR">
                <a:ea typeface="바탕체" panose="02030609000101010101" pitchFamily="17" charset="-127"/>
              </a:rPr>
              <a:t>    </a:t>
            </a:r>
            <a:r>
              <a:rPr lang="ko-KR" altLang="en-US">
                <a:latin typeface="Times New Roman" panose="02020603050405020304" pitchFamily="18" charset="0"/>
                <a:ea typeface="바탕체" panose="02030609000101010101" pitchFamily="17" charset="-127"/>
              </a:rPr>
              <a:t>역순으로</a:t>
            </a:r>
            <a:r>
              <a:rPr lang="ko-KR" altLang="en-US">
                <a:ea typeface="바탕체" panose="02030609000101010101" pitchFamily="17" charset="-127"/>
              </a:rPr>
              <a:t> </a:t>
            </a:r>
            <a:r>
              <a:rPr lang="ko-KR" altLang="en-US">
                <a:latin typeface="Times New Roman" panose="02020603050405020304" pitchFamily="18" charset="0"/>
                <a:ea typeface="바탕체" panose="02030609000101010101" pitchFamily="17" charset="-127"/>
              </a:rPr>
              <a:t>정렬되어</a:t>
            </a:r>
            <a:r>
              <a:rPr lang="ko-KR" altLang="en-US">
                <a:ea typeface="바탕체" panose="02030609000101010101" pitchFamily="17" charset="-127"/>
              </a:rPr>
              <a:t> </a:t>
            </a:r>
            <a:r>
              <a:rPr lang="ko-KR" altLang="en-US">
                <a:latin typeface="Times New Roman" panose="02020603050405020304" pitchFamily="18" charset="0"/>
                <a:ea typeface="바탕체" panose="02030609000101010101" pitchFamily="17" charset="-127"/>
              </a:rPr>
              <a:t>있는</a:t>
            </a:r>
            <a:r>
              <a:rPr lang="ko-KR" altLang="en-US">
                <a:ea typeface="바탕체" panose="02030609000101010101" pitchFamily="17" charset="-127"/>
              </a:rPr>
              <a:t> </a:t>
            </a:r>
            <a:r>
              <a:rPr lang="ko-KR" altLang="en-US">
                <a:latin typeface="Times New Roman" panose="02020603050405020304" pitchFamily="18" charset="0"/>
                <a:ea typeface="바탕체" panose="02030609000101010101" pitchFamily="17" charset="-127"/>
              </a:rPr>
              <a:t>입력</a:t>
            </a:r>
            <a:endParaRPr lang="ko-KR" altLang="en-US">
              <a:ea typeface="바탕체" panose="02030609000101010101" pitchFamily="17" charset="-127"/>
            </a:endParaRPr>
          </a:p>
          <a:p>
            <a:pPr algn="just" eaLnBrk="1" hangingPunct="1"/>
            <a:r>
              <a:rPr lang="en-US" altLang="ko-KR">
                <a:ea typeface="바탕체" panose="02030609000101010101" pitchFamily="17" charset="-127"/>
              </a:rPr>
              <a:t>2. </a:t>
            </a:r>
            <a:r>
              <a:rPr lang="ko-KR" altLang="en-US">
                <a:latin typeface="Times New Roman" panose="02020603050405020304" pitchFamily="18" charset="0"/>
                <a:ea typeface="바탕체" panose="02030609000101010101" pitchFamily="17" charset="-127"/>
              </a:rPr>
              <a:t>가장</a:t>
            </a:r>
            <a:r>
              <a:rPr lang="ko-KR" altLang="en-US">
                <a:ea typeface="바탕체" panose="02030609000101010101" pitchFamily="17" charset="-127"/>
              </a:rPr>
              <a:t> </a:t>
            </a:r>
            <a:r>
              <a:rPr lang="ko-KR" altLang="en-US">
                <a:latin typeface="Times New Roman" panose="02020603050405020304" pitchFamily="18" charset="0"/>
                <a:ea typeface="바탕체" panose="02030609000101010101" pitchFamily="17" charset="-127"/>
              </a:rPr>
              <a:t>좋은</a:t>
            </a:r>
            <a:r>
              <a:rPr lang="ko-KR" altLang="en-US">
                <a:ea typeface="바탕체" panose="02030609000101010101" pitchFamily="17" charset="-127"/>
              </a:rPr>
              <a:t> </a:t>
            </a:r>
            <a:r>
              <a:rPr lang="ko-KR" altLang="en-US">
                <a:latin typeface="Times New Roman" panose="02020603050405020304" pitchFamily="18" charset="0"/>
                <a:ea typeface="바탕체" panose="02030609000101010101" pitchFamily="17" charset="-127"/>
              </a:rPr>
              <a:t>경우</a:t>
            </a:r>
            <a:r>
              <a:rPr lang="ko-KR" altLang="en-US">
                <a:ea typeface="바탕체" panose="02030609000101010101" pitchFamily="17" charset="-127"/>
              </a:rPr>
              <a:t> </a:t>
            </a:r>
            <a:r>
              <a:rPr lang="ko-KR" altLang="en-US">
                <a:latin typeface="Times New Roman" panose="02020603050405020304" pitchFamily="18" charset="0"/>
                <a:ea typeface="바탕체" panose="02030609000101010101" pitchFamily="17" charset="-127"/>
              </a:rPr>
              <a:t>시간</a:t>
            </a:r>
            <a:r>
              <a:rPr lang="ko-KR" altLang="en-US">
                <a:ea typeface="바탕체" panose="02030609000101010101" pitchFamily="17" charset="-127"/>
              </a:rPr>
              <a:t> </a:t>
            </a:r>
            <a:r>
              <a:rPr lang="en-US" altLang="ko-KR">
                <a:ea typeface="바탕체" panose="02030609000101010101" pitchFamily="17" charset="-127"/>
              </a:rPr>
              <a:t>B(n): O(n)</a:t>
            </a:r>
          </a:p>
          <a:p>
            <a:pPr algn="just" eaLnBrk="1" hangingPunct="1"/>
            <a:r>
              <a:rPr lang="ko-KR" altLang="en-US">
                <a:latin typeface="Times New Roman" panose="02020603050405020304" pitchFamily="18" charset="0"/>
                <a:ea typeface="바탕체" panose="02030609000101010101" pitchFamily="17" charset="-127"/>
              </a:rPr>
              <a:t>정렬되어</a:t>
            </a:r>
            <a:r>
              <a:rPr lang="ko-KR" altLang="en-US">
                <a:ea typeface="바탕체" panose="02030609000101010101" pitchFamily="17" charset="-127"/>
              </a:rPr>
              <a:t> </a:t>
            </a:r>
            <a:r>
              <a:rPr lang="ko-KR" altLang="en-US">
                <a:latin typeface="Times New Roman" panose="02020603050405020304" pitchFamily="18" charset="0"/>
                <a:ea typeface="바탕체" panose="02030609000101010101" pitchFamily="17" charset="-127"/>
              </a:rPr>
              <a:t>있는</a:t>
            </a:r>
            <a:r>
              <a:rPr lang="ko-KR" altLang="en-US">
                <a:ea typeface="바탕체" panose="02030609000101010101" pitchFamily="17" charset="-127"/>
              </a:rPr>
              <a:t> </a:t>
            </a:r>
            <a:r>
              <a:rPr lang="ko-KR" altLang="en-US">
                <a:latin typeface="Times New Roman" panose="02020603050405020304" pitchFamily="18" charset="0"/>
                <a:ea typeface="바탕체" panose="02030609000101010101" pitchFamily="17" charset="-127"/>
              </a:rPr>
              <a:t>입력</a:t>
            </a:r>
            <a:endParaRPr lang="ko-KR" altLang="en-US">
              <a:ea typeface="바탕체" panose="02030609000101010101" pitchFamily="17" charset="-127"/>
            </a:endParaRPr>
          </a:p>
          <a:p>
            <a:pPr algn="just" eaLnBrk="1" hangingPunct="1"/>
            <a:r>
              <a:rPr lang="en-US" altLang="ko-KR">
                <a:ea typeface="바탕체" panose="02030609000101010101" pitchFamily="17" charset="-127"/>
              </a:rPr>
              <a:t>3. </a:t>
            </a:r>
            <a:r>
              <a:rPr lang="ko-KR" altLang="en-US">
                <a:latin typeface="Times New Roman" panose="02020603050405020304" pitchFamily="18" charset="0"/>
                <a:ea typeface="바탕체" panose="02030609000101010101" pitchFamily="17" charset="-127"/>
              </a:rPr>
              <a:t>평균적인</a:t>
            </a:r>
            <a:r>
              <a:rPr lang="ko-KR" altLang="en-US">
                <a:ea typeface="바탕체" panose="02030609000101010101" pitchFamily="17" charset="-127"/>
              </a:rPr>
              <a:t> </a:t>
            </a:r>
            <a:r>
              <a:rPr lang="ko-KR" altLang="en-US">
                <a:latin typeface="Times New Roman" panose="02020603050405020304" pitchFamily="18" charset="0"/>
                <a:ea typeface="바탕체" panose="02030609000101010101" pitchFamily="17" charset="-127"/>
              </a:rPr>
              <a:t>경우</a:t>
            </a:r>
            <a:r>
              <a:rPr lang="ko-KR" altLang="en-US">
                <a:ea typeface="바탕체" panose="02030609000101010101" pitchFamily="17" charset="-127"/>
              </a:rPr>
              <a:t> </a:t>
            </a:r>
            <a:r>
              <a:rPr lang="ko-KR" altLang="en-US">
                <a:latin typeface="Times New Roman" panose="02020603050405020304" pitchFamily="18" charset="0"/>
                <a:ea typeface="바탕체" panose="02030609000101010101" pitchFamily="17" charset="-127"/>
              </a:rPr>
              <a:t>시간</a:t>
            </a:r>
            <a:r>
              <a:rPr lang="ko-KR" altLang="en-US">
                <a:ea typeface="바탕체" panose="02030609000101010101" pitchFamily="17" charset="-127"/>
              </a:rPr>
              <a:t> </a:t>
            </a:r>
            <a:r>
              <a:rPr lang="en-US" altLang="ko-KR">
                <a:ea typeface="바탕체" panose="02030609000101010101" pitchFamily="17" charset="-127"/>
              </a:rPr>
              <a:t>A(n): O(n</a:t>
            </a:r>
            <a:r>
              <a:rPr lang="en-US" altLang="ko-KR" baseline="30000">
                <a:ea typeface="바탕체" panose="02030609000101010101" pitchFamily="17" charset="-127"/>
              </a:rPr>
              <a:t>2</a:t>
            </a:r>
            <a:r>
              <a:rPr lang="en-US" altLang="ko-KR">
                <a:ea typeface="바탕체" panose="02030609000101010101" pitchFamily="17" charset="-127"/>
              </a:rPr>
              <a:t>)</a:t>
            </a:r>
          </a:p>
          <a:p>
            <a:pPr eaLnBrk="1" hangingPunct="1"/>
            <a:endParaRPr lang="en-US" altLang="ko-KR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>
            <a:extLst>
              <a:ext uri="{FF2B5EF4-FFF2-40B4-BE49-F238E27FC236}">
                <a16:creationId xmlns:a16="http://schemas.microsoft.com/office/drawing/2014/main" id="{49518EBD-BBA4-430A-971F-DB3D523646F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defTabSz="9525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ngsana New" panose="02020603050405020304" pitchFamily="18" charset="-34"/>
              </a:defRPr>
            </a:lvl1pPr>
            <a:lvl2pPr marL="742950" indent="-285750" defTabSz="9525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ngsana New" panose="02020603050405020304" pitchFamily="18" charset="-34"/>
              </a:defRPr>
            </a:lvl2pPr>
            <a:lvl3pPr marL="1143000" indent="-228600" defTabSz="9525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ngsana New" panose="02020603050405020304" pitchFamily="18" charset="-34"/>
              </a:defRPr>
            </a:lvl3pPr>
            <a:lvl4pPr marL="1600200" indent="-228600" defTabSz="9525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ngsana New" panose="02020603050405020304" pitchFamily="18" charset="-34"/>
              </a:defRPr>
            </a:lvl4pPr>
            <a:lvl5pPr marL="2057400" indent="-228600" defTabSz="9525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ngsana New" panose="02020603050405020304" pitchFamily="18" charset="-34"/>
              </a:defRPr>
            </a:lvl5pPr>
            <a:lvl6pPr marL="2514600" indent="-228600" defTabSz="9525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ngsana New" panose="02020603050405020304" pitchFamily="18" charset="-34"/>
              </a:defRPr>
            </a:lvl6pPr>
            <a:lvl7pPr marL="2971800" indent="-228600" defTabSz="9525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ngsana New" panose="02020603050405020304" pitchFamily="18" charset="-34"/>
              </a:defRPr>
            </a:lvl7pPr>
            <a:lvl8pPr marL="3429000" indent="-228600" defTabSz="9525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ngsana New" panose="02020603050405020304" pitchFamily="18" charset="-34"/>
              </a:defRPr>
            </a:lvl8pPr>
            <a:lvl9pPr marL="3886200" indent="-228600" defTabSz="9525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ngsana New" panose="02020603050405020304" pitchFamily="18" charset="-34"/>
              </a:defRPr>
            </a:lvl9pPr>
          </a:lstStyle>
          <a:p>
            <a:pPr eaLnBrk="1" hangingPunct="1">
              <a:spcBef>
                <a:spcPct val="0"/>
              </a:spcBef>
            </a:pPr>
            <a:fld id="{DE6EC2A1-B422-4A0F-B6C2-20A52B22E227}" type="slidenum">
              <a:rPr lang="en-US" altLang="ko-KR" smtClean="0">
                <a:latin typeface="Tahoma" panose="020B0604030504040204" pitchFamily="34" charset="0"/>
              </a:rPr>
              <a:pPr eaLnBrk="1" hangingPunct="1">
                <a:spcBef>
                  <a:spcPct val="0"/>
                </a:spcBef>
              </a:pPr>
              <a:t>22</a:t>
            </a:fld>
            <a:endParaRPr lang="en-US" altLang="ko-KR">
              <a:latin typeface="Tahoma" panose="020B0604030504040204" pitchFamily="34" charset="0"/>
            </a:endParaRPr>
          </a:p>
        </p:txBody>
      </p:sp>
      <p:sp>
        <p:nvSpPr>
          <p:cNvPr id="46083" name="Rectangle 2">
            <a:extLst>
              <a:ext uri="{FF2B5EF4-FFF2-40B4-BE49-F238E27FC236}">
                <a16:creationId xmlns:a16="http://schemas.microsoft.com/office/drawing/2014/main" id="{E42957BE-C5FF-4571-BA94-6DF5F70D1CE1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>
            <a:extLst>
              <a:ext uri="{FF2B5EF4-FFF2-40B4-BE49-F238E27FC236}">
                <a16:creationId xmlns:a16="http://schemas.microsoft.com/office/drawing/2014/main" id="{630706A3-1F5B-4F8B-A960-D1833CC0039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en-US" altLang="ko-KR"/>
              <a:t>2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>
            <a:extLst>
              <a:ext uri="{FF2B5EF4-FFF2-40B4-BE49-F238E27FC236}">
                <a16:creationId xmlns:a16="http://schemas.microsoft.com/office/drawing/2014/main" id="{89278259-D76A-4275-A5EF-7BDA87D2662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defTabSz="9525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ngsana New" panose="02020603050405020304" pitchFamily="18" charset="-34"/>
              </a:defRPr>
            </a:lvl1pPr>
            <a:lvl2pPr marL="742950" indent="-285750" defTabSz="9525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ngsana New" panose="02020603050405020304" pitchFamily="18" charset="-34"/>
              </a:defRPr>
            </a:lvl2pPr>
            <a:lvl3pPr marL="1143000" indent="-228600" defTabSz="9525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ngsana New" panose="02020603050405020304" pitchFamily="18" charset="-34"/>
              </a:defRPr>
            </a:lvl3pPr>
            <a:lvl4pPr marL="1600200" indent="-228600" defTabSz="9525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ngsana New" panose="02020603050405020304" pitchFamily="18" charset="-34"/>
              </a:defRPr>
            </a:lvl4pPr>
            <a:lvl5pPr marL="2057400" indent="-228600" defTabSz="9525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ngsana New" panose="02020603050405020304" pitchFamily="18" charset="-34"/>
              </a:defRPr>
            </a:lvl5pPr>
            <a:lvl6pPr marL="2514600" indent="-228600" defTabSz="9525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ngsana New" panose="02020603050405020304" pitchFamily="18" charset="-34"/>
              </a:defRPr>
            </a:lvl6pPr>
            <a:lvl7pPr marL="2971800" indent="-228600" defTabSz="9525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ngsana New" panose="02020603050405020304" pitchFamily="18" charset="-34"/>
              </a:defRPr>
            </a:lvl7pPr>
            <a:lvl8pPr marL="3429000" indent="-228600" defTabSz="9525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ngsana New" panose="02020603050405020304" pitchFamily="18" charset="-34"/>
              </a:defRPr>
            </a:lvl8pPr>
            <a:lvl9pPr marL="3886200" indent="-228600" defTabSz="9525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ngsana New" panose="02020603050405020304" pitchFamily="18" charset="-34"/>
              </a:defRPr>
            </a:lvl9pPr>
          </a:lstStyle>
          <a:p>
            <a:pPr eaLnBrk="1" hangingPunct="1">
              <a:spcBef>
                <a:spcPct val="0"/>
              </a:spcBef>
            </a:pPr>
            <a:fld id="{AA3FDA27-0F86-47BC-B2D2-3360ADAB01CD}" type="slidenum">
              <a:rPr lang="en-US" altLang="ko-KR" smtClean="0">
                <a:latin typeface="Tahoma" panose="020B0604030504040204" pitchFamily="34" charset="0"/>
              </a:rPr>
              <a:pPr eaLnBrk="1" hangingPunct="1">
                <a:spcBef>
                  <a:spcPct val="0"/>
                </a:spcBef>
              </a:pPr>
              <a:t>23</a:t>
            </a:fld>
            <a:endParaRPr lang="en-US" altLang="ko-KR">
              <a:latin typeface="Tahoma" panose="020B0604030504040204" pitchFamily="34" charset="0"/>
            </a:endParaRPr>
          </a:p>
        </p:txBody>
      </p:sp>
      <p:sp>
        <p:nvSpPr>
          <p:cNvPr id="48131" name="Rectangle 2">
            <a:extLst>
              <a:ext uri="{FF2B5EF4-FFF2-40B4-BE49-F238E27FC236}">
                <a16:creationId xmlns:a16="http://schemas.microsoft.com/office/drawing/2014/main" id="{0F5DD633-D4BB-4D23-A36E-132AFD3DDDA4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>
            <a:extLst>
              <a:ext uri="{FF2B5EF4-FFF2-40B4-BE49-F238E27FC236}">
                <a16:creationId xmlns:a16="http://schemas.microsoft.com/office/drawing/2014/main" id="{C7991079-B66F-48A7-A6DB-7EF5A3D5D4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en-US" altLang="ko-KR"/>
              <a:t>2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>
            <a:extLst>
              <a:ext uri="{FF2B5EF4-FFF2-40B4-BE49-F238E27FC236}">
                <a16:creationId xmlns:a16="http://schemas.microsoft.com/office/drawing/2014/main" id="{6D5C44D7-1100-4DE2-9A7B-9E0B25C5907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defTabSz="9525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ngsana New" panose="02020603050405020304" pitchFamily="18" charset="-34"/>
              </a:defRPr>
            </a:lvl1pPr>
            <a:lvl2pPr marL="742950" indent="-285750" defTabSz="9525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ngsana New" panose="02020603050405020304" pitchFamily="18" charset="-34"/>
              </a:defRPr>
            </a:lvl2pPr>
            <a:lvl3pPr marL="1143000" indent="-228600" defTabSz="9525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ngsana New" panose="02020603050405020304" pitchFamily="18" charset="-34"/>
              </a:defRPr>
            </a:lvl3pPr>
            <a:lvl4pPr marL="1600200" indent="-228600" defTabSz="9525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ngsana New" panose="02020603050405020304" pitchFamily="18" charset="-34"/>
              </a:defRPr>
            </a:lvl4pPr>
            <a:lvl5pPr marL="2057400" indent="-228600" defTabSz="9525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ngsana New" panose="02020603050405020304" pitchFamily="18" charset="-34"/>
              </a:defRPr>
            </a:lvl5pPr>
            <a:lvl6pPr marL="2514600" indent="-228600" defTabSz="9525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ngsana New" panose="02020603050405020304" pitchFamily="18" charset="-34"/>
              </a:defRPr>
            </a:lvl6pPr>
            <a:lvl7pPr marL="2971800" indent="-228600" defTabSz="9525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ngsana New" panose="02020603050405020304" pitchFamily="18" charset="-34"/>
              </a:defRPr>
            </a:lvl7pPr>
            <a:lvl8pPr marL="3429000" indent="-228600" defTabSz="9525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ngsana New" panose="02020603050405020304" pitchFamily="18" charset="-34"/>
              </a:defRPr>
            </a:lvl8pPr>
            <a:lvl9pPr marL="3886200" indent="-228600" defTabSz="9525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ngsana New" panose="02020603050405020304" pitchFamily="18" charset="-34"/>
              </a:defRPr>
            </a:lvl9pPr>
          </a:lstStyle>
          <a:p>
            <a:pPr eaLnBrk="1" hangingPunct="1">
              <a:spcBef>
                <a:spcPct val="0"/>
              </a:spcBef>
            </a:pPr>
            <a:fld id="{F8F3D113-CD72-4BD2-8FA4-8B14302D74D4}" type="slidenum">
              <a:rPr lang="en-US" altLang="ko-KR" smtClean="0">
                <a:latin typeface="Tahoma" panose="020B0604030504040204" pitchFamily="34" charset="0"/>
              </a:rPr>
              <a:pPr eaLnBrk="1" hangingPunct="1">
                <a:spcBef>
                  <a:spcPct val="0"/>
                </a:spcBef>
              </a:pPr>
              <a:t>24</a:t>
            </a:fld>
            <a:endParaRPr lang="en-US" altLang="ko-KR">
              <a:latin typeface="Tahoma" panose="020B0604030504040204" pitchFamily="34" charset="0"/>
            </a:endParaRPr>
          </a:p>
        </p:txBody>
      </p:sp>
      <p:sp>
        <p:nvSpPr>
          <p:cNvPr id="50179" name="Rectangle 2">
            <a:extLst>
              <a:ext uri="{FF2B5EF4-FFF2-40B4-BE49-F238E27FC236}">
                <a16:creationId xmlns:a16="http://schemas.microsoft.com/office/drawing/2014/main" id="{FF9925B0-817C-4D0E-956D-B9BBA23872F1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>
            <a:extLst>
              <a:ext uri="{FF2B5EF4-FFF2-40B4-BE49-F238E27FC236}">
                <a16:creationId xmlns:a16="http://schemas.microsoft.com/office/drawing/2014/main" id="{4EB2B86B-9DF3-4480-B778-D984D76DE4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en-US" altLang="ko-KR"/>
              <a:t>2</a:t>
            </a: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>
            <a:extLst>
              <a:ext uri="{FF2B5EF4-FFF2-40B4-BE49-F238E27FC236}">
                <a16:creationId xmlns:a16="http://schemas.microsoft.com/office/drawing/2014/main" id="{A4E624BB-CDA0-4C1B-84D9-514479077B1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defTabSz="9525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ngsana New" panose="02020603050405020304" pitchFamily="18" charset="-34"/>
              </a:defRPr>
            </a:lvl1pPr>
            <a:lvl2pPr marL="742950" indent="-285750" defTabSz="9525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ngsana New" panose="02020603050405020304" pitchFamily="18" charset="-34"/>
              </a:defRPr>
            </a:lvl2pPr>
            <a:lvl3pPr marL="1143000" indent="-228600" defTabSz="9525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ngsana New" panose="02020603050405020304" pitchFamily="18" charset="-34"/>
              </a:defRPr>
            </a:lvl3pPr>
            <a:lvl4pPr marL="1600200" indent="-228600" defTabSz="9525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ngsana New" panose="02020603050405020304" pitchFamily="18" charset="-34"/>
              </a:defRPr>
            </a:lvl4pPr>
            <a:lvl5pPr marL="2057400" indent="-228600" defTabSz="9525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ngsana New" panose="02020603050405020304" pitchFamily="18" charset="-34"/>
              </a:defRPr>
            </a:lvl5pPr>
            <a:lvl6pPr marL="2514600" indent="-228600" defTabSz="9525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ngsana New" panose="02020603050405020304" pitchFamily="18" charset="-34"/>
              </a:defRPr>
            </a:lvl6pPr>
            <a:lvl7pPr marL="2971800" indent="-228600" defTabSz="9525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ngsana New" panose="02020603050405020304" pitchFamily="18" charset="-34"/>
              </a:defRPr>
            </a:lvl7pPr>
            <a:lvl8pPr marL="3429000" indent="-228600" defTabSz="9525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ngsana New" panose="02020603050405020304" pitchFamily="18" charset="-34"/>
              </a:defRPr>
            </a:lvl8pPr>
            <a:lvl9pPr marL="3886200" indent="-228600" defTabSz="9525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ngsana New" panose="02020603050405020304" pitchFamily="18" charset="-34"/>
              </a:defRPr>
            </a:lvl9pPr>
          </a:lstStyle>
          <a:p>
            <a:pPr eaLnBrk="1" hangingPunct="1">
              <a:spcBef>
                <a:spcPct val="0"/>
              </a:spcBef>
            </a:pPr>
            <a:fld id="{41C62687-E47B-4104-B23B-089B843FED26}" type="slidenum">
              <a:rPr lang="en-US" altLang="ko-KR" smtClean="0">
                <a:latin typeface="Tahoma" panose="020B0604030504040204" pitchFamily="34" charset="0"/>
              </a:rPr>
              <a:pPr eaLnBrk="1" hangingPunct="1">
                <a:spcBef>
                  <a:spcPct val="0"/>
                </a:spcBef>
              </a:pPr>
              <a:t>25</a:t>
            </a:fld>
            <a:endParaRPr lang="en-US" altLang="ko-KR">
              <a:latin typeface="Tahoma" panose="020B0604030504040204" pitchFamily="34" charset="0"/>
            </a:endParaRPr>
          </a:p>
        </p:txBody>
      </p:sp>
      <p:sp>
        <p:nvSpPr>
          <p:cNvPr id="52227" name="Rectangle 2">
            <a:extLst>
              <a:ext uri="{FF2B5EF4-FFF2-40B4-BE49-F238E27FC236}">
                <a16:creationId xmlns:a16="http://schemas.microsoft.com/office/drawing/2014/main" id="{FE79EA34-A793-40CA-A47B-AC83EA5EED0E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>
            <a:extLst>
              <a:ext uri="{FF2B5EF4-FFF2-40B4-BE49-F238E27FC236}">
                <a16:creationId xmlns:a16="http://schemas.microsoft.com/office/drawing/2014/main" id="{67D08F88-7011-4CC8-B11B-8B1C6E5BAB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ko-KR" altLang="en-US"/>
              <a:t>시간복잡도 </a:t>
            </a:r>
            <a:r>
              <a:rPr lang="en-US" altLang="ko-KR"/>
              <a:t>O(|V}</a:t>
            </a:r>
            <a:r>
              <a:rPr lang="en-US" altLang="ko-KR" baseline="30000"/>
              <a:t>2</a:t>
            </a:r>
            <a:r>
              <a:rPr lang="en-US" altLang="ko-KR"/>
              <a:t>)</a:t>
            </a: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>
            <a:extLst>
              <a:ext uri="{FF2B5EF4-FFF2-40B4-BE49-F238E27FC236}">
                <a16:creationId xmlns:a16="http://schemas.microsoft.com/office/drawing/2014/main" id="{BDCD45F1-01C7-458B-A0E5-3629228DD80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defTabSz="9525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ngsana New" panose="02020603050405020304" pitchFamily="18" charset="-34"/>
              </a:defRPr>
            </a:lvl1pPr>
            <a:lvl2pPr marL="742950" indent="-285750" defTabSz="9525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ngsana New" panose="02020603050405020304" pitchFamily="18" charset="-34"/>
              </a:defRPr>
            </a:lvl2pPr>
            <a:lvl3pPr marL="1143000" indent="-228600" defTabSz="9525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ngsana New" panose="02020603050405020304" pitchFamily="18" charset="-34"/>
              </a:defRPr>
            </a:lvl3pPr>
            <a:lvl4pPr marL="1600200" indent="-228600" defTabSz="9525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ngsana New" panose="02020603050405020304" pitchFamily="18" charset="-34"/>
              </a:defRPr>
            </a:lvl4pPr>
            <a:lvl5pPr marL="2057400" indent="-228600" defTabSz="9525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ngsana New" panose="02020603050405020304" pitchFamily="18" charset="-34"/>
              </a:defRPr>
            </a:lvl5pPr>
            <a:lvl6pPr marL="2514600" indent="-228600" defTabSz="9525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ngsana New" panose="02020603050405020304" pitchFamily="18" charset="-34"/>
              </a:defRPr>
            </a:lvl6pPr>
            <a:lvl7pPr marL="2971800" indent="-228600" defTabSz="9525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ngsana New" panose="02020603050405020304" pitchFamily="18" charset="-34"/>
              </a:defRPr>
            </a:lvl7pPr>
            <a:lvl8pPr marL="3429000" indent="-228600" defTabSz="9525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ngsana New" panose="02020603050405020304" pitchFamily="18" charset="-34"/>
              </a:defRPr>
            </a:lvl8pPr>
            <a:lvl9pPr marL="3886200" indent="-228600" defTabSz="9525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ngsana New" panose="02020603050405020304" pitchFamily="18" charset="-34"/>
              </a:defRPr>
            </a:lvl9pPr>
          </a:lstStyle>
          <a:p>
            <a:pPr eaLnBrk="1" hangingPunct="1">
              <a:spcBef>
                <a:spcPct val="0"/>
              </a:spcBef>
            </a:pPr>
            <a:fld id="{82ED9640-9D9D-4305-818B-0F4DFC305990}" type="slidenum">
              <a:rPr lang="en-US" altLang="ko-KR" smtClean="0">
                <a:latin typeface="Tahoma" panose="020B0604030504040204" pitchFamily="34" charset="0"/>
              </a:rPr>
              <a:pPr eaLnBrk="1" hangingPunct="1">
                <a:spcBef>
                  <a:spcPct val="0"/>
                </a:spcBef>
              </a:pPr>
              <a:t>26</a:t>
            </a:fld>
            <a:endParaRPr lang="en-US" altLang="ko-KR">
              <a:latin typeface="Tahoma" panose="020B0604030504040204" pitchFamily="34" charset="0"/>
            </a:endParaRPr>
          </a:p>
        </p:txBody>
      </p:sp>
      <p:sp>
        <p:nvSpPr>
          <p:cNvPr id="54275" name="Rectangle 2">
            <a:extLst>
              <a:ext uri="{FF2B5EF4-FFF2-40B4-BE49-F238E27FC236}">
                <a16:creationId xmlns:a16="http://schemas.microsoft.com/office/drawing/2014/main" id="{2EBC0655-B7C3-4E00-ADC8-C50F704E625E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>
            <a:extLst>
              <a:ext uri="{FF2B5EF4-FFF2-40B4-BE49-F238E27FC236}">
                <a16:creationId xmlns:a16="http://schemas.microsoft.com/office/drawing/2014/main" id="{38484502-93B0-4F75-A967-F0DF7EF7E6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ko-KR" altLang="en-US"/>
              <a:t>시간복잡도 </a:t>
            </a:r>
            <a:r>
              <a:rPr lang="en-US" altLang="ko-KR"/>
              <a:t>O(|V}</a:t>
            </a:r>
            <a:r>
              <a:rPr lang="en-US" altLang="ko-KR" baseline="30000"/>
              <a:t>2</a:t>
            </a:r>
            <a:r>
              <a:rPr lang="en-US" altLang="ko-KR"/>
              <a:t>)</a:t>
            </a: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>
            <a:extLst>
              <a:ext uri="{FF2B5EF4-FFF2-40B4-BE49-F238E27FC236}">
                <a16:creationId xmlns:a16="http://schemas.microsoft.com/office/drawing/2014/main" id="{DDE30546-8AD4-400D-84EB-0FD03917071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defTabSz="9525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ngsana New" panose="02020603050405020304" pitchFamily="18" charset="-34"/>
              </a:defRPr>
            </a:lvl1pPr>
            <a:lvl2pPr marL="742950" indent="-285750" defTabSz="9525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ngsana New" panose="02020603050405020304" pitchFamily="18" charset="-34"/>
              </a:defRPr>
            </a:lvl2pPr>
            <a:lvl3pPr marL="1143000" indent="-228600" defTabSz="9525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ngsana New" panose="02020603050405020304" pitchFamily="18" charset="-34"/>
              </a:defRPr>
            </a:lvl3pPr>
            <a:lvl4pPr marL="1600200" indent="-228600" defTabSz="9525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ngsana New" panose="02020603050405020304" pitchFamily="18" charset="-34"/>
              </a:defRPr>
            </a:lvl4pPr>
            <a:lvl5pPr marL="2057400" indent="-228600" defTabSz="9525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ngsana New" panose="02020603050405020304" pitchFamily="18" charset="-34"/>
              </a:defRPr>
            </a:lvl5pPr>
            <a:lvl6pPr marL="2514600" indent="-228600" defTabSz="9525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ngsana New" panose="02020603050405020304" pitchFamily="18" charset="-34"/>
              </a:defRPr>
            </a:lvl6pPr>
            <a:lvl7pPr marL="2971800" indent="-228600" defTabSz="9525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ngsana New" panose="02020603050405020304" pitchFamily="18" charset="-34"/>
              </a:defRPr>
            </a:lvl7pPr>
            <a:lvl8pPr marL="3429000" indent="-228600" defTabSz="9525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ngsana New" panose="02020603050405020304" pitchFamily="18" charset="-34"/>
              </a:defRPr>
            </a:lvl8pPr>
            <a:lvl9pPr marL="3886200" indent="-228600" defTabSz="9525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ngsana New" panose="02020603050405020304" pitchFamily="18" charset="-34"/>
              </a:defRPr>
            </a:lvl9pPr>
          </a:lstStyle>
          <a:p>
            <a:pPr eaLnBrk="1" hangingPunct="1">
              <a:spcBef>
                <a:spcPct val="0"/>
              </a:spcBef>
            </a:pPr>
            <a:fld id="{7FB0198B-820F-4609-AD9F-0BFEC5522BA2}" type="slidenum">
              <a:rPr lang="en-US" altLang="ko-KR" smtClean="0">
                <a:latin typeface="Tahoma" panose="020B0604030504040204" pitchFamily="34" charset="0"/>
              </a:rPr>
              <a:pPr eaLnBrk="1" hangingPunct="1">
                <a:spcBef>
                  <a:spcPct val="0"/>
                </a:spcBef>
              </a:pPr>
              <a:t>27</a:t>
            </a:fld>
            <a:endParaRPr lang="en-US" altLang="ko-KR">
              <a:latin typeface="Tahoma" panose="020B0604030504040204" pitchFamily="34" charset="0"/>
            </a:endParaRPr>
          </a:p>
        </p:txBody>
      </p:sp>
      <p:sp>
        <p:nvSpPr>
          <p:cNvPr id="56323" name="Rectangle 2">
            <a:extLst>
              <a:ext uri="{FF2B5EF4-FFF2-40B4-BE49-F238E27FC236}">
                <a16:creationId xmlns:a16="http://schemas.microsoft.com/office/drawing/2014/main" id="{01171CF6-A6FA-42C6-AEF3-28BFD7047DE9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>
            <a:extLst>
              <a:ext uri="{FF2B5EF4-FFF2-40B4-BE49-F238E27FC236}">
                <a16:creationId xmlns:a16="http://schemas.microsoft.com/office/drawing/2014/main" id="{3B814CCA-9B0C-44A4-A456-A501621C18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ko-KR" altLang="en-US"/>
              <a:t>시간복잡도 </a:t>
            </a:r>
            <a:r>
              <a:rPr lang="en-US" altLang="ko-KR"/>
              <a:t>O(|V}</a:t>
            </a:r>
            <a:r>
              <a:rPr lang="en-US" altLang="ko-KR" baseline="30000"/>
              <a:t>2</a:t>
            </a:r>
            <a:r>
              <a:rPr lang="en-US" altLang="ko-KR"/>
              <a:t>)</a:t>
            </a: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>
            <a:extLst>
              <a:ext uri="{FF2B5EF4-FFF2-40B4-BE49-F238E27FC236}">
                <a16:creationId xmlns:a16="http://schemas.microsoft.com/office/drawing/2014/main" id="{CB23AA31-911B-4D11-B156-BFC3147EA23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defTabSz="9525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ngsana New" panose="02020603050405020304" pitchFamily="18" charset="-34"/>
              </a:defRPr>
            </a:lvl1pPr>
            <a:lvl2pPr marL="742950" indent="-285750" defTabSz="9525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ngsana New" panose="02020603050405020304" pitchFamily="18" charset="-34"/>
              </a:defRPr>
            </a:lvl2pPr>
            <a:lvl3pPr marL="1143000" indent="-228600" defTabSz="9525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ngsana New" panose="02020603050405020304" pitchFamily="18" charset="-34"/>
              </a:defRPr>
            </a:lvl3pPr>
            <a:lvl4pPr marL="1600200" indent="-228600" defTabSz="9525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ngsana New" panose="02020603050405020304" pitchFamily="18" charset="-34"/>
              </a:defRPr>
            </a:lvl4pPr>
            <a:lvl5pPr marL="2057400" indent="-228600" defTabSz="9525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ngsana New" panose="02020603050405020304" pitchFamily="18" charset="-34"/>
              </a:defRPr>
            </a:lvl5pPr>
            <a:lvl6pPr marL="2514600" indent="-228600" defTabSz="9525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ngsana New" panose="02020603050405020304" pitchFamily="18" charset="-34"/>
              </a:defRPr>
            </a:lvl6pPr>
            <a:lvl7pPr marL="2971800" indent="-228600" defTabSz="9525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ngsana New" panose="02020603050405020304" pitchFamily="18" charset="-34"/>
              </a:defRPr>
            </a:lvl7pPr>
            <a:lvl8pPr marL="3429000" indent="-228600" defTabSz="9525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ngsana New" panose="02020603050405020304" pitchFamily="18" charset="-34"/>
              </a:defRPr>
            </a:lvl8pPr>
            <a:lvl9pPr marL="3886200" indent="-228600" defTabSz="9525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ngsana New" panose="02020603050405020304" pitchFamily="18" charset="-34"/>
              </a:defRPr>
            </a:lvl9pPr>
          </a:lstStyle>
          <a:p>
            <a:pPr eaLnBrk="1" hangingPunct="1">
              <a:spcBef>
                <a:spcPct val="0"/>
              </a:spcBef>
            </a:pPr>
            <a:fld id="{942D4745-E03D-41D4-AE71-49D1EB5A6230}" type="slidenum">
              <a:rPr lang="en-US" altLang="ko-KR" smtClean="0">
                <a:latin typeface="Tahoma" panose="020B0604030504040204" pitchFamily="34" charset="0"/>
              </a:rPr>
              <a:pPr eaLnBrk="1" hangingPunct="1">
                <a:spcBef>
                  <a:spcPct val="0"/>
                </a:spcBef>
              </a:pPr>
              <a:t>28</a:t>
            </a:fld>
            <a:endParaRPr lang="en-US" altLang="ko-KR">
              <a:latin typeface="Tahoma" panose="020B0604030504040204" pitchFamily="34" charset="0"/>
            </a:endParaRPr>
          </a:p>
        </p:txBody>
      </p:sp>
      <p:sp>
        <p:nvSpPr>
          <p:cNvPr id="58371" name="Rectangle 2">
            <a:extLst>
              <a:ext uri="{FF2B5EF4-FFF2-40B4-BE49-F238E27FC236}">
                <a16:creationId xmlns:a16="http://schemas.microsoft.com/office/drawing/2014/main" id="{B1EAFE49-2F63-4092-9856-0F0BDA390F2A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>
            <a:extLst>
              <a:ext uri="{FF2B5EF4-FFF2-40B4-BE49-F238E27FC236}">
                <a16:creationId xmlns:a16="http://schemas.microsoft.com/office/drawing/2014/main" id="{4B63E1B0-7039-4A30-8DB9-4A80483323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en-US" altLang="ko-KR"/>
              <a:t>2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>
            <a:extLst>
              <a:ext uri="{FF2B5EF4-FFF2-40B4-BE49-F238E27FC236}">
                <a16:creationId xmlns:a16="http://schemas.microsoft.com/office/drawing/2014/main" id="{6C7AC08C-510D-47A4-84F5-F999BC9A1BC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defTabSz="9525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ngsana New" panose="02020603050405020304" pitchFamily="18" charset="-34"/>
              </a:defRPr>
            </a:lvl1pPr>
            <a:lvl2pPr marL="742950" indent="-285750" defTabSz="9525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ngsana New" panose="02020603050405020304" pitchFamily="18" charset="-34"/>
              </a:defRPr>
            </a:lvl2pPr>
            <a:lvl3pPr marL="1143000" indent="-228600" defTabSz="9525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ngsana New" panose="02020603050405020304" pitchFamily="18" charset="-34"/>
              </a:defRPr>
            </a:lvl3pPr>
            <a:lvl4pPr marL="1600200" indent="-228600" defTabSz="9525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ngsana New" panose="02020603050405020304" pitchFamily="18" charset="-34"/>
              </a:defRPr>
            </a:lvl4pPr>
            <a:lvl5pPr marL="2057400" indent="-228600" defTabSz="9525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ngsana New" panose="02020603050405020304" pitchFamily="18" charset="-34"/>
              </a:defRPr>
            </a:lvl5pPr>
            <a:lvl6pPr marL="2514600" indent="-228600" defTabSz="9525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ngsana New" panose="02020603050405020304" pitchFamily="18" charset="-34"/>
              </a:defRPr>
            </a:lvl6pPr>
            <a:lvl7pPr marL="2971800" indent="-228600" defTabSz="9525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ngsana New" panose="02020603050405020304" pitchFamily="18" charset="-34"/>
              </a:defRPr>
            </a:lvl7pPr>
            <a:lvl8pPr marL="3429000" indent="-228600" defTabSz="9525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ngsana New" panose="02020603050405020304" pitchFamily="18" charset="-34"/>
              </a:defRPr>
            </a:lvl8pPr>
            <a:lvl9pPr marL="3886200" indent="-228600" defTabSz="9525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ngsana New" panose="02020603050405020304" pitchFamily="18" charset="-34"/>
              </a:defRPr>
            </a:lvl9pPr>
          </a:lstStyle>
          <a:p>
            <a:pPr eaLnBrk="1" hangingPunct="1">
              <a:spcBef>
                <a:spcPct val="0"/>
              </a:spcBef>
            </a:pPr>
            <a:fld id="{A3084316-F873-4C10-B68F-1FD4E28185BE}" type="slidenum">
              <a:rPr lang="en-US" altLang="ko-KR" smtClean="0">
                <a:latin typeface="Tahoma" panose="020B0604030504040204" pitchFamily="34" charset="0"/>
              </a:rPr>
              <a:pPr eaLnBrk="1" hangingPunct="1">
                <a:spcBef>
                  <a:spcPct val="0"/>
                </a:spcBef>
              </a:pPr>
              <a:t>4</a:t>
            </a:fld>
            <a:endParaRPr lang="en-US" altLang="ko-KR">
              <a:latin typeface="Tahoma" panose="020B0604030504040204" pitchFamily="34" charset="0"/>
            </a:endParaRPr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B57F6188-4F45-489B-AFE2-942019CEF28B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EFC70B2B-2AEA-45DF-BABD-43D7D6BB41A2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solidFill>
            <a:srgbClr val="FFFFFF"/>
          </a:solidFill>
          <a:ln w="12700" cap="sq">
            <a:solidFill>
              <a:srgbClr val="000000"/>
            </a:solidFill>
            <a:miter lim="800000"/>
            <a:headEnd type="none" w="sm" len="sm"/>
            <a:tailEnd type="none" w="sm" len="sm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algn="just" eaLnBrk="1" hangingPunct="1"/>
            <a:r>
              <a:rPr lang="en-US" altLang="ko-KR">
                <a:latin typeface="Times New Roman" panose="02020603050405020304" pitchFamily="18" charset="0"/>
                <a:ea typeface="바탕체" panose="02030609000101010101" pitchFamily="17" charset="-127"/>
              </a:rPr>
              <a:t> </a:t>
            </a:r>
            <a:endParaRPr lang="en-US" altLang="ko-KR">
              <a:ea typeface="바탕체" panose="02030609000101010101" pitchFamily="17" charset="-127"/>
            </a:endParaRPr>
          </a:p>
          <a:p>
            <a:pPr algn="just" eaLnBrk="1" hangingPunct="1"/>
            <a:r>
              <a:rPr lang="ko-KR" altLang="en-US">
                <a:latin typeface="Times New Roman" panose="02020603050405020304" pitchFamily="18" charset="0"/>
                <a:ea typeface="바탕체" panose="02030609000101010101" pitchFamily="17" charset="-127"/>
              </a:rPr>
              <a:t>시간분석</a:t>
            </a:r>
            <a:r>
              <a:rPr lang="en-US" altLang="ko-KR">
                <a:ea typeface="바탕체" panose="02030609000101010101" pitchFamily="17" charset="-127"/>
              </a:rPr>
              <a:t>:</a:t>
            </a:r>
          </a:p>
          <a:p>
            <a:pPr algn="just" eaLnBrk="1" hangingPunct="1"/>
            <a:r>
              <a:rPr lang="en-US" altLang="ko-KR">
                <a:ea typeface="바탕체" panose="02030609000101010101" pitchFamily="17" charset="-127"/>
              </a:rPr>
              <a:t>1. </a:t>
            </a:r>
            <a:r>
              <a:rPr lang="ko-KR" altLang="en-US">
                <a:latin typeface="Times New Roman" panose="02020603050405020304" pitchFamily="18" charset="0"/>
                <a:ea typeface="바탕체" panose="02030609000101010101" pitchFamily="17" charset="-127"/>
              </a:rPr>
              <a:t>최악의</a:t>
            </a:r>
            <a:r>
              <a:rPr lang="ko-KR" altLang="en-US">
                <a:ea typeface="바탕체" panose="02030609000101010101" pitchFamily="17" charset="-127"/>
              </a:rPr>
              <a:t> </a:t>
            </a:r>
            <a:r>
              <a:rPr lang="ko-KR" altLang="en-US">
                <a:latin typeface="Times New Roman" panose="02020603050405020304" pitchFamily="18" charset="0"/>
                <a:ea typeface="바탕체" panose="02030609000101010101" pitchFamily="17" charset="-127"/>
              </a:rPr>
              <a:t>경우</a:t>
            </a:r>
            <a:r>
              <a:rPr lang="ko-KR" altLang="en-US">
                <a:ea typeface="바탕체" panose="02030609000101010101" pitchFamily="17" charset="-127"/>
              </a:rPr>
              <a:t> </a:t>
            </a:r>
            <a:r>
              <a:rPr lang="ko-KR" altLang="en-US">
                <a:latin typeface="Times New Roman" panose="02020603050405020304" pitchFamily="18" charset="0"/>
                <a:ea typeface="바탕체" panose="02030609000101010101" pitchFamily="17" charset="-127"/>
              </a:rPr>
              <a:t>시간</a:t>
            </a:r>
            <a:r>
              <a:rPr lang="ko-KR" altLang="en-US">
                <a:ea typeface="바탕체" panose="02030609000101010101" pitchFamily="17" charset="-127"/>
              </a:rPr>
              <a:t> </a:t>
            </a:r>
            <a:r>
              <a:rPr lang="en-US" altLang="ko-KR">
                <a:ea typeface="바탕체" panose="02030609000101010101" pitchFamily="17" charset="-127"/>
              </a:rPr>
              <a:t>W(n): O(n</a:t>
            </a:r>
            <a:r>
              <a:rPr lang="en-US" altLang="ko-KR" baseline="30000">
                <a:ea typeface="바탕체" panose="02030609000101010101" pitchFamily="17" charset="-127"/>
              </a:rPr>
              <a:t>2</a:t>
            </a:r>
            <a:r>
              <a:rPr lang="en-US" altLang="ko-KR">
                <a:ea typeface="바탕체" panose="02030609000101010101" pitchFamily="17" charset="-127"/>
              </a:rPr>
              <a:t>)</a:t>
            </a:r>
          </a:p>
          <a:p>
            <a:pPr algn="just" eaLnBrk="1" hangingPunct="1"/>
            <a:r>
              <a:rPr lang="en-US" altLang="ko-KR">
                <a:ea typeface="바탕체" panose="02030609000101010101" pitchFamily="17" charset="-127"/>
              </a:rPr>
              <a:t>    </a:t>
            </a:r>
            <a:r>
              <a:rPr lang="ko-KR" altLang="en-US">
                <a:latin typeface="Times New Roman" panose="02020603050405020304" pitchFamily="18" charset="0"/>
                <a:ea typeface="바탕체" panose="02030609000101010101" pitchFamily="17" charset="-127"/>
              </a:rPr>
              <a:t>역순으로</a:t>
            </a:r>
            <a:r>
              <a:rPr lang="ko-KR" altLang="en-US">
                <a:ea typeface="바탕체" panose="02030609000101010101" pitchFamily="17" charset="-127"/>
              </a:rPr>
              <a:t> </a:t>
            </a:r>
            <a:r>
              <a:rPr lang="ko-KR" altLang="en-US">
                <a:latin typeface="Times New Roman" panose="02020603050405020304" pitchFamily="18" charset="0"/>
                <a:ea typeface="바탕체" panose="02030609000101010101" pitchFamily="17" charset="-127"/>
              </a:rPr>
              <a:t>정렬되어</a:t>
            </a:r>
            <a:r>
              <a:rPr lang="ko-KR" altLang="en-US">
                <a:ea typeface="바탕체" panose="02030609000101010101" pitchFamily="17" charset="-127"/>
              </a:rPr>
              <a:t> </a:t>
            </a:r>
            <a:r>
              <a:rPr lang="ko-KR" altLang="en-US">
                <a:latin typeface="Times New Roman" panose="02020603050405020304" pitchFamily="18" charset="0"/>
                <a:ea typeface="바탕체" panose="02030609000101010101" pitchFamily="17" charset="-127"/>
              </a:rPr>
              <a:t>있는</a:t>
            </a:r>
            <a:r>
              <a:rPr lang="ko-KR" altLang="en-US">
                <a:ea typeface="바탕체" panose="02030609000101010101" pitchFamily="17" charset="-127"/>
              </a:rPr>
              <a:t> </a:t>
            </a:r>
            <a:r>
              <a:rPr lang="ko-KR" altLang="en-US">
                <a:latin typeface="Times New Roman" panose="02020603050405020304" pitchFamily="18" charset="0"/>
                <a:ea typeface="바탕체" panose="02030609000101010101" pitchFamily="17" charset="-127"/>
              </a:rPr>
              <a:t>입력</a:t>
            </a:r>
            <a:endParaRPr lang="ko-KR" altLang="en-US">
              <a:ea typeface="바탕체" panose="02030609000101010101" pitchFamily="17" charset="-127"/>
            </a:endParaRPr>
          </a:p>
          <a:p>
            <a:pPr algn="just" eaLnBrk="1" hangingPunct="1"/>
            <a:r>
              <a:rPr lang="en-US" altLang="ko-KR">
                <a:ea typeface="바탕체" panose="02030609000101010101" pitchFamily="17" charset="-127"/>
              </a:rPr>
              <a:t>2. </a:t>
            </a:r>
            <a:r>
              <a:rPr lang="ko-KR" altLang="en-US">
                <a:latin typeface="Times New Roman" panose="02020603050405020304" pitchFamily="18" charset="0"/>
                <a:ea typeface="바탕체" panose="02030609000101010101" pitchFamily="17" charset="-127"/>
              </a:rPr>
              <a:t>가장</a:t>
            </a:r>
            <a:r>
              <a:rPr lang="ko-KR" altLang="en-US">
                <a:ea typeface="바탕체" panose="02030609000101010101" pitchFamily="17" charset="-127"/>
              </a:rPr>
              <a:t> </a:t>
            </a:r>
            <a:r>
              <a:rPr lang="ko-KR" altLang="en-US">
                <a:latin typeface="Times New Roman" panose="02020603050405020304" pitchFamily="18" charset="0"/>
                <a:ea typeface="바탕체" panose="02030609000101010101" pitchFamily="17" charset="-127"/>
              </a:rPr>
              <a:t>좋은</a:t>
            </a:r>
            <a:r>
              <a:rPr lang="ko-KR" altLang="en-US">
                <a:ea typeface="바탕체" panose="02030609000101010101" pitchFamily="17" charset="-127"/>
              </a:rPr>
              <a:t> </a:t>
            </a:r>
            <a:r>
              <a:rPr lang="ko-KR" altLang="en-US">
                <a:latin typeface="Times New Roman" panose="02020603050405020304" pitchFamily="18" charset="0"/>
                <a:ea typeface="바탕체" panose="02030609000101010101" pitchFamily="17" charset="-127"/>
              </a:rPr>
              <a:t>경우</a:t>
            </a:r>
            <a:r>
              <a:rPr lang="ko-KR" altLang="en-US">
                <a:ea typeface="바탕체" panose="02030609000101010101" pitchFamily="17" charset="-127"/>
              </a:rPr>
              <a:t> </a:t>
            </a:r>
            <a:r>
              <a:rPr lang="ko-KR" altLang="en-US">
                <a:latin typeface="Times New Roman" panose="02020603050405020304" pitchFamily="18" charset="0"/>
                <a:ea typeface="바탕체" panose="02030609000101010101" pitchFamily="17" charset="-127"/>
              </a:rPr>
              <a:t>시간</a:t>
            </a:r>
            <a:r>
              <a:rPr lang="ko-KR" altLang="en-US">
                <a:ea typeface="바탕체" panose="02030609000101010101" pitchFamily="17" charset="-127"/>
              </a:rPr>
              <a:t> </a:t>
            </a:r>
            <a:r>
              <a:rPr lang="en-US" altLang="ko-KR">
                <a:ea typeface="바탕체" panose="02030609000101010101" pitchFamily="17" charset="-127"/>
              </a:rPr>
              <a:t>B(n): O(n)</a:t>
            </a:r>
          </a:p>
          <a:p>
            <a:pPr algn="just" eaLnBrk="1" hangingPunct="1"/>
            <a:r>
              <a:rPr lang="ko-KR" altLang="en-US">
                <a:latin typeface="Times New Roman" panose="02020603050405020304" pitchFamily="18" charset="0"/>
                <a:ea typeface="바탕체" panose="02030609000101010101" pitchFamily="17" charset="-127"/>
              </a:rPr>
              <a:t>정렬되어</a:t>
            </a:r>
            <a:r>
              <a:rPr lang="ko-KR" altLang="en-US">
                <a:ea typeface="바탕체" panose="02030609000101010101" pitchFamily="17" charset="-127"/>
              </a:rPr>
              <a:t> </a:t>
            </a:r>
            <a:r>
              <a:rPr lang="ko-KR" altLang="en-US">
                <a:latin typeface="Times New Roman" panose="02020603050405020304" pitchFamily="18" charset="0"/>
                <a:ea typeface="바탕체" panose="02030609000101010101" pitchFamily="17" charset="-127"/>
              </a:rPr>
              <a:t>있는</a:t>
            </a:r>
            <a:r>
              <a:rPr lang="ko-KR" altLang="en-US">
                <a:ea typeface="바탕체" panose="02030609000101010101" pitchFamily="17" charset="-127"/>
              </a:rPr>
              <a:t> </a:t>
            </a:r>
            <a:r>
              <a:rPr lang="ko-KR" altLang="en-US">
                <a:latin typeface="Times New Roman" panose="02020603050405020304" pitchFamily="18" charset="0"/>
                <a:ea typeface="바탕체" panose="02030609000101010101" pitchFamily="17" charset="-127"/>
              </a:rPr>
              <a:t>입력</a:t>
            </a:r>
            <a:endParaRPr lang="ko-KR" altLang="en-US">
              <a:ea typeface="바탕체" panose="02030609000101010101" pitchFamily="17" charset="-127"/>
            </a:endParaRPr>
          </a:p>
          <a:p>
            <a:pPr algn="just" eaLnBrk="1" hangingPunct="1"/>
            <a:r>
              <a:rPr lang="en-US" altLang="ko-KR">
                <a:ea typeface="바탕체" panose="02030609000101010101" pitchFamily="17" charset="-127"/>
              </a:rPr>
              <a:t>3. </a:t>
            </a:r>
            <a:r>
              <a:rPr lang="ko-KR" altLang="en-US">
                <a:latin typeface="Times New Roman" panose="02020603050405020304" pitchFamily="18" charset="0"/>
                <a:ea typeface="바탕체" panose="02030609000101010101" pitchFamily="17" charset="-127"/>
              </a:rPr>
              <a:t>평균적인</a:t>
            </a:r>
            <a:r>
              <a:rPr lang="ko-KR" altLang="en-US">
                <a:ea typeface="바탕체" panose="02030609000101010101" pitchFamily="17" charset="-127"/>
              </a:rPr>
              <a:t> </a:t>
            </a:r>
            <a:r>
              <a:rPr lang="ko-KR" altLang="en-US">
                <a:latin typeface="Times New Roman" panose="02020603050405020304" pitchFamily="18" charset="0"/>
                <a:ea typeface="바탕체" panose="02030609000101010101" pitchFamily="17" charset="-127"/>
              </a:rPr>
              <a:t>경우</a:t>
            </a:r>
            <a:r>
              <a:rPr lang="ko-KR" altLang="en-US">
                <a:ea typeface="바탕체" panose="02030609000101010101" pitchFamily="17" charset="-127"/>
              </a:rPr>
              <a:t> </a:t>
            </a:r>
            <a:r>
              <a:rPr lang="ko-KR" altLang="en-US">
                <a:latin typeface="Times New Roman" panose="02020603050405020304" pitchFamily="18" charset="0"/>
                <a:ea typeface="바탕체" panose="02030609000101010101" pitchFamily="17" charset="-127"/>
              </a:rPr>
              <a:t>시간</a:t>
            </a:r>
            <a:r>
              <a:rPr lang="ko-KR" altLang="en-US">
                <a:ea typeface="바탕체" panose="02030609000101010101" pitchFamily="17" charset="-127"/>
              </a:rPr>
              <a:t> </a:t>
            </a:r>
            <a:r>
              <a:rPr lang="en-US" altLang="ko-KR">
                <a:ea typeface="바탕체" panose="02030609000101010101" pitchFamily="17" charset="-127"/>
              </a:rPr>
              <a:t>A(n): O(n</a:t>
            </a:r>
            <a:r>
              <a:rPr lang="en-US" altLang="ko-KR" baseline="30000">
                <a:ea typeface="바탕체" panose="02030609000101010101" pitchFamily="17" charset="-127"/>
              </a:rPr>
              <a:t>2</a:t>
            </a:r>
            <a:r>
              <a:rPr lang="en-US" altLang="ko-KR">
                <a:ea typeface="바탕체" panose="02030609000101010101" pitchFamily="17" charset="-127"/>
              </a:rPr>
              <a:t>)</a:t>
            </a:r>
          </a:p>
          <a:p>
            <a:pPr eaLnBrk="1" hangingPunct="1"/>
            <a:endParaRPr lang="en-US" altLang="ko-K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>
            <a:extLst>
              <a:ext uri="{FF2B5EF4-FFF2-40B4-BE49-F238E27FC236}">
                <a16:creationId xmlns:a16="http://schemas.microsoft.com/office/drawing/2014/main" id="{6C8B92DE-F04F-4CF3-AF3E-D117B8AAD4E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defTabSz="952500">
              <a:defRPr sz="2000">
                <a:solidFill>
                  <a:schemeClr val="bg2"/>
                </a:solidFill>
                <a:latin typeface="Verdana" panose="020B0604030504040204" pitchFamily="34" charset="0"/>
              </a:defRPr>
            </a:lvl1pPr>
            <a:lvl2pPr marL="714375" indent="-274638" defTabSz="952500">
              <a:defRPr sz="2000">
                <a:solidFill>
                  <a:schemeClr val="bg2"/>
                </a:solidFill>
                <a:latin typeface="Verdana" panose="020B0604030504040204" pitchFamily="34" charset="0"/>
              </a:defRPr>
            </a:lvl2pPr>
            <a:lvl3pPr marL="1100138" indent="-219075" defTabSz="952500">
              <a:defRPr sz="2000">
                <a:solidFill>
                  <a:schemeClr val="bg2"/>
                </a:solidFill>
                <a:latin typeface="Verdana" panose="020B0604030504040204" pitchFamily="34" charset="0"/>
              </a:defRPr>
            </a:lvl3pPr>
            <a:lvl4pPr marL="1539875" indent="-219075" defTabSz="952500">
              <a:defRPr sz="2000">
                <a:solidFill>
                  <a:schemeClr val="bg2"/>
                </a:solidFill>
                <a:latin typeface="Verdana" panose="020B0604030504040204" pitchFamily="34" charset="0"/>
              </a:defRPr>
            </a:lvl4pPr>
            <a:lvl5pPr marL="1981200" indent="-219075" defTabSz="952500">
              <a:defRPr sz="2000">
                <a:solidFill>
                  <a:schemeClr val="bg2"/>
                </a:solidFill>
                <a:latin typeface="Verdana" panose="020B0604030504040204" pitchFamily="34" charset="0"/>
              </a:defRPr>
            </a:lvl5pPr>
            <a:lvl6pPr marL="2438400" indent="-219075" defTabSz="952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Verdana" panose="020B0604030504040204" pitchFamily="34" charset="0"/>
              </a:defRPr>
            </a:lvl6pPr>
            <a:lvl7pPr marL="2895600" indent="-219075" defTabSz="952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Verdana" panose="020B0604030504040204" pitchFamily="34" charset="0"/>
              </a:defRPr>
            </a:lvl7pPr>
            <a:lvl8pPr marL="3352800" indent="-219075" defTabSz="952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Verdana" panose="020B0604030504040204" pitchFamily="34" charset="0"/>
              </a:defRPr>
            </a:lvl8pPr>
            <a:lvl9pPr marL="3810000" indent="-219075" defTabSz="952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Verdana" panose="020B0604030504040204" pitchFamily="34" charset="0"/>
              </a:defRPr>
            </a:lvl9pPr>
          </a:lstStyle>
          <a:p>
            <a:fld id="{43E18F6D-C64E-4062-9EE4-506B233407B0}" type="slidenum">
              <a:rPr lang="en-US" altLang="ko-KR" sz="1300" smtClean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pPr/>
              <a:t>5</a:t>
            </a:fld>
            <a:endParaRPr lang="en-US" altLang="ko-KR" sz="130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84C8B24C-1340-4CE2-B622-88A8FD294BD5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id="{57F433E4-9A01-434C-AAB9-637FB3C9DC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>
            <a:extLst>
              <a:ext uri="{FF2B5EF4-FFF2-40B4-BE49-F238E27FC236}">
                <a16:creationId xmlns:a16="http://schemas.microsoft.com/office/drawing/2014/main" id="{3DAC1C4D-5D35-43E5-8CD1-5836F6B80F7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defTabSz="952500">
              <a:defRPr sz="2000">
                <a:solidFill>
                  <a:schemeClr val="bg2"/>
                </a:solidFill>
                <a:latin typeface="Verdana" panose="020B0604030504040204" pitchFamily="34" charset="0"/>
              </a:defRPr>
            </a:lvl1pPr>
            <a:lvl2pPr marL="714375" indent="-274638" defTabSz="952500">
              <a:defRPr sz="2000">
                <a:solidFill>
                  <a:schemeClr val="bg2"/>
                </a:solidFill>
                <a:latin typeface="Verdana" panose="020B0604030504040204" pitchFamily="34" charset="0"/>
              </a:defRPr>
            </a:lvl2pPr>
            <a:lvl3pPr marL="1100138" indent="-219075" defTabSz="952500">
              <a:defRPr sz="2000">
                <a:solidFill>
                  <a:schemeClr val="bg2"/>
                </a:solidFill>
                <a:latin typeface="Verdana" panose="020B0604030504040204" pitchFamily="34" charset="0"/>
              </a:defRPr>
            </a:lvl3pPr>
            <a:lvl4pPr marL="1539875" indent="-219075" defTabSz="952500">
              <a:defRPr sz="2000">
                <a:solidFill>
                  <a:schemeClr val="bg2"/>
                </a:solidFill>
                <a:latin typeface="Verdana" panose="020B0604030504040204" pitchFamily="34" charset="0"/>
              </a:defRPr>
            </a:lvl4pPr>
            <a:lvl5pPr marL="1981200" indent="-219075" defTabSz="952500">
              <a:defRPr sz="2000">
                <a:solidFill>
                  <a:schemeClr val="bg2"/>
                </a:solidFill>
                <a:latin typeface="Verdana" panose="020B0604030504040204" pitchFamily="34" charset="0"/>
              </a:defRPr>
            </a:lvl5pPr>
            <a:lvl6pPr marL="2438400" indent="-219075" defTabSz="952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Verdana" panose="020B0604030504040204" pitchFamily="34" charset="0"/>
              </a:defRPr>
            </a:lvl6pPr>
            <a:lvl7pPr marL="2895600" indent="-219075" defTabSz="952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Verdana" panose="020B0604030504040204" pitchFamily="34" charset="0"/>
              </a:defRPr>
            </a:lvl7pPr>
            <a:lvl8pPr marL="3352800" indent="-219075" defTabSz="952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Verdana" panose="020B0604030504040204" pitchFamily="34" charset="0"/>
              </a:defRPr>
            </a:lvl8pPr>
            <a:lvl9pPr marL="3810000" indent="-219075" defTabSz="952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Verdana" panose="020B0604030504040204" pitchFamily="34" charset="0"/>
              </a:defRPr>
            </a:lvl9pPr>
          </a:lstStyle>
          <a:p>
            <a:fld id="{F162EB96-CBDF-4485-8E2F-C38F39E57E20}" type="slidenum">
              <a:rPr lang="en-US" altLang="ko-KR" sz="1300" smtClean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pPr/>
              <a:t>6</a:t>
            </a:fld>
            <a:endParaRPr lang="en-US" altLang="ko-KR" sz="130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E1DA39B3-30FE-424C-B99C-D6CF6CCEE135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B3BAD769-1849-404E-A0A8-3AEC2B37EE9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9FA2CF70-9DF6-4DCA-8127-70E75EDC6C7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defTabSz="952500">
              <a:defRPr sz="2000">
                <a:solidFill>
                  <a:schemeClr val="bg2"/>
                </a:solidFill>
                <a:latin typeface="Verdana" panose="020B0604030504040204" pitchFamily="34" charset="0"/>
              </a:defRPr>
            </a:lvl1pPr>
            <a:lvl2pPr marL="714375" indent="-274638" defTabSz="952500">
              <a:defRPr sz="2000">
                <a:solidFill>
                  <a:schemeClr val="bg2"/>
                </a:solidFill>
                <a:latin typeface="Verdana" panose="020B0604030504040204" pitchFamily="34" charset="0"/>
              </a:defRPr>
            </a:lvl2pPr>
            <a:lvl3pPr marL="1100138" indent="-219075" defTabSz="952500">
              <a:defRPr sz="2000">
                <a:solidFill>
                  <a:schemeClr val="bg2"/>
                </a:solidFill>
                <a:latin typeface="Verdana" panose="020B0604030504040204" pitchFamily="34" charset="0"/>
              </a:defRPr>
            </a:lvl3pPr>
            <a:lvl4pPr marL="1539875" indent="-219075" defTabSz="952500">
              <a:defRPr sz="2000">
                <a:solidFill>
                  <a:schemeClr val="bg2"/>
                </a:solidFill>
                <a:latin typeface="Verdana" panose="020B0604030504040204" pitchFamily="34" charset="0"/>
              </a:defRPr>
            </a:lvl4pPr>
            <a:lvl5pPr marL="1981200" indent="-219075" defTabSz="952500">
              <a:defRPr sz="2000">
                <a:solidFill>
                  <a:schemeClr val="bg2"/>
                </a:solidFill>
                <a:latin typeface="Verdana" panose="020B0604030504040204" pitchFamily="34" charset="0"/>
              </a:defRPr>
            </a:lvl5pPr>
            <a:lvl6pPr marL="2438400" indent="-219075" defTabSz="952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Verdana" panose="020B0604030504040204" pitchFamily="34" charset="0"/>
              </a:defRPr>
            </a:lvl6pPr>
            <a:lvl7pPr marL="2895600" indent="-219075" defTabSz="952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Verdana" panose="020B0604030504040204" pitchFamily="34" charset="0"/>
              </a:defRPr>
            </a:lvl7pPr>
            <a:lvl8pPr marL="3352800" indent="-219075" defTabSz="952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Verdana" panose="020B0604030504040204" pitchFamily="34" charset="0"/>
              </a:defRPr>
            </a:lvl8pPr>
            <a:lvl9pPr marL="3810000" indent="-219075" defTabSz="952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Verdana" panose="020B0604030504040204" pitchFamily="34" charset="0"/>
              </a:defRPr>
            </a:lvl9pPr>
          </a:lstStyle>
          <a:p>
            <a:fld id="{827ECC98-61B8-41C7-9257-4FAF75F57AFA}" type="slidenum">
              <a:rPr lang="en-US" altLang="ko-KR" sz="1300" smtClean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pPr/>
              <a:t>7</a:t>
            </a:fld>
            <a:endParaRPr lang="en-US" altLang="ko-KR" sz="130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F34CB52C-DC9C-4D23-89C9-9BEB79D76B87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E35C3991-C4F0-4D82-80E0-641BAB3AB26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>
            <a:extLst>
              <a:ext uri="{FF2B5EF4-FFF2-40B4-BE49-F238E27FC236}">
                <a16:creationId xmlns:a16="http://schemas.microsoft.com/office/drawing/2014/main" id="{A7C5031D-5EE4-4AB6-925E-ABF51420BEE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defTabSz="9525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ngsana New" panose="02020603050405020304" pitchFamily="18" charset="-34"/>
              </a:defRPr>
            </a:lvl1pPr>
            <a:lvl2pPr marL="742950" indent="-285750" defTabSz="9525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ngsana New" panose="02020603050405020304" pitchFamily="18" charset="-34"/>
              </a:defRPr>
            </a:lvl2pPr>
            <a:lvl3pPr marL="1143000" indent="-228600" defTabSz="9525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ngsana New" panose="02020603050405020304" pitchFamily="18" charset="-34"/>
              </a:defRPr>
            </a:lvl3pPr>
            <a:lvl4pPr marL="1600200" indent="-228600" defTabSz="9525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ngsana New" panose="02020603050405020304" pitchFamily="18" charset="-34"/>
              </a:defRPr>
            </a:lvl4pPr>
            <a:lvl5pPr marL="2057400" indent="-228600" defTabSz="9525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ngsana New" panose="02020603050405020304" pitchFamily="18" charset="-34"/>
              </a:defRPr>
            </a:lvl5pPr>
            <a:lvl6pPr marL="2514600" indent="-228600" defTabSz="9525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ngsana New" panose="02020603050405020304" pitchFamily="18" charset="-34"/>
              </a:defRPr>
            </a:lvl6pPr>
            <a:lvl7pPr marL="2971800" indent="-228600" defTabSz="9525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ngsana New" panose="02020603050405020304" pitchFamily="18" charset="-34"/>
              </a:defRPr>
            </a:lvl7pPr>
            <a:lvl8pPr marL="3429000" indent="-228600" defTabSz="9525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ngsana New" panose="02020603050405020304" pitchFamily="18" charset="-34"/>
              </a:defRPr>
            </a:lvl8pPr>
            <a:lvl9pPr marL="3886200" indent="-228600" defTabSz="9525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ngsana New" panose="02020603050405020304" pitchFamily="18" charset="-34"/>
              </a:defRPr>
            </a:lvl9pPr>
          </a:lstStyle>
          <a:p>
            <a:pPr eaLnBrk="1" hangingPunct="1">
              <a:spcBef>
                <a:spcPct val="0"/>
              </a:spcBef>
            </a:pPr>
            <a:fld id="{E31EC882-C88E-4BF6-9150-9613F3FB3D45}" type="slidenum">
              <a:rPr lang="en-US" altLang="ko-KR" smtClean="0">
                <a:latin typeface="Tahoma" panose="020B0604030504040204" pitchFamily="34" charset="0"/>
              </a:rPr>
              <a:pPr eaLnBrk="1" hangingPunct="1">
                <a:spcBef>
                  <a:spcPct val="0"/>
                </a:spcBef>
              </a:pPr>
              <a:t>8</a:t>
            </a:fld>
            <a:endParaRPr lang="en-US" altLang="ko-KR">
              <a:latin typeface="Tahoma" panose="020B0604030504040204" pitchFamily="34" charset="0"/>
            </a:endParaRPr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CEDA50A1-FEAE-4DB1-B32E-F3F74B5DDDC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F9217C69-0782-4372-AC54-312D489CF2BD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solidFill>
            <a:srgbClr val="FFFFFF"/>
          </a:solidFill>
          <a:ln w="12700" cap="sq">
            <a:solidFill>
              <a:srgbClr val="000000"/>
            </a:solidFill>
            <a:miter lim="800000"/>
            <a:headEnd type="none" w="sm" len="sm"/>
            <a:tailEnd type="none" w="sm" len="sm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algn="just" eaLnBrk="1" hangingPunct="1"/>
            <a:r>
              <a:rPr lang="en-US" altLang="ko-KR">
                <a:latin typeface="Times New Roman" panose="02020603050405020304" pitchFamily="18" charset="0"/>
                <a:ea typeface="바탕체" panose="02030609000101010101" pitchFamily="17" charset="-127"/>
              </a:rPr>
              <a:t> </a:t>
            </a:r>
            <a:endParaRPr lang="en-US" altLang="ko-KR">
              <a:ea typeface="바탕체" panose="02030609000101010101" pitchFamily="17" charset="-127"/>
            </a:endParaRPr>
          </a:p>
          <a:p>
            <a:pPr algn="just" eaLnBrk="1" hangingPunct="1"/>
            <a:r>
              <a:rPr lang="ko-KR" altLang="en-US">
                <a:latin typeface="Times New Roman" panose="02020603050405020304" pitchFamily="18" charset="0"/>
                <a:ea typeface="바탕체" panose="02030609000101010101" pitchFamily="17" charset="-127"/>
              </a:rPr>
              <a:t>시간분석</a:t>
            </a:r>
            <a:r>
              <a:rPr lang="en-US" altLang="ko-KR">
                <a:ea typeface="바탕체" panose="02030609000101010101" pitchFamily="17" charset="-127"/>
              </a:rPr>
              <a:t>:</a:t>
            </a:r>
          </a:p>
          <a:p>
            <a:pPr algn="just" eaLnBrk="1" hangingPunct="1"/>
            <a:r>
              <a:rPr lang="en-US" altLang="ko-KR">
                <a:ea typeface="바탕체" panose="02030609000101010101" pitchFamily="17" charset="-127"/>
              </a:rPr>
              <a:t>1. </a:t>
            </a:r>
            <a:r>
              <a:rPr lang="ko-KR" altLang="en-US">
                <a:latin typeface="Times New Roman" panose="02020603050405020304" pitchFamily="18" charset="0"/>
                <a:ea typeface="바탕체" panose="02030609000101010101" pitchFamily="17" charset="-127"/>
              </a:rPr>
              <a:t>최악의</a:t>
            </a:r>
            <a:r>
              <a:rPr lang="ko-KR" altLang="en-US">
                <a:ea typeface="바탕체" panose="02030609000101010101" pitchFamily="17" charset="-127"/>
              </a:rPr>
              <a:t> </a:t>
            </a:r>
            <a:r>
              <a:rPr lang="ko-KR" altLang="en-US">
                <a:latin typeface="Times New Roman" panose="02020603050405020304" pitchFamily="18" charset="0"/>
                <a:ea typeface="바탕체" panose="02030609000101010101" pitchFamily="17" charset="-127"/>
              </a:rPr>
              <a:t>경우</a:t>
            </a:r>
            <a:r>
              <a:rPr lang="ko-KR" altLang="en-US">
                <a:ea typeface="바탕체" panose="02030609000101010101" pitchFamily="17" charset="-127"/>
              </a:rPr>
              <a:t> </a:t>
            </a:r>
            <a:r>
              <a:rPr lang="ko-KR" altLang="en-US">
                <a:latin typeface="Times New Roman" panose="02020603050405020304" pitchFamily="18" charset="0"/>
                <a:ea typeface="바탕체" panose="02030609000101010101" pitchFamily="17" charset="-127"/>
              </a:rPr>
              <a:t>시간</a:t>
            </a:r>
            <a:r>
              <a:rPr lang="ko-KR" altLang="en-US">
                <a:ea typeface="바탕체" panose="02030609000101010101" pitchFamily="17" charset="-127"/>
              </a:rPr>
              <a:t> </a:t>
            </a:r>
            <a:r>
              <a:rPr lang="en-US" altLang="ko-KR">
                <a:ea typeface="바탕체" panose="02030609000101010101" pitchFamily="17" charset="-127"/>
              </a:rPr>
              <a:t>W(n): O(n</a:t>
            </a:r>
            <a:r>
              <a:rPr lang="en-US" altLang="ko-KR" baseline="30000">
                <a:ea typeface="바탕체" panose="02030609000101010101" pitchFamily="17" charset="-127"/>
              </a:rPr>
              <a:t>2</a:t>
            </a:r>
            <a:r>
              <a:rPr lang="en-US" altLang="ko-KR">
                <a:ea typeface="바탕체" panose="02030609000101010101" pitchFamily="17" charset="-127"/>
              </a:rPr>
              <a:t>)</a:t>
            </a:r>
          </a:p>
          <a:p>
            <a:pPr algn="just" eaLnBrk="1" hangingPunct="1"/>
            <a:r>
              <a:rPr lang="en-US" altLang="ko-KR">
                <a:ea typeface="바탕체" panose="02030609000101010101" pitchFamily="17" charset="-127"/>
              </a:rPr>
              <a:t>    </a:t>
            </a:r>
            <a:r>
              <a:rPr lang="ko-KR" altLang="en-US">
                <a:latin typeface="Times New Roman" panose="02020603050405020304" pitchFamily="18" charset="0"/>
                <a:ea typeface="바탕체" panose="02030609000101010101" pitchFamily="17" charset="-127"/>
              </a:rPr>
              <a:t>역순으로</a:t>
            </a:r>
            <a:r>
              <a:rPr lang="ko-KR" altLang="en-US">
                <a:ea typeface="바탕체" panose="02030609000101010101" pitchFamily="17" charset="-127"/>
              </a:rPr>
              <a:t> </a:t>
            </a:r>
            <a:r>
              <a:rPr lang="ko-KR" altLang="en-US">
                <a:latin typeface="Times New Roman" panose="02020603050405020304" pitchFamily="18" charset="0"/>
                <a:ea typeface="바탕체" panose="02030609000101010101" pitchFamily="17" charset="-127"/>
              </a:rPr>
              <a:t>정렬되어</a:t>
            </a:r>
            <a:r>
              <a:rPr lang="ko-KR" altLang="en-US">
                <a:ea typeface="바탕체" panose="02030609000101010101" pitchFamily="17" charset="-127"/>
              </a:rPr>
              <a:t> </a:t>
            </a:r>
            <a:r>
              <a:rPr lang="ko-KR" altLang="en-US">
                <a:latin typeface="Times New Roman" panose="02020603050405020304" pitchFamily="18" charset="0"/>
                <a:ea typeface="바탕체" panose="02030609000101010101" pitchFamily="17" charset="-127"/>
              </a:rPr>
              <a:t>있는</a:t>
            </a:r>
            <a:r>
              <a:rPr lang="ko-KR" altLang="en-US">
                <a:ea typeface="바탕체" panose="02030609000101010101" pitchFamily="17" charset="-127"/>
              </a:rPr>
              <a:t> </a:t>
            </a:r>
            <a:r>
              <a:rPr lang="ko-KR" altLang="en-US">
                <a:latin typeface="Times New Roman" panose="02020603050405020304" pitchFamily="18" charset="0"/>
                <a:ea typeface="바탕체" panose="02030609000101010101" pitchFamily="17" charset="-127"/>
              </a:rPr>
              <a:t>입력</a:t>
            </a:r>
            <a:endParaRPr lang="ko-KR" altLang="en-US">
              <a:ea typeface="바탕체" panose="02030609000101010101" pitchFamily="17" charset="-127"/>
            </a:endParaRPr>
          </a:p>
          <a:p>
            <a:pPr algn="just" eaLnBrk="1" hangingPunct="1"/>
            <a:r>
              <a:rPr lang="en-US" altLang="ko-KR">
                <a:ea typeface="바탕체" panose="02030609000101010101" pitchFamily="17" charset="-127"/>
              </a:rPr>
              <a:t>2. </a:t>
            </a:r>
            <a:r>
              <a:rPr lang="ko-KR" altLang="en-US">
                <a:latin typeface="Times New Roman" panose="02020603050405020304" pitchFamily="18" charset="0"/>
                <a:ea typeface="바탕체" panose="02030609000101010101" pitchFamily="17" charset="-127"/>
              </a:rPr>
              <a:t>가장</a:t>
            </a:r>
            <a:r>
              <a:rPr lang="ko-KR" altLang="en-US">
                <a:ea typeface="바탕체" panose="02030609000101010101" pitchFamily="17" charset="-127"/>
              </a:rPr>
              <a:t> </a:t>
            </a:r>
            <a:r>
              <a:rPr lang="ko-KR" altLang="en-US">
                <a:latin typeface="Times New Roman" panose="02020603050405020304" pitchFamily="18" charset="0"/>
                <a:ea typeface="바탕체" panose="02030609000101010101" pitchFamily="17" charset="-127"/>
              </a:rPr>
              <a:t>좋은</a:t>
            </a:r>
            <a:r>
              <a:rPr lang="ko-KR" altLang="en-US">
                <a:ea typeface="바탕체" panose="02030609000101010101" pitchFamily="17" charset="-127"/>
              </a:rPr>
              <a:t> </a:t>
            </a:r>
            <a:r>
              <a:rPr lang="ko-KR" altLang="en-US">
                <a:latin typeface="Times New Roman" panose="02020603050405020304" pitchFamily="18" charset="0"/>
                <a:ea typeface="바탕체" panose="02030609000101010101" pitchFamily="17" charset="-127"/>
              </a:rPr>
              <a:t>경우</a:t>
            </a:r>
            <a:r>
              <a:rPr lang="ko-KR" altLang="en-US">
                <a:ea typeface="바탕체" panose="02030609000101010101" pitchFamily="17" charset="-127"/>
              </a:rPr>
              <a:t> </a:t>
            </a:r>
            <a:r>
              <a:rPr lang="ko-KR" altLang="en-US">
                <a:latin typeface="Times New Roman" panose="02020603050405020304" pitchFamily="18" charset="0"/>
                <a:ea typeface="바탕체" panose="02030609000101010101" pitchFamily="17" charset="-127"/>
              </a:rPr>
              <a:t>시간</a:t>
            </a:r>
            <a:r>
              <a:rPr lang="ko-KR" altLang="en-US">
                <a:ea typeface="바탕체" panose="02030609000101010101" pitchFamily="17" charset="-127"/>
              </a:rPr>
              <a:t> </a:t>
            </a:r>
            <a:r>
              <a:rPr lang="en-US" altLang="ko-KR">
                <a:ea typeface="바탕체" panose="02030609000101010101" pitchFamily="17" charset="-127"/>
              </a:rPr>
              <a:t>B(n): O(n)</a:t>
            </a:r>
          </a:p>
          <a:p>
            <a:pPr algn="just" eaLnBrk="1" hangingPunct="1"/>
            <a:r>
              <a:rPr lang="ko-KR" altLang="en-US">
                <a:latin typeface="Times New Roman" panose="02020603050405020304" pitchFamily="18" charset="0"/>
                <a:ea typeface="바탕체" panose="02030609000101010101" pitchFamily="17" charset="-127"/>
              </a:rPr>
              <a:t>정렬되어</a:t>
            </a:r>
            <a:r>
              <a:rPr lang="ko-KR" altLang="en-US">
                <a:ea typeface="바탕체" panose="02030609000101010101" pitchFamily="17" charset="-127"/>
              </a:rPr>
              <a:t> </a:t>
            </a:r>
            <a:r>
              <a:rPr lang="ko-KR" altLang="en-US">
                <a:latin typeface="Times New Roman" panose="02020603050405020304" pitchFamily="18" charset="0"/>
                <a:ea typeface="바탕체" panose="02030609000101010101" pitchFamily="17" charset="-127"/>
              </a:rPr>
              <a:t>있는</a:t>
            </a:r>
            <a:r>
              <a:rPr lang="ko-KR" altLang="en-US">
                <a:ea typeface="바탕체" panose="02030609000101010101" pitchFamily="17" charset="-127"/>
              </a:rPr>
              <a:t> </a:t>
            </a:r>
            <a:r>
              <a:rPr lang="ko-KR" altLang="en-US">
                <a:latin typeface="Times New Roman" panose="02020603050405020304" pitchFamily="18" charset="0"/>
                <a:ea typeface="바탕체" panose="02030609000101010101" pitchFamily="17" charset="-127"/>
              </a:rPr>
              <a:t>입력</a:t>
            </a:r>
            <a:endParaRPr lang="ko-KR" altLang="en-US">
              <a:ea typeface="바탕체" panose="02030609000101010101" pitchFamily="17" charset="-127"/>
            </a:endParaRPr>
          </a:p>
          <a:p>
            <a:pPr algn="just" eaLnBrk="1" hangingPunct="1"/>
            <a:r>
              <a:rPr lang="en-US" altLang="ko-KR">
                <a:ea typeface="바탕체" panose="02030609000101010101" pitchFamily="17" charset="-127"/>
              </a:rPr>
              <a:t>3. </a:t>
            </a:r>
            <a:r>
              <a:rPr lang="ko-KR" altLang="en-US">
                <a:latin typeface="Times New Roman" panose="02020603050405020304" pitchFamily="18" charset="0"/>
                <a:ea typeface="바탕체" panose="02030609000101010101" pitchFamily="17" charset="-127"/>
              </a:rPr>
              <a:t>평균적인</a:t>
            </a:r>
            <a:r>
              <a:rPr lang="ko-KR" altLang="en-US">
                <a:ea typeface="바탕체" panose="02030609000101010101" pitchFamily="17" charset="-127"/>
              </a:rPr>
              <a:t> </a:t>
            </a:r>
            <a:r>
              <a:rPr lang="ko-KR" altLang="en-US">
                <a:latin typeface="Times New Roman" panose="02020603050405020304" pitchFamily="18" charset="0"/>
                <a:ea typeface="바탕체" panose="02030609000101010101" pitchFamily="17" charset="-127"/>
              </a:rPr>
              <a:t>경우</a:t>
            </a:r>
            <a:r>
              <a:rPr lang="ko-KR" altLang="en-US">
                <a:ea typeface="바탕체" panose="02030609000101010101" pitchFamily="17" charset="-127"/>
              </a:rPr>
              <a:t> </a:t>
            </a:r>
            <a:r>
              <a:rPr lang="ko-KR" altLang="en-US">
                <a:latin typeface="Times New Roman" panose="02020603050405020304" pitchFamily="18" charset="0"/>
                <a:ea typeface="바탕체" panose="02030609000101010101" pitchFamily="17" charset="-127"/>
              </a:rPr>
              <a:t>시간</a:t>
            </a:r>
            <a:r>
              <a:rPr lang="ko-KR" altLang="en-US">
                <a:ea typeface="바탕체" panose="02030609000101010101" pitchFamily="17" charset="-127"/>
              </a:rPr>
              <a:t> </a:t>
            </a:r>
            <a:r>
              <a:rPr lang="en-US" altLang="ko-KR">
                <a:ea typeface="바탕체" panose="02030609000101010101" pitchFamily="17" charset="-127"/>
              </a:rPr>
              <a:t>A(n): O(n</a:t>
            </a:r>
            <a:r>
              <a:rPr lang="en-US" altLang="ko-KR" baseline="30000">
                <a:ea typeface="바탕체" panose="02030609000101010101" pitchFamily="17" charset="-127"/>
              </a:rPr>
              <a:t>2</a:t>
            </a:r>
            <a:r>
              <a:rPr lang="en-US" altLang="ko-KR">
                <a:ea typeface="바탕체" panose="02030609000101010101" pitchFamily="17" charset="-127"/>
              </a:rPr>
              <a:t>)</a:t>
            </a:r>
          </a:p>
          <a:p>
            <a:pPr eaLnBrk="1" hangingPunct="1"/>
            <a:endParaRPr lang="en-US" altLang="ko-K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>
            <a:extLst>
              <a:ext uri="{FF2B5EF4-FFF2-40B4-BE49-F238E27FC236}">
                <a16:creationId xmlns:a16="http://schemas.microsoft.com/office/drawing/2014/main" id="{E42FD3BE-2826-4D04-BEEC-6B5B897B1F3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defTabSz="9525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ngsana New" panose="02020603050405020304" pitchFamily="18" charset="-34"/>
              </a:defRPr>
            </a:lvl1pPr>
            <a:lvl2pPr marL="742950" indent="-285750" defTabSz="9525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ngsana New" panose="02020603050405020304" pitchFamily="18" charset="-34"/>
              </a:defRPr>
            </a:lvl2pPr>
            <a:lvl3pPr marL="1143000" indent="-228600" defTabSz="9525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ngsana New" panose="02020603050405020304" pitchFamily="18" charset="-34"/>
              </a:defRPr>
            </a:lvl3pPr>
            <a:lvl4pPr marL="1600200" indent="-228600" defTabSz="9525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ngsana New" panose="02020603050405020304" pitchFamily="18" charset="-34"/>
              </a:defRPr>
            </a:lvl4pPr>
            <a:lvl5pPr marL="2057400" indent="-228600" defTabSz="9525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ngsana New" panose="02020603050405020304" pitchFamily="18" charset="-34"/>
              </a:defRPr>
            </a:lvl5pPr>
            <a:lvl6pPr marL="2514600" indent="-228600" defTabSz="9525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ngsana New" panose="02020603050405020304" pitchFamily="18" charset="-34"/>
              </a:defRPr>
            </a:lvl6pPr>
            <a:lvl7pPr marL="2971800" indent="-228600" defTabSz="9525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ngsana New" panose="02020603050405020304" pitchFamily="18" charset="-34"/>
              </a:defRPr>
            </a:lvl7pPr>
            <a:lvl8pPr marL="3429000" indent="-228600" defTabSz="9525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ngsana New" panose="02020603050405020304" pitchFamily="18" charset="-34"/>
              </a:defRPr>
            </a:lvl8pPr>
            <a:lvl9pPr marL="3886200" indent="-228600" defTabSz="9525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ngsana New" panose="02020603050405020304" pitchFamily="18" charset="-34"/>
              </a:defRPr>
            </a:lvl9pPr>
          </a:lstStyle>
          <a:p>
            <a:pPr eaLnBrk="1" hangingPunct="1">
              <a:spcBef>
                <a:spcPct val="0"/>
              </a:spcBef>
            </a:pPr>
            <a:fld id="{76C817B2-C9E9-43B2-BD34-12B4CF5BE386}" type="slidenum">
              <a:rPr lang="en-US" altLang="ko-KR" smtClean="0">
                <a:latin typeface="Tahoma" panose="020B0604030504040204" pitchFamily="34" charset="0"/>
              </a:rPr>
              <a:pPr eaLnBrk="1" hangingPunct="1">
                <a:spcBef>
                  <a:spcPct val="0"/>
                </a:spcBef>
              </a:pPr>
              <a:t>9</a:t>
            </a:fld>
            <a:endParaRPr lang="en-US" altLang="ko-KR">
              <a:latin typeface="Tahoma" panose="020B0604030504040204" pitchFamily="34" charset="0"/>
            </a:endParaRPr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60433540-D798-4ACE-9E2B-753301543F97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572F6349-A56D-48BF-BDDC-D8F2E043644C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solidFill>
            <a:srgbClr val="FFFFFF"/>
          </a:solidFill>
          <a:ln w="12700" cap="sq">
            <a:solidFill>
              <a:srgbClr val="000000"/>
            </a:solidFill>
            <a:miter lim="800000"/>
            <a:headEnd type="none" w="sm" len="sm"/>
            <a:tailEnd type="none" w="sm" len="sm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en-US" altLang="ko-KR"/>
              <a:t>S = { 0 }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>
            <a:extLst>
              <a:ext uri="{FF2B5EF4-FFF2-40B4-BE49-F238E27FC236}">
                <a16:creationId xmlns:a16="http://schemas.microsoft.com/office/drawing/2014/main" id="{B9A2ADB4-CB56-49B2-82AD-AF28FB4DCFF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defTabSz="9525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ngsana New" panose="02020603050405020304" pitchFamily="18" charset="-34"/>
              </a:defRPr>
            </a:lvl1pPr>
            <a:lvl2pPr marL="742950" indent="-285750" defTabSz="9525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ngsana New" panose="02020603050405020304" pitchFamily="18" charset="-34"/>
              </a:defRPr>
            </a:lvl2pPr>
            <a:lvl3pPr marL="1143000" indent="-228600" defTabSz="9525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ngsana New" panose="02020603050405020304" pitchFamily="18" charset="-34"/>
              </a:defRPr>
            </a:lvl3pPr>
            <a:lvl4pPr marL="1600200" indent="-228600" defTabSz="9525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ngsana New" panose="02020603050405020304" pitchFamily="18" charset="-34"/>
              </a:defRPr>
            </a:lvl4pPr>
            <a:lvl5pPr marL="2057400" indent="-228600" defTabSz="9525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ngsana New" panose="02020603050405020304" pitchFamily="18" charset="-34"/>
              </a:defRPr>
            </a:lvl5pPr>
            <a:lvl6pPr marL="2514600" indent="-228600" defTabSz="9525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ngsana New" panose="02020603050405020304" pitchFamily="18" charset="-34"/>
              </a:defRPr>
            </a:lvl6pPr>
            <a:lvl7pPr marL="2971800" indent="-228600" defTabSz="9525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ngsana New" panose="02020603050405020304" pitchFamily="18" charset="-34"/>
              </a:defRPr>
            </a:lvl7pPr>
            <a:lvl8pPr marL="3429000" indent="-228600" defTabSz="9525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ngsana New" panose="02020603050405020304" pitchFamily="18" charset="-34"/>
              </a:defRPr>
            </a:lvl8pPr>
            <a:lvl9pPr marL="3886200" indent="-228600" defTabSz="9525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ngsana New" panose="02020603050405020304" pitchFamily="18" charset="-34"/>
              </a:defRPr>
            </a:lvl9pPr>
          </a:lstStyle>
          <a:p>
            <a:pPr eaLnBrk="1" hangingPunct="1">
              <a:spcBef>
                <a:spcPct val="0"/>
              </a:spcBef>
            </a:pPr>
            <a:fld id="{4D5030E4-344A-4E9E-A281-66B170240E8D}" type="slidenum">
              <a:rPr lang="en-US" altLang="ko-KR" smtClean="0">
                <a:latin typeface="Tahoma" panose="020B0604030504040204" pitchFamily="34" charset="0"/>
              </a:rPr>
              <a:pPr eaLnBrk="1" hangingPunct="1">
                <a:spcBef>
                  <a:spcPct val="0"/>
                </a:spcBef>
              </a:pPr>
              <a:t>10</a:t>
            </a:fld>
            <a:endParaRPr lang="en-US" altLang="ko-KR">
              <a:latin typeface="Tahoma" panose="020B0604030504040204" pitchFamily="34" charset="0"/>
            </a:endParaRPr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3FD63323-7A1B-4AB0-8BD4-7CBEBE3FD28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376FF449-2A5A-4916-B463-83BC22C838E6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solidFill>
            <a:srgbClr val="FFFFFF"/>
          </a:solidFill>
          <a:ln w="12700" cap="sq">
            <a:solidFill>
              <a:srgbClr val="000000"/>
            </a:solidFill>
            <a:miter lim="800000"/>
            <a:headEnd type="none" w="sm" len="sm"/>
            <a:tailEnd type="none" w="sm" len="sm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en-US" altLang="ko-KR"/>
              <a:t>S = { 0 }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32803013-7690-4F35-A4AC-014EEE19F5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0"/>
            <a:ext cx="1447800" cy="6856413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defRPr sz="2000">
                <a:solidFill>
                  <a:schemeClr val="bg2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bg2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bg2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bg2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bg2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Verdana" panose="020B0604030504040204" pitchFamily="34" charset="0"/>
              </a:defRPr>
            </a:lvl9pPr>
          </a:lstStyle>
          <a:p>
            <a:pPr>
              <a:defRPr/>
            </a:pPr>
            <a:endParaRPr lang="ko-KR" altLang="en-US">
              <a:ea typeface="굴림" panose="020B0600000101010101" pitchFamily="50" charset="-127"/>
            </a:endParaRP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E77D0B84-8DD1-404B-8382-83CB2F0317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924175"/>
            <a:ext cx="4267200" cy="152400"/>
          </a:xfrm>
          <a:prstGeom prst="rect">
            <a:avLst/>
          </a:prstGeom>
          <a:solidFill>
            <a:srgbClr val="E4627B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>
            <a:lvl1pPr>
              <a:defRPr sz="2000">
                <a:solidFill>
                  <a:schemeClr val="bg2"/>
                </a:solidFill>
                <a:latin typeface="Verdana" pitchFamily="34" charset="0"/>
              </a:defRPr>
            </a:lvl1pPr>
            <a:lvl2pPr marL="742950" indent="-285750">
              <a:defRPr sz="2000">
                <a:solidFill>
                  <a:schemeClr val="bg2"/>
                </a:solidFill>
                <a:latin typeface="Verdana" pitchFamily="34" charset="0"/>
              </a:defRPr>
            </a:lvl2pPr>
            <a:lvl3pPr marL="1143000" indent="-228600">
              <a:defRPr sz="2000">
                <a:solidFill>
                  <a:schemeClr val="bg2"/>
                </a:solidFill>
                <a:latin typeface="Verdana" pitchFamily="34" charset="0"/>
              </a:defRPr>
            </a:lvl3pPr>
            <a:lvl4pPr marL="1600200" indent="-228600">
              <a:defRPr sz="2000">
                <a:solidFill>
                  <a:schemeClr val="bg2"/>
                </a:solidFill>
                <a:latin typeface="Verdana" pitchFamily="34" charset="0"/>
              </a:defRPr>
            </a:lvl4pPr>
            <a:lvl5pPr marL="2057400" indent="-228600">
              <a:defRPr sz="2000">
                <a:solidFill>
                  <a:schemeClr val="bg2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Verdana" pitchFamily="34" charset="0"/>
              </a:defRPr>
            </a:lvl9pPr>
          </a:lstStyle>
          <a:p>
            <a:pPr>
              <a:defRPr/>
            </a:pPr>
            <a:endParaRPr lang="ko-KR" altLang="en-US">
              <a:ea typeface="굴림" pitchFamily="50" charset="-127"/>
            </a:endParaRP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683568" y="1628800"/>
            <a:ext cx="7772400" cy="85496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ko-KR" noProof="0"/>
              <a:t>Click to edit Master title style</a:t>
            </a: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057400" y="3573016"/>
            <a:ext cx="6400800" cy="2294384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="1">
                <a:latin typeface="Angsana New" pitchFamily="18" charset="-34"/>
              </a:defRPr>
            </a:lvl1pPr>
          </a:lstStyle>
          <a:p>
            <a:pPr lvl="0"/>
            <a:r>
              <a:rPr lang="en-US" altLang="ko-KR" noProof="0" dirty="0"/>
              <a:t>Click to edit Master subtitle style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9687F1C-7B06-4E07-AB12-CE6120D18F44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685800" y="6172200"/>
            <a:ext cx="1905000" cy="457200"/>
          </a:xfrm>
          <a:prstGeom prst="rect">
            <a:avLst/>
          </a:prstGeom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kumimoji="1" sz="14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</a:lstStyle>
          <a:p>
            <a:pPr>
              <a:defRPr/>
            </a:pPr>
            <a:fld id="{64891F02-2837-4CCF-B5D2-A4F149CA37B4}" type="datetime4">
              <a:rPr lang="th-TH"/>
              <a:pPr>
                <a:defRPr/>
              </a:pPr>
              <a:t>23 พ.ย. 64</a:t>
            </a:fld>
            <a:endParaRPr lang="th-TH">
              <a:cs typeface="+mn-cs"/>
            </a:endParaRP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D6A5DAAD-0975-43FD-8229-5E8E9FD41B3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172200"/>
            <a:ext cx="2895600" cy="457200"/>
          </a:xfrm>
          <a:prstGeom prst="rect">
            <a:avLst/>
          </a:prstGeom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kumimoji="1" sz="1400">
                <a:solidFill>
                  <a:schemeClr val="tx1"/>
                </a:solidFill>
                <a:latin typeface="Angsana New" pitchFamily="18" charset="-34"/>
              </a:defRPr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026C288C-8EA7-46D1-B794-C275DFB5945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172200"/>
            <a:ext cx="1905000" cy="457200"/>
          </a:xfrm>
          <a:prstGeom prst="rect">
            <a:avLst/>
          </a:prstGeom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kumimoji="1" sz="1400">
                <a:solidFill>
                  <a:schemeClr val="tx1"/>
                </a:solidFill>
                <a:latin typeface="Angsana New" panose="02020603050405020304" pitchFamily="18" charset="-34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D03FDFFB-AF13-42AD-84A5-5D90B0C1E068}" type="slidenum">
              <a:rPr lang="en-US" altLang="ko-KR"/>
              <a:pPr>
                <a:defRPr/>
              </a:pPr>
              <a:t>‹#›</a:t>
            </a:fld>
            <a:endParaRPr lang="th-TH" altLang="ko-KR"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21349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008531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15100" y="0"/>
            <a:ext cx="1943100" cy="645318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5800" y="0"/>
            <a:ext cx="5676900" cy="645318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9678582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685800" y="1676400"/>
            <a:ext cx="3810000" cy="47767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810000" cy="47767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5504986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제목, 텍스트 및 클립 아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685800" y="1676400"/>
            <a:ext cx="3810000" cy="47767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클립 아트 개체 틀 3"/>
          <p:cNvSpPr>
            <a:spLocks noGrp="1"/>
          </p:cNvSpPr>
          <p:nvPr>
            <p:ph type="clipArt" sz="half" idx="2"/>
          </p:nvPr>
        </p:nvSpPr>
        <p:spPr>
          <a:xfrm>
            <a:off x="4648200" y="1676400"/>
            <a:ext cx="3810000" cy="4776788"/>
          </a:xfrm>
        </p:spPr>
        <p:txBody>
          <a:bodyPr/>
          <a:lstStyle/>
          <a:p>
            <a:pPr lvl="0"/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377790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764704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3568" y="1052736"/>
            <a:ext cx="7772400" cy="554461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698970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937195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676400"/>
            <a:ext cx="3810000" cy="47767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810000" cy="47767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4086339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055525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52231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3257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450993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115058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5">
            <a:extLst>
              <a:ext uri="{FF2B5EF4-FFF2-40B4-BE49-F238E27FC236}">
                <a16:creationId xmlns:a16="http://schemas.microsoft.com/office/drawing/2014/main" id="{4EF31B2B-E4FA-4FA7-AF9C-0BFBBCB91E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588" y="228600"/>
            <a:ext cx="8380412" cy="762000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>
              <a:defRPr sz="2000">
                <a:solidFill>
                  <a:schemeClr val="bg2"/>
                </a:solidFill>
                <a:latin typeface="Verdana" pitchFamily="34" charset="0"/>
              </a:defRPr>
            </a:lvl1pPr>
            <a:lvl2pPr marL="742950" indent="-285750">
              <a:defRPr sz="2000">
                <a:solidFill>
                  <a:schemeClr val="bg2"/>
                </a:solidFill>
                <a:latin typeface="Verdana" pitchFamily="34" charset="0"/>
              </a:defRPr>
            </a:lvl2pPr>
            <a:lvl3pPr marL="1143000" indent="-228600">
              <a:defRPr sz="2000">
                <a:solidFill>
                  <a:schemeClr val="bg2"/>
                </a:solidFill>
                <a:latin typeface="Verdana" pitchFamily="34" charset="0"/>
              </a:defRPr>
            </a:lvl3pPr>
            <a:lvl4pPr marL="1600200" indent="-228600">
              <a:defRPr sz="2000">
                <a:solidFill>
                  <a:schemeClr val="bg2"/>
                </a:solidFill>
                <a:latin typeface="Verdana" pitchFamily="34" charset="0"/>
              </a:defRPr>
            </a:lvl4pPr>
            <a:lvl5pPr marL="2057400" indent="-228600">
              <a:defRPr sz="2000">
                <a:solidFill>
                  <a:schemeClr val="bg2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Verdana" pitchFamily="34" charset="0"/>
              </a:defRPr>
            </a:lvl9pPr>
          </a:lstStyle>
          <a:p>
            <a:pPr>
              <a:defRPr/>
            </a:pPr>
            <a:endParaRPr lang="ko-KR" altLang="en-US">
              <a:ea typeface="굴림" pitchFamily="50" charset="-127"/>
            </a:endParaRPr>
          </a:p>
        </p:txBody>
      </p:sp>
      <p:sp>
        <p:nvSpPr>
          <p:cNvPr id="1027" name="Rectangle 6">
            <a:extLst>
              <a:ext uri="{FF2B5EF4-FFF2-40B4-BE49-F238E27FC236}">
                <a16:creationId xmlns:a16="http://schemas.microsoft.com/office/drawing/2014/main" id="{A5776FAC-74B9-434F-B0FF-E75E4BA8F1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0"/>
            <a:ext cx="77724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 style</a:t>
            </a:r>
          </a:p>
        </p:txBody>
      </p:sp>
      <p:sp>
        <p:nvSpPr>
          <p:cNvPr id="1028" name="Rectangle 7">
            <a:extLst>
              <a:ext uri="{FF2B5EF4-FFF2-40B4-BE49-F238E27FC236}">
                <a16:creationId xmlns:a16="http://schemas.microsoft.com/office/drawing/2014/main" id="{8A22F223-AC37-47E7-9672-9FC4CE964E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90563" y="868363"/>
            <a:ext cx="7772400" cy="5684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</a:p>
        </p:txBody>
      </p:sp>
      <p:sp>
        <p:nvSpPr>
          <p:cNvPr id="1029" name="Rectangle 12">
            <a:extLst>
              <a:ext uri="{FF2B5EF4-FFF2-40B4-BE49-F238E27FC236}">
                <a16:creationId xmlns:a16="http://schemas.microsoft.com/office/drawing/2014/main" id="{BE8F77DA-5FE0-4FAE-9189-07D649F799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3" y="685800"/>
            <a:ext cx="9144000" cy="152400"/>
          </a:xfrm>
          <a:prstGeom prst="rect">
            <a:avLst/>
          </a:prstGeom>
          <a:solidFill>
            <a:srgbClr val="E4627B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>
            <a:lvl1pPr>
              <a:defRPr sz="2000">
                <a:solidFill>
                  <a:schemeClr val="bg2"/>
                </a:solidFill>
                <a:latin typeface="Verdana" pitchFamily="34" charset="0"/>
              </a:defRPr>
            </a:lvl1pPr>
            <a:lvl2pPr marL="742950" indent="-285750">
              <a:defRPr sz="2000">
                <a:solidFill>
                  <a:schemeClr val="bg2"/>
                </a:solidFill>
                <a:latin typeface="Verdana" pitchFamily="34" charset="0"/>
              </a:defRPr>
            </a:lvl2pPr>
            <a:lvl3pPr marL="1143000" indent="-228600">
              <a:defRPr sz="2000">
                <a:solidFill>
                  <a:schemeClr val="bg2"/>
                </a:solidFill>
                <a:latin typeface="Verdana" pitchFamily="34" charset="0"/>
              </a:defRPr>
            </a:lvl3pPr>
            <a:lvl4pPr marL="1600200" indent="-228600">
              <a:defRPr sz="2000">
                <a:solidFill>
                  <a:schemeClr val="bg2"/>
                </a:solidFill>
                <a:latin typeface="Verdana" pitchFamily="34" charset="0"/>
              </a:defRPr>
            </a:lvl4pPr>
            <a:lvl5pPr marL="2057400" indent="-228600">
              <a:defRPr sz="2000">
                <a:solidFill>
                  <a:schemeClr val="bg2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Verdana" pitchFamily="34" charset="0"/>
              </a:defRPr>
            </a:lvl9pPr>
          </a:lstStyle>
          <a:p>
            <a:pPr>
              <a:defRPr/>
            </a:pPr>
            <a:endParaRPr lang="ko-KR" altLang="en-US">
              <a:ea typeface="굴림" pitchFamily="50" charset="-127"/>
            </a:endParaRPr>
          </a:p>
        </p:txBody>
      </p:sp>
      <p:sp>
        <p:nvSpPr>
          <p:cNvPr id="1030" name="Text Box 18">
            <a:extLst>
              <a:ext uri="{FF2B5EF4-FFF2-40B4-BE49-F238E27FC236}">
                <a16:creationId xmlns:a16="http://schemas.microsoft.com/office/drawing/2014/main" id="{94CA061F-B4B6-4D70-8DD6-3DAA1FB33A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8350" y="6553200"/>
            <a:ext cx="522288" cy="3048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>
              <a:defRPr sz="2000">
                <a:solidFill>
                  <a:schemeClr val="bg2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bg2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bg2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bg2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bg2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fld id="{A6FC926B-A169-4837-B610-621F00C7B89B}" type="slidenum">
              <a:rPr lang="en-US" altLang="ko-KR" sz="1400" smtClean="0">
                <a:latin typeface="Arial" panose="020B0604020202020204" pitchFamily="34" charset="0"/>
                <a:ea typeface="굴림" panose="020B0600000101010101" pitchFamily="50" charset="-127"/>
              </a:rPr>
              <a:pPr>
                <a:spcBef>
                  <a:spcPct val="50000"/>
                </a:spcBef>
                <a:defRPr/>
              </a:pPr>
              <a:t>‹#›</a:t>
            </a:fld>
            <a:endParaRPr lang="th-TH" altLang="ko-KR" sz="1400">
              <a:latin typeface="Arial" panose="020B0604020202020204" pitchFamily="34" charset="0"/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227" r:id="rId1"/>
    <p:sldLayoutId id="2147484215" r:id="rId2"/>
    <p:sldLayoutId id="2147484216" r:id="rId3"/>
    <p:sldLayoutId id="2147484217" r:id="rId4"/>
    <p:sldLayoutId id="2147484218" r:id="rId5"/>
    <p:sldLayoutId id="2147484219" r:id="rId6"/>
    <p:sldLayoutId id="2147484220" r:id="rId7"/>
    <p:sldLayoutId id="2147484221" r:id="rId8"/>
    <p:sldLayoutId id="2147484222" r:id="rId9"/>
    <p:sldLayoutId id="2147484223" r:id="rId10"/>
    <p:sldLayoutId id="2147484224" r:id="rId11"/>
    <p:sldLayoutId id="2147484225" r:id="rId12"/>
    <p:sldLayoutId id="2147484226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bg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bg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bg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bg2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bg2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bg2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bg2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bg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80000"/>
        <a:buFont typeface="Wingdings" panose="05000000000000000000" pitchFamily="2" charset="2"/>
        <a:buChar char="l"/>
        <a:defRPr kumimoji="1" sz="2400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Char char="–"/>
        <a:defRPr kumimoji="1" sz="2400">
          <a:solidFill>
            <a:schemeClr val="bg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Char char="•"/>
        <a:defRPr kumimoji="1" sz="2400">
          <a:solidFill>
            <a:schemeClr val="bg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Char char="–"/>
        <a:defRPr kumimoji="1" sz="2400">
          <a:solidFill>
            <a:schemeClr val="bg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Char char="•"/>
        <a:defRPr kumimoji="1" sz="2400">
          <a:solidFill>
            <a:schemeClr val="bg2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Char char="•"/>
        <a:defRPr kumimoji="1" sz="2400">
          <a:solidFill>
            <a:schemeClr val="bg2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Char char="•"/>
        <a:defRPr kumimoji="1" sz="2400">
          <a:solidFill>
            <a:schemeClr val="bg2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Char char="•"/>
        <a:defRPr kumimoji="1" sz="2400">
          <a:solidFill>
            <a:schemeClr val="bg2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Char char="•"/>
        <a:defRPr kumimoji="1" sz="2400">
          <a:solidFill>
            <a:schemeClr val="bg2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6">
            <a:extLst>
              <a:ext uri="{FF2B5EF4-FFF2-40B4-BE49-F238E27FC236}">
                <a16:creationId xmlns:a16="http://schemas.microsoft.com/office/drawing/2014/main" id="{8F8599D3-FCFB-433C-ACE7-0556E24C1A30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11A2F8A-52CE-4571-9C37-4924C9BCF71A}" type="datetime4">
              <a:rPr lang="th-TH" altLang="ko-KR" sz="1400" smtClean="0">
                <a:solidFill>
                  <a:schemeClr val="tx1"/>
                </a:solidFill>
                <a:latin typeface="Angsana New" panose="02020603050405020304" pitchFamily="18" charset="-34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23 พ.ย. 64</a:t>
            </a:fld>
            <a:endParaRPr lang="th-TH" altLang="ko-KR" sz="1400">
              <a:solidFill>
                <a:schemeClr val="tx1"/>
              </a:solidFill>
              <a:latin typeface="Angsana New" panose="02020603050405020304" pitchFamily="18" charset="-34"/>
            </a:endParaRPr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1C6A9314-40EA-4196-B952-4C732EF04033}"/>
              </a:ext>
            </a:extLst>
          </p:cNvPr>
          <p:cNvSpPr>
            <a:spLocks noChangeArrowheads="1"/>
          </p:cNvSpPr>
          <p:nvPr>
            <p:ph type="ctrTitle"/>
          </p:nvPr>
        </p:nvSpPr>
        <p:spPr>
          <a:xfrm>
            <a:off x="179388" y="1295400"/>
            <a:ext cx="8640762" cy="1752600"/>
          </a:xfrm>
          <a:noFill/>
        </p:spPr>
        <p:txBody>
          <a:bodyPr/>
          <a:lstStyle/>
          <a:p>
            <a:pPr algn="ctr"/>
            <a:r>
              <a:rPr lang="ko-KR" altLang="en-US" sz="4000" b="1">
                <a:ea typeface="굴림" panose="020B0600000101010101" pitchFamily="50" charset="-127"/>
              </a:rPr>
              <a:t>그래프 </a:t>
            </a:r>
            <a:br>
              <a:rPr lang="en-US" altLang="ko-KR" sz="4000" b="1">
                <a:ea typeface="굴림" panose="020B0600000101010101" pitchFamily="50" charset="-127"/>
              </a:rPr>
            </a:br>
            <a:r>
              <a:rPr lang="en-US" altLang="ko-KR" sz="4000" b="1">
                <a:ea typeface="굴림" panose="020B0600000101010101" pitchFamily="50" charset="-127"/>
              </a:rPr>
              <a:t>(Graph)</a:t>
            </a:r>
            <a:endParaRPr lang="th-TH" altLang="ko-KR" sz="4000" b="1"/>
          </a:p>
        </p:txBody>
      </p:sp>
      <p:sp>
        <p:nvSpPr>
          <p:cNvPr id="5124" name="부제목 1">
            <a:extLst>
              <a:ext uri="{FF2B5EF4-FFF2-40B4-BE49-F238E27FC236}">
                <a16:creationId xmlns:a16="http://schemas.microsoft.com/office/drawing/2014/main" id="{9BF95304-7189-405F-9987-176D3D420398}"/>
              </a:ext>
            </a:extLst>
          </p:cNvPr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057400" y="3500438"/>
            <a:ext cx="6400800" cy="2735262"/>
          </a:xfrm>
        </p:spPr>
        <p:txBody>
          <a:bodyPr/>
          <a:lstStyle/>
          <a:p>
            <a:pPr marL="342900" indent="-342900" algn="l" eaLnBrk="1" hangingPunct="1">
              <a:buClr>
                <a:srgbClr val="0033CC"/>
              </a:buClr>
              <a:buSzPct val="150000"/>
              <a:buFont typeface="Arial" panose="020B0604020202020204" pitchFamily="34" charset="0"/>
              <a:buChar char="•"/>
            </a:pPr>
            <a:r>
              <a:rPr lang="ko-KR" altLang="en-US" b="0">
                <a:latin typeface="맑은 고딕" panose="020B0503020000020004" pitchFamily="50" charset="-127"/>
                <a:ea typeface="맑은 고딕" panose="020B0503020000020004" pitchFamily="50" charset="-127"/>
              </a:rPr>
              <a:t>최단경로</a:t>
            </a:r>
            <a:r>
              <a:rPr lang="en-US" altLang="ko-KR" b="0">
                <a:latin typeface="맑은 고딕" panose="020B0503020000020004" pitchFamily="50" charset="-127"/>
                <a:ea typeface="맑은 고딕" panose="020B0503020000020004" pitchFamily="50" charset="-127"/>
              </a:rPr>
              <a:t>(shortest path) </a:t>
            </a:r>
            <a:r>
              <a:rPr lang="ko-KR" altLang="en-US" b="0">
                <a:latin typeface="맑은 고딕" panose="020B0503020000020004" pitchFamily="50" charset="-127"/>
                <a:ea typeface="맑은 고딕" panose="020B0503020000020004" pitchFamily="50" charset="-127"/>
              </a:rPr>
              <a:t>문제</a:t>
            </a:r>
            <a:endParaRPr lang="en-US" altLang="ko-KR" b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 algn="l" eaLnBrk="1" hangingPunct="1">
              <a:buClr>
                <a:srgbClr val="0033CC"/>
              </a:buClr>
              <a:buSzPct val="150000"/>
              <a:buFont typeface="Arial" panose="020B0604020202020204" pitchFamily="34" charset="0"/>
              <a:buChar char="•"/>
            </a:pPr>
            <a:r>
              <a:rPr lang="ko-KR" altLang="en-US" b="0">
                <a:latin typeface="맑은 고딕" panose="020B0503020000020004" pitchFamily="50" charset="-127"/>
                <a:ea typeface="맑은 고딕" panose="020B0503020000020004" pitchFamily="50" charset="-127"/>
              </a:rPr>
              <a:t>최소 스패닝트리 </a:t>
            </a:r>
            <a:r>
              <a:rPr lang="en-US" altLang="ko-KR" b="0">
                <a:latin typeface="맑은 고딕" panose="020B0503020000020004" pitchFamily="50" charset="-127"/>
                <a:ea typeface="맑은 고딕" panose="020B0503020000020004" pitchFamily="50" charset="-127"/>
              </a:rPr>
              <a:t>(minimum spanning tree) </a:t>
            </a:r>
            <a:r>
              <a:rPr lang="ko-KR" altLang="en-US" b="0">
                <a:latin typeface="맑은 고딕" panose="020B0503020000020004" pitchFamily="50" charset="-127"/>
                <a:ea typeface="맑은 고딕" panose="020B0503020000020004" pitchFamily="50" charset="-127"/>
              </a:rPr>
              <a:t>문제</a:t>
            </a:r>
            <a:endParaRPr lang="en-US" altLang="ko-KR" b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 algn="l" eaLnBrk="1" hangingPunct="1">
              <a:buClr>
                <a:srgbClr val="0033CC"/>
              </a:buClr>
              <a:buSzPct val="150000"/>
              <a:buFont typeface="Arial" panose="020B0604020202020204" pitchFamily="34" charset="0"/>
              <a:buChar char="•"/>
            </a:pPr>
            <a:endParaRPr lang="ko-KR" altLang="en-US" b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7F01D7BD-C323-412D-A736-19ECCBBD23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50938" y="1143000"/>
            <a:ext cx="7793037" cy="617538"/>
          </a:xfrm>
        </p:spPr>
        <p:txBody>
          <a:bodyPr/>
          <a:lstStyle/>
          <a:p>
            <a:pPr eaLnBrk="1" hangingPunct="1"/>
            <a:r>
              <a:rPr lang="ko-KR" altLang="en-US" sz="3200" b="1">
                <a:ea typeface="굴림" panose="020B0600000101010101" pitchFamily="50" charset="-127"/>
              </a:rPr>
              <a:t>예</a:t>
            </a:r>
            <a:endParaRPr lang="ko-KR" altLang="ko-KR" sz="3200" b="1">
              <a:ea typeface="굴림" panose="020B0600000101010101" pitchFamily="50" charset="-127"/>
            </a:endParaRP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24A07322-0259-49A9-94A9-534261ED3E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66800" y="1981200"/>
            <a:ext cx="762000" cy="381000"/>
          </a:xfrm>
        </p:spPr>
        <p:txBody>
          <a:bodyPr/>
          <a:lstStyle/>
          <a:p>
            <a:pPr algn="just" eaLnBrk="1" hangingPunct="1">
              <a:buFont typeface="Wingdings" panose="05000000000000000000" pitchFamily="2" charset="2"/>
              <a:buNone/>
            </a:pPr>
            <a:r>
              <a:rPr lang="ko-KR" altLang="en-US" sz="1800">
                <a:latin typeface="Times New Roman" panose="02020603050405020304" pitchFamily="18" charset="0"/>
                <a:ea typeface="굴림" panose="020B0600000101010101" pitchFamily="50" charset="-127"/>
              </a:rPr>
              <a:t>예</a:t>
            </a:r>
            <a:r>
              <a:rPr lang="en-US" altLang="ko-KR" sz="1800">
                <a:latin typeface="Times New Roman" panose="02020603050405020304" pitchFamily="18" charset="0"/>
                <a:ea typeface="굴림" panose="020B0600000101010101" pitchFamily="50" charset="-127"/>
              </a:rPr>
              <a:t>:</a:t>
            </a:r>
          </a:p>
        </p:txBody>
      </p:sp>
      <p:sp>
        <p:nvSpPr>
          <p:cNvPr id="22532" name="Rectangle 29">
            <a:extLst>
              <a:ext uri="{FF2B5EF4-FFF2-40B4-BE49-F238E27FC236}">
                <a16:creationId xmlns:a16="http://schemas.microsoft.com/office/drawing/2014/main" id="{3B0BD996-DE87-4E85-948A-D523E7426C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2133600"/>
            <a:ext cx="27146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ko-KR" sz="1200">
                <a:latin typeface="굴림" panose="020B0600000101010101" pitchFamily="50" charset="-127"/>
                <a:ea typeface="바탕체" panose="02030609000101010101" pitchFamily="17" charset="-127"/>
              </a:rPr>
              <a:t>2</a:t>
            </a:r>
          </a:p>
        </p:txBody>
      </p:sp>
      <p:sp>
        <p:nvSpPr>
          <p:cNvPr id="22533" name="Rectangle 43">
            <a:extLst>
              <a:ext uri="{FF2B5EF4-FFF2-40B4-BE49-F238E27FC236}">
                <a16:creationId xmlns:a16="http://schemas.microsoft.com/office/drawing/2014/main" id="{78554099-70B1-4015-AA20-191D16B988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1531938"/>
            <a:ext cx="8731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>
                <a:latin typeface="굴림" panose="020B0600000101010101" pitchFamily="50" charset="-127"/>
                <a:ea typeface="바탕체" panose="02030609000101010101" pitchFamily="17" charset="-127"/>
              </a:rPr>
              <a:t>Source: 0</a:t>
            </a:r>
          </a:p>
        </p:txBody>
      </p:sp>
      <p:sp>
        <p:nvSpPr>
          <p:cNvPr id="20486" name="Rectangle 44">
            <a:extLst>
              <a:ext uri="{FF2B5EF4-FFF2-40B4-BE49-F238E27FC236}">
                <a16:creationId xmlns:a16="http://schemas.microsoft.com/office/drawing/2014/main" id="{4DFD7DD5-6E65-4338-9F1D-D27D78CCD7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3055938"/>
            <a:ext cx="342900" cy="457200"/>
          </a:xfrm>
          <a:prstGeom prst="rect">
            <a:avLst/>
          </a:prstGeom>
          <a:solidFill>
            <a:schemeClr val="bg1">
              <a:lumMod val="20000"/>
              <a:lumOff val="8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0" lang="en-US" altLang="ko-KR" sz="1200">
                <a:latin typeface="바탕" panose="02030600000101010101" pitchFamily="18" charset="-127"/>
                <a:ea typeface="바탕" panose="02030600000101010101" pitchFamily="18" charset="-127"/>
                <a:sym typeface="Symbol" panose="05050102010706020507" pitchFamily="18" charset="2"/>
              </a:rPr>
              <a:t>0</a:t>
            </a:r>
            <a:r>
              <a:rPr kumimoji="0" lang="en-US" altLang="ko-KR" sz="1200">
                <a:latin typeface="바탕" panose="02030600000101010101" pitchFamily="18" charset="-127"/>
                <a:ea typeface="바탕" panose="02030600000101010101" pitchFamily="18" charset="-127"/>
              </a:rPr>
              <a:t>    </a:t>
            </a:r>
          </a:p>
        </p:txBody>
      </p:sp>
      <p:sp>
        <p:nvSpPr>
          <p:cNvPr id="20487" name="Rectangle 45">
            <a:extLst>
              <a:ext uri="{FF2B5EF4-FFF2-40B4-BE49-F238E27FC236}">
                <a16:creationId xmlns:a16="http://schemas.microsoft.com/office/drawing/2014/main" id="{765038B1-BD54-4DB5-93A4-A33E690943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4900" y="3055938"/>
            <a:ext cx="342900" cy="457200"/>
          </a:xfrm>
          <a:prstGeom prst="rect">
            <a:avLst/>
          </a:prstGeom>
          <a:solidFill>
            <a:schemeClr val="bg1">
              <a:lumMod val="20000"/>
              <a:lumOff val="8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0" lang="en-US" altLang="ko-KR" sz="1200">
                <a:latin typeface="바탕" panose="02030600000101010101" pitchFamily="18" charset="-127"/>
                <a:ea typeface="바탕" panose="02030600000101010101" pitchFamily="18" charset="-127"/>
              </a:rPr>
              <a:t>2</a:t>
            </a:r>
          </a:p>
        </p:txBody>
      </p:sp>
      <p:sp>
        <p:nvSpPr>
          <p:cNvPr id="22536" name="Rectangle 46">
            <a:extLst>
              <a:ext uri="{FF2B5EF4-FFF2-40B4-BE49-F238E27FC236}">
                <a16:creationId xmlns:a16="http://schemas.microsoft.com/office/drawing/2014/main" id="{B2BFFAC1-8398-4CBB-964C-1C0942E7EB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3055938"/>
            <a:ext cx="342900" cy="457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200">
                <a:latin typeface="바탕" panose="02030600000101010101" pitchFamily="18" charset="-127"/>
                <a:ea typeface="바탕" panose="02030600000101010101" pitchFamily="18" charset="-127"/>
              </a:rPr>
              <a:t>5</a:t>
            </a:r>
          </a:p>
        </p:txBody>
      </p:sp>
      <p:sp>
        <p:nvSpPr>
          <p:cNvPr id="22537" name="Rectangle 47">
            <a:extLst>
              <a:ext uri="{FF2B5EF4-FFF2-40B4-BE49-F238E27FC236}">
                <a16:creationId xmlns:a16="http://schemas.microsoft.com/office/drawing/2014/main" id="{D28FA8E1-02E0-449A-BB82-F79E52ECC9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0700" y="3055938"/>
            <a:ext cx="342900" cy="457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200">
                <a:latin typeface="바탕" panose="02030600000101010101" pitchFamily="18" charset="-127"/>
                <a:ea typeface="바탕" panose="02030600000101010101" pitchFamily="18" charset="-127"/>
              </a:rPr>
              <a:t>9</a:t>
            </a:r>
          </a:p>
        </p:txBody>
      </p:sp>
      <p:sp>
        <p:nvSpPr>
          <p:cNvPr id="22538" name="Rectangle 48">
            <a:extLst>
              <a:ext uri="{FF2B5EF4-FFF2-40B4-BE49-F238E27FC236}">
                <a16:creationId xmlns:a16="http://schemas.microsoft.com/office/drawing/2014/main" id="{B8C2075F-B589-47AD-B333-91EE9C1103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3055938"/>
            <a:ext cx="342900" cy="457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200">
                <a:latin typeface="바탕" panose="02030600000101010101" pitchFamily="18" charset="-127"/>
                <a:ea typeface="바탕" panose="02030600000101010101" pitchFamily="18" charset="-127"/>
                <a:sym typeface="Symbol" panose="05050102010706020507" pitchFamily="18" charset="2"/>
              </a:rPr>
              <a:t></a:t>
            </a:r>
            <a:endParaRPr kumimoji="0" lang="en-US" altLang="ko-KR" sz="100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22539" name="Rectangle 49">
            <a:extLst>
              <a:ext uri="{FF2B5EF4-FFF2-40B4-BE49-F238E27FC236}">
                <a16:creationId xmlns:a16="http://schemas.microsoft.com/office/drawing/2014/main" id="{7B69A524-3A24-4B29-9FEF-719BFF2914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6500" y="3055938"/>
            <a:ext cx="342900" cy="457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200">
                <a:latin typeface="바탕" panose="02030600000101010101" pitchFamily="18" charset="-127"/>
                <a:ea typeface="바탕" panose="02030600000101010101" pitchFamily="18" charset="-127"/>
                <a:sym typeface="Symbol" panose="05050102010706020507" pitchFamily="18" charset="2"/>
              </a:rPr>
              <a:t></a:t>
            </a:r>
            <a:endParaRPr kumimoji="0" lang="en-US" altLang="ko-KR" sz="100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22540" name="Rectangle 50">
            <a:extLst>
              <a:ext uri="{FF2B5EF4-FFF2-40B4-BE49-F238E27FC236}">
                <a16:creationId xmlns:a16="http://schemas.microsoft.com/office/drawing/2014/main" id="{E419A555-98C8-4130-9321-70BC67F8B9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3055938"/>
            <a:ext cx="342900" cy="457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200">
                <a:latin typeface="바탕" panose="02030600000101010101" pitchFamily="18" charset="-127"/>
                <a:ea typeface="바탕" panose="02030600000101010101" pitchFamily="18" charset="-127"/>
              </a:rPr>
              <a:t>6</a:t>
            </a:r>
          </a:p>
        </p:txBody>
      </p:sp>
      <p:sp>
        <p:nvSpPr>
          <p:cNvPr id="22541" name="Rectangle 51">
            <a:extLst>
              <a:ext uri="{FF2B5EF4-FFF2-40B4-BE49-F238E27FC236}">
                <a16:creationId xmlns:a16="http://schemas.microsoft.com/office/drawing/2014/main" id="{18053CF5-86CE-4FC7-91E1-5C82263001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2300" y="3055938"/>
            <a:ext cx="342900" cy="457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200">
                <a:latin typeface="바탕" panose="02030600000101010101" pitchFamily="18" charset="-127"/>
                <a:ea typeface="바탕" panose="02030600000101010101" pitchFamily="18" charset="-127"/>
                <a:sym typeface="Symbol" panose="05050102010706020507" pitchFamily="18" charset="2"/>
              </a:rPr>
              <a:t></a:t>
            </a:r>
            <a:endParaRPr kumimoji="0" lang="en-US" altLang="ko-KR" sz="100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22542" name="Rectangle 52">
            <a:extLst>
              <a:ext uri="{FF2B5EF4-FFF2-40B4-BE49-F238E27FC236}">
                <a16:creationId xmlns:a16="http://schemas.microsoft.com/office/drawing/2014/main" id="{0CBEFF9D-9C16-4DD5-9D93-674A446A15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3055938"/>
            <a:ext cx="342900" cy="457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200">
                <a:latin typeface="바탕" panose="02030600000101010101" pitchFamily="18" charset="-127"/>
                <a:ea typeface="바탕" panose="02030600000101010101" pitchFamily="18" charset="-127"/>
                <a:sym typeface="Symbol" panose="05050102010706020507" pitchFamily="18" charset="2"/>
              </a:rPr>
              <a:t></a:t>
            </a:r>
            <a:endParaRPr kumimoji="0" lang="en-US" altLang="ko-KR" sz="100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22543" name="Rectangle 53">
            <a:extLst>
              <a:ext uri="{FF2B5EF4-FFF2-40B4-BE49-F238E27FC236}">
                <a16:creationId xmlns:a16="http://schemas.microsoft.com/office/drawing/2014/main" id="{B23B6606-7C02-4F7A-AA5A-CD1EA5582C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2751138"/>
            <a:ext cx="27146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>
                <a:latin typeface="굴림" panose="020B0600000101010101" pitchFamily="50" charset="-127"/>
                <a:ea typeface="바탕체" panose="02030609000101010101" pitchFamily="17" charset="-127"/>
              </a:rPr>
              <a:t>0</a:t>
            </a:r>
          </a:p>
        </p:txBody>
      </p:sp>
      <p:sp>
        <p:nvSpPr>
          <p:cNvPr id="22544" name="Rectangle 54">
            <a:extLst>
              <a:ext uri="{FF2B5EF4-FFF2-40B4-BE49-F238E27FC236}">
                <a16:creationId xmlns:a16="http://schemas.microsoft.com/office/drawing/2014/main" id="{40279725-1EE8-491D-BE36-5209698695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2751138"/>
            <a:ext cx="27146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>
                <a:latin typeface="굴림" panose="020B0600000101010101" pitchFamily="50" charset="-127"/>
                <a:ea typeface="바탕체" panose="02030609000101010101" pitchFamily="17" charset="-127"/>
              </a:rPr>
              <a:t>2</a:t>
            </a:r>
          </a:p>
        </p:txBody>
      </p:sp>
      <p:sp>
        <p:nvSpPr>
          <p:cNvPr id="22545" name="Rectangle 55">
            <a:extLst>
              <a:ext uri="{FF2B5EF4-FFF2-40B4-BE49-F238E27FC236}">
                <a16:creationId xmlns:a16="http://schemas.microsoft.com/office/drawing/2014/main" id="{C5FDA104-C2B7-4961-9B8A-8ACB71271B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2751138"/>
            <a:ext cx="27146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>
                <a:latin typeface="굴림" panose="020B0600000101010101" pitchFamily="50" charset="-127"/>
                <a:ea typeface="바탕체" panose="02030609000101010101" pitchFamily="17" charset="-127"/>
              </a:rPr>
              <a:t>1</a:t>
            </a:r>
          </a:p>
        </p:txBody>
      </p:sp>
      <p:sp>
        <p:nvSpPr>
          <p:cNvPr id="22546" name="Rectangle 56">
            <a:extLst>
              <a:ext uri="{FF2B5EF4-FFF2-40B4-BE49-F238E27FC236}">
                <a16:creationId xmlns:a16="http://schemas.microsoft.com/office/drawing/2014/main" id="{427AE6C2-DD89-45FB-B25D-FD2831968B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2751138"/>
            <a:ext cx="27146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>
                <a:latin typeface="굴림" panose="020B0600000101010101" pitchFamily="50" charset="-127"/>
                <a:ea typeface="바탕체" panose="02030609000101010101" pitchFamily="17" charset="-127"/>
              </a:rPr>
              <a:t>3</a:t>
            </a:r>
          </a:p>
        </p:txBody>
      </p:sp>
      <p:sp>
        <p:nvSpPr>
          <p:cNvPr id="22547" name="Rectangle 57">
            <a:extLst>
              <a:ext uri="{FF2B5EF4-FFF2-40B4-BE49-F238E27FC236}">
                <a16:creationId xmlns:a16="http://schemas.microsoft.com/office/drawing/2014/main" id="{90491232-BEB6-4D95-BD44-3E731B9E80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2751138"/>
            <a:ext cx="27146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>
                <a:latin typeface="굴림" panose="020B0600000101010101" pitchFamily="50" charset="-127"/>
                <a:ea typeface="바탕체" panose="02030609000101010101" pitchFamily="17" charset="-127"/>
              </a:rPr>
              <a:t>4</a:t>
            </a:r>
          </a:p>
        </p:txBody>
      </p:sp>
      <p:sp>
        <p:nvSpPr>
          <p:cNvPr id="22548" name="Rectangle 58">
            <a:extLst>
              <a:ext uri="{FF2B5EF4-FFF2-40B4-BE49-F238E27FC236}">
                <a16:creationId xmlns:a16="http://schemas.microsoft.com/office/drawing/2014/main" id="{8DF7B175-E6FE-49EF-B9ED-1F1662631E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2751138"/>
            <a:ext cx="27146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>
                <a:latin typeface="굴림" panose="020B0600000101010101" pitchFamily="50" charset="-127"/>
                <a:ea typeface="바탕체" panose="02030609000101010101" pitchFamily="17" charset="-127"/>
              </a:rPr>
              <a:t>6</a:t>
            </a:r>
          </a:p>
        </p:txBody>
      </p:sp>
      <p:sp>
        <p:nvSpPr>
          <p:cNvPr id="22549" name="Rectangle 59">
            <a:extLst>
              <a:ext uri="{FF2B5EF4-FFF2-40B4-BE49-F238E27FC236}">
                <a16:creationId xmlns:a16="http://schemas.microsoft.com/office/drawing/2014/main" id="{C29E14FC-8422-4D91-AC4A-3E044CBB46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2751138"/>
            <a:ext cx="27146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>
                <a:latin typeface="굴림" panose="020B0600000101010101" pitchFamily="50" charset="-127"/>
                <a:ea typeface="바탕체" panose="02030609000101010101" pitchFamily="17" charset="-127"/>
              </a:rPr>
              <a:t>5</a:t>
            </a:r>
          </a:p>
        </p:txBody>
      </p:sp>
      <p:sp>
        <p:nvSpPr>
          <p:cNvPr id="22550" name="Rectangle 60">
            <a:extLst>
              <a:ext uri="{FF2B5EF4-FFF2-40B4-BE49-F238E27FC236}">
                <a16:creationId xmlns:a16="http://schemas.microsoft.com/office/drawing/2014/main" id="{74370544-D04A-4D48-8751-4D887F34A1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2751138"/>
            <a:ext cx="27146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>
                <a:latin typeface="굴림" panose="020B0600000101010101" pitchFamily="50" charset="-127"/>
                <a:ea typeface="바탕체" panose="02030609000101010101" pitchFamily="17" charset="-127"/>
              </a:rPr>
              <a:t>7</a:t>
            </a:r>
          </a:p>
        </p:txBody>
      </p:sp>
      <p:sp>
        <p:nvSpPr>
          <p:cNvPr id="22551" name="Rectangle 61">
            <a:extLst>
              <a:ext uri="{FF2B5EF4-FFF2-40B4-BE49-F238E27FC236}">
                <a16:creationId xmlns:a16="http://schemas.microsoft.com/office/drawing/2014/main" id="{423C0550-05AF-49EB-9141-39C2049084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2751138"/>
            <a:ext cx="381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>
                <a:latin typeface="굴림" panose="020B0600000101010101" pitchFamily="50" charset="-127"/>
                <a:ea typeface="바탕체" panose="02030609000101010101" pitchFamily="17" charset="-127"/>
              </a:rPr>
              <a:t>8</a:t>
            </a:r>
          </a:p>
        </p:txBody>
      </p:sp>
      <p:sp>
        <p:nvSpPr>
          <p:cNvPr id="22552" name="Rectangle 62">
            <a:extLst>
              <a:ext uri="{FF2B5EF4-FFF2-40B4-BE49-F238E27FC236}">
                <a16:creationId xmlns:a16="http://schemas.microsoft.com/office/drawing/2014/main" id="{EC691943-703B-4361-8FDF-2794AD9929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8600" y="1989138"/>
            <a:ext cx="8191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>
                <a:latin typeface="굴림" panose="020B0600000101010101" pitchFamily="50" charset="-127"/>
                <a:ea typeface="굴림" panose="020B0600000101010101" pitchFamily="50" charset="-127"/>
              </a:rPr>
              <a:t>S = { </a:t>
            </a:r>
            <a:r>
              <a:rPr lang="en-US" altLang="ko-KR" sz="1200" b="1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0</a:t>
            </a:r>
            <a:r>
              <a:rPr lang="en-US" altLang="ko-KR" sz="1200">
                <a:latin typeface="굴림" panose="020B0600000101010101" pitchFamily="50" charset="-127"/>
                <a:ea typeface="굴림" panose="020B0600000101010101" pitchFamily="50" charset="-127"/>
              </a:rPr>
              <a:t> }</a:t>
            </a:r>
          </a:p>
        </p:txBody>
      </p:sp>
      <p:sp>
        <p:nvSpPr>
          <p:cNvPr id="20505" name="Rectangle 101">
            <a:extLst>
              <a:ext uri="{FF2B5EF4-FFF2-40B4-BE49-F238E27FC236}">
                <a16:creationId xmlns:a16="http://schemas.microsoft.com/office/drawing/2014/main" id="{3B5920EB-B7E0-4567-AC47-EC1B026FCE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1989138"/>
            <a:ext cx="342900" cy="457200"/>
          </a:xfrm>
          <a:prstGeom prst="rect">
            <a:avLst/>
          </a:prstGeom>
          <a:solidFill>
            <a:schemeClr val="bg1">
              <a:lumMod val="20000"/>
              <a:lumOff val="8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0" lang="en-US" altLang="ko-KR" sz="1200">
                <a:latin typeface="바탕" panose="02030600000101010101" pitchFamily="18" charset="-127"/>
                <a:ea typeface="바탕" panose="02030600000101010101" pitchFamily="18" charset="-127"/>
                <a:sym typeface="Symbol" panose="05050102010706020507" pitchFamily="18" charset="2"/>
              </a:rPr>
              <a:t>0</a:t>
            </a:r>
            <a:r>
              <a:rPr kumimoji="0" lang="en-US" altLang="ko-KR" sz="1200">
                <a:latin typeface="바탕" panose="02030600000101010101" pitchFamily="18" charset="-127"/>
                <a:ea typeface="바탕" panose="02030600000101010101" pitchFamily="18" charset="-127"/>
              </a:rPr>
              <a:t>   </a:t>
            </a:r>
          </a:p>
        </p:txBody>
      </p:sp>
      <p:sp>
        <p:nvSpPr>
          <p:cNvPr id="22554" name="Rectangle 102">
            <a:extLst>
              <a:ext uri="{FF2B5EF4-FFF2-40B4-BE49-F238E27FC236}">
                <a16:creationId xmlns:a16="http://schemas.microsoft.com/office/drawing/2014/main" id="{B28EC051-2470-4A3D-848F-8AC372F3CC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4900" y="1989138"/>
            <a:ext cx="342900" cy="457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200">
                <a:latin typeface="바탕" panose="02030600000101010101" pitchFamily="18" charset="-127"/>
                <a:ea typeface="바탕" panose="02030600000101010101" pitchFamily="18" charset="-127"/>
              </a:rPr>
              <a:t>2</a:t>
            </a:r>
          </a:p>
        </p:txBody>
      </p:sp>
      <p:sp>
        <p:nvSpPr>
          <p:cNvPr id="22555" name="Rectangle 103">
            <a:extLst>
              <a:ext uri="{FF2B5EF4-FFF2-40B4-BE49-F238E27FC236}">
                <a16:creationId xmlns:a16="http://schemas.microsoft.com/office/drawing/2014/main" id="{E98E67CF-ADC9-415A-8BFA-8D3A50D919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1989138"/>
            <a:ext cx="342900" cy="457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200">
                <a:latin typeface="바탕" panose="02030600000101010101" pitchFamily="18" charset="-127"/>
                <a:ea typeface="바탕" panose="02030600000101010101" pitchFamily="18" charset="-127"/>
              </a:rPr>
              <a:t>5</a:t>
            </a:r>
          </a:p>
        </p:txBody>
      </p:sp>
      <p:sp>
        <p:nvSpPr>
          <p:cNvPr id="22556" name="Rectangle 104">
            <a:extLst>
              <a:ext uri="{FF2B5EF4-FFF2-40B4-BE49-F238E27FC236}">
                <a16:creationId xmlns:a16="http://schemas.microsoft.com/office/drawing/2014/main" id="{FD27D190-0DD2-427E-97B9-3BF675062D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0700" y="1989138"/>
            <a:ext cx="342900" cy="457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200">
                <a:latin typeface="바탕" panose="02030600000101010101" pitchFamily="18" charset="-127"/>
                <a:ea typeface="바탕" panose="02030600000101010101" pitchFamily="18" charset="-127"/>
              </a:rPr>
              <a:t>9</a:t>
            </a:r>
          </a:p>
        </p:txBody>
      </p:sp>
      <p:sp>
        <p:nvSpPr>
          <p:cNvPr id="22557" name="Rectangle 105">
            <a:extLst>
              <a:ext uri="{FF2B5EF4-FFF2-40B4-BE49-F238E27FC236}">
                <a16:creationId xmlns:a16="http://schemas.microsoft.com/office/drawing/2014/main" id="{9F35D289-41CE-4717-9C17-142B1F1049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1989138"/>
            <a:ext cx="342900" cy="457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200">
                <a:latin typeface="바탕" panose="02030600000101010101" pitchFamily="18" charset="-127"/>
                <a:ea typeface="바탕" panose="02030600000101010101" pitchFamily="18" charset="-127"/>
                <a:sym typeface="Symbol" panose="05050102010706020507" pitchFamily="18" charset="2"/>
              </a:rPr>
              <a:t></a:t>
            </a:r>
            <a:endParaRPr kumimoji="0" lang="en-US" altLang="ko-KR" sz="100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22558" name="Rectangle 106">
            <a:extLst>
              <a:ext uri="{FF2B5EF4-FFF2-40B4-BE49-F238E27FC236}">
                <a16:creationId xmlns:a16="http://schemas.microsoft.com/office/drawing/2014/main" id="{3F637612-D2CB-44C4-8912-2B8C11CFF9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6500" y="1989138"/>
            <a:ext cx="342900" cy="457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200">
                <a:latin typeface="바탕" panose="02030600000101010101" pitchFamily="18" charset="-127"/>
                <a:ea typeface="바탕" panose="02030600000101010101" pitchFamily="18" charset="-127"/>
                <a:sym typeface="Symbol" panose="05050102010706020507" pitchFamily="18" charset="2"/>
              </a:rPr>
              <a:t></a:t>
            </a:r>
            <a:endParaRPr kumimoji="0" lang="en-US" altLang="ko-KR" sz="100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22559" name="Rectangle 107">
            <a:extLst>
              <a:ext uri="{FF2B5EF4-FFF2-40B4-BE49-F238E27FC236}">
                <a16:creationId xmlns:a16="http://schemas.microsoft.com/office/drawing/2014/main" id="{1F74B03E-EDE3-497B-B4EB-799280699F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1989138"/>
            <a:ext cx="381000" cy="457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200">
                <a:latin typeface="바탕" panose="02030600000101010101" pitchFamily="18" charset="-127"/>
                <a:ea typeface="바탕" panose="02030600000101010101" pitchFamily="18" charset="-127"/>
                <a:sym typeface="Symbol" panose="05050102010706020507" pitchFamily="18" charset="2"/>
              </a:rPr>
              <a:t>15</a:t>
            </a:r>
            <a:endParaRPr kumimoji="0" lang="en-US" altLang="ko-KR" sz="100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22560" name="Rectangle 108">
            <a:extLst>
              <a:ext uri="{FF2B5EF4-FFF2-40B4-BE49-F238E27FC236}">
                <a16:creationId xmlns:a16="http://schemas.microsoft.com/office/drawing/2014/main" id="{F9A24B87-3996-4AE6-8A75-1B4446E1B4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2300" y="1989138"/>
            <a:ext cx="342900" cy="457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200">
                <a:latin typeface="바탕" panose="02030600000101010101" pitchFamily="18" charset="-127"/>
                <a:ea typeface="바탕" panose="02030600000101010101" pitchFamily="18" charset="-127"/>
                <a:sym typeface="Symbol" panose="05050102010706020507" pitchFamily="18" charset="2"/>
              </a:rPr>
              <a:t></a:t>
            </a:r>
            <a:endParaRPr kumimoji="0" lang="en-US" altLang="ko-KR" sz="100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22561" name="Rectangle 109">
            <a:extLst>
              <a:ext uri="{FF2B5EF4-FFF2-40B4-BE49-F238E27FC236}">
                <a16:creationId xmlns:a16="http://schemas.microsoft.com/office/drawing/2014/main" id="{D5A7F6ED-7378-4390-8E52-389FAAB3E4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1989138"/>
            <a:ext cx="342900" cy="457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200">
                <a:latin typeface="바탕" panose="02030600000101010101" pitchFamily="18" charset="-127"/>
                <a:ea typeface="바탕" panose="02030600000101010101" pitchFamily="18" charset="-127"/>
                <a:sym typeface="Symbol" panose="05050102010706020507" pitchFamily="18" charset="2"/>
              </a:rPr>
              <a:t></a:t>
            </a:r>
            <a:endParaRPr kumimoji="0" lang="en-US" altLang="ko-KR" sz="100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22562" name="Rectangle 110">
            <a:extLst>
              <a:ext uri="{FF2B5EF4-FFF2-40B4-BE49-F238E27FC236}">
                <a16:creationId xmlns:a16="http://schemas.microsoft.com/office/drawing/2014/main" id="{3CCC9DEC-7289-4A5D-A300-0CA39E4CAF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1684338"/>
            <a:ext cx="27146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>
                <a:latin typeface="굴림" panose="020B0600000101010101" pitchFamily="50" charset="-127"/>
                <a:ea typeface="바탕체" panose="02030609000101010101" pitchFamily="17" charset="-127"/>
              </a:rPr>
              <a:t>0</a:t>
            </a:r>
          </a:p>
        </p:txBody>
      </p:sp>
      <p:sp>
        <p:nvSpPr>
          <p:cNvPr id="22563" name="Rectangle 111">
            <a:extLst>
              <a:ext uri="{FF2B5EF4-FFF2-40B4-BE49-F238E27FC236}">
                <a16:creationId xmlns:a16="http://schemas.microsoft.com/office/drawing/2014/main" id="{65DD8D46-8B8D-42A5-BF9F-06C4245C44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1684338"/>
            <a:ext cx="27146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>
                <a:latin typeface="굴림" panose="020B0600000101010101" pitchFamily="50" charset="-127"/>
                <a:ea typeface="바탕체" panose="02030609000101010101" pitchFamily="17" charset="-127"/>
              </a:rPr>
              <a:t>2</a:t>
            </a:r>
          </a:p>
        </p:txBody>
      </p:sp>
      <p:sp>
        <p:nvSpPr>
          <p:cNvPr id="22564" name="Rectangle 112">
            <a:extLst>
              <a:ext uri="{FF2B5EF4-FFF2-40B4-BE49-F238E27FC236}">
                <a16:creationId xmlns:a16="http://schemas.microsoft.com/office/drawing/2014/main" id="{7603F0D1-39B8-41DA-8681-1AC1C0D0CC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1684338"/>
            <a:ext cx="27146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>
                <a:latin typeface="굴림" panose="020B0600000101010101" pitchFamily="50" charset="-127"/>
                <a:ea typeface="바탕체" panose="02030609000101010101" pitchFamily="17" charset="-127"/>
              </a:rPr>
              <a:t>1</a:t>
            </a:r>
          </a:p>
        </p:txBody>
      </p:sp>
      <p:sp>
        <p:nvSpPr>
          <p:cNvPr id="22565" name="Rectangle 113">
            <a:extLst>
              <a:ext uri="{FF2B5EF4-FFF2-40B4-BE49-F238E27FC236}">
                <a16:creationId xmlns:a16="http://schemas.microsoft.com/office/drawing/2014/main" id="{2E8BCE00-2D0C-4D4D-9407-C66E152861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1684338"/>
            <a:ext cx="27146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>
                <a:latin typeface="굴림" panose="020B0600000101010101" pitchFamily="50" charset="-127"/>
                <a:ea typeface="바탕체" panose="02030609000101010101" pitchFamily="17" charset="-127"/>
              </a:rPr>
              <a:t>3</a:t>
            </a:r>
          </a:p>
        </p:txBody>
      </p:sp>
      <p:sp>
        <p:nvSpPr>
          <p:cNvPr id="22566" name="Rectangle 114">
            <a:extLst>
              <a:ext uri="{FF2B5EF4-FFF2-40B4-BE49-F238E27FC236}">
                <a16:creationId xmlns:a16="http://schemas.microsoft.com/office/drawing/2014/main" id="{63BB85A6-2C0B-4F96-A285-161E6C239D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1684338"/>
            <a:ext cx="27146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>
                <a:latin typeface="굴림" panose="020B0600000101010101" pitchFamily="50" charset="-127"/>
                <a:ea typeface="바탕체" panose="02030609000101010101" pitchFamily="17" charset="-127"/>
              </a:rPr>
              <a:t>4</a:t>
            </a:r>
          </a:p>
        </p:txBody>
      </p:sp>
      <p:sp>
        <p:nvSpPr>
          <p:cNvPr id="22567" name="Rectangle 115">
            <a:extLst>
              <a:ext uri="{FF2B5EF4-FFF2-40B4-BE49-F238E27FC236}">
                <a16:creationId xmlns:a16="http://schemas.microsoft.com/office/drawing/2014/main" id="{0E78667B-57B2-4163-8767-5B086E2BA2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1684338"/>
            <a:ext cx="27146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>
                <a:latin typeface="굴림" panose="020B0600000101010101" pitchFamily="50" charset="-127"/>
                <a:ea typeface="바탕체" panose="02030609000101010101" pitchFamily="17" charset="-127"/>
              </a:rPr>
              <a:t>6</a:t>
            </a:r>
          </a:p>
        </p:txBody>
      </p:sp>
      <p:sp>
        <p:nvSpPr>
          <p:cNvPr id="22568" name="Rectangle 116">
            <a:extLst>
              <a:ext uri="{FF2B5EF4-FFF2-40B4-BE49-F238E27FC236}">
                <a16:creationId xmlns:a16="http://schemas.microsoft.com/office/drawing/2014/main" id="{39E428A0-7CAC-4025-BFB3-426543531C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1684338"/>
            <a:ext cx="27146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>
                <a:latin typeface="굴림" panose="020B0600000101010101" pitchFamily="50" charset="-127"/>
                <a:ea typeface="바탕체" panose="02030609000101010101" pitchFamily="17" charset="-127"/>
              </a:rPr>
              <a:t>5</a:t>
            </a:r>
          </a:p>
        </p:txBody>
      </p:sp>
      <p:sp>
        <p:nvSpPr>
          <p:cNvPr id="22569" name="Rectangle 117">
            <a:extLst>
              <a:ext uri="{FF2B5EF4-FFF2-40B4-BE49-F238E27FC236}">
                <a16:creationId xmlns:a16="http://schemas.microsoft.com/office/drawing/2014/main" id="{E9D15B16-8E6B-417E-9AED-3E599D8CB8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1684338"/>
            <a:ext cx="27146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>
                <a:latin typeface="굴림" panose="020B0600000101010101" pitchFamily="50" charset="-127"/>
                <a:ea typeface="바탕체" panose="02030609000101010101" pitchFamily="17" charset="-127"/>
              </a:rPr>
              <a:t>7</a:t>
            </a:r>
          </a:p>
        </p:txBody>
      </p:sp>
      <p:sp>
        <p:nvSpPr>
          <p:cNvPr id="22570" name="Rectangle 118">
            <a:extLst>
              <a:ext uri="{FF2B5EF4-FFF2-40B4-BE49-F238E27FC236}">
                <a16:creationId xmlns:a16="http://schemas.microsoft.com/office/drawing/2014/main" id="{014F81B2-BF40-4434-BF5C-3A2B0B608D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1684338"/>
            <a:ext cx="381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>
                <a:latin typeface="굴림" panose="020B0600000101010101" pitchFamily="50" charset="-127"/>
                <a:ea typeface="바탕체" panose="02030609000101010101" pitchFamily="17" charset="-127"/>
              </a:rPr>
              <a:t>8</a:t>
            </a:r>
          </a:p>
        </p:txBody>
      </p:sp>
      <p:sp>
        <p:nvSpPr>
          <p:cNvPr id="20523" name="Rectangle 119">
            <a:extLst>
              <a:ext uri="{FF2B5EF4-FFF2-40B4-BE49-F238E27FC236}">
                <a16:creationId xmlns:a16="http://schemas.microsoft.com/office/drawing/2014/main" id="{70A20EEF-0D21-4CE3-8561-625419947C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0100" y="4046538"/>
            <a:ext cx="342900" cy="457200"/>
          </a:xfrm>
          <a:prstGeom prst="rect">
            <a:avLst/>
          </a:prstGeom>
          <a:solidFill>
            <a:schemeClr val="bg1">
              <a:lumMod val="20000"/>
              <a:lumOff val="8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0" lang="en-US" altLang="ko-KR" sz="1200">
                <a:latin typeface="바탕" panose="02030600000101010101" pitchFamily="18" charset="-127"/>
                <a:ea typeface="바탕" panose="02030600000101010101" pitchFamily="18" charset="-127"/>
                <a:sym typeface="Symbol" panose="05050102010706020507" pitchFamily="18" charset="2"/>
              </a:rPr>
              <a:t>0</a:t>
            </a:r>
            <a:r>
              <a:rPr kumimoji="0" lang="en-US" altLang="ko-KR" sz="1200">
                <a:latin typeface="바탕" panose="02030600000101010101" pitchFamily="18" charset="-127"/>
                <a:ea typeface="바탕" panose="02030600000101010101" pitchFamily="18" charset="-127"/>
              </a:rPr>
              <a:t>    </a:t>
            </a:r>
          </a:p>
        </p:txBody>
      </p:sp>
      <p:sp>
        <p:nvSpPr>
          <p:cNvPr id="20524" name="Rectangle 120">
            <a:extLst>
              <a:ext uri="{FF2B5EF4-FFF2-40B4-BE49-F238E27FC236}">
                <a16:creationId xmlns:a16="http://schemas.microsoft.com/office/drawing/2014/main" id="{2547D685-1774-4E4D-AEC6-E8E73CC151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4046538"/>
            <a:ext cx="342900" cy="457200"/>
          </a:xfrm>
          <a:prstGeom prst="rect">
            <a:avLst/>
          </a:prstGeom>
          <a:solidFill>
            <a:schemeClr val="bg1">
              <a:lumMod val="20000"/>
              <a:lumOff val="8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0" lang="en-US" altLang="ko-KR" sz="1200">
                <a:latin typeface="바탕" panose="02030600000101010101" pitchFamily="18" charset="-127"/>
                <a:ea typeface="바탕" panose="02030600000101010101" pitchFamily="18" charset="-127"/>
              </a:rPr>
              <a:t>2</a:t>
            </a:r>
          </a:p>
        </p:txBody>
      </p:sp>
      <p:sp>
        <p:nvSpPr>
          <p:cNvPr id="20525" name="Rectangle 121">
            <a:extLst>
              <a:ext uri="{FF2B5EF4-FFF2-40B4-BE49-F238E27FC236}">
                <a16:creationId xmlns:a16="http://schemas.microsoft.com/office/drawing/2014/main" id="{27A81C15-7F89-481C-9948-EC29B09C17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5900" y="4046538"/>
            <a:ext cx="342900" cy="457200"/>
          </a:xfrm>
          <a:prstGeom prst="rect">
            <a:avLst/>
          </a:prstGeom>
          <a:solidFill>
            <a:schemeClr val="bg1">
              <a:lumMod val="20000"/>
              <a:lumOff val="8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0" lang="en-US" altLang="ko-KR" sz="1200">
                <a:latin typeface="바탕" panose="02030600000101010101" pitchFamily="18" charset="-127"/>
                <a:ea typeface="바탕" panose="02030600000101010101" pitchFamily="18" charset="-127"/>
              </a:rPr>
              <a:t>5</a:t>
            </a:r>
          </a:p>
        </p:txBody>
      </p:sp>
      <p:sp>
        <p:nvSpPr>
          <p:cNvPr id="22574" name="Rectangle 122">
            <a:extLst>
              <a:ext uri="{FF2B5EF4-FFF2-40B4-BE49-F238E27FC236}">
                <a16:creationId xmlns:a16="http://schemas.microsoft.com/office/drawing/2014/main" id="{1CEE9206-043F-4713-AFBE-E65477B082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4046538"/>
            <a:ext cx="342900" cy="457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200">
                <a:latin typeface="바탕" panose="02030600000101010101" pitchFamily="18" charset="-127"/>
                <a:ea typeface="바탕" panose="02030600000101010101" pitchFamily="18" charset="-127"/>
              </a:rPr>
              <a:t>9</a:t>
            </a:r>
          </a:p>
        </p:txBody>
      </p:sp>
      <p:sp>
        <p:nvSpPr>
          <p:cNvPr id="22575" name="Rectangle 123">
            <a:extLst>
              <a:ext uri="{FF2B5EF4-FFF2-40B4-BE49-F238E27FC236}">
                <a16:creationId xmlns:a16="http://schemas.microsoft.com/office/drawing/2014/main" id="{7DFA1960-0722-4888-842F-D853091F24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1700" y="4046538"/>
            <a:ext cx="342900" cy="457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200">
                <a:latin typeface="바탕" panose="02030600000101010101" pitchFamily="18" charset="-127"/>
                <a:ea typeface="바탕" panose="02030600000101010101" pitchFamily="18" charset="-127"/>
                <a:sym typeface="Symbol" panose="05050102010706020507" pitchFamily="18" charset="2"/>
              </a:rPr>
              <a:t>7</a:t>
            </a:r>
            <a:endParaRPr kumimoji="0" lang="en-US" altLang="ko-KR" sz="100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22576" name="Rectangle 124">
            <a:extLst>
              <a:ext uri="{FF2B5EF4-FFF2-40B4-BE49-F238E27FC236}">
                <a16:creationId xmlns:a16="http://schemas.microsoft.com/office/drawing/2014/main" id="{8F620708-4DBA-4115-B1A0-62F63690EE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4046538"/>
            <a:ext cx="419100" cy="457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200">
                <a:latin typeface="바탕" panose="02030600000101010101" pitchFamily="18" charset="-127"/>
                <a:ea typeface="바탕" panose="02030600000101010101" pitchFamily="18" charset="-127"/>
                <a:sym typeface="Symbol" panose="05050102010706020507" pitchFamily="18" charset="2"/>
              </a:rPr>
              <a:t>10</a:t>
            </a:r>
            <a:endParaRPr kumimoji="0" lang="en-US" altLang="ko-KR" sz="100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22577" name="Rectangle 125">
            <a:extLst>
              <a:ext uri="{FF2B5EF4-FFF2-40B4-BE49-F238E27FC236}">
                <a16:creationId xmlns:a16="http://schemas.microsoft.com/office/drawing/2014/main" id="{159FBB06-8426-44A6-8B3B-8AAAA7A4E0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7500" y="4046538"/>
            <a:ext cx="342900" cy="457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200">
                <a:latin typeface="바탕" panose="02030600000101010101" pitchFamily="18" charset="-127"/>
                <a:ea typeface="바탕" panose="02030600000101010101" pitchFamily="18" charset="-127"/>
                <a:sym typeface="Symbol" panose="05050102010706020507" pitchFamily="18" charset="2"/>
              </a:rPr>
              <a:t>6</a:t>
            </a:r>
            <a:endParaRPr kumimoji="0" lang="en-US" altLang="ko-KR" sz="100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22578" name="Rectangle 126">
            <a:extLst>
              <a:ext uri="{FF2B5EF4-FFF2-40B4-BE49-F238E27FC236}">
                <a16:creationId xmlns:a16="http://schemas.microsoft.com/office/drawing/2014/main" id="{48406724-1B86-4178-BA36-FD7BE0C5AB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4046538"/>
            <a:ext cx="342900" cy="457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200">
                <a:latin typeface="바탕" panose="02030600000101010101" pitchFamily="18" charset="-127"/>
                <a:ea typeface="바탕" panose="02030600000101010101" pitchFamily="18" charset="-127"/>
                <a:sym typeface="Symbol" panose="05050102010706020507" pitchFamily="18" charset="2"/>
              </a:rPr>
              <a:t></a:t>
            </a:r>
            <a:endParaRPr kumimoji="0" lang="en-US" altLang="ko-KR" sz="100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22579" name="Rectangle 127">
            <a:extLst>
              <a:ext uri="{FF2B5EF4-FFF2-40B4-BE49-F238E27FC236}">
                <a16:creationId xmlns:a16="http://schemas.microsoft.com/office/drawing/2014/main" id="{FDCAC4AD-4FE6-4293-A642-073E78B698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3300" y="4046538"/>
            <a:ext cx="342900" cy="457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200">
                <a:latin typeface="바탕" panose="02030600000101010101" pitchFamily="18" charset="-127"/>
                <a:ea typeface="바탕" panose="02030600000101010101" pitchFamily="18" charset="-127"/>
                <a:sym typeface="Symbol" panose="05050102010706020507" pitchFamily="18" charset="2"/>
              </a:rPr>
              <a:t></a:t>
            </a:r>
            <a:endParaRPr kumimoji="0" lang="en-US" altLang="ko-KR" sz="100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22580" name="Rectangle 128">
            <a:extLst>
              <a:ext uri="{FF2B5EF4-FFF2-40B4-BE49-F238E27FC236}">
                <a16:creationId xmlns:a16="http://schemas.microsoft.com/office/drawing/2014/main" id="{DE8BB234-B927-4FD5-9803-BBFFC3DF23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0100" y="3741738"/>
            <a:ext cx="27146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>
                <a:latin typeface="굴림" panose="020B0600000101010101" pitchFamily="50" charset="-127"/>
                <a:ea typeface="바탕체" panose="02030609000101010101" pitchFamily="17" charset="-127"/>
              </a:rPr>
              <a:t>0</a:t>
            </a:r>
          </a:p>
        </p:txBody>
      </p:sp>
      <p:sp>
        <p:nvSpPr>
          <p:cNvPr id="22581" name="Rectangle 129">
            <a:extLst>
              <a:ext uri="{FF2B5EF4-FFF2-40B4-BE49-F238E27FC236}">
                <a16:creationId xmlns:a16="http://schemas.microsoft.com/office/drawing/2014/main" id="{9793D819-7956-4759-A8A7-E6848E1FDF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2100" y="3741738"/>
            <a:ext cx="27146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>
                <a:latin typeface="굴림" panose="020B0600000101010101" pitchFamily="50" charset="-127"/>
                <a:ea typeface="바탕체" panose="02030609000101010101" pitchFamily="17" charset="-127"/>
              </a:rPr>
              <a:t>2</a:t>
            </a:r>
          </a:p>
        </p:txBody>
      </p:sp>
      <p:sp>
        <p:nvSpPr>
          <p:cNvPr id="22582" name="Rectangle 130">
            <a:extLst>
              <a:ext uri="{FF2B5EF4-FFF2-40B4-BE49-F238E27FC236}">
                <a16:creationId xmlns:a16="http://schemas.microsoft.com/office/drawing/2014/main" id="{A6C87786-7E46-4BD2-A7F4-371EB9236B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91100" y="3741738"/>
            <a:ext cx="27146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>
                <a:latin typeface="굴림" panose="020B0600000101010101" pitchFamily="50" charset="-127"/>
                <a:ea typeface="바탕체" panose="02030609000101010101" pitchFamily="17" charset="-127"/>
              </a:rPr>
              <a:t>1</a:t>
            </a:r>
          </a:p>
        </p:txBody>
      </p:sp>
      <p:sp>
        <p:nvSpPr>
          <p:cNvPr id="22583" name="Rectangle 131">
            <a:extLst>
              <a:ext uri="{FF2B5EF4-FFF2-40B4-BE49-F238E27FC236}">
                <a16:creationId xmlns:a16="http://schemas.microsoft.com/office/drawing/2014/main" id="{DCFAFD23-3773-401E-A8E2-7F715CA190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6900" y="3741738"/>
            <a:ext cx="27146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>
                <a:latin typeface="굴림" panose="020B0600000101010101" pitchFamily="50" charset="-127"/>
                <a:ea typeface="바탕체" panose="02030609000101010101" pitchFamily="17" charset="-127"/>
              </a:rPr>
              <a:t>3</a:t>
            </a:r>
          </a:p>
        </p:txBody>
      </p:sp>
      <p:sp>
        <p:nvSpPr>
          <p:cNvPr id="22584" name="Rectangle 132">
            <a:extLst>
              <a:ext uri="{FF2B5EF4-FFF2-40B4-BE49-F238E27FC236}">
                <a16:creationId xmlns:a16="http://schemas.microsoft.com/office/drawing/2014/main" id="{D52F0018-5126-4F7B-869C-1ADFD58A5D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1700" y="3741738"/>
            <a:ext cx="27146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>
                <a:latin typeface="굴림" panose="020B0600000101010101" pitchFamily="50" charset="-127"/>
                <a:ea typeface="바탕체" panose="02030609000101010101" pitchFamily="17" charset="-127"/>
              </a:rPr>
              <a:t>4</a:t>
            </a:r>
          </a:p>
        </p:txBody>
      </p:sp>
      <p:sp>
        <p:nvSpPr>
          <p:cNvPr id="22585" name="Rectangle 133">
            <a:extLst>
              <a:ext uri="{FF2B5EF4-FFF2-40B4-BE49-F238E27FC236}">
                <a16:creationId xmlns:a16="http://schemas.microsoft.com/office/drawing/2014/main" id="{3C5542DE-3E40-4391-9230-102BE63130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7500" y="3741738"/>
            <a:ext cx="27146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>
                <a:latin typeface="굴림" panose="020B0600000101010101" pitchFamily="50" charset="-127"/>
                <a:ea typeface="바탕체" panose="02030609000101010101" pitchFamily="17" charset="-127"/>
              </a:rPr>
              <a:t>6</a:t>
            </a:r>
          </a:p>
        </p:txBody>
      </p:sp>
      <p:sp>
        <p:nvSpPr>
          <p:cNvPr id="22586" name="Rectangle 134">
            <a:extLst>
              <a:ext uri="{FF2B5EF4-FFF2-40B4-BE49-F238E27FC236}">
                <a16:creationId xmlns:a16="http://schemas.microsoft.com/office/drawing/2014/main" id="{1763722B-BB93-4A85-A2C3-7AD377DC00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2700" y="3741738"/>
            <a:ext cx="27146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>
                <a:latin typeface="굴림" panose="020B0600000101010101" pitchFamily="50" charset="-127"/>
                <a:ea typeface="바탕체" panose="02030609000101010101" pitchFamily="17" charset="-127"/>
              </a:rPr>
              <a:t>5</a:t>
            </a:r>
          </a:p>
        </p:txBody>
      </p:sp>
      <p:sp>
        <p:nvSpPr>
          <p:cNvPr id="22587" name="Rectangle 135">
            <a:extLst>
              <a:ext uri="{FF2B5EF4-FFF2-40B4-BE49-F238E27FC236}">
                <a16:creationId xmlns:a16="http://schemas.microsoft.com/office/drawing/2014/main" id="{AB73E7C7-5690-4F69-9797-BCFAEBE15A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8500" y="3741738"/>
            <a:ext cx="27146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>
                <a:latin typeface="굴림" panose="020B0600000101010101" pitchFamily="50" charset="-127"/>
                <a:ea typeface="바탕체" panose="02030609000101010101" pitchFamily="17" charset="-127"/>
              </a:rPr>
              <a:t>7</a:t>
            </a:r>
          </a:p>
        </p:txBody>
      </p:sp>
      <p:sp>
        <p:nvSpPr>
          <p:cNvPr id="22588" name="Rectangle 136">
            <a:extLst>
              <a:ext uri="{FF2B5EF4-FFF2-40B4-BE49-F238E27FC236}">
                <a16:creationId xmlns:a16="http://schemas.microsoft.com/office/drawing/2014/main" id="{A03B5361-4996-4099-A5C2-8B969D7E91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3300" y="3741738"/>
            <a:ext cx="381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>
                <a:latin typeface="굴림" panose="020B0600000101010101" pitchFamily="50" charset="-127"/>
                <a:ea typeface="바탕체" panose="02030609000101010101" pitchFamily="17" charset="-127"/>
              </a:rPr>
              <a:t>8</a:t>
            </a:r>
          </a:p>
        </p:txBody>
      </p:sp>
      <p:sp>
        <p:nvSpPr>
          <p:cNvPr id="22589" name="Rectangle 137">
            <a:extLst>
              <a:ext uri="{FF2B5EF4-FFF2-40B4-BE49-F238E27FC236}">
                <a16:creationId xmlns:a16="http://schemas.microsoft.com/office/drawing/2014/main" id="{D1A4027C-0BF3-44CF-8095-A361E970D1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4938" y="3055938"/>
            <a:ext cx="1008062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>
                <a:latin typeface="굴림" panose="020B0600000101010101" pitchFamily="50" charset="-127"/>
                <a:ea typeface="굴림" panose="020B0600000101010101" pitchFamily="50" charset="-127"/>
              </a:rPr>
              <a:t>S = { 0, </a:t>
            </a:r>
            <a:r>
              <a:rPr lang="en-US" altLang="ko-KR" sz="1200" b="1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</a:t>
            </a:r>
            <a:r>
              <a:rPr lang="en-US" altLang="ko-KR" sz="1200">
                <a:latin typeface="굴림" panose="020B0600000101010101" pitchFamily="50" charset="-127"/>
                <a:ea typeface="굴림" panose="020B0600000101010101" pitchFamily="50" charset="-127"/>
              </a:rPr>
              <a:t> }</a:t>
            </a:r>
          </a:p>
        </p:txBody>
      </p:sp>
      <p:sp>
        <p:nvSpPr>
          <p:cNvPr id="22590" name="Rectangle 138">
            <a:extLst>
              <a:ext uri="{FF2B5EF4-FFF2-40B4-BE49-F238E27FC236}">
                <a16:creationId xmlns:a16="http://schemas.microsoft.com/office/drawing/2014/main" id="{51883719-44BA-4DE7-AF29-F42078FC88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34300" y="4046538"/>
            <a:ext cx="119697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>
                <a:latin typeface="굴림" panose="020B0600000101010101" pitchFamily="50" charset="-127"/>
                <a:ea typeface="굴림" panose="020B0600000101010101" pitchFamily="50" charset="-127"/>
              </a:rPr>
              <a:t>S = { 0, 1 , </a:t>
            </a:r>
            <a:r>
              <a:rPr lang="en-US" altLang="ko-KR" sz="1200" b="1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</a:t>
            </a:r>
            <a:r>
              <a:rPr lang="en-US" altLang="ko-KR" sz="1200">
                <a:latin typeface="굴림" panose="020B0600000101010101" pitchFamily="50" charset="-127"/>
                <a:ea typeface="굴림" panose="020B0600000101010101" pitchFamily="50" charset="-127"/>
              </a:rPr>
              <a:t>}</a:t>
            </a:r>
          </a:p>
        </p:txBody>
      </p:sp>
      <p:sp>
        <p:nvSpPr>
          <p:cNvPr id="20543" name="Rectangle 139">
            <a:extLst>
              <a:ext uri="{FF2B5EF4-FFF2-40B4-BE49-F238E27FC236}">
                <a16:creationId xmlns:a16="http://schemas.microsoft.com/office/drawing/2014/main" id="{A74B3952-2BFB-49EB-8383-F64530AFAA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0100" y="5113338"/>
            <a:ext cx="342900" cy="457200"/>
          </a:xfrm>
          <a:prstGeom prst="rect">
            <a:avLst/>
          </a:prstGeom>
          <a:solidFill>
            <a:schemeClr val="bg1">
              <a:lumMod val="20000"/>
              <a:lumOff val="8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0" lang="en-US" altLang="ko-KR" sz="1200">
                <a:latin typeface="바탕" panose="02030600000101010101" pitchFamily="18" charset="-127"/>
                <a:ea typeface="바탕" panose="02030600000101010101" pitchFamily="18" charset="-127"/>
                <a:sym typeface="Symbol" panose="05050102010706020507" pitchFamily="18" charset="2"/>
              </a:rPr>
              <a:t>0</a:t>
            </a:r>
            <a:r>
              <a:rPr kumimoji="0" lang="en-US" altLang="ko-KR" sz="1200">
                <a:latin typeface="바탕" panose="02030600000101010101" pitchFamily="18" charset="-127"/>
                <a:ea typeface="바탕" panose="02030600000101010101" pitchFamily="18" charset="-127"/>
              </a:rPr>
              <a:t>    </a:t>
            </a:r>
          </a:p>
        </p:txBody>
      </p:sp>
      <p:sp>
        <p:nvSpPr>
          <p:cNvPr id="20544" name="Rectangle 140">
            <a:extLst>
              <a:ext uri="{FF2B5EF4-FFF2-40B4-BE49-F238E27FC236}">
                <a16:creationId xmlns:a16="http://schemas.microsoft.com/office/drawing/2014/main" id="{C9E3B044-5BB1-4B2A-8DC6-CA10F42236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5113338"/>
            <a:ext cx="342900" cy="457200"/>
          </a:xfrm>
          <a:prstGeom prst="rect">
            <a:avLst/>
          </a:prstGeom>
          <a:solidFill>
            <a:schemeClr val="bg1">
              <a:lumMod val="20000"/>
              <a:lumOff val="8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0" lang="en-US" altLang="ko-KR" sz="1200">
                <a:latin typeface="바탕" panose="02030600000101010101" pitchFamily="18" charset="-127"/>
                <a:ea typeface="바탕" panose="02030600000101010101" pitchFamily="18" charset="-127"/>
              </a:rPr>
              <a:t>2</a:t>
            </a:r>
          </a:p>
        </p:txBody>
      </p:sp>
      <p:sp>
        <p:nvSpPr>
          <p:cNvPr id="20545" name="Rectangle 141">
            <a:extLst>
              <a:ext uri="{FF2B5EF4-FFF2-40B4-BE49-F238E27FC236}">
                <a16:creationId xmlns:a16="http://schemas.microsoft.com/office/drawing/2014/main" id="{26C34310-013E-4CD9-9BAF-A7C355E828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5900" y="5113338"/>
            <a:ext cx="342900" cy="457200"/>
          </a:xfrm>
          <a:prstGeom prst="rect">
            <a:avLst/>
          </a:prstGeom>
          <a:solidFill>
            <a:schemeClr val="bg1">
              <a:lumMod val="20000"/>
              <a:lumOff val="8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0" lang="en-US" altLang="ko-KR" sz="1200">
                <a:latin typeface="바탕" panose="02030600000101010101" pitchFamily="18" charset="-127"/>
                <a:ea typeface="바탕" panose="02030600000101010101" pitchFamily="18" charset="-127"/>
              </a:rPr>
              <a:t>5</a:t>
            </a:r>
          </a:p>
        </p:txBody>
      </p:sp>
      <p:sp>
        <p:nvSpPr>
          <p:cNvPr id="22594" name="Rectangle 142">
            <a:extLst>
              <a:ext uri="{FF2B5EF4-FFF2-40B4-BE49-F238E27FC236}">
                <a16:creationId xmlns:a16="http://schemas.microsoft.com/office/drawing/2014/main" id="{0258B5A3-510A-4BEA-A834-B12228342E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5113338"/>
            <a:ext cx="342900" cy="457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200">
                <a:latin typeface="바탕" panose="02030600000101010101" pitchFamily="18" charset="-127"/>
                <a:ea typeface="바탕" panose="02030600000101010101" pitchFamily="18" charset="-127"/>
              </a:rPr>
              <a:t>9</a:t>
            </a:r>
          </a:p>
        </p:txBody>
      </p:sp>
      <p:sp>
        <p:nvSpPr>
          <p:cNvPr id="22595" name="Rectangle 143">
            <a:extLst>
              <a:ext uri="{FF2B5EF4-FFF2-40B4-BE49-F238E27FC236}">
                <a16:creationId xmlns:a16="http://schemas.microsoft.com/office/drawing/2014/main" id="{A6171139-2022-4152-B4E9-7306879B4D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1700" y="5113338"/>
            <a:ext cx="342900" cy="457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200">
                <a:latin typeface="바탕" panose="02030600000101010101" pitchFamily="18" charset="-127"/>
                <a:ea typeface="바탕" panose="02030600000101010101" pitchFamily="18" charset="-127"/>
                <a:sym typeface="Symbol" panose="05050102010706020507" pitchFamily="18" charset="2"/>
              </a:rPr>
              <a:t>7</a:t>
            </a:r>
            <a:endParaRPr kumimoji="0" lang="en-US" altLang="ko-KR" sz="100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22596" name="Rectangle 144">
            <a:extLst>
              <a:ext uri="{FF2B5EF4-FFF2-40B4-BE49-F238E27FC236}">
                <a16:creationId xmlns:a16="http://schemas.microsoft.com/office/drawing/2014/main" id="{A8688AD0-FD3E-4C33-81E8-F710C00AC7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5113338"/>
            <a:ext cx="419100" cy="457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200">
                <a:latin typeface="바탕" panose="02030600000101010101" pitchFamily="18" charset="-127"/>
                <a:ea typeface="바탕" panose="02030600000101010101" pitchFamily="18" charset="-127"/>
                <a:sym typeface="Symbol" panose="05050102010706020507" pitchFamily="18" charset="2"/>
              </a:rPr>
              <a:t>10</a:t>
            </a:r>
            <a:endParaRPr kumimoji="0" lang="en-US" altLang="ko-KR" sz="100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20549" name="Rectangle 145">
            <a:extLst>
              <a:ext uri="{FF2B5EF4-FFF2-40B4-BE49-F238E27FC236}">
                <a16:creationId xmlns:a16="http://schemas.microsoft.com/office/drawing/2014/main" id="{2D9D8494-4FFF-4730-A0E5-BC004601FD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7500" y="5113338"/>
            <a:ext cx="342900" cy="457200"/>
          </a:xfrm>
          <a:prstGeom prst="rect">
            <a:avLst/>
          </a:prstGeom>
          <a:solidFill>
            <a:schemeClr val="bg1">
              <a:lumMod val="20000"/>
              <a:lumOff val="8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0" lang="en-US" altLang="ko-KR" sz="1200">
                <a:latin typeface="바탕" panose="02030600000101010101" pitchFamily="18" charset="-127"/>
                <a:ea typeface="바탕" panose="02030600000101010101" pitchFamily="18" charset="-127"/>
                <a:sym typeface="Symbol" panose="05050102010706020507" pitchFamily="18" charset="2"/>
              </a:rPr>
              <a:t>6</a:t>
            </a:r>
            <a:endParaRPr kumimoji="0" lang="en-US" altLang="ko-KR" sz="100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22598" name="Rectangle 146">
            <a:extLst>
              <a:ext uri="{FF2B5EF4-FFF2-40B4-BE49-F238E27FC236}">
                <a16:creationId xmlns:a16="http://schemas.microsoft.com/office/drawing/2014/main" id="{DA5B8019-18D3-493C-9D0F-86AFCCC454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5113338"/>
            <a:ext cx="342900" cy="457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200">
                <a:latin typeface="바탕" panose="02030600000101010101" pitchFamily="18" charset="-127"/>
                <a:ea typeface="바탕" panose="02030600000101010101" pitchFamily="18" charset="-127"/>
                <a:sym typeface="Symbol" panose="05050102010706020507" pitchFamily="18" charset="2"/>
              </a:rPr>
              <a:t></a:t>
            </a:r>
            <a:endParaRPr kumimoji="0" lang="en-US" altLang="ko-KR" sz="100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22599" name="Rectangle 147">
            <a:extLst>
              <a:ext uri="{FF2B5EF4-FFF2-40B4-BE49-F238E27FC236}">
                <a16:creationId xmlns:a16="http://schemas.microsoft.com/office/drawing/2014/main" id="{0FE6EB32-C6CF-46E7-84F6-CC2487E8E5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3300" y="5113338"/>
            <a:ext cx="342900" cy="457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200">
                <a:latin typeface="바탕" panose="02030600000101010101" pitchFamily="18" charset="-127"/>
                <a:ea typeface="바탕" panose="02030600000101010101" pitchFamily="18" charset="-127"/>
                <a:sym typeface="Symbol" panose="05050102010706020507" pitchFamily="18" charset="2"/>
              </a:rPr>
              <a:t>8</a:t>
            </a:r>
            <a:endParaRPr kumimoji="0" lang="en-US" altLang="ko-KR" sz="100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22600" name="Rectangle 148">
            <a:extLst>
              <a:ext uri="{FF2B5EF4-FFF2-40B4-BE49-F238E27FC236}">
                <a16:creationId xmlns:a16="http://schemas.microsoft.com/office/drawing/2014/main" id="{0E47145B-B6E1-4E9A-BD68-6F43994380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0100" y="4808538"/>
            <a:ext cx="27146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>
                <a:latin typeface="굴림" panose="020B0600000101010101" pitchFamily="50" charset="-127"/>
                <a:ea typeface="바탕체" panose="02030609000101010101" pitchFamily="17" charset="-127"/>
              </a:rPr>
              <a:t>0</a:t>
            </a:r>
          </a:p>
        </p:txBody>
      </p:sp>
      <p:sp>
        <p:nvSpPr>
          <p:cNvPr id="22601" name="Rectangle 149">
            <a:extLst>
              <a:ext uri="{FF2B5EF4-FFF2-40B4-BE49-F238E27FC236}">
                <a16:creationId xmlns:a16="http://schemas.microsoft.com/office/drawing/2014/main" id="{4D8E141C-45D6-4AA1-A1E1-4BC6992D37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2100" y="4808538"/>
            <a:ext cx="27146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>
                <a:latin typeface="굴림" panose="020B0600000101010101" pitchFamily="50" charset="-127"/>
                <a:ea typeface="바탕체" panose="02030609000101010101" pitchFamily="17" charset="-127"/>
              </a:rPr>
              <a:t>2</a:t>
            </a:r>
          </a:p>
        </p:txBody>
      </p:sp>
      <p:sp>
        <p:nvSpPr>
          <p:cNvPr id="22602" name="Rectangle 150">
            <a:extLst>
              <a:ext uri="{FF2B5EF4-FFF2-40B4-BE49-F238E27FC236}">
                <a16:creationId xmlns:a16="http://schemas.microsoft.com/office/drawing/2014/main" id="{7400C337-3DF9-4B9B-9736-0B5FFD628A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91100" y="4808538"/>
            <a:ext cx="27146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>
                <a:latin typeface="굴림" panose="020B0600000101010101" pitchFamily="50" charset="-127"/>
                <a:ea typeface="바탕체" panose="02030609000101010101" pitchFamily="17" charset="-127"/>
              </a:rPr>
              <a:t>1</a:t>
            </a:r>
          </a:p>
        </p:txBody>
      </p:sp>
      <p:sp>
        <p:nvSpPr>
          <p:cNvPr id="22603" name="Rectangle 151">
            <a:extLst>
              <a:ext uri="{FF2B5EF4-FFF2-40B4-BE49-F238E27FC236}">
                <a16:creationId xmlns:a16="http://schemas.microsoft.com/office/drawing/2014/main" id="{FC57D279-F316-4EFD-BE96-9E9B7461BF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6900" y="4808538"/>
            <a:ext cx="27146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>
                <a:latin typeface="굴림" panose="020B0600000101010101" pitchFamily="50" charset="-127"/>
                <a:ea typeface="바탕체" panose="02030609000101010101" pitchFamily="17" charset="-127"/>
              </a:rPr>
              <a:t>3</a:t>
            </a:r>
          </a:p>
        </p:txBody>
      </p:sp>
      <p:sp>
        <p:nvSpPr>
          <p:cNvPr id="22604" name="Rectangle 152">
            <a:extLst>
              <a:ext uri="{FF2B5EF4-FFF2-40B4-BE49-F238E27FC236}">
                <a16:creationId xmlns:a16="http://schemas.microsoft.com/office/drawing/2014/main" id="{83FF6A9D-F29B-40B3-96E8-4C77790A79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1700" y="4808538"/>
            <a:ext cx="27146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>
                <a:latin typeface="굴림" panose="020B0600000101010101" pitchFamily="50" charset="-127"/>
                <a:ea typeface="바탕체" panose="02030609000101010101" pitchFamily="17" charset="-127"/>
              </a:rPr>
              <a:t>4</a:t>
            </a:r>
          </a:p>
        </p:txBody>
      </p:sp>
      <p:sp>
        <p:nvSpPr>
          <p:cNvPr id="22605" name="Rectangle 153">
            <a:extLst>
              <a:ext uri="{FF2B5EF4-FFF2-40B4-BE49-F238E27FC236}">
                <a16:creationId xmlns:a16="http://schemas.microsoft.com/office/drawing/2014/main" id="{4A72F669-E2AE-4A85-A8F7-6F183CA2A5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7500" y="4808538"/>
            <a:ext cx="27146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>
                <a:latin typeface="굴림" panose="020B0600000101010101" pitchFamily="50" charset="-127"/>
                <a:ea typeface="바탕체" panose="02030609000101010101" pitchFamily="17" charset="-127"/>
              </a:rPr>
              <a:t>6</a:t>
            </a:r>
          </a:p>
        </p:txBody>
      </p:sp>
      <p:sp>
        <p:nvSpPr>
          <p:cNvPr id="22606" name="Rectangle 154">
            <a:extLst>
              <a:ext uri="{FF2B5EF4-FFF2-40B4-BE49-F238E27FC236}">
                <a16:creationId xmlns:a16="http://schemas.microsoft.com/office/drawing/2014/main" id="{667D17E4-3931-4AA6-8132-012A082FBD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2700" y="4808538"/>
            <a:ext cx="27146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>
                <a:latin typeface="굴림" panose="020B0600000101010101" pitchFamily="50" charset="-127"/>
                <a:ea typeface="바탕체" panose="02030609000101010101" pitchFamily="17" charset="-127"/>
              </a:rPr>
              <a:t>5</a:t>
            </a:r>
          </a:p>
        </p:txBody>
      </p:sp>
      <p:sp>
        <p:nvSpPr>
          <p:cNvPr id="22607" name="Rectangle 155">
            <a:extLst>
              <a:ext uri="{FF2B5EF4-FFF2-40B4-BE49-F238E27FC236}">
                <a16:creationId xmlns:a16="http://schemas.microsoft.com/office/drawing/2014/main" id="{0F2AEC67-37C4-4CC3-B4EF-C15765316C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8500" y="4808538"/>
            <a:ext cx="27146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>
                <a:latin typeface="굴림" panose="020B0600000101010101" pitchFamily="50" charset="-127"/>
                <a:ea typeface="바탕체" panose="02030609000101010101" pitchFamily="17" charset="-127"/>
              </a:rPr>
              <a:t>7</a:t>
            </a:r>
          </a:p>
        </p:txBody>
      </p:sp>
      <p:sp>
        <p:nvSpPr>
          <p:cNvPr id="22608" name="Rectangle 156">
            <a:extLst>
              <a:ext uri="{FF2B5EF4-FFF2-40B4-BE49-F238E27FC236}">
                <a16:creationId xmlns:a16="http://schemas.microsoft.com/office/drawing/2014/main" id="{D0417991-BD4A-438D-99F2-8741726017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3300" y="4808538"/>
            <a:ext cx="381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>
                <a:latin typeface="굴림" panose="020B0600000101010101" pitchFamily="50" charset="-127"/>
                <a:ea typeface="바탕체" panose="02030609000101010101" pitchFamily="17" charset="-127"/>
              </a:rPr>
              <a:t>8</a:t>
            </a:r>
          </a:p>
        </p:txBody>
      </p:sp>
      <p:sp>
        <p:nvSpPr>
          <p:cNvPr id="22609" name="Rectangle 157">
            <a:extLst>
              <a:ext uri="{FF2B5EF4-FFF2-40B4-BE49-F238E27FC236}">
                <a16:creationId xmlns:a16="http://schemas.microsoft.com/office/drawing/2014/main" id="{AE055DBA-A531-4F2B-94BA-0216CC6AB5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8113" y="5113338"/>
            <a:ext cx="1385887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>
                <a:latin typeface="굴림" panose="020B0600000101010101" pitchFamily="50" charset="-127"/>
                <a:ea typeface="굴림" panose="020B0600000101010101" pitchFamily="50" charset="-127"/>
              </a:rPr>
              <a:t>S = { 0, 1 , 2, </a:t>
            </a:r>
            <a:r>
              <a:rPr lang="en-US" altLang="ko-KR" sz="1200" b="1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6</a:t>
            </a:r>
            <a:r>
              <a:rPr lang="en-US" altLang="ko-KR" sz="1200">
                <a:latin typeface="굴림" panose="020B0600000101010101" pitchFamily="50" charset="-127"/>
                <a:ea typeface="굴림" panose="020B0600000101010101" pitchFamily="50" charset="-127"/>
              </a:rPr>
              <a:t>}</a:t>
            </a:r>
          </a:p>
        </p:txBody>
      </p:sp>
      <p:grpSp>
        <p:nvGrpSpPr>
          <p:cNvPr id="22610" name="Group 179">
            <a:extLst>
              <a:ext uri="{FF2B5EF4-FFF2-40B4-BE49-F238E27FC236}">
                <a16:creationId xmlns:a16="http://schemas.microsoft.com/office/drawing/2014/main" id="{25D933F8-BBAD-47B8-B7A2-F02EE2EE8D60}"/>
              </a:ext>
            </a:extLst>
          </p:cNvPr>
          <p:cNvGrpSpPr>
            <a:grpSpLocks/>
          </p:cNvGrpSpPr>
          <p:nvPr/>
        </p:nvGrpSpPr>
        <p:grpSpPr bwMode="auto">
          <a:xfrm>
            <a:off x="990600" y="2362200"/>
            <a:ext cx="3243263" cy="2743200"/>
            <a:chOff x="624" y="1488"/>
            <a:chExt cx="2043" cy="1728"/>
          </a:xfrm>
        </p:grpSpPr>
        <p:sp>
          <p:nvSpPr>
            <p:cNvPr id="22613" name="Oval 4">
              <a:extLst>
                <a:ext uri="{FF2B5EF4-FFF2-40B4-BE49-F238E27FC236}">
                  <a16:creationId xmlns:a16="http://schemas.microsoft.com/office/drawing/2014/main" id="{5B4E87B2-4038-4FD7-A246-B17175B3CF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1488"/>
              <a:ext cx="216" cy="21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80000"/>
                <a:buFont typeface="Wingdings" panose="05000000000000000000" pitchFamily="2" charset="2"/>
                <a:buChar char="l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ko-KR" sz="1200">
                  <a:latin typeface="바탕" panose="02030600000101010101" pitchFamily="18" charset="-127"/>
                  <a:ea typeface="바탕" panose="02030600000101010101" pitchFamily="18" charset="-127"/>
                </a:rPr>
                <a:t>1</a:t>
              </a:r>
            </a:p>
          </p:txBody>
        </p:sp>
        <p:sp>
          <p:nvSpPr>
            <p:cNvPr id="22614" name="Oval 5">
              <a:extLst>
                <a:ext uri="{FF2B5EF4-FFF2-40B4-BE49-F238E27FC236}">
                  <a16:creationId xmlns:a16="http://schemas.microsoft.com/office/drawing/2014/main" id="{E7166A51-D17C-4154-A082-EDD16F1855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" y="2352"/>
              <a:ext cx="216" cy="21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80000"/>
                <a:buFont typeface="Wingdings" panose="05000000000000000000" pitchFamily="2" charset="2"/>
                <a:buChar char="l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ko-KR" sz="1200">
                  <a:latin typeface="바탕" panose="02030600000101010101" pitchFamily="18" charset="-127"/>
                  <a:ea typeface="바탕" panose="02030600000101010101" pitchFamily="18" charset="-127"/>
                </a:rPr>
                <a:t>3</a:t>
              </a:r>
            </a:p>
          </p:txBody>
        </p:sp>
        <p:sp>
          <p:nvSpPr>
            <p:cNvPr id="22615" name="Oval 6">
              <a:extLst>
                <a:ext uri="{FF2B5EF4-FFF2-40B4-BE49-F238E27FC236}">
                  <a16:creationId xmlns:a16="http://schemas.microsoft.com/office/drawing/2014/main" id="{B0810757-2F22-4920-8D9F-43721300BB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4" y="3000"/>
              <a:ext cx="216" cy="21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80000"/>
                <a:buFont typeface="Wingdings" panose="05000000000000000000" pitchFamily="2" charset="2"/>
                <a:buChar char="l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ko-KR" sz="1200">
                  <a:latin typeface="바탕" panose="02030600000101010101" pitchFamily="18" charset="-127"/>
                  <a:ea typeface="바탕" panose="02030600000101010101" pitchFamily="18" charset="-127"/>
                </a:rPr>
                <a:t>7</a:t>
              </a:r>
            </a:p>
          </p:txBody>
        </p:sp>
        <p:sp>
          <p:nvSpPr>
            <p:cNvPr id="22616" name="Oval 7">
              <a:extLst>
                <a:ext uri="{FF2B5EF4-FFF2-40B4-BE49-F238E27FC236}">
                  <a16:creationId xmlns:a16="http://schemas.microsoft.com/office/drawing/2014/main" id="{F3333309-D6E9-4022-8B91-BBA59497A2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1920"/>
              <a:ext cx="216" cy="21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80000"/>
                <a:buFont typeface="Wingdings" panose="05000000000000000000" pitchFamily="2" charset="2"/>
                <a:buChar char="l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ko-KR" sz="1200">
                  <a:latin typeface="바탕" panose="02030600000101010101" pitchFamily="18" charset="-127"/>
                  <a:ea typeface="바탕" panose="02030600000101010101" pitchFamily="18" charset="-127"/>
                </a:rPr>
                <a:t>2</a:t>
              </a:r>
            </a:p>
          </p:txBody>
        </p:sp>
        <p:sp>
          <p:nvSpPr>
            <p:cNvPr id="22617" name="Oval 8">
              <a:extLst>
                <a:ext uri="{FF2B5EF4-FFF2-40B4-BE49-F238E27FC236}">
                  <a16:creationId xmlns:a16="http://schemas.microsoft.com/office/drawing/2014/main" id="{52F00B07-397D-4B1A-A361-B293C8C565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2" y="2496"/>
              <a:ext cx="216" cy="21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80000"/>
                <a:buFont typeface="Wingdings" panose="05000000000000000000" pitchFamily="2" charset="2"/>
                <a:buChar char="l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ko-KR" sz="1200">
                  <a:latin typeface="바탕" panose="02030600000101010101" pitchFamily="18" charset="-127"/>
                  <a:ea typeface="바탕" panose="02030600000101010101" pitchFamily="18" charset="-127"/>
                </a:rPr>
                <a:t>4</a:t>
              </a:r>
            </a:p>
          </p:txBody>
        </p:sp>
        <p:sp>
          <p:nvSpPr>
            <p:cNvPr id="22618" name="Oval 9">
              <a:extLst>
                <a:ext uri="{FF2B5EF4-FFF2-40B4-BE49-F238E27FC236}">
                  <a16:creationId xmlns:a16="http://schemas.microsoft.com/office/drawing/2014/main" id="{6FF50A07-A199-437E-9B64-1117418D6E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2496"/>
              <a:ext cx="216" cy="21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80000"/>
                <a:buFont typeface="Wingdings" panose="05000000000000000000" pitchFamily="2" charset="2"/>
                <a:buChar char="l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ko-KR" sz="1200">
                  <a:latin typeface="바탕" panose="02030600000101010101" pitchFamily="18" charset="-127"/>
                  <a:ea typeface="바탕" panose="02030600000101010101" pitchFamily="18" charset="-127"/>
                </a:rPr>
                <a:t>5</a:t>
              </a:r>
            </a:p>
          </p:txBody>
        </p:sp>
        <p:sp>
          <p:nvSpPr>
            <p:cNvPr id="22619" name="Oval 10">
              <a:extLst>
                <a:ext uri="{FF2B5EF4-FFF2-40B4-BE49-F238E27FC236}">
                  <a16:creationId xmlns:a16="http://schemas.microsoft.com/office/drawing/2014/main" id="{060B985C-0DDC-4849-A73E-7114F82249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4" y="2064"/>
              <a:ext cx="216" cy="21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80000"/>
                <a:buFont typeface="Wingdings" panose="05000000000000000000" pitchFamily="2" charset="2"/>
                <a:buChar char="l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ko-KR" sz="1200">
                  <a:latin typeface="바탕" panose="02030600000101010101" pitchFamily="18" charset="-127"/>
                  <a:ea typeface="바탕" panose="02030600000101010101" pitchFamily="18" charset="-127"/>
                </a:rPr>
                <a:t>6</a:t>
              </a:r>
            </a:p>
          </p:txBody>
        </p:sp>
        <p:sp>
          <p:nvSpPr>
            <p:cNvPr id="22620" name="Oval 11">
              <a:extLst>
                <a:ext uri="{FF2B5EF4-FFF2-40B4-BE49-F238E27FC236}">
                  <a16:creationId xmlns:a16="http://schemas.microsoft.com/office/drawing/2014/main" id="{B25B6424-58F0-4FD2-952F-6DCA8DD4DD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8" y="3000"/>
              <a:ext cx="216" cy="21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80000"/>
                <a:buFont typeface="Wingdings" panose="05000000000000000000" pitchFamily="2" charset="2"/>
                <a:buChar char="l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ko-KR" sz="1200">
                  <a:latin typeface="바탕" panose="02030600000101010101" pitchFamily="18" charset="-127"/>
                  <a:ea typeface="바탕" panose="02030600000101010101" pitchFamily="18" charset="-127"/>
                </a:rPr>
                <a:t>8</a:t>
              </a:r>
            </a:p>
          </p:txBody>
        </p:sp>
        <p:sp>
          <p:nvSpPr>
            <p:cNvPr id="22621" name="Line 12">
              <a:extLst>
                <a:ext uri="{FF2B5EF4-FFF2-40B4-BE49-F238E27FC236}">
                  <a16:creationId xmlns:a16="http://schemas.microsoft.com/office/drawing/2014/main" id="{64AB548A-F394-4009-A40C-3506AC8769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72" y="1560"/>
              <a:ext cx="50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622" name="Line 13">
              <a:extLst>
                <a:ext uri="{FF2B5EF4-FFF2-40B4-BE49-F238E27FC236}">
                  <a16:creationId xmlns:a16="http://schemas.microsoft.com/office/drawing/2014/main" id="{8BA14258-79C4-4D8F-875A-1463E32E3DD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96" y="1632"/>
              <a:ext cx="432" cy="7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623" name="Line 14">
              <a:extLst>
                <a:ext uri="{FF2B5EF4-FFF2-40B4-BE49-F238E27FC236}">
                  <a16:creationId xmlns:a16="http://schemas.microsoft.com/office/drawing/2014/main" id="{EA60280F-42CB-452C-A53F-0185F96C55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0" y="2424"/>
              <a:ext cx="432" cy="1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624" name="Line 15">
              <a:extLst>
                <a:ext uri="{FF2B5EF4-FFF2-40B4-BE49-F238E27FC236}">
                  <a16:creationId xmlns:a16="http://schemas.microsoft.com/office/drawing/2014/main" id="{CC3B17B5-2A47-47AA-B627-824B1AA1073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44" y="2136"/>
              <a:ext cx="216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625" name="Line 16">
              <a:extLst>
                <a:ext uri="{FF2B5EF4-FFF2-40B4-BE49-F238E27FC236}">
                  <a16:creationId xmlns:a16="http://schemas.microsoft.com/office/drawing/2014/main" id="{83C6AFD8-8D83-483B-94FE-B3354E2196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04" y="2064"/>
              <a:ext cx="288" cy="43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626" name="Line 17">
              <a:extLst>
                <a:ext uri="{FF2B5EF4-FFF2-40B4-BE49-F238E27FC236}">
                  <a16:creationId xmlns:a16="http://schemas.microsoft.com/office/drawing/2014/main" id="{69F973D6-763A-4237-BC43-421EB53A19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72" y="1632"/>
              <a:ext cx="288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627" name="Line 18">
              <a:extLst>
                <a:ext uri="{FF2B5EF4-FFF2-40B4-BE49-F238E27FC236}">
                  <a16:creationId xmlns:a16="http://schemas.microsoft.com/office/drawing/2014/main" id="{8E645A46-04A6-4E7E-BA59-2DFFB05F2A0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32" y="1704"/>
              <a:ext cx="216" cy="21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628" name="Line 19">
              <a:extLst>
                <a:ext uri="{FF2B5EF4-FFF2-40B4-BE49-F238E27FC236}">
                  <a16:creationId xmlns:a16="http://schemas.microsoft.com/office/drawing/2014/main" id="{0F57AFDE-DED4-43AE-89D3-2ECE0AF163B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64" y="2208"/>
              <a:ext cx="360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629" name="Line 20">
              <a:extLst>
                <a:ext uri="{FF2B5EF4-FFF2-40B4-BE49-F238E27FC236}">
                  <a16:creationId xmlns:a16="http://schemas.microsoft.com/office/drawing/2014/main" id="{F2C1F713-9774-40E9-AB53-F205478F4D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92" y="1632"/>
              <a:ext cx="504" cy="43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630" name="Line 21">
              <a:extLst>
                <a:ext uri="{FF2B5EF4-FFF2-40B4-BE49-F238E27FC236}">
                  <a16:creationId xmlns:a16="http://schemas.microsoft.com/office/drawing/2014/main" id="{C6AA93C2-83D6-4077-927E-629D728686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2568"/>
              <a:ext cx="288" cy="43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631" name="Line 22">
              <a:extLst>
                <a:ext uri="{FF2B5EF4-FFF2-40B4-BE49-F238E27FC236}">
                  <a16:creationId xmlns:a16="http://schemas.microsoft.com/office/drawing/2014/main" id="{DE187755-14A3-468C-88CF-24783D31799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28" y="2712"/>
              <a:ext cx="216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632" name="Line 23">
              <a:extLst>
                <a:ext uri="{FF2B5EF4-FFF2-40B4-BE49-F238E27FC236}">
                  <a16:creationId xmlns:a16="http://schemas.microsoft.com/office/drawing/2014/main" id="{EA722527-F6E2-4802-8A93-4D5D73D0A0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0" y="3144"/>
              <a:ext cx="100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633" name="Line 24">
              <a:extLst>
                <a:ext uri="{FF2B5EF4-FFF2-40B4-BE49-F238E27FC236}">
                  <a16:creationId xmlns:a16="http://schemas.microsoft.com/office/drawing/2014/main" id="{6E03EA15-2423-4D40-9DD8-06CF243846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2568"/>
              <a:ext cx="43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634" name="Line 25">
              <a:extLst>
                <a:ext uri="{FF2B5EF4-FFF2-40B4-BE49-F238E27FC236}">
                  <a16:creationId xmlns:a16="http://schemas.microsoft.com/office/drawing/2014/main" id="{0C4E60A4-1AC3-445C-9922-069587EFAF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36" y="2640"/>
              <a:ext cx="144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635" name="Line 26">
              <a:extLst>
                <a:ext uri="{FF2B5EF4-FFF2-40B4-BE49-F238E27FC236}">
                  <a16:creationId xmlns:a16="http://schemas.microsoft.com/office/drawing/2014/main" id="{90F15791-5E3E-4B9F-8E1C-E7662F3805A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24" y="2280"/>
              <a:ext cx="144" cy="79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636" name="Oval 27">
              <a:extLst>
                <a:ext uri="{FF2B5EF4-FFF2-40B4-BE49-F238E27FC236}">
                  <a16:creationId xmlns:a16="http://schemas.microsoft.com/office/drawing/2014/main" id="{176E31CB-1896-4364-ACE8-7F8A1FCF93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1488"/>
              <a:ext cx="216" cy="21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80000"/>
                <a:buFont typeface="Wingdings" panose="05000000000000000000" pitchFamily="2" charset="2"/>
                <a:buChar char="l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ko-KR" sz="1200">
                  <a:latin typeface="바탕" panose="02030600000101010101" pitchFamily="18" charset="-127"/>
                  <a:ea typeface="바탕" panose="02030600000101010101" pitchFamily="18" charset="-127"/>
                </a:rPr>
                <a:t>0</a:t>
              </a:r>
            </a:p>
          </p:txBody>
        </p:sp>
        <p:sp>
          <p:nvSpPr>
            <p:cNvPr id="22637" name="Rectangle 28">
              <a:extLst>
                <a:ext uri="{FF2B5EF4-FFF2-40B4-BE49-F238E27FC236}">
                  <a16:creationId xmlns:a16="http://schemas.microsoft.com/office/drawing/2014/main" id="{E0F54F75-8E8C-4C23-8696-DF682FE82F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" y="1872"/>
              <a:ext cx="17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80000"/>
                <a:buFont typeface="Wingdings" panose="05000000000000000000" pitchFamily="2" charset="2"/>
                <a:buChar char="l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30000"/>
                </a:spcBef>
                <a:buClrTx/>
                <a:buSzTx/>
                <a:buFontTx/>
                <a:buNone/>
              </a:pPr>
              <a:r>
                <a:rPr lang="en-US" altLang="ko-KR" sz="1200">
                  <a:latin typeface="굴림" panose="020B0600000101010101" pitchFamily="50" charset="-127"/>
                  <a:ea typeface="바탕체" panose="02030609000101010101" pitchFamily="17" charset="-127"/>
                </a:rPr>
                <a:t>9</a:t>
              </a:r>
            </a:p>
          </p:txBody>
        </p:sp>
        <p:sp>
          <p:nvSpPr>
            <p:cNvPr id="22638" name="Rectangle 30">
              <a:extLst>
                <a:ext uri="{FF2B5EF4-FFF2-40B4-BE49-F238E27FC236}">
                  <a16:creationId xmlns:a16="http://schemas.microsoft.com/office/drawing/2014/main" id="{1DA16291-C8EC-49A6-9F11-7C8957096B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1728"/>
              <a:ext cx="17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80000"/>
                <a:buFont typeface="Wingdings" panose="05000000000000000000" pitchFamily="2" charset="2"/>
                <a:buChar char="l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30000"/>
                </a:spcBef>
                <a:buClrTx/>
                <a:buSzTx/>
                <a:buFontTx/>
                <a:buNone/>
              </a:pPr>
              <a:r>
                <a:rPr lang="en-US" altLang="ko-KR" sz="1200">
                  <a:latin typeface="굴림" panose="020B0600000101010101" pitchFamily="50" charset="-127"/>
                  <a:ea typeface="바탕체" panose="02030609000101010101" pitchFamily="17" charset="-127"/>
                </a:rPr>
                <a:t>5</a:t>
              </a:r>
            </a:p>
          </p:txBody>
        </p:sp>
        <p:sp>
          <p:nvSpPr>
            <p:cNvPr id="22639" name="Rectangle 31">
              <a:extLst>
                <a:ext uri="{FF2B5EF4-FFF2-40B4-BE49-F238E27FC236}">
                  <a16:creationId xmlns:a16="http://schemas.microsoft.com/office/drawing/2014/main" id="{A39F2C6E-49DB-412A-9A02-C3B7B648F9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2" y="1824"/>
              <a:ext cx="17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80000"/>
                <a:buFont typeface="Wingdings" panose="05000000000000000000" pitchFamily="2" charset="2"/>
                <a:buChar char="l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30000"/>
                </a:spcBef>
                <a:buClrTx/>
                <a:buSzTx/>
                <a:buFontTx/>
                <a:buNone/>
              </a:pPr>
              <a:r>
                <a:rPr lang="en-US" altLang="ko-KR" sz="1200">
                  <a:latin typeface="굴림" panose="020B0600000101010101" pitchFamily="50" charset="-127"/>
                  <a:ea typeface="바탕체" panose="02030609000101010101" pitchFamily="17" charset="-127"/>
                </a:rPr>
                <a:t>6</a:t>
              </a:r>
            </a:p>
          </p:txBody>
        </p:sp>
        <p:sp>
          <p:nvSpPr>
            <p:cNvPr id="22640" name="Rectangle 32">
              <a:extLst>
                <a:ext uri="{FF2B5EF4-FFF2-40B4-BE49-F238E27FC236}">
                  <a16:creationId xmlns:a16="http://schemas.microsoft.com/office/drawing/2014/main" id="{56C51A68-5A37-467F-AF63-B1061B5B0A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1728"/>
              <a:ext cx="17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80000"/>
                <a:buFont typeface="Wingdings" panose="05000000000000000000" pitchFamily="2" charset="2"/>
                <a:buChar char="l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30000"/>
                </a:spcBef>
                <a:buClrTx/>
                <a:buSzTx/>
                <a:buFontTx/>
                <a:buNone/>
              </a:pPr>
              <a:r>
                <a:rPr lang="en-US" altLang="ko-KR" sz="1200">
                  <a:latin typeface="굴림" panose="020B0600000101010101" pitchFamily="50" charset="-127"/>
                  <a:ea typeface="바탕체" panose="02030609000101010101" pitchFamily="17" charset="-127"/>
                </a:rPr>
                <a:t>4</a:t>
              </a:r>
            </a:p>
          </p:txBody>
        </p:sp>
        <p:sp>
          <p:nvSpPr>
            <p:cNvPr id="22641" name="Rectangle 33">
              <a:extLst>
                <a:ext uri="{FF2B5EF4-FFF2-40B4-BE49-F238E27FC236}">
                  <a16:creationId xmlns:a16="http://schemas.microsoft.com/office/drawing/2014/main" id="{EE8128FA-151A-4A1D-A6A2-6826C8E7EA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2304"/>
              <a:ext cx="17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80000"/>
                <a:buFont typeface="Wingdings" panose="05000000000000000000" pitchFamily="2" charset="2"/>
                <a:buChar char="l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30000"/>
                </a:spcBef>
                <a:buClrTx/>
                <a:buSzTx/>
                <a:buFontTx/>
                <a:buNone/>
              </a:pPr>
              <a:r>
                <a:rPr lang="en-US" altLang="ko-KR" sz="1200">
                  <a:latin typeface="굴림" panose="020B0600000101010101" pitchFamily="50" charset="-127"/>
                  <a:ea typeface="바탕체" panose="02030609000101010101" pitchFamily="17" charset="-127"/>
                </a:rPr>
                <a:t>1</a:t>
              </a:r>
            </a:p>
          </p:txBody>
        </p:sp>
        <p:sp>
          <p:nvSpPr>
            <p:cNvPr id="22642" name="Rectangle 34">
              <a:extLst>
                <a:ext uri="{FF2B5EF4-FFF2-40B4-BE49-F238E27FC236}">
                  <a16:creationId xmlns:a16="http://schemas.microsoft.com/office/drawing/2014/main" id="{34B90C17-C75E-4841-8F11-211334E209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" y="2688"/>
              <a:ext cx="17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80000"/>
                <a:buFont typeface="Wingdings" panose="05000000000000000000" pitchFamily="2" charset="2"/>
                <a:buChar char="l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30000"/>
                </a:spcBef>
                <a:buClrTx/>
                <a:buSzTx/>
                <a:buFontTx/>
                <a:buNone/>
              </a:pPr>
              <a:r>
                <a:rPr lang="en-US" altLang="ko-KR" sz="1200">
                  <a:latin typeface="굴림" panose="020B0600000101010101" pitchFamily="50" charset="-127"/>
                  <a:ea typeface="바탕체" panose="02030609000101010101" pitchFamily="17" charset="-127"/>
                </a:rPr>
                <a:t>6</a:t>
              </a:r>
            </a:p>
          </p:txBody>
        </p:sp>
        <p:sp>
          <p:nvSpPr>
            <p:cNvPr id="22643" name="Rectangle 36">
              <a:extLst>
                <a:ext uri="{FF2B5EF4-FFF2-40B4-BE49-F238E27FC236}">
                  <a16:creationId xmlns:a16="http://schemas.microsoft.com/office/drawing/2014/main" id="{3A35018E-816B-498F-BF64-8463945FE1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2" y="2592"/>
              <a:ext cx="17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80000"/>
                <a:buFont typeface="Wingdings" panose="05000000000000000000" pitchFamily="2" charset="2"/>
                <a:buChar char="l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30000"/>
                </a:spcBef>
                <a:buClrTx/>
                <a:buSzTx/>
                <a:buFontTx/>
                <a:buNone/>
              </a:pPr>
              <a:r>
                <a:rPr lang="en-US" altLang="ko-KR" sz="1200">
                  <a:latin typeface="굴림" panose="020B0600000101010101" pitchFamily="50" charset="-127"/>
                  <a:ea typeface="바탕체" panose="02030609000101010101" pitchFamily="17" charset="-127"/>
                </a:rPr>
                <a:t>4</a:t>
              </a:r>
            </a:p>
          </p:txBody>
        </p:sp>
        <p:sp>
          <p:nvSpPr>
            <p:cNvPr id="22644" name="Rectangle 37">
              <a:extLst>
                <a:ext uri="{FF2B5EF4-FFF2-40B4-BE49-F238E27FC236}">
                  <a16:creationId xmlns:a16="http://schemas.microsoft.com/office/drawing/2014/main" id="{3CA92B43-317F-42D3-A46D-1ACB60B368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2256"/>
              <a:ext cx="17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80000"/>
                <a:buFont typeface="Wingdings" panose="05000000000000000000" pitchFamily="2" charset="2"/>
                <a:buChar char="l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30000"/>
                </a:spcBef>
                <a:buClrTx/>
                <a:buSzTx/>
                <a:buFontTx/>
                <a:buNone/>
              </a:pPr>
              <a:r>
                <a:rPr lang="en-US" altLang="ko-KR" sz="1200">
                  <a:latin typeface="굴림" panose="020B0600000101010101" pitchFamily="50" charset="-127"/>
                  <a:ea typeface="바탕체" panose="02030609000101010101" pitchFamily="17" charset="-127"/>
                </a:rPr>
                <a:t>5</a:t>
              </a:r>
            </a:p>
          </p:txBody>
        </p:sp>
        <p:sp>
          <p:nvSpPr>
            <p:cNvPr id="22645" name="Rectangle 38">
              <a:extLst>
                <a:ext uri="{FF2B5EF4-FFF2-40B4-BE49-F238E27FC236}">
                  <a16:creationId xmlns:a16="http://schemas.microsoft.com/office/drawing/2014/main" id="{095DC7E6-6A6D-48F7-A726-9CAA8C4946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6" y="2208"/>
              <a:ext cx="17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80000"/>
                <a:buFont typeface="Wingdings" panose="05000000000000000000" pitchFamily="2" charset="2"/>
                <a:buChar char="l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30000"/>
                </a:spcBef>
                <a:buClrTx/>
                <a:buSzTx/>
                <a:buFontTx/>
                <a:buNone/>
              </a:pPr>
              <a:r>
                <a:rPr lang="en-US" altLang="ko-KR" sz="1200">
                  <a:latin typeface="굴림" panose="020B0600000101010101" pitchFamily="50" charset="-127"/>
                  <a:ea typeface="바탕체" panose="02030609000101010101" pitchFamily="17" charset="-127"/>
                </a:rPr>
                <a:t>2</a:t>
              </a:r>
            </a:p>
          </p:txBody>
        </p:sp>
        <p:sp>
          <p:nvSpPr>
            <p:cNvPr id="22646" name="Rectangle 39">
              <a:extLst>
                <a:ext uri="{FF2B5EF4-FFF2-40B4-BE49-F238E27FC236}">
                  <a16:creationId xmlns:a16="http://schemas.microsoft.com/office/drawing/2014/main" id="{CB9EA61E-CFC2-40E9-876F-6A82A9750F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2208"/>
              <a:ext cx="17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80000"/>
                <a:buFont typeface="Wingdings" panose="05000000000000000000" pitchFamily="2" charset="2"/>
                <a:buChar char="l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30000"/>
                </a:spcBef>
                <a:buClrTx/>
                <a:buSzTx/>
                <a:buFontTx/>
                <a:buNone/>
              </a:pPr>
              <a:r>
                <a:rPr lang="en-US" altLang="ko-KR" sz="1200">
                  <a:latin typeface="굴림" panose="020B0600000101010101" pitchFamily="50" charset="-127"/>
                  <a:ea typeface="바탕체" panose="02030609000101010101" pitchFamily="17" charset="-127"/>
                </a:rPr>
                <a:t>5</a:t>
              </a:r>
            </a:p>
          </p:txBody>
        </p:sp>
        <p:sp>
          <p:nvSpPr>
            <p:cNvPr id="22647" name="Rectangle 40">
              <a:extLst>
                <a:ext uri="{FF2B5EF4-FFF2-40B4-BE49-F238E27FC236}">
                  <a16:creationId xmlns:a16="http://schemas.microsoft.com/office/drawing/2014/main" id="{9877C5BF-2AB7-424B-BA1E-4C18BA595C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2544"/>
              <a:ext cx="17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80000"/>
                <a:buFont typeface="Wingdings" panose="05000000000000000000" pitchFamily="2" charset="2"/>
                <a:buChar char="l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30000"/>
                </a:spcBef>
                <a:buClrTx/>
                <a:buSzTx/>
                <a:buFontTx/>
                <a:buNone/>
              </a:pPr>
              <a:r>
                <a:rPr lang="en-US" altLang="ko-KR" sz="1200">
                  <a:latin typeface="굴림" panose="020B0600000101010101" pitchFamily="50" charset="-127"/>
                  <a:ea typeface="바탕체" panose="02030609000101010101" pitchFamily="17" charset="-127"/>
                </a:rPr>
                <a:t>2</a:t>
              </a:r>
            </a:p>
          </p:txBody>
        </p:sp>
        <p:sp>
          <p:nvSpPr>
            <p:cNvPr id="22648" name="Rectangle 41">
              <a:extLst>
                <a:ext uri="{FF2B5EF4-FFF2-40B4-BE49-F238E27FC236}">
                  <a16:creationId xmlns:a16="http://schemas.microsoft.com/office/drawing/2014/main" id="{73729157-C4A3-49B8-B165-339F654E70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2784"/>
              <a:ext cx="17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80000"/>
                <a:buFont typeface="Wingdings" panose="05000000000000000000" pitchFamily="2" charset="2"/>
                <a:buChar char="l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30000"/>
                </a:spcBef>
                <a:buClrTx/>
                <a:buSzTx/>
                <a:buFontTx/>
                <a:buNone/>
              </a:pPr>
              <a:r>
                <a:rPr lang="en-US" altLang="ko-KR" sz="1200">
                  <a:latin typeface="굴림" panose="020B0600000101010101" pitchFamily="50" charset="-127"/>
                  <a:ea typeface="바탕체" panose="02030609000101010101" pitchFamily="17" charset="-127"/>
                </a:rPr>
                <a:t>1</a:t>
              </a:r>
            </a:p>
          </p:txBody>
        </p:sp>
        <p:sp>
          <p:nvSpPr>
            <p:cNvPr id="22649" name="Rectangle 42">
              <a:extLst>
                <a:ext uri="{FF2B5EF4-FFF2-40B4-BE49-F238E27FC236}">
                  <a16:creationId xmlns:a16="http://schemas.microsoft.com/office/drawing/2014/main" id="{63109EEF-2F9E-44CA-8811-260C93001A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2736"/>
              <a:ext cx="17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80000"/>
                <a:buFont typeface="Wingdings" panose="05000000000000000000" pitchFamily="2" charset="2"/>
                <a:buChar char="l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30000"/>
                </a:spcBef>
                <a:buClrTx/>
                <a:buSzTx/>
                <a:buFontTx/>
                <a:buNone/>
              </a:pPr>
              <a:r>
                <a:rPr lang="en-US" altLang="ko-KR" sz="1200">
                  <a:latin typeface="굴림" panose="020B0600000101010101" pitchFamily="50" charset="-127"/>
                  <a:ea typeface="바탕체" panose="02030609000101010101" pitchFamily="17" charset="-127"/>
                </a:rPr>
                <a:t>3</a:t>
              </a:r>
            </a:p>
          </p:txBody>
        </p:sp>
        <p:sp>
          <p:nvSpPr>
            <p:cNvPr id="22650" name="Line 158">
              <a:extLst>
                <a:ext uri="{FF2B5EF4-FFF2-40B4-BE49-F238E27FC236}">
                  <a16:creationId xmlns:a16="http://schemas.microsoft.com/office/drawing/2014/main" id="{F8D9E403-AE69-42F5-9CCA-DA8542BC3C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1584"/>
              <a:ext cx="120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22651" name="Rectangle 178">
              <a:extLst>
                <a:ext uri="{FF2B5EF4-FFF2-40B4-BE49-F238E27FC236}">
                  <a16:creationId xmlns:a16="http://schemas.microsoft.com/office/drawing/2014/main" id="{678A24BD-373C-4E98-8879-0F04E69A10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3" y="1920"/>
              <a:ext cx="267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80000"/>
                <a:buFont typeface="Wingdings" panose="05000000000000000000" pitchFamily="2" charset="2"/>
                <a:buChar char="l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30000"/>
                </a:spcBef>
                <a:buClrTx/>
                <a:buSzTx/>
                <a:buFontTx/>
                <a:buNone/>
              </a:pPr>
              <a:r>
                <a:rPr lang="en-US" altLang="ko-KR" sz="1200">
                  <a:latin typeface="굴림" panose="020B0600000101010101" pitchFamily="50" charset="-127"/>
                  <a:ea typeface="바탕체" panose="02030609000101010101" pitchFamily="17" charset="-127"/>
                </a:rPr>
                <a:t>15</a:t>
              </a:r>
            </a:p>
          </p:txBody>
        </p:sp>
      </p:grpSp>
      <p:sp>
        <p:nvSpPr>
          <p:cNvPr id="22611" name="Line 12">
            <a:extLst>
              <a:ext uri="{FF2B5EF4-FFF2-40B4-BE49-F238E27FC236}">
                <a16:creationId xmlns:a16="http://schemas.microsoft.com/office/drawing/2014/main" id="{BA378953-6BCF-4AC7-B820-8045951E6276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9138" y="2535238"/>
            <a:ext cx="1863725" cy="8175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2612" name="Rectangle 41">
            <a:extLst>
              <a:ext uri="{FF2B5EF4-FFF2-40B4-BE49-F238E27FC236}">
                <a16:creationId xmlns:a16="http://schemas.microsoft.com/office/drawing/2014/main" id="{634BD62E-82A8-4295-9BD1-58236BA3EB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2238" y="4991100"/>
            <a:ext cx="27146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ko-KR" sz="1200">
                <a:latin typeface="굴림" panose="020B0600000101010101" pitchFamily="50" charset="-127"/>
                <a:ea typeface="바탕체" panose="02030609000101010101" pitchFamily="17" charset="-127"/>
              </a:rPr>
              <a:t>1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E7CAB3D8-2A4F-4ABF-A021-89FC53AF81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50938" y="1143000"/>
            <a:ext cx="7793037" cy="617538"/>
          </a:xfrm>
        </p:spPr>
        <p:txBody>
          <a:bodyPr/>
          <a:lstStyle/>
          <a:p>
            <a:pPr eaLnBrk="1" hangingPunct="1"/>
            <a:r>
              <a:rPr lang="ko-KR" altLang="en-US" sz="3200" b="1">
                <a:ea typeface="굴림" panose="020B0600000101010101" pitchFamily="50" charset="-127"/>
              </a:rPr>
              <a:t>예</a:t>
            </a:r>
            <a:endParaRPr lang="ko-KR" altLang="ko-KR" sz="3200" b="1">
              <a:ea typeface="굴림" panose="020B0600000101010101" pitchFamily="50" charset="-127"/>
            </a:endParaRPr>
          </a:p>
        </p:txBody>
      </p:sp>
      <p:sp>
        <p:nvSpPr>
          <p:cNvPr id="24579" name="Rectangle 43">
            <a:extLst>
              <a:ext uri="{FF2B5EF4-FFF2-40B4-BE49-F238E27FC236}">
                <a16:creationId xmlns:a16="http://schemas.microsoft.com/office/drawing/2014/main" id="{DE383FFA-A476-4AFE-B1F2-0A41363695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1227138"/>
            <a:ext cx="8731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>
                <a:latin typeface="굴림" panose="020B0600000101010101" pitchFamily="50" charset="-127"/>
                <a:ea typeface="바탕체" panose="02030609000101010101" pitchFamily="17" charset="-127"/>
              </a:rPr>
              <a:t>Source: 0</a:t>
            </a:r>
          </a:p>
        </p:txBody>
      </p:sp>
      <p:sp>
        <p:nvSpPr>
          <p:cNvPr id="22532" name="Rectangle 101">
            <a:extLst>
              <a:ext uri="{FF2B5EF4-FFF2-40B4-BE49-F238E27FC236}">
                <a16:creationId xmlns:a16="http://schemas.microsoft.com/office/drawing/2014/main" id="{3CE9E325-FD3C-4569-9404-66ECAF25CB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1860550"/>
            <a:ext cx="342900" cy="457200"/>
          </a:xfrm>
          <a:prstGeom prst="rect">
            <a:avLst/>
          </a:prstGeom>
          <a:solidFill>
            <a:schemeClr val="bg1">
              <a:lumMod val="20000"/>
              <a:lumOff val="8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0" lang="en-US" altLang="ko-KR" sz="1200">
                <a:latin typeface="바탕" panose="02030600000101010101" pitchFamily="18" charset="-127"/>
                <a:ea typeface="바탕" panose="02030600000101010101" pitchFamily="18" charset="-127"/>
                <a:sym typeface="Symbol" panose="05050102010706020507" pitchFamily="18" charset="2"/>
              </a:rPr>
              <a:t>0</a:t>
            </a:r>
            <a:r>
              <a:rPr kumimoji="0" lang="en-US" altLang="ko-KR" sz="1200">
                <a:latin typeface="바탕" panose="02030600000101010101" pitchFamily="18" charset="-127"/>
                <a:ea typeface="바탕" panose="02030600000101010101" pitchFamily="18" charset="-127"/>
              </a:rPr>
              <a:t>    </a:t>
            </a:r>
          </a:p>
        </p:txBody>
      </p:sp>
      <p:sp>
        <p:nvSpPr>
          <p:cNvPr id="22533" name="Rectangle 102">
            <a:extLst>
              <a:ext uri="{FF2B5EF4-FFF2-40B4-BE49-F238E27FC236}">
                <a16:creationId xmlns:a16="http://schemas.microsoft.com/office/drawing/2014/main" id="{0952EF01-E54D-4F7B-9E6D-99174886B2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1500" y="1860550"/>
            <a:ext cx="342900" cy="457200"/>
          </a:xfrm>
          <a:prstGeom prst="rect">
            <a:avLst/>
          </a:prstGeom>
          <a:solidFill>
            <a:schemeClr val="bg1">
              <a:lumMod val="20000"/>
              <a:lumOff val="8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0" lang="en-US" altLang="ko-KR" sz="1200">
                <a:latin typeface="바탕" panose="02030600000101010101" pitchFamily="18" charset="-127"/>
                <a:ea typeface="바탕" panose="02030600000101010101" pitchFamily="18" charset="-127"/>
              </a:rPr>
              <a:t>2</a:t>
            </a:r>
          </a:p>
        </p:txBody>
      </p:sp>
      <p:sp>
        <p:nvSpPr>
          <p:cNvPr id="22534" name="Rectangle 103">
            <a:extLst>
              <a:ext uri="{FF2B5EF4-FFF2-40B4-BE49-F238E27FC236}">
                <a16:creationId xmlns:a16="http://schemas.microsoft.com/office/drawing/2014/main" id="{3D117162-AC32-4EC0-B6A8-180DCB85CF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1860550"/>
            <a:ext cx="342900" cy="457200"/>
          </a:xfrm>
          <a:prstGeom prst="rect">
            <a:avLst/>
          </a:prstGeom>
          <a:solidFill>
            <a:schemeClr val="bg1">
              <a:lumMod val="20000"/>
              <a:lumOff val="8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0" lang="en-US" altLang="ko-KR" sz="1200">
                <a:latin typeface="바탕" panose="02030600000101010101" pitchFamily="18" charset="-127"/>
                <a:ea typeface="바탕" panose="02030600000101010101" pitchFamily="18" charset="-127"/>
              </a:rPr>
              <a:t>5</a:t>
            </a:r>
          </a:p>
        </p:txBody>
      </p:sp>
      <p:sp>
        <p:nvSpPr>
          <p:cNvPr id="24583" name="Rectangle 104">
            <a:extLst>
              <a:ext uri="{FF2B5EF4-FFF2-40B4-BE49-F238E27FC236}">
                <a16:creationId xmlns:a16="http://schemas.microsoft.com/office/drawing/2014/main" id="{A8467701-E13F-4679-AFA2-83806F89C9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7300" y="1860550"/>
            <a:ext cx="342900" cy="457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200">
                <a:latin typeface="바탕" panose="02030600000101010101" pitchFamily="18" charset="-127"/>
                <a:ea typeface="바탕" panose="02030600000101010101" pitchFamily="18" charset="-127"/>
              </a:rPr>
              <a:t>9</a:t>
            </a:r>
          </a:p>
        </p:txBody>
      </p:sp>
      <p:sp>
        <p:nvSpPr>
          <p:cNvPr id="24584" name="Rectangle 105">
            <a:extLst>
              <a:ext uri="{FF2B5EF4-FFF2-40B4-BE49-F238E27FC236}">
                <a16:creationId xmlns:a16="http://schemas.microsoft.com/office/drawing/2014/main" id="{99A16280-DB96-4730-940C-8E782AFCE3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1860550"/>
            <a:ext cx="342900" cy="457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200">
                <a:latin typeface="바탕" panose="02030600000101010101" pitchFamily="18" charset="-127"/>
                <a:ea typeface="바탕" panose="02030600000101010101" pitchFamily="18" charset="-127"/>
                <a:sym typeface="Symbol" panose="05050102010706020507" pitchFamily="18" charset="2"/>
              </a:rPr>
              <a:t>7</a:t>
            </a:r>
            <a:endParaRPr kumimoji="0" lang="en-US" altLang="ko-KR" sz="100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24585" name="Rectangle 106">
            <a:extLst>
              <a:ext uri="{FF2B5EF4-FFF2-40B4-BE49-F238E27FC236}">
                <a16:creationId xmlns:a16="http://schemas.microsoft.com/office/drawing/2014/main" id="{192DFD89-E6C6-4902-A060-1C13017C77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53100" y="1860550"/>
            <a:ext cx="419100" cy="457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200">
                <a:latin typeface="바탕" panose="02030600000101010101" pitchFamily="18" charset="-127"/>
                <a:ea typeface="바탕" panose="02030600000101010101" pitchFamily="18" charset="-127"/>
                <a:sym typeface="Symbol" panose="05050102010706020507" pitchFamily="18" charset="2"/>
              </a:rPr>
              <a:t>10</a:t>
            </a:r>
            <a:endParaRPr kumimoji="0" lang="en-US" altLang="ko-KR" sz="100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22538" name="Rectangle 107">
            <a:extLst>
              <a:ext uri="{FF2B5EF4-FFF2-40B4-BE49-F238E27FC236}">
                <a16:creationId xmlns:a16="http://schemas.microsoft.com/office/drawing/2014/main" id="{D0437254-6FC7-4164-886F-016D762204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1860550"/>
            <a:ext cx="342900" cy="457200"/>
          </a:xfrm>
          <a:prstGeom prst="rect">
            <a:avLst/>
          </a:prstGeom>
          <a:solidFill>
            <a:schemeClr val="bg1">
              <a:lumMod val="20000"/>
              <a:lumOff val="8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0" lang="en-US" altLang="ko-KR" sz="1200">
                <a:latin typeface="바탕" panose="02030600000101010101" pitchFamily="18" charset="-127"/>
                <a:ea typeface="바탕" panose="02030600000101010101" pitchFamily="18" charset="-127"/>
                <a:sym typeface="Symbol" panose="05050102010706020507" pitchFamily="18" charset="2"/>
              </a:rPr>
              <a:t>6</a:t>
            </a:r>
            <a:endParaRPr kumimoji="0" lang="en-US" altLang="ko-KR" sz="100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24587" name="Rectangle 108">
            <a:extLst>
              <a:ext uri="{FF2B5EF4-FFF2-40B4-BE49-F238E27FC236}">
                <a16:creationId xmlns:a16="http://schemas.microsoft.com/office/drawing/2014/main" id="{BB9B82D4-A905-4F46-8E1B-F8EDDD8DEC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38900" y="1860550"/>
            <a:ext cx="342900" cy="457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200">
                <a:latin typeface="바탕" panose="02030600000101010101" pitchFamily="18" charset="-127"/>
                <a:ea typeface="바탕" panose="02030600000101010101" pitchFamily="18" charset="-127"/>
                <a:sym typeface="Symbol" panose="05050102010706020507" pitchFamily="18" charset="2"/>
              </a:rPr>
              <a:t></a:t>
            </a:r>
            <a:endParaRPr kumimoji="0" lang="en-US" altLang="ko-KR" sz="100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24588" name="Rectangle 109">
            <a:extLst>
              <a:ext uri="{FF2B5EF4-FFF2-40B4-BE49-F238E27FC236}">
                <a16:creationId xmlns:a16="http://schemas.microsoft.com/office/drawing/2014/main" id="{DFF0DA5A-CA77-4AE4-AFD4-7F6A249C77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1860550"/>
            <a:ext cx="342900" cy="457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200">
                <a:latin typeface="바탕" panose="02030600000101010101" pitchFamily="18" charset="-127"/>
                <a:ea typeface="바탕" panose="02030600000101010101" pitchFamily="18" charset="-127"/>
                <a:sym typeface="Symbol" panose="05050102010706020507" pitchFamily="18" charset="2"/>
              </a:rPr>
              <a:t>8</a:t>
            </a:r>
            <a:endParaRPr kumimoji="0" lang="en-US" altLang="ko-KR" sz="100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24589" name="Rectangle 110">
            <a:extLst>
              <a:ext uri="{FF2B5EF4-FFF2-40B4-BE49-F238E27FC236}">
                <a16:creationId xmlns:a16="http://schemas.microsoft.com/office/drawing/2014/main" id="{A507EE3B-33A4-41D4-A382-1D1E7444EC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1555750"/>
            <a:ext cx="27146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>
                <a:latin typeface="굴림" panose="020B0600000101010101" pitchFamily="50" charset="-127"/>
                <a:ea typeface="바탕체" panose="02030609000101010101" pitchFamily="17" charset="-127"/>
              </a:rPr>
              <a:t>0</a:t>
            </a:r>
          </a:p>
        </p:txBody>
      </p:sp>
      <p:sp>
        <p:nvSpPr>
          <p:cNvPr id="24590" name="Rectangle 111">
            <a:extLst>
              <a:ext uri="{FF2B5EF4-FFF2-40B4-BE49-F238E27FC236}">
                <a16:creationId xmlns:a16="http://schemas.microsoft.com/office/drawing/2014/main" id="{0D9ED88A-501B-491A-88D3-77F6665B16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1555750"/>
            <a:ext cx="27146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>
                <a:latin typeface="굴림" panose="020B0600000101010101" pitchFamily="50" charset="-127"/>
                <a:ea typeface="바탕체" panose="02030609000101010101" pitchFamily="17" charset="-127"/>
              </a:rPr>
              <a:t>2</a:t>
            </a:r>
          </a:p>
        </p:txBody>
      </p:sp>
      <p:sp>
        <p:nvSpPr>
          <p:cNvPr id="24591" name="Rectangle 112">
            <a:extLst>
              <a:ext uri="{FF2B5EF4-FFF2-40B4-BE49-F238E27FC236}">
                <a16:creationId xmlns:a16="http://schemas.microsoft.com/office/drawing/2014/main" id="{49C1B9C1-9E10-4CFE-B3FF-992720149E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1555750"/>
            <a:ext cx="27146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>
                <a:latin typeface="굴림" panose="020B0600000101010101" pitchFamily="50" charset="-127"/>
                <a:ea typeface="바탕체" panose="02030609000101010101" pitchFamily="17" charset="-127"/>
              </a:rPr>
              <a:t>1</a:t>
            </a:r>
          </a:p>
        </p:txBody>
      </p:sp>
      <p:sp>
        <p:nvSpPr>
          <p:cNvPr id="24592" name="Rectangle 113">
            <a:extLst>
              <a:ext uri="{FF2B5EF4-FFF2-40B4-BE49-F238E27FC236}">
                <a16:creationId xmlns:a16="http://schemas.microsoft.com/office/drawing/2014/main" id="{D1845B48-B1E1-4CAD-B4F4-71F5F5A972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1555750"/>
            <a:ext cx="27146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>
                <a:latin typeface="굴림" panose="020B0600000101010101" pitchFamily="50" charset="-127"/>
                <a:ea typeface="바탕체" panose="02030609000101010101" pitchFamily="17" charset="-127"/>
              </a:rPr>
              <a:t>3</a:t>
            </a:r>
          </a:p>
        </p:txBody>
      </p:sp>
      <p:sp>
        <p:nvSpPr>
          <p:cNvPr id="24593" name="Rectangle 114">
            <a:extLst>
              <a:ext uri="{FF2B5EF4-FFF2-40B4-BE49-F238E27FC236}">
                <a16:creationId xmlns:a16="http://schemas.microsoft.com/office/drawing/2014/main" id="{2F7E9649-1291-48EE-B448-BE100F965C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1555750"/>
            <a:ext cx="27146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>
                <a:latin typeface="굴림" panose="020B0600000101010101" pitchFamily="50" charset="-127"/>
                <a:ea typeface="바탕체" panose="02030609000101010101" pitchFamily="17" charset="-127"/>
              </a:rPr>
              <a:t>4</a:t>
            </a:r>
          </a:p>
        </p:txBody>
      </p:sp>
      <p:sp>
        <p:nvSpPr>
          <p:cNvPr id="24594" name="Rectangle 115">
            <a:extLst>
              <a:ext uri="{FF2B5EF4-FFF2-40B4-BE49-F238E27FC236}">
                <a16:creationId xmlns:a16="http://schemas.microsoft.com/office/drawing/2014/main" id="{A6517BB7-E304-46A4-B6E6-15352AAF0C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1555750"/>
            <a:ext cx="27146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>
                <a:latin typeface="굴림" panose="020B0600000101010101" pitchFamily="50" charset="-127"/>
                <a:ea typeface="바탕체" panose="02030609000101010101" pitchFamily="17" charset="-127"/>
              </a:rPr>
              <a:t>6</a:t>
            </a:r>
          </a:p>
        </p:txBody>
      </p:sp>
      <p:sp>
        <p:nvSpPr>
          <p:cNvPr id="24595" name="Rectangle 116">
            <a:extLst>
              <a:ext uri="{FF2B5EF4-FFF2-40B4-BE49-F238E27FC236}">
                <a16:creationId xmlns:a16="http://schemas.microsoft.com/office/drawing/2014/main" id="{BB600AF7-4332-43F5-9150-4EE11F8BEC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1555750"/>
            <a:ext cx="27146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>
                <a:latin typeface="굴림" panose="020B0600000101010101" pitchFamily="50" charset="-127"/>
                <a:ea typeface="바탕체" panose="02030609000101010101" pitchFamily="17" charset="-127"/>
              </a:rPr>
              <a:t>5</a:t>
            </a:r>
          </a:p>
        </p:txBody>
      </p:sp>
      <p:sp>
        <p:nvSpPr>
          <p:cNvPr id="24596" name="Rectangle 117">
            <a:extLst>
              <a:ext uri="{FF2B5EF4-FFF2-40B4-BE49-F238E27FC236}">
                <a16:creationId xmlns:a16="http://schemas.microsoft.com/office/drawing/2014/main" id="{674760C1-EF80-4702-84E6-201AE9CF72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1555750"/>
            <a:ext cx="27146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>
                <a:latin typeface="굴림" panose="020B0600000101010101" pitchFamily="50" charset="-127"/>
                <a:ea typeface="바탕체" panose="02030609000101010101" pitchFamily="17" charset="-127"/>
              </a:rPr>
              <a:t>7</a:t>
            </a:r>
          </a:p>
        </p:txBody>
      </p:sp>
      <p:sp>
        <p:nvSpPr>
          <p:cNvPr id="24597" name="Rectangle 118">
            <a:extLst>
              <a:ext uri="{FF2B5EF4-FFF2-40B4-BE49-F238E27FC236}">
                <a16:creationId xmlns:a16="http://schemas.microsoft.com/office/drawing/2014/main" id="{E8C7E63D-8A28-4B36-8858-6F6ED1C72F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1555750"/>
            <a:ext cx="381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>
                <a:latin typeface="굴림" panose="020B0600000101010101" pitchFamily="50" charset="-127"/>
                <a:ea typeface="바탕체" panose="02030609000101010101" pitchFamily="17" charset="-127"/>
              </a:rPr>
              <a:t>8</a:t>
            </a:r>
          </a:p>
        </p:txBody>
      </p:sp>
      <p:sp>
        <p:nvSpPr>
          <p:cNvPr id="24598" name="Rectangle 119">
            <a:extLst>
              <a:ext uri="{FF2B5EF4-FFF2-40B4-BE49-F238E27FC236}">
                <a16:creationId xmlns:a16="http://schemas.microsoft.com/office/drawing/2014/main" id="{98C7F1C5-BE6C-42F2-9007-CFD33074EB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86613" y="1860550"/>
            <a:ext cx="1385887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>
                <a:latin typeface="굴림" panose="020B0600000101010101" pitchFamily="50" charset="-127"/>
                <a:ea typeface="굴림" panose="020B0600000101010101" pitchFamily="50" charset="-127"/>
              </a:rPr>
              <a:t>S = { 0, 1 , 2, </a:t>
            </a:r>
            <a:r>
              <a:rPr lang="en-US" altLang="ko-KR" sz="1200" b="1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6</a:t>
            </a:r>
            <a:r>
              <a:rPr lang="en-US" altLang="ko-KR" sz="1200">
                <a:latin typeface="굴림" panose="020B0600000101010101" pitchFamily="50" charset="-127"/>
                <a:ea typeface="굴림" panose="020B0600000101010101" pitchFamily="50" charset="-127"/>
              </a:rPr>
              <a:t>}</a:t>
            </a:r>
          </a:p>
        </p:txBody>
      </p:sp>
      <p:sp>
        <p:nvSpPr>
          <p:cNvPr id="22551" name="Rectangle 121">
            <a:extLst>
              <a:ext uri="{FF2B5EF4-FFF2-40B4-BE49-F238E27FC236}">
                <a16:creationId xmlns:a16="http://schemas.microsoft.com/office/drawing/2014/main" id="{EFCCFDB5-FE25-4A63-BFEB-14E92C4BEB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2774950"/>
            <a:ext cx="342900" cy="457200"/>
          </a:xfrm>
          <a:prstGeom prst="rect">
            <a:avLst/>
          </a:prstGeom>
          <a:solidFill>
            <a:schemeClr val="bg1">
              <a:lumMod val="20000"/>
              <a:lumOff val="8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0" lang="en-US" altLang="ko-KR" sz="1200">
                <a:latin typeface="바탕" panose="02030600000101010101" pitchFamily="18" charset="-127"/>
                <a:ea typeface="바탕" panose="02030600000101010101" pitchFamily="18" charset="-127"/>
                <a:sym typeface="Symbol" panose="05050102010706020507" pitchFamily="18" charset="2"/>
              </a:rPr>
              <a:t>0</a:t>
            </a:r>
            <a:r>
              <a:rPr kumimoji="0" lang="en-US" altLang="ko-KR" sz="1200">
                <a:latin typeface="바탕" panose="02030600000101010101" pitchFamily="18" charset="-127"/>
                <a:ea typeface="바탕" panose="02030600000101010101" pitchFamily="18" charset="-127"/>
              </a:rPr>
              <a:t>    </a:t>
            </a:r>
          </a:p>
        </p:txBody>
      </p:sp>
      <p:sp>
        <p:nvSpPr>
          <p:cNvPr id="22552" name="Rectangle 122">
            <a:extLst>
              <a:ext uri="{FF2B5EF4-FFF2-40B4-BE49-F238E27FC236}">
                <a16:creationId xmlns:a16="http://schemas.microsoft.com/office/drawing/2014/main" id="{3B72B399-3EE1-488C-862A-3571D04B78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1500" y="2774950"/>
            <a:ext cx="342900" cy="457200"/>
          </a:xfrm>
          <a:prstGeom prst="rect">
            <a:avLst/>
          </a:prstGeom>
          <a:solidFill>
            <a:schemeClr val="bg1">
              <a:lumMod val="20000"/>
              <a:lumOff val="8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0" lang="en-US" altLang="ko-KR" sz="1200">
                <a:latin typeface="바탕" panose="02030600000101010101" pitchFamily="18" charset="-127"/>
                <a:ea typeface="바탕" panose="02030600000101010101" pitchFamily="18" charset="-127"/>
              </a:rPr>
              <a:t>2</a:t>
            </a:r>
          </a:p>
        </p:txBody>
      </p:sp>
      <p:sp>
        <p:nvSpPr>
          <p:cNvPr id="22553" name="Rectangle 123">
            <a:extLst>
              <a:ext uri="{FF2B5EF4-FFF2-40B4-BE49-F238E27FC236}">
                <a16:creationId xmlns:a16="http://schemas.microsoft.com/office/drawing/2014/main" id="{F930B4C6-BCF4-4387-A5C4-D0AAB4C336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2774950"/>
            <a:ext cx="342900" cy="457200"/>
          </a:xfrm>
          <a:prstGeom prst="rect">
            <a:avLst/>
          </a:prstGeom>
          <a:solidFill>
            <a:schemeClr val="bg1">
              <a:lumMod val="20000"/>
              <a:lumOff val="8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0" lang="en-US" altLang="ko-KR" sz="1200">
                <a:latin typeface="바탕" panose="02030600000101010101" pitchFamily="18" charset="-127"/>
                <a:ea typeface="바탕" panose="02030600000101010101" pitchFamily="18" charset="-127"/>
              </a:rPr>
              <a:t>5</a:t>
            </a:r>
          </a:p>
        </p:txBody>
      </p:sp>
      <p:sp>
        <p:nvSpPr>
          <p:cNvPr id="24602" name="Rectangle 124">
            <a:extLst>
              <a:ext uri="{FF2B5EF4-FFF2-40B4-BE49-F238E27FC236}">
                <a16:creationId xmlns:a16="http://schemas.microsoft.com/office/drawing/2014/main" id="{2D8949A4-B289-463D-8CD2-3ED131F2E1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7300" y="2774950"/>
            <a:ext cx="342900" cy="457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200">
                <a:latin typeface="바탕" panose="02030600000101010101" pitchFamily="18" charset="-127"/>
                <a:ea typeface="바탕" panose="02030600000101010101" pitchFamily="18" charset="-127"/>
              </a:rPr>
              <a:t>8</a:t>
            </a:r>
          </a:p>
        </p:txBody>
      </p:sp>
      <p:sp>
        <p:nvSpPr>
          <p:cNvPr id="22555" name="Rectangle 125">
            <a:extLst>
              <a:ext uri="{FF2B5EF4-FFF2-40B4-BE49-F238E27FC236}">
                <a16:creationId xmlns:a16="http://schemas.microsoft.com/office/drawing/2014/main" id="{4E22D052-20E6-4BBE-A90B-4C51832AC9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2774950"/>
            <a:ext cx="342900" cy="457200"/>
          </a:xfrm>
          <a:prstGeom prst="rect">
            <a:avLst/>
          </a:prstGeom>
          <a:solidFill>
            <a:schemeClr val="bg1">
              <a:lumMod val="20000"/>
              <a:lumOff val="8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0" lang="en-US" altLang="ko-KR" sz="1200">
                <a:latin typeface="바탕" panose="02030600000101010101" pitchFamily="18" charset="-127"/>
                <a:ea typeface="바탕" panose="02030600000101010101" pitchFamily="18" charset="-127"/>
                <a:sym typeface="Symbol" panose="05050102010706020507" pitchFamily="18" charset="2"/>
              </a:rPr>
              <a:t>7</a:t>
            </a:r>
            <a:endParaRPr kumimoji="0" lang="en-US" altLang="ko-KR" sz="100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24604" name="Rectangle 126">
            <a:extLst>
              <a:ext uri="{FF2B5EF4-FFF2-40B4-BE49-F238E27FC236}">
                <a16:creationId xmlns:a16="http://schemas.microsoft.com/office/drawing/2014/main" id="{A5ADD328-114C-4DF1-9E18-E00B2AE2D6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53100" y="2774950"/>
            <a:ext cx="419100" cy="457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200">
                <a:latin typeface="바탕" panose="02030600000101010101" pitchFamily="18" charset="-127"/>
                <a:ea typeface="바탕" panose="02030600000101010101" pitchFamily="18" charset="-127"/>
                <a:sym typeface="Symbol" panose="05050102010706020507" pitchFamily="18" charset="2"/>
              </a:rPr>
              <a:t>10</a:t>
            </a:r>
            <a:endParaRPr kumimoji="0" lang="en-US" altLang="ko-KR" sz="100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22557" name="Rectangle 127">
            <a:extLst>
              <a:ext uri="{FF2B5EF4-FFF2-40B4-BE49-F238E27FC236}">
                <a16:creationId xmlns:a16="http://schemas.microsoft.com/office/drawing/2014/main" id="{0AC63A51-905A-42E8-A80C-A5C47D7567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2774950"/>
            <a:ext cx="342900" cy="457200"/>
          </a:xfrm>
          <a:prstGeom prst="rect">
            <a:avLst/>
          </a:prstGeom>
          <a:solidFill>
            <a:schemeClr val="bg1">
              <a:lumMod val="20000"/>
              <a:lumOff val="8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0" lang="en-US" altLang="ko-KR" sz="1200">
                <a:latin typeface="바탕" panose="02030600000101010101" pitchFamily="18" charset="-127"/>
                <a:ea typeface="바탕" panose="02030600000101010101" pitchFamily="18" charset="-127"/>
                <a:sym typeface="Symbol" panose="05050102010706020507" pitchFamily="18" charset="2"/>
              </a:rPr>
              <a:t>6</a:t>
            </a:r>
            <a:endParaRPr kumimoji="0" lang="en-US" altLang="ko-KR" sz="100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24606" name="Rectangle 128">
            <a:extLst>
              <a:ext uri="{FF2B5EF4-FFF2-40B4-BE49-F238E27FC236}">
                <a16:creationId xmlns:a16="http://schemas.microsoft.com/office/drawing/2014/main" id="{BD2F2A96-9FF0-4D93-A0B4-622BA0E9B1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38900" y="2774950"/>
            <a:ext cx="419100" cy="457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200">
                <a:latin typeface="바탕" panose="02030600000101010101" pitchFamily="18" charset="-127"/>
                <a:ea typeface="바탕" panose="02030600000101010101" pitchFamily="18" charset="-127"/>
                <a:sym typeface="Symbol" panose="05050102010706020507" pitchFamily="18" charset="2"/>
              </a:rPr>
              <a:t>10</a:t>
            </a:r>
            <a:endParaRPr kumimoji="0" lang="en-US" altLang="ko-KR" sz="100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24607" name="Rectangle 129">
            <a:extLst>
              <a:ext uri="{FF2B5EF4-FFF2-40B4-BE49-F238E27FC236}">
                <a16:creationId xmlns:a16="http://schemas.microsoft.com/office/drawing/2014/main" id="{8C6D9CBE-695E-4F4D-BB1C-DB980560AA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2774950"/>
            <a:ext cx="342900" cy="457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200">
                <a:latin typeface="바탕" panose="02030600000101010101" pitchFamily="18" charset="-127"/>
                <a:ea typeface="바탕" panose="02030600000101010101" pitchFamily="18" charset="-127"/>
                <a:sym typeface="Symbol" panose="05050102010706020507" pitchFamily="18" charset="2"/>
              </a:rPr>
              <a:t>8</a:t>
            </a:r>
            <a:endParaRPr kumimoji="0" lang="en-US" altLang="ko-KR" sz="100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24608" name="Rectangle 130">
            <a:extLst>
              <a:ext uri="{FF2B5EF4-FFF2-40B4-BE49-F238E27FC236}">
                <a16:creationId xmlns:a16="http://schemas.microsoft.com/office/drawing/2014/main" id="{A1181516-2390-4383-9613-1A9ECEBEDE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2470150"/>
            <a:ext cx="27146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>
                <a:latin typeface="굴림" panose="020B0600000101010101" pitchFamily="50" charset="-127"/>
                <a:ea typeface="바탕체" panose="02030609000101010101" pitchFamily="17" charset="-127"/>
              </a:rPr>
              <a:t>0</a:t>
            </a:r>
          </a:p>
        </p:txBody>
      </p:sp>
      <p:sp>
        <p:nvSpPr>
          <p:cNvPr id="24609" name="Rectangle 131">
            <a:extLst>
              <a:ext uri="{FF2B5EF4-FFF2-40B4-BE49-F238E27FC236}">
                <a16:creationId xmlns:a16="http://schemas.microsoft.com/office/drawing/2014/main" id="{4C4AF915-8C8E-4EA2-A3A8-9180685F52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2470150"/>
            <a:ext cx="27146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>
                <a:latin typeface="굴림" panose="020B0600000101010101" pitchFamily="50" charset="-127"/>
                <a:ea typeface="바탕체" panose="02030609000101010101" pitchFamily="17" charset="-127"/>
              </a:rPr>
              <a:t>2</a:t>
            </a:r>
          </a:p>
        </p:txBody>
      </p:sp>
      <p:sp>
        <p:nvSpPr>
          <p:cNvPr id="24610" name="Rectangle 132">
            <a:extLst>
              <a:ext uri="{FF2B5EF4-FFF2-40B4-BE49-F238E27FC236}">
                <a16:creationId xmlns:a16="http://schemas.microsoft.com/office/drawing/2014/main" id="{4A693194-7847-4531-8DD6-5DB475E311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2470150"/>
            <a:ext cx="27146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>
                <a:latin typeface="굴림" panose="020B0600000101010101" pitchFamily="50" charset="-127"/>
                <a:ea typeface="바탕체" panose="02030609000101010101" pitchFamily="17" charset="-127"/>
              </a:rPr>
              <a:t>1</a:t>
            </a:r>
          </a:p>
        </p:txBody>
      </p:sp>
      <p:sp>
        <p:nvSpPr>
          <p:cNvPr id="24611" name="Rectangle 133">
            <a:extLst>
              <a:ext uri="{FF2B5EF4-FFF2-40B4-BE49-F238E27FC236}">
                <a16:creationId xmlns:a16="http://schemas.microsoft.com/office/drawing/2014/main" id="{AA0BBB3B-631F-4201-9973-3C889A5468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2470150"/>
            <a:ext cx="27146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>
                <a:latin typeface="굴림" panose="020B0600000101010101" pitchFamily="50" charset="-127"/>
                <a:ea typeface="바탕체" panose="02030609000101010101" pitchFamily="17" charset="-127"/>
              </a:rPr>
              <a:t>3</a:t>
            </a:r>
          </a:p>
        </p:txBody>
      </p:sp>
      <p:sp>
        <p:nvSpPr>
          <p:cNvPr id="24612" name="Rectangle 134">
            <a:extLst>
              <a:ext uri="{FF2B5EF4-FFF2-40B4-BE49-F238E27FC236}">
                <a16:creationId xmlns:a16="http://schemas.microsoft.com/office/drawing/2014/main" id="{475E39B8-5D3E-464A-86FC-DE50F081F7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2470150"/>
            <a:ext cx="27146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>
                <a:latin typeface="굴림" panose="020B0600000101010101" pitchFamily="50" charset="-127"/>
                <a:ea typeface="바탕체" panose="02030609000101010101" pitchFamily="17" charset="-127"/>
              </a:rPr>
              <a:t>4</a:t>
            </a:r>
          </a:p>
        </p:txBody>
      </p:sp>
      <p:sp>
        <p:nvSpPr>
          <p:cNvPr id="24613" name="Rectangle 135">
            <a:extLst>
              <a:ext uri="{FF2B5EF4-FFF2-40B4-BE49-F238E27FC236}">
                <a16:creationId xmlns:a16="http://schemas.microsoft.com/office/drawing/2014/main" id="{D2C26167-3665-4C6F-A454-178FA4B5F5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2470150"/>
            <a:ext cx="27146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>
                <a:latin typeface="굴림" panose="020B0600000101010101" pitchFamily="50" charset="-127"/>
                <a:ea typeface="바탕체" panose="02030609000101010101" pitchFamily="17" charset="-127"/>
              </a:rPr>
              <a:t>6</a:t>
            </a:r>
          </a:p>
        </p:txBody>
      </p:sp>
      <p:sp>
        <p:nvSpPr>
          <p:cNvPr id="24614" name="Rectangle 136">
            <a:extLst>
              <a:ext uri="{FF2B5EF4-FFF2-40B4-BE49-F238E27FC236}">
                <a16:creationId xmlns:a16="http://schemas.microsoft.com/office/drawing/2014/main" id="{B7F4CE46-9562-4DF8-8691-8E9FD8DD74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2470150"/>
            <a:ext cx="27146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>
                <a:latin typeface="굴림" panose="020B0600000101010101" pitchFamily="50" charset="-127"/>
                <a:ea typeface="바탕체" panose="02030609000101010101" pitchFamily="17" charset="-127"/>
              </a:rPr>
              <a:t>5</a:t>
            </a:r>
          </a:p>
        </p:txBody>
      </p:sp>
      <p:sp>
        <p:nvSpPr>
          <p:cNvPr id="24615" name="Rectangle 137">
            <a:extLst>
              <a:ext uri="{FF2B5EF4-FFF2-40B4-BE49-F238E27FC236}">
                <a16:creationId xmlns:a16="http://schemas.microsoft.com/office/drawing/2014/main" id="{57CFDE18-8432-4CA2-A74D-E643A42F04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2470150"/>
            <a:ext cx="27146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>
                <a:latin typeface="굴림" panose="020B0600000101010101" pitchFamily="50" charset="-127"/>
                <a:ea typeface="바탕체" panose="02030609000101010101" pitchFamily="17" charset="-127"/>
              </a:rPr>
              <a:t>7</a:t>
            </a:r>
          </a:p>
        </p:txBody>
      </p:sp>
      <p:sp>
        <p:nvSpPr>
          <p:cNvPr id="24616" name="Rectangle 138">
            <a:extLst>
              <a:ext uri="{FF2B5EF4-FFF2-40B4-BE49-F238E27FC236}">
                <a16:creationId xmlns:a16="http://schemas.microsoft.com/office/drawing/2014/main" id="{E2E45E65-03D3-4F15-B8D9-C1D733A66B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2470150"/>
            <a:ext cx="381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>
                <a:latin typeface="굴림" panose="020B0600000101010101" pitchFamily="50" charset="-127"/>
                <a:ea typeface="바탕체" panose="02030609000101010101" pitchFamily="17" charset="-127"/>
              </a:rPr>
              <a:t>8</a:t>
            </a:r>
          </a:p>
        </p:txBody>
      </p:sp>
      <p:sp>
        <p:nvSpPr>
          <p:cNvPr id="24617" name="Rectangle 139">
            <a:extLst>
              <a:ext uri="{FF2B5EF4-FFF2-40B4-BE49-F238E27FC236}">
                <a16:creationId xmlns:a16="http://schemas.microsoft.com/office/drawing/2014/main" id="{C44C7435-E097-44AF-835E-87DF6BBD58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2950" y="2774950"/>
            <a:ext cx="15748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>
                <a:latin typeface="굴림" panose="020B0600000101010101" pitchFamily="50" charset="-127"/>
                <a:ea typeface="굴림" panose="020B0600000101010101" pitchFamily="50" charset="-127"/>
              </a:rPr>
              <a:t>S = { 0, 1 , 2, 6, </a:t>
            </a:r>
            <a:r>
              <a:rPr lang="en-US" altLang="ko-KR" sz="1200" b="1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4}</a:t>
            </a:r>
          </a:p>
        </p:txBody>
      </p:sp>
      <p:sp>
        <p:nvSpPr>
          <p:cNvPr id="22570" name="Rectangle 140">
            <a:extLst>
              <a:ext uri="{FF2B5EF4-FFF2-40B4-BE49-F238E27FC236}">
                <a16:creationId xmlns:a16="http://schemas.microsoft.com/office/drawing/2014/main" id="{C968F774-27FA-441A-B298-E3002050C0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4038600"/>
            <a:ext cx="342900" cy="457200"/>
          </a:xfrm>
          <a:prstGeom prst="rect">
            <a:avLst/>
          </a:prstGeom>
          <a:solidFill>
            <a:schemeClr val="bg1">
              <a:lumMod val="20000"/>
              <a:lumOff val="8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0" lang="en-US" altLang="ko-KR" sz="1200">
                <a:latin typeface="바탕" panose="02030600000101010101" pitchFamily="18" charset="-127"/>
                <a:ea typeface="바탕" panose="02030600000101010101" pitchFamily="18" charset="-127"/>
                <a:sym typeface="Symbol" panose="05050102010706020507" pitchFamily="18" charset="2"/>
              </a:rPr>
              <a:t>0</a:t>
            </a:r>
            <a:r>
              <a:rPr kumimoji="0" lang="en-US" altLang="ko-KR" sz="1200">
                <a:latin typeface="바탕" panose="02030600000101010101" pitchFamily="18" charset="-127"/>
                <a:ea typeface="바탕" panose="02030600000101010101" pitchFamily="18" charset="-127"/>
              </a:rPr>
              <a:t>    </a:t>
            </a:r>
          </a:p>
        </p:txBody>
      </p:sp>
      <p:sp>
        <p:nvSpPr>
          <p:cNvPr id="22571" name="Rectangle 141">
            <a:extLst>
              <a:ext uri="{FF2B5EF4-FFF2-40B4-BE49-F238E27FC236}">
                <a16:creationId xmlns:a16="http://schemas.microsoft.com/office/drawing/2014/main" id="{52CE8AEC-ADA6-478B-AD6C-B64A29FE07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1500" y="4038600"/>
            <a:ext cx="342900" cy="457200"/>
          </a:xfrm>
          <a:prstGeom prst="rect">
            <a:avLst/>
          </a:prstGeom>
          <a:solidFill>
            <a:schemeClr val="bg1">
              <a:lumMod val="20000"/>
              <a:lumOff val="8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0" lang="en-US" altLang="ko-KR" sz="1200">
                <a:latin typeface="바탕" panose="02030600000101010101" pitchFamily="18" charset="-127"/>
                <a:ea typeface="바탕" panose="02030600000101010101" pitchFamily="18" charset="-127"/>
              </a:rPr>
              <a:t>2</a:t>
            </a:r>
          </a:p>
        </p:txBody>
      </p:sp>
      <p:sp>
        <p:nvSpPr>
          <p:cNvPr id="22572" name="Rectangle 142">
            <a:extLst>
              <a:ext uri="{FF2B5EF4-FFF2-40B4-BE49-F238E27FC236}">
                <a16:creationId xmlns:a16="http://schemas.microsoft.com/office/drawing/2014/main" id="{A8BF12D1-3365-4B7D-A18A-95B8859B93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4038600"/>
            <a:ext cx="342900" cy="457200"/>
          </a:xfrm>
          <a:prstGeom prst="rect">
            <a:avLst/>
          </a:prstGeom>
          <a:solidFill>
            <a:schemeClr val="bg1">
              <a:lumMod val="20000"/>
              <a:lumOff val="8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0" lang="en-US" altLang="ko-KR" sz="1200">
                <a:latin typeface="바탕" panose="02030600000101010101" pitchFamily="18" charset="-127"/>
                <a:ea typeface="바탕" panose="02030600000101010101" pitchFamily="18" charset="-127"/>
              </a:rPr>
              <a:t>5</a:t>
            </a:r>
          </a:p>
        </p:txBody>
      </p:sp>
      <p:sp>
        <p:nvSpPr>
          <p:cNvPr id="22573" name="Rectangle 143">
            <a:extLst>
              <a:ext uri="{FF2B5EF4-FFF2-40B4-BE49-F238E27FC236}">
                <a16:creationId xmlns:a16="http://schemas.microsoft.com/office/drawing/2014/main" id="{1AE95FE6-9A8A-468A-9126-ED2BB0896D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7300" y="4038600"/>
            <a:ext cx="342900" cy="457200"/>
          </a:xfrm>
          <a:prstGeom prst="rect">
            <a:avLst/>
          </a:prstGeom>
          <a:solidFill>
            <a:schemeClr val="bg1">
              <a:lumMod val="20000"/>
              <a:lumOff val="8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0" lang="en-US" altLang="ko-KR" sz="1200">
                <a:latin typeface="바탕" panose="02030600000101010101" pitchFamily="18" charset="-127"/>
                <a:ea typeface="바탕" panose="02030600000101010101" pitchFamily="18" charset="-127"/>
              </a:rPr>
              <a:t>8</a:t>
            </a:r>
          </a:p>
        </p:txBody>
      </p:sp>
      <p:sp>
        <p:nvSpPr>
          <p:cNvPr id="22574" name="Rectangle 144">
            <a:extLst>
              <a:ext uri="{FF2B5EF4-FFF2-40B4-BE49-F238E27FC236}">
                <a16:creationId xmlns:a16="http://schemas.microsoft.com/office/drawing/2014/main" id="{5E3AC9CC-43C2-4FDE-B12D-D89F60219A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4038600"/>
            <a:ext cx="342900" cy="457200"/>
          </a:xfrm>
          <a:prstGeom prst="rect">
            <a:avLst/>
          </a:prstGeom>
          <a:solidFill>
            <a:schemeClr val="bg1">
              <a:lumMod val="20000"/>
              <a:lumOff val="8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0" lang="en-US" altLang="ko-KR" sz="1200">
                <a:latin typeface="바탕" panose="02030600000101010101" pitchFamily="18" charset="-127"/>
                <a:ea typeface="바탕" panose="02030600000101010101" pitchFamily="18" charset="-127"/>
                <a:sym typeface="Symbol" panose="05050102010706020507" pitchFamily="18" charset="2"/>
              </a:rPr>
              <a:t>7</a:t>
            </a:r>
            <a:endParaRPr kumimoji="0" lang="en-US" altLang="ko-KR" sz="100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24623" name="Rectangle 145">
            <a:extLst>
              <a:ext uri="{FF2B5EF4-FFF2-40B4-BE49-F238E27FC236}">
                <a16:creationId xmlns:a16="http://schemas.microsoft.com/office/drawing/2014/main" id="{4B2199BE-510B-4992-9034-40CFBD353C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53100" y="4038600"/>
            <a:ext cx="419100" cy="457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200">
                <a:latin typeface="바탕" panose="02030600000101010101" pitchFamily="18" charset="-127"/>
                <a:ea typeface="바탕" panose="02030600000101010101" pitchFamily="18" charset="-127"/>
                <a:sym typeface="Symbol" panose="05050102010706020507" pitchFamily="18" charset="2"/>
              </a:rPr>
              <a:t>10</a:t>
            </a:r>
            <a:endParaRPr kumimoji="0" lang="en-US" altLang="ko-KR" sz="100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22576" name="Rectangle 146">
            <a:extLst>
              <a:ext uri="{FF2B5EF4-FFF2-40B4-BE49-F238E27FC236}">
                <a16:creationId xmlns:a16="http://schemas.microsoft.com/office/drawing/2014/main" id="{C49A8709-061B-4DB6-8787-5B85C5B7D5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4038600"/>
            <a:ext cx="342900" cy="457200"/>
          </a:xfrm>
          <a:prstGeom prst="rect">
            <a:avLst/>
          </a:prstGeom>
          <a:solidFill>
            <a:schemeClr val="bg1">
              <a:lumMod val="20000"/>
              <a:lumOff val="8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0" lang="en-US" altLang="ko-KR" sz="1200">
                <a:latin typeface="바탕" panose="02030600000101010101" pitchFamily="18" charset="-127"/>
                <a:ea typeface="바탕" panose="02030600000101010101" pitchFamily="18" charset="-127"/>
                <a:sym typeface="Symbol" panose="05050102010706020507" pitchFamily="18" charset="2"/>
              </a:rPr>
              <a:t>6</a:t>
            </a:r>
            <a:endParaRPr kumimoji="0" lang="en-US" altLang="ko-KR" sz="100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24625" name="Rectangle 147">
            <a:extLst>
              <a:ext uri="{FF2B5EF4-FFF2-40B4-BE49-F238E27FC236}">
                <a16:creationId xmlns:a16="http://schemas.microsoft.com/office/drawing/2014/main" id="{D783669F-C197-4521-A9F6-829A268D91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38900" y="4038600"/>
            <a:ext cx="419100" cy="457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200">
                <a:latin typeface="바탕" panose="02030600000101010101" pitchFamily="18" charset="-127"/>
                <a:ea typeface="바탕" panose="02030600000101010101" pitchFamily="18" charset="-127"/>
                <a:sym typeface="Symbol" panose="05050102010706020507" pitchFamily="18" charset="2"/>
              </a:rPr>
              <a:t>10</a:t>
            </a:r>
            <a:endParaRPr kumimoji="0" lang="en-US" altLang="ko-KR" sz="100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24626" name="Rectangle 148">
            <a:extLst>
              <a:ext uri="{FF2B5EF4-FFF2-40B4-BE49-F238E27FC236}">
                <a16:creationId xmlns:a16="http://schemas.microsoft.com/office/drawing/2014/main" id="{6906B16C-9871-4F4A-A951-FC65D5CCC7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4038600"/>
            <a:ext cx="342900" cy="457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200">
                <a:latin typeface="바탕" panose="02030600000101010101" pitchFamily="18" charset="-127"/>
                <a:ea typeface="바탕" panose="02030600000101010101" pitchFamily="18" charset="-127"/>
                <a:sym typeface="Symbol" panose="05050102010706020507" pitchFamily="18" charset="2"/>
              </a:rPr>
              <a:t>8</a:t>
            </a:r>
            <a:endParaRPr kumimoji="0" lang="en-US" altLang="ko-KR" sz="100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24627" name="Rectangle 149">
            <a:extLst>
              <a:ext uri="{FF2B5EF4-FFF2-40B4-BE49-F238E27FC236}">
                <a16:creationId xmlns:a16="http://schemas.microsoft.com/office/drawing/2014/main" id="{42824D4F-E53F-46CA-9CE6-210C7EC4B8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3733800"/>
            <a:ext cx="27146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>
                <a:latin typeface="굴림" panose="020B0600000101010101" pitchFamily="50" charset="-127"/>
                <a:ea typeface="바탕체" panose="02030609000101010101" pitchFamily="17" charset="-127"/>
              </a:rPr>
              <a:t>0</a:t>
            </a:r>
          </a:p>
        </p:txBody>
      </p:sp>
      <p:sp>
        <p:nvSpPr>
          <p:cNvPr id="24628" name="Rectangle 150">
            <a:extLst>
              <a:ext uri="{FF2B5EF4-FFF2-40B4-BE49-F238E27FC236}">
                <a16:creationId xmlns:a16="http://schemas.microsoft.com/office/drawing/2014/main" id="{DBC9142E-A094-4ED9-86DA-FCFBF19DDB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3733800"/>
            <a:ext cx="27146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>
                <a:latin typeface="굴림" panose="020B0600000101010101" pitchFamily="50" charset="-127"/>
                <a:ea typeface="바탕체" panose="02030609000101010101" pitchFamily="17" charset="-127"/>
              </a:rPr>
              <a:t>2</a:t>
            </a:r>
          </a:p>
        </p:txBody>
      </p:sp>
      <p:sp>
        <p:nvSpPr>
          <p:cNvPr id="24629" name="Rectangle 151">
            <a:extLst>
              <a:ext uri="{FF2B5EF4-FFF2-40B4-BE49-F238E27FC236}">
                <a16:creationId xmlns:a16="http://schemas.microsoft.com/office/drawing/2014/main" id="{677CF2D3-AB01-425D-BE36-D151B93A36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3733800"/>
            <a:ext cx="27146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>
                <a:latin typeface="굴림" panose="020B0600000101010101" pitchFamily="50" charset="-127"/>
                <a:ea typeface="바탕체" panose="02030609000101010101" pitchFamily="17" charset="-127"/>
              </a:rPr>
              <a:t>1</a:t>
            </a:r>
          </a:p>
        </p:txBody>
      </p:sp>
      <p:sp>
        <p:nvSpPr>
          <p:cNvPr id="24630" name="Rectangle 152">
            <a:extLst>
              <a:ext uri="{FF2B5EF4-FFF2-40B4-BE49-F238E27FC236}">
                <a16:creationId xmlns:a16="http://schemas.microsoft.com/office/drawing/2014/main" id="{7BD10D89-488B-41AE-8B35-F6AE28CE71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3733800"/>
            <a:ext cx="27146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>
                <a:latin typeface="굴림" panose="020B0600000101010101" pitchFamily="50" charset="-127"/>
                <a:ea typeface="바탕체" panose="02030609000101010101" pitchFamily="17" charset="-127"/>
              </a:rPr>
              <a:t>3</a:t>
            </a:r>
          </a:p>
        </p:txBody>
      </p:sp>
      <p:sp>
        <p:nvSpPr>
          <p:cNvPr id="24631" name="Rectangle 153">
            <a:extLst>
              <a:ext uri="{FF2B5EF4-FFF2-40B4-BE49-F238E27FC236}">
                <a16:creationId xmlns:a16="http://schemas.microsoft.com/office/drawing/2014/main" id="{5B51CFE3-FFD6-4F18-8B88-FE40A9F0B8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3733800"/>
            <a:ext cx="27146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>
                <a:latin typeface="굴림" panose="020B0600000101010101" pitchFamily="50" charset="-127"/>
                <a:ea typeface="바탕체" panose="02030609000101010101" pitchFamily="17" charset="-127"/>
              </a:rPr>
              <a:t>4</a:t>
            </a:r>
          </a:p>
        </p:txBody>
      </p:sp>
      <p:sp>
        <p:nvSpPr>
          <p:cNvPr id="24632" name="Rectangle 154">
            <a:extLst>
              <a:ext uri="{FF2B5EF4-FFF2-40B4-BE49-F238E27FC236}">
                <a16:creationId xmlns:a16="http://schemas.microsoft.com/office/drawing/2014/main" id="{00A231C3-91DD-4CD3-8E88-B3E3A275F2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3733800"/>
            <a:ext cx="27146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>
                <a:latin typeface="굴림" panose="020B0600000101010101" pitchFamily="50" charset="-127"/>
                <a:ea typeface="바탕체" panose="02030609000101010101" pitchFamily="17" charset="-127"/>
              </a:rPr>
              <a:t>6</a:t>
            </a:r>
          </a:p>
        </p:txBody>
      </p:sp>
      <p:sp>
        <p:nvSpPr>
          <p:cNvPr id="24633" name="Rectangle 155">
            <a:extLst>
              <a:ext uri="{FF2B5EF4-FFF2-40B4-BE49-F238E27FC236}">
                <a16:creationId xmlns:a16="http://schemas.microsoft.com/office/drawing/2014/main" id="{EE03DDCD-D4D6-48F4-AFED-58CD10D12B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3733800"/>
            <a:ext cx="27146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>
                <a:latin typeface="굴림" panose="020B0600000101010101" pitchFamily="50" charset="-127"/>
                <a:ea typeface="바탕체" panose="02030609000101010101" pitchFamily="17" charset="-127"/>
              </a:rPr>
              <a:t>5</a:t>
            </a:r>
          </a:p>
        </p:txBody>
      </p:sp>
      <p:sp>
        <p:nvSpPr>
          <p:cNvPr id="24634" name="Rectangle 156">
            <a:extLst>
              <a:ext uri="{FF2B5EF4-FFF2-40B4-BE49-F238E27FC236}">
                <a16:creationId xmlns:a16="http://schemas.microsoft.com/office/drawing/2014/main" id="{E6BC262D-8D7C-4175-B3B1-413FA0CEEA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3733800"/>
            <a:ext cx="27146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>
                <a:latin typeface="굴림" panose="020B0600000101010101" pitchFamily="50" charset="-127"/>
                <a:ea typeface="바탕체" panose="02030609000101010101" pitchFamily="17" charset="-127"/>
              </a:rPr>
              <a:t>7</a:t>
            </a:r>
          </a:p>
        </p:txBody>
      </p:sp>
      <p:sp>
        <p:nvSpPr>
          <p:cNvPr id="24635" name="Rectangle 157">
            <a:extLst>
              <a:ext uri="{FF2B5EF4-FFF2-40B4-BE49-F238E27FC236}">
                <a16:creationId xmlns:a16="http://schemas.microsoft.com/office/drawing/2014/main" id="{A80BC3EE-868C-44F4-969C-F567281F85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3733800"/>
            <a:ext cx="381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>
                <a:latin typeface="굴림" panose="020B0600000101010101" pitchFamily="50" charset="-127"/>
                <a:ea typeface="바탕체" panose="02030609000101010101" pitchFamily="17" charset="-127"/>
              </a:rPr>
              <a:t>8</a:t>
            </a:r>
          </a:p>
        </p:txBody>
      </p:sp>
      <p:sp>
        <p:nvSpPr>
          <p:cNvPr id="24636" name="Rectangle 158">
            <a:extLst>
              <a:ext uri="{FF2B5EF4-FFF2-40B4-BE49-F238E27FC236}">
                <a16:creationId xmlns:a16="http://schemas.microsoft.com/office/drawing/2014/main" id="{27425048-5F1A-4EDB-9D64-9654077FE7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89788" y="4038600"/>
            <a:ext cx="176371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>
                <a:latin typeface="굴림" panose="020B0600000101010101" pitchFamily="50" charset="-127"/>
                <a:ea typeface="굴림" panose="020B0600000101010101" pitchFamily="50" charset="-127"/>
              </a:rPr>
              <a:t>S = { 0, 1 , 2, 6, 4, </a:t>
            </a:r>
            <a:r>
              <a:rPr lang="en-US" altLang="ko-KR" sz="1200" b="1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</a:t>
            </a:r>
            <a:r>
              <a:rPr lang="en-US" altLang="ko-KR" sz="1200">
                <a:latin typeface="굴림" panose="020B0600000101010101" pitchFamily="50" charset="-127"/>
                <a:ea typeface="굴림" panose="020B0600000101010101" pitchFamily="50" charset="-127"/>
              </a:rPr>
              <a:t>}</a:t>
            </a:r>
          </a:p>
        </p:txBody>
      </p:sp>
      <p:sp>
        <p:nvSpPr>
          <p:cNvPr id="22589" name="Rectangle 159">
            <a:extLst>
              <a:ext uri="{FF2B5EF4-FFF2-40B4-BE49-F238E27FC236}">
                <a16:creationId xmlns:a16="http://schemas.microsoft.com/office/drawing/2014/main" id="{748AFE8E-4AF7-45A1-8574-5FF500DA01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5189538"/>
            <a:ext cx="342900" cy="457200"/>
          </a:xfrm>
          <a:prstGeom prst="rect">
            <a:avLst/>
          </a:prstGeom>
          <a:solidFill>
            <a:schemeClr val="bg1">
              <a:lumMod val="20000"/>
              <a:lumOff val="8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0" lang="en-US" altLang="ko-KR" sz="1200">
                <a:latin typeface="바탕" panose="02030600000101010101" pitchFamily="18" charset="-127"/>
                <a:ea typeface="바탕" panose="02030600000101010101" pitchFamily="18" charset="-127"/>
                <a:sym typeface="Symbol" panose="05050102010706020507" pitchFamily="18" charset="2"/>
              </a:rPr>
              <a:t>0</a:t>
            </a:r>
            <a:r>
              <a:rPr kumimoji="0" lang="en-US" altLang="ko-KR" sz="1200">
                <a:latin typeface="바탕" panose="02030600000101010101" pitchFamily="18" charset="-127"/>
                <a:ea typeface="바탕" panose="02030600000101010101" pitchFamily="18" charset="-127"/>
              </a:rPr>
              <a:t>    </a:t>
            </a:r>
          </a:p>
        </p:txBody>
      </p:sp>
      <p:sp>
        <p:nvSpPr>
          <p:cNvPr id="22590" name="Rectangle 160">
            <a:extLst>
              <a:ext uri="{FF2B5EF4-FFF2-40B4-BE49-F238E27FC236}">
                <a16:creationId xmlns:a16="http://schemas.microsoft.com/office/drawing/2014/main" id="{0FB0D353-0389-4AC1-8EC5-75DB64BF41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1500" y="5189538"/>
            <a:ext cx="342900" cy="457200"/>
          </a:xfrm>
          <a:prstGeom prst="rect">
            <a:avLst/>
          </a:prstGeom>
          <a:solidFill>
            <a:schemeClr val="bg1">
              <a:lumMod val="20000"/>
              <a:lumOff val="8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0" lang="en-US" altLang="ko-KR" sz="1200">
                <a:latin typeface="바탕" panose="02030600000101010101" pitchFamily="18" charset="-127"/>
                <a:ea typeface="바탕" panose="02030600000101010101" pitchFamily="18" charset="-127"/>
              </a:rPr>
              <a:t>2</a:t>
            </a:r>
          </a:p>
        </p:txBody>
      </p:sp>
      <p:sp>
        <p:nvSpPr>
          <p:cNvPr id="22591" name="Rectangle 161">
            <a:extLst>
              <a:ext uri="{FF2B5EF4-FFF2-40B4-BE49-F238E27FC236}">
                <a16:creationId xmlns:a16="http://schemas.microsoft.com/office/drawing/2014/main" id="{46692145-8D44-44F7-B39E-44A9D0B329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5189538"/>
            <a:ext cx="342900" cy="457200"/>
          </a:xfrm>
          <a:prstGeom prst="rect">
            <a:avLst/>
          </a:prstGeom>
          <a:solidFill>
            <a:schemeClr val="bg1">
              <a:lumMod val="20000"/>
              <a:lumOff val="8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0" lang="en-US" altLang="ko-KR" sz="1200">
                <a:latin typeface="바탕" panose="02030600000101010101" pitchFamily="18" charset="-127"/>
                <a:ea typeface="바탕" panose="02030600000101010101" pitchFamily="18" charset="-127"/>
              </a:rPr>
              <a:t>5</a:t>
            </a:r>
          </a:p>
        </p:txBody>
      </p:sp>
      <p:sp>
        <p:nvSpPr>
          <p:cNvPr id="22592" name="Rectangle 162">
            <a:extLst>
              <a:ext uri="{FF2B5EF4-FFF2-40B4-BE49-F238E27FC236}">
                <a16:creationId xmlns:a16="http://schemas.microsoft.com/office/drawing/2014/main" id="{3A4942FC-F8CA-4EC5-9F09-0E2FEE11B0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7300" y="5189538"/>
            <a:ext cx="342900" cy="457200"/>
          </a:xfrm>
          <a:prstGeom prst="rect">
            <a:avLst/>
          </a:prstGeom>
          <a:solidFill>
            <a:schemeClr val="bg1">
              <a:lumMod val="20000"/>
              <a:lumOff val="8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0" lang="en-US" altLang="ko-KR" sz="1200">
                <a:latin typeface="바탕" panose="02030600000101010101" pitchFamily="18" charset="-127"/>
                <a:ea typeface="바탕" panose="02030600000101010101" pitchFamily="18" charset="-127"/>
              </a:rPr>
              <a:t>8</a:t>
            </a:r>
          </a:p>
        </p:txBody>
      </p:sp>
      <p:sp>
        <p:nvSpPr>
          <p:cNvPr id="22593" name="Rectangle 163">
            <a:extLst>
              <a:ext uri="{FF2B5EF4-FFF2-40B4-BE49-F238E27FC236}">
                <a16:creationId xmlns:a16="http://schemas.microsoft.com/office/drawing/2014/main" id="{CB526760-012E-494C-BA3F-0AF4F776CA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5189538"/>
            <a:ext cx="342900" cy="457200"/>
          </a:xfrm>
          <a:prstGeom prst="rect">
            <a:avLst/>
          </a:prstGeom>
          <a:solidFill>
            <a:schemeClr val="bg1">
              <a:lumMod val="20000"/>
              <a:lumOff val="8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0" lang="en-US" altLang="ko-KR" sz="1200">
                <a:latin typeface="바탕" panose="02030600000101010101" pitchFamily="18" charset="-127"/>
                <a:ea typeface="바탕" panose="02030600000101010101" pitchFamily="18" charset="-127"/>
                <a:sym typeface="Symbol" panose="05050102010706020507" pitchFamily="18" charset="2"/>
              </a:rPr>
              <a:t>7</a:t>
            </a:r>
            <a:endParaRPr kumimoji="0" lang="en-US" altLang="ko-KR" sz="100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24642" name="Rectangle 164">
            <a:extLst>
              <a:ext uri="{FF2B5EF4-FFF2-40B4-BE49-F238E27FC236}">
                <a16:creationId xmlns:a16="http://schemas.microsoft.com/office/drawing/2014/main" id="{2FF321F8-E87E-4A15-9B6E-DBF5CC3332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53100" y="5189538"/>
            <a:ext cx="419100" cy="457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200">
                <a:latin typeface="바탕" panose="02030600000101010101" pitchFamily="18" charset="-127"/>
                <a:ea typeface="바탕" panose="02030600000101010101" pitchFamily="18" charset="-127"/>
                <a:sym typeface="Symbol" panose="05050102010706020507" pitchFamily="18" charset="2"/>
              </a:rPr>
              <a:t>9</a:t>
            </a:r>
            <a:endParaRPr kumimoji="0" lang="en-US" altLang="ko-KR" sz="100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22595" name="Rectangle 165">
            <a:extLst>
              <a:ext uri="{FF2B5EF4-FFF2-40B4-BE49-F238E27FC236}">
                <a16:creationId xmlns:a16="http://schemas.microsoft.com/office/drawing/2014/main" id="{069A9F4B-B2B2-4CE0-8075-6A642B15DA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5189538"/>
            <a:ext cx="342900" cy="457200"/>
          </a:xfrm>
          <a:prstGeom prst="rect">
            <a:avLst/>
          </a:prstGeom>
          <a:solidFill>
            <a:schemeClr val="bg1">
              <a:lumMod val="20000"/>
              <a:lumOff val="8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0" lang="en-US" altLang="ko-KR" sz="1200">
                <a:latin typeface="바탕" panose="02030600000101010101" pitchFamily="18" charset="-127"/>
                <a:ea typeface="바탕" panose="02030600000101010101" pitchFamily="18" charset="-127"/>
                <a:sym typeface="Symbol" panose="05050102010706020507" pitchFamily="18" charset="2"/>
              </a:rPr>
              <a:t>6</a:t>
            </a:r>
            <a:endParaRPr kumimoji="0" lang="en-US" altLang="ko-KR" sz="100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24644" name="Rectangle 166">
            <a:extLst>
              <a:ext uri="{FF2B5EF4-FFF2-40B4-BE49-F238E27FC236}">
                <a16:creationId xmlns:a16="http://schemas.microsoft.com/office/drawing/2014/main" id="{0BE2B52A-4232-49BC-9B0D-A7AF216D06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38900" y="5189538"/>
            <a:ext cx="419100" cy="457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200">
                <a:latin typeface="바탕" panose="02030600000101010101" pitchFamily="18" charset="-127"/>
                <a:ea typeface="바탕" panose="02030600000101010101" pitchFamily="18" charset="-127"/>
                <a:sym typeface="Symbol" panose="05050102010706020507" pitchFamily="18" charset="2"/>
              </a:rPr>
              <a:t>9</a:t>
            </a:r>
            <a:endParaRPr kumimoji="0" lang="en-US" altLang="ko-KR" sz="100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22597" name="Rectangle 167">
            <a:extLst>
              <a:ext uri="{FF2B5EF4-FFF2-40B4-BE49-F238E27FC236}">
                <a16:creationId xmlns:a16="http://schemas.microsoft.com/office/drawing/2014/main" id="{222A0881-5B35-476A-9523-BA386C42AE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5189538"/>
            <a:ext cx="342900" cy="457200"/>
          </a:xfrm>
          <a:prstGeom prst="rect">
            <a:avLst/>
          </a:prstGeom>
          <a:solidFill>
            <a:schemeClr val="bg1">
              <a:lumMod val="20000"/>
              <a:lumOff val="8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0" lang="en-US" altLang="ko-KR" sz="1200">
                <a:latin typeface="바탕" panose="02030600000101010101" pitchFamily="18" charset="-127"/>
                <a:ea typeface="바탕" panose="02030600000101010101" pitchFamily="18" charset="-127"/>
                <a:sym typeface="Symbol" panose="05050102010706020507" pitchFamily="18" charset="2"/>
              </a:rPr>
              <a:t>8</a:t>
            </a:r>
            <a:endParaRPr kumimoji="0" lang="en-US" altLang="ko-KR" sz="100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24646" name="Rectangle 168">
            <a:extLst>
              <a:ext uri="{FF2B5EF4-FFF2-40B4-BE49-F238E27FC236}">
                <a16:creationId xmlns:a16="http://schemas.microsoft.com/office/drawing/2014/main" id="{1104E7DA-9E6F-49E7-8E9F-45D953BE3D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4884738"/>
            <a:ext cx="27146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>
                <a:latin typeface="굴림" panose="020B0600000101010101" pitchFamily="50" charset="-127"/>
                <a:ea typeface="바탕체" panose="02030609000101010101" pitchFamily="17" charset="-127"/>
              </a:rPr>
              <a:t>0</a:t>
            </a:r>
          </a:p>
        </p:txBody>
      </p:sp>
      <p:sp>
        <p:nvSpPr>
          <p:cNvPr id="24647" name="Rectangle 169">
            <a:extLst>
              <a:ext uri="{FF2B5EF4-FFF2-40B4-BE49-F238E27FC236}">
                <a16:creationId xmlns:a16="http://schemas.microsoft.com/office/drawing/2014/main" id="{95142FEE-157D-4FDA-83BE-2E63E81840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4884738"/>
            <a:ext cx="27146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>
                <a:latin typeface="굴림" panose="020B0600000101010101" pitchFamily="50" charset="-127"/>
                <a:ea typeface="바탕체" panose="02030609000101010101" pitchFamily="17" charset="-127"/>
              </a:rPr>
              <a:t>2</a:t>
            </a:r>
          </a:p>
        </p:txBody>
      </p:sp>
      <p:sp>
        <p:nvSpPr>
          <p:cNvPr id="24648" name="Rectangle 170">
            <a:extLst>
              <a:ext uri="{FF2B5EF4-FFF2-40B4-BE49-F238E27FC236}">
                <a16:creationId xmlns:a16="http://schemas.microsoft.com/office/drawing/2014/main" id="{32024E25-654B-45BF-9603-FFA56854EF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4884738"/>
            <a:ext cx="27146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>
                <a:latin typeface="굴림" panose="020B0600000101010101" pitchFamily="50" charset="-127"/>
                <a:ea typeface="바탕체" panose="02030609000101010101" pitchFamily="17" charset="-127"/>
              </a:rPr>
              <a:t>1</a:t>
            </a:r>
          </a:p>
        </p:txBody>
      </p:sp>
      <p:sp>
        <p:nvSpPr>
          <p:cNvPr id="24649" name="Rectangle 171">
            <a:extLst>
              <a:ext uri="{FF2B5EF4-FFF2-40B4-BE49-F238E27FC236}">
                <a16:creationId xmlns:a16="http://schemas.microsoft.com/office/drawing/2014/main" id="{44311C84-1939-41F2-A2AE-FED230F572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4884738"/>
            <a:ext cx="27146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>
                <a:latin typeface="굴림" panose="020B0600000101010101" pitchFamily="50" charset="-127"/>
                <a:ea typeface="바탕체" panose="02030609000101010101" pitchFamily="17" charset="-127"/>
              </a:rPr>
              <a:t>3</a:t>
            </a:r>
          </a:p>
        </p:txBody>
      </p:sp>
      <p:sp>
        <p:nvSpPr>
          <p:cNvPr id="24650" name="Rectangle 172">
            <a:extLst>
              <a:ext uri="{FF2B5EF4-FFF2-40B4-BE49-F238E27FC236}">
                <a16:creationId xmlns:a16="http://schemas.microsoft.com/office/drawing/2014/main" id="{0637FBAD-133C-416C-BF44-AE6373A777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4884738"/>
            <a:ext cx="27146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>
                <a:latin typeface="굴림" panose="020B0600000101010101" pitchFamily="50" charset="-127"/>
                <a:ea typeface="바탕체" panose="02030609000101010101" pitchFamily="17" charset="-127"/>
              </a:rPr>
              <a:t>4</a:t>
            </a:r>
          </a:p>
        </p:txBody>
      </p:sp>
      <p:sp>
        <p:nvSpPr>
          <p:cNvPr id="24651" name="Rectangle 173">
            <a:extLst>
              <a:ext uri="{FF2B5EF4-FFF2-40B4-BE49-F238E27FC236}">
                <a16:creationId xmlns:a16="http://schemas.microsoft.com/office/drawing/2014/main" id="{365DCF5B-ACF1-465B-9F14-830953449C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4884738"/>
            <a:ext cx="27146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>
                <a:latin typeface="굴림" panose="020B0600000101010101" pitchFamily="50" charset="-127"/>
                <a:ea typeface="바탕체" panose="02030609000101010101" pitchFamily="17" charset="-127"/>
              </a:rPr>
              <a:t>6</a:t>
            </a:r>
          </a:p>
        </p:txBody>
      </p:sp>
      <p:sp>
        <p:nvSpPr>
          <p:cNvPr id="24652" name="Rectangle 174">
            <a:extLst>
              <a:ext uri="{FF2B5EF4-FFF2-40B4-BE49-F238E27FC236}">
                <a16:creationId xmlns:a16="http://schemas.microsoft.com/office/drawing/2014/main" id="{A9B271C9-11B2-4556-953A-133099445F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4884738"/>
            <a:ext cx="27146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>
                <a:latin typeface="굴림" panose="020B0600000101010101" pitchFamily="50" charset="-127"/>
                <a:ea typeface="바탕체" panose="02030609000101010101" pitchFamily="17" charset="-127"/>
              </a:rPr>
              <a:t>5</a:t>
            </a:r>
          </a:p>
        </p:txBody>
      </p:sp>
      <p:sp>
        <p:nvSpPr>
          <p:cNvPr id="24653" name="Rectangle 175">
            <a:extLst>
              <a:ext uri="{FF2B5EF4-FFF2-40B4-BE49-F238E27FC236}">
                <a16:creationId xmlns:a16="http://schemas.microsoft.com/office/drawing/2014/main" id="{9B0F3EFE-6A11-4E4C-953C-C183785E4E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4884738"/>
            <a:ext cx="27146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>
                <a:latin typeface="굴림" panose="020B0600000101010101" pitchFamily="50" charset="-127"/>
                <a:ea typeface="바탕체" panose="02030609000101010101" pitchFamily="17" charset="-127"/>
              </a:rPr>
              <a:t>7</a:t>
            </a:r>
          </a:p>
        </p:txBody>
      </p:sp>
      <p:sp>
        <p:nvSpPr>
          <p:cNvPr id="24654" name="Rectangle 176">
            <a:extLst>
              <a:ext uri="{FF2B5EF4-FFF2-40B4-BE49-F238E27FC236}">
                <a16:creationId xmlns:a16="http://schemas.microsoft.com/office/drawing/2014/main" id="{2D981331-1CE7-4650-B6BD-08BD5310AD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4884738"/>
            <a:ext cx="381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>
                <a:latin typeface="굴림" panose="020B0600000101010101" pitchFamily="50" charset="-127"/>
                <a:ea typeface="바탕체" panose="02030609000101010101" pitchFamily="17" charset="-127"/>
              </a:rPr>
              <a:t>8</a:t>
            </a:r>
          </a:p>
        </p:txBody>
      </p:sp>
      <p:sp>
        <p:nvSpPr>
          <p:cNvPr id="24655" name="Rectangle 177">
            <a:extLst>
              <a:ext uri="{FF2B5EF4-FFF2-40B4-BE49-F238E27FC236}">
                <a16:creationId xmlns:a16="http://schemas.microsoft.com/office/drawing/2014/main" id="{C4B35425-5ED6-4B7A-98F2-DA594F6D7C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6125" y="5189538"/>
            <a:ext cx="19526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>
                <a:latin typeface="굴림" panose="020B0600000101010101" pitchFamily="50" charset="-127"/>
                <a:ea typeface="굴림" panose="020B0600000101010101" pitchFamily="50" charset="-127"/>
              </a:rPr>
              <a:t>S = { 0, 1 , 2, 6, 4, 3, </a:t>
            </a:r>
            <a:r>
              <a:rPr lang="en-US" altLang="ko-KR" sz="1200" b="1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8</a:t>
            </a:r>
            <a:r>
              <a:rPr lang="en-US" altLang="ko-KR" sz="1200">
                <a:latin typeface="굴림" panose="020B0600000101010101" pitchFamily="50" charset="-127"/>
                <a:ea typeface="굴림" panose="020B0600000101010101" pitchFamily="50" charset="-127"/>
              </a:rPr>
              <a:t>}</a:t>
            </a:r>
          </a:p>
        </p:txBody>
      </p:sp>
      <p:grpSp>
        <p:nvGrpSpPr>
          <p:cNvPr id="24656" name="Group 179">
            <a:extLst>
              <a:ext uri="{FF2B5EF4-FFF2-40B4-BE49-F238E27FC236}">
                <a16:creationId xmlns:a16="http://schemas.microsoft.com/office/drawing/2014/main" id="{3501C7B9-ABE0-4A7C-B6E7-9086F52A5913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2362200"/>
            <a:ext cx="3243263" cy="2743200"/>
            <a:chOff x="624" y="1488"/>
            <a:chExt cx="2043" cy="1728"/>
          </a:xfrm>
        </p:grpSpPr>
        <p:sp>
          <p:nvSpPr>
            <p:cNvPr id="24660" name="Oval 180">
              <a:extLst>
                <a:ext uri="{FF2B5EF4-FFF2-40B4-BE49-F238E27FC236}">
                  <a16:creationId xmlns:a16="http://schemas.microsoft.com/office/drawing/2014/main" id="{64A5C2BD-8C96-49D5-BF31-47F380CCF7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1488"/>
              <a:ext cx="216" cy="21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80000"/>
                <a:buFont typeface="Wingdings" panose="05000000000000000000" pitchFamily="2" charset="2"/>
                <a:buChar char="l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ko-KR" sz="1200">
                  <a:latin typeface="바탕" panose="02030600000101010101" pitchFamily="18" charset="-127"/>
                  <a:ea typeface="바탕" panose="02030600000101010101" pitchFamily="18" charset="-127"/>
                </a:rPr>
                <a:t>1</a:t>
              </a:r>
            </a:p>
          </p:txBody>
        </p:sp>
        <p:sp>
          <p:nvSpPr>
            <p:cNvPr id="24661" name="Oval 181">
              <a:extLst>
                <a:ext uri="{FF2B5EF4-FFF2-40B4-BE49-F238E27FC236}">
                  <a16:creationId xmlns:a16="http://schemas.microsoft.com/office/drawing/2014/main" id="{CC78C310-E490-4F3A-B205-FF8D67E1C7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" y="2352"/>
              <a:ext cx="216" cy="21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80000"/>
                <a:buFont typeface="Wingdings" panose="05000000000000000000" pitchFamily="2" charset="2"/>
                <a:buChar char="l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ko-KR" sz="1200">
                  <a:latin typeface="바탕" panose="02030600000101010101" pitchFamily="18" charset="-127"/>
                  <a:ea typeface="바탕" panose="02030600000101010101" pitchFamily="18" charset="-127"/>
                </a:rPr>
                <a:t>3</a:t>
              </a:r>
            </a:p>
          </p:txBody>
        </p:sp>
        <p:sp>
          <p:nvSpPr>
            <p:cNvPr id="24662" name="Oval 182">
              <a:extLst>
                <a:ext uri="{FF2B5EF4-FFF2-40B4-BE49-F238E27FC236}">
                  <a16:creationId xmlns:a16="http://schemas.microsoft.com/office/drawing/2014/main" id="{49858261-1B2B-40AF-A9DD-2839C5D539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4" y="3000"/>
              <a:ext cx="216" cy="21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80000"/>
                <a:buFont typeface="Wingdings" panose="05000000000000000000" pitchFamily="2" charset="2"/>
                <a:buChar char="l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ko-KR" sz="1200">
                  <a:latin typeface="바탕" panose="02030600000101010101" pitchFamily="18" charset="-127"/>
                  <a:ea typeface="바탕" panose="02030600000101010101" pitchFamily="18" charset="-127"/>
                </a:rPr>
                <a:t>7</a:t>
              </a:r>
            </a:p>
          </p:txBody>
        </p:sp>
        <p:sp>
          <p:nvSpPr>
            <p:cNvPr id="24663" name="Oval 183">
              <a:extLst>
                <a:ext uri="{FF2B5EF4-FFF2-40B4-BE49-F238E27FC236}">
                  <a16:creationId xmlns:a16="http://schemas.microsoft.com/office/drawing/2014/main" id="{5070ADB2-CEF8-49E6-94AD-ED0507AF7B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1920"/>
              <a:ext cx="216" cy="21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80000"/>
                <a:buFont typeface="Wingdings" panose="05000000000000000000" pitchFamily="2" charset="2"/>
                <a:buChar char="l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ko-KR" sz="1200">
                  <a:latin typeface="바탕" panose="02030600000101010101" pitchFamily="18" charset="-127"/>
                  <a:ea typeface="바탕" panose="02030600000101010101" pitchFamily="18" charset="-127"/>
                </a:rPr>
                <a:t>2</a:t>
              </a:r>
            </a:p>
          </p:txBody>
        </p:sp>
        <p:sp>
          <p:nvSpPr>
            <p:cNvPr id="24664" name="Oval 184">
              <a:extLst>
                <a:ext uri="{FF2B5EF4-FFF2-40B4-BE49-F238E27FC236}">
                  <a16:creationId xmlns:a16="http://schemas.microsoft.com/office/drawing/2014/main" id="{BB65A3DA-3EF7-4C3A-AEE6-64888F3DAA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2" y="2496"/>
              <a:ext cx="216" cy="21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80000"/>
                <a:buFont typeface="Wingdings" panose="05000000000000000000" pitchFamily="2" charset="2"/>
                <a:buChar char="l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ko-KR" sz="1200">
                  <a:latin typeface="바탕" panose="02030600000101010101" pitchFamily="18" charset="-127"/>
                  <a:ea typeface="바탕" panose="02030600000101010101" pitchFamily="18" charset="-127"/>
                </a:rPr>
                <a:t>4</a:t>
              </a:r>
            </a:p>
          </p:txBody>
        </p:sp>
        <p:sp>
          <p:nvSpPr>
            <p:cNvPr id="24665" name="Oval 185">
              <a:extLst>
                <a:ext uri="{FF2B5EF4-FFF2-40B4-BE49-F238E27FC236}">
                  <a16:creationId xmlns:a16="http://schemas.microsoft.com/office/drawing/2014/main" id="{7866D474-87FE-4081-A191-48619EBFDF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2496"/>
              <a:ext cx="216" cy="21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80000"/>
                <a:buFont typeface="Wingdings" panose="05000000000000000000" pitchFamily="2" charset="2"/>
                <a:buChar char="l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ko-KR" sz="1200">
                  <a:latin typeface="바탕" panose="02030600000101010101" pitchFamily="18" charset="-127"/>
                  <a:ea typeface="바탕" panose="02030600000101010101" pitchFamily="18" charset="-127"/>
                </a:rPr>
                <a:t>5</a:t>
              </a:r>
            </a:p>
          </p:txBody>
        </p:sp>
        <p:sp>
          <p:nvSpPr>
            <p:cNvPr id="24666" name="Oval 186">
              <a:extLst>
                <a:ext uri="{FF2B5EF4-FFF2-40B4-BE49-F238E27FC236}">
                  <a16:creationId xmlns:a16="http://schemas.microsoft.com/office/drawing/2014/main" id="{284A5E26-42C6-4975-943D-3B61A0DEBB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4" y="2064"/>
              <a:ext cx="216" cy="21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80000"/>
                <a:buFont typeface="Wingdings" panose="05000000000000000000" pitchFamily="2" charset="2"/>
                <a:buChar char="l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ko-KR" sz="1200">
                  <a:latin typeface="바탕" panose="02030600000101010101" pitchFamily="18" charset="-127"/>
                  <a:ea typeface="바탕" panose="02030600000101010101" pitchFamily="18" charset="-127"/>
                </a:rPr>
                <a:t>6</a:t>
              </a:r>
            </a:p>
          </p:txBody>
        </p:sp>
        <p:sp>
          <p:nvSpPr>
            <p:cNvPr id="24667" name="Oval 187">
              <a:extLst>
                <a:ext uri="{FF2B5EF4-FFF2-40B4-BE49-F238E27FC236}">
                  <a16:creationId xmlns:a16="http://schemas.microsoft.com/office/drawing/2014/main" id="{FD42899C-7ADF-4FA2-B839-325267F923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8" y="3000"/>
              <a:ext cx="216" cy="21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80000"/>
                <a:buFont typeface="Wingdings" panose="05000000000000000000" pitchFamily="2" charset="2"/>
                <a:buChar char="l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ko-KR" sz="1200">
                  <a:latin typeface="바탕" panose="02030600000101010101" pitchFamily="18" charset="-127"/>
                  <a:ea typeface="바탕" panose="02030600000101010101" pitchFamily="18" charset="-127"/>
                </a:rPr>
                <a:t>8</a:t>
              </a:r>
            </a:p>
          </p:txBody>
        </p:sp>
        <p:sp>
          <p:nvSpPr>
            <p:cNvPr id="24668" name="Line 188">
              <a:extLst>
                <a:ext uri="{FF2B5EF4-FFF2-40B4-BE49-F238E27FC236}">
                  <a16:creationId xmlns:a16="http://schemas.microsoft.com/office/drawing/2014/main" id="{2EE685FD-8640-45BB-BC04-140CC64D1A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72" y="1560"/>
              <a:ext cx="50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4669" name="Line 189">
              <a:extLst>
                <a:ext uri="{FF2B5EF4-FFF2-40B4-BE49-F238E27FC236}">
                  <a16:creationId xmlns:a16="http://schemas.microsoft.com/office/drawing/2014/main" id="{B9136C4B-BCE1-409F-8166-34EDE3DC4E3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96" y="1632"/>
              <a:ext cx="432" cy="7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4670" name="Line 190">
              <a:extLst>
                <a:ext uri="{FF2B5EF4-FFF2-40B4-BE49-F238E27FC236}">
                  <a16:creationId xmlns:a16="http://schemas.microsoft.com/office/drawing/2014/main" id="{2DCEEF3D-8864-4CC0-A648-2E7F693B6F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0" y="2424"/>
              <a:ext cx="432" cy="1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4671" name="Line 191">
              <a:extLst>
                <a:ext uri="{FF2B5EF4-FFF2-40B4-BE49-F238E27FC236}">
                  <a16:creationId xmlns:a16="http://schemas.microsoft.com/office/drawing/2014/main" id="{99F53020-A554-4335-AA79-1450EF24C20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44" y="2136"/>
              <a:ext cx="216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4672" name="Line 192">
              <a:extLst>
                <a:ext uri="{FF2B5EF4-FFF2-40B4-BE49-F238E27FC236}">
                  <a16:creationId xmlns:a16="http://schemas.microsoft.com/office/drawing/2014/main" id="{86132B9F-5510-44BF-AE54-DF71CB6B80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04" y="2064"/>
              <a:ext cx="288" cy="43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4673" name="Line 193">
              <a:extLst>
                <a:ext uri="{FF2B5EF4-FFF2-40B4-BE49-F238E27FC236}">
                  <a16:creationId xmlns:a16="http://schemas.microsoft.com/office/drawing/2014/main" id="{453A9D55-E860-4510-93F2-E70CAC959C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72" y="1632"/>
              <a:ext cx="288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4674" name="Line 194">
              <a:extLst>
                <a:ext uri="{FF2B5EF4-FFF2-40B4-BE49-F238E27FC236}">
                  <a16:creationId xmlns:a16="http://schemas.microsoft.com/office/drawing/2014/main" id="{8DD0697D-1D69-45D8-A09C-19BD3A9A14C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32" y="1704"/>
              <a:ext cx="216" cy="21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4675" name="Line 195">
              <a:extLst>
                <a:ext uri="{FF2B5EF4-FFF2-40B4-BE49-F238E27FC236}">
                  <a16:creationId xmlns:a16="http://schemas.microsoft.com/office/drawing/2014/main" id="{72A0AE8C-AD11-42CE-B7EC-945EC778FC4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64" y="2208"/>
              <a:ext cx="360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4676" name="Line 196">
              <a:extLst>
                <a:ext uri="{FF2B5EF4-FFF2-40B4-BE49-F238E27FC236}">
                  <a16:creationId xmlns:a16="http://schemas.microsoft.com/office/drawing/2014/main" id="{60099AE4-D9BB-415D-BC2A-C2D6792F6B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92" y="1632"/>
              <a:ext cx="504" cy="43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4677" name="Line 197">
              <a:extLst>
                <a:ext uri="{FF2B5EF4-FFF2-40B4-BE49-F238E27FC236}">
                  <a16:creationId xmlns:a16="http://schemas.microsoft.com/office/drawing/2014/main" id="{DF9074FC-1BC2-4FB9-B3D5-4277463529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2568"/>
              <a:ext cx="288" cy="43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4678" name="Line 198">
              <a:extLst>
                <a:ext uri="{FF2B5EF4-FFF2-40B4-BE49-F238E27FC236}">
                  <a16:creationId xmlns:a16="http://schemas.microsoft.com/office/drawing/2014/main" id="{EC8B0C50-C4F3-4E24-940A-9CB4F7F5FE9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28" y="2712"/>
              <a:ext cx="216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4679" name="Line 199">
              <a:extLst>
                <a:ext uri="{FF2B5EF4-FFF2-40B4-BE49-F238E27FC236}">
                  <a16:creationId xmlns:a16="http://schemas.microsoft.com/office/drawing/2014/main" id="{054564F4-CA02-4B09-A8C2-FF9C3CAE83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0" y="3144"/>
              <a:ext cx="100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4680" name="Line 200">
              <a:extLst>
                <a:ext uri="{FF2B5EF4-FFF2-40B4-BE49-F238E27FC236}">
                  <a16:creationId xmlns:a16="http://schemas.microsoft.com/office/drawing/2014/main" id="{7B1DCF5A-6280-4B74-806B-DF1F5FA05E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2568"/>
              <a:ext cx="43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4681" name="Line 201">
              <a:extLst>
                <a:ext uri="{FF2B5EF4-FFF2-40B4-BE49-F238E27FC236}">
                  <a16:creationId xmlns:a16="http://schemas.microsoft.com/office/drawing/2014/main" id="{1845C037-06FC-44DB-B6B3-1585223669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36" y="2640"/>
              <a:ext cx="144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4682" name="Line 202">
              <a:extLst>
                <a:ext uri="{FF2B5EF4-FFF2-40B4-BE49-F238E27FC236}">
                  <a16:creationId xmlns:a16="http://schemas.microsoft.com/office/drawing/2014/main" id="{B3E235CD-E62D-4AF8-A6D1-153C05AAF96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24" y="2280"/>
              <a:ext cx="144" cy="79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4683" name="Oval 203">
              <a:extLst>
                <a:ext uri="{FF2B5EF4-FFF2-40B4-BE49-F238E27FC236}">
                  <a16:creationId xmlns:a16="http://schemas.microsoft.com/office/drawing/2014/main" id="{AAE7CAFA-F58C-4224-A055-AA360B44B4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1488"/>
              <a:ext cx="216" cy="21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80000"/>
                <a:buFont typeface="Wingdings" panose="05000000000000000000" pitchFamily="2" charset="2"/>
                <a:buChar char="l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ko-KR" sz="1200">
                  <a:latin typeface="바탕" panose="02030600000101010101" pitchFamily="18" charset="-127"/>
                  <a:ea typeface="바탕" panose="02030600000101010101" pitchFamily="18" charset="-127"/>
                </a:rPr>
                <a:t>0</a:t>
              </a:r>
            </a:p>
          </p:txBody>
        </p:sp>
        <p:sp>
          <p:nvSpPr>
            <p:cNvPr id="24684" name="Rectangle 204">
              <a:extLst>
                <a:ext uri="{FF2B5EF4-FFF2-40B4-BE49-F238E27FC236}">
                  <a16:creationId xmlns:a16="http://schemas.microsoft.com/office/drawing/2014/main" id="{14BEA121-0527-4D71-8519-363A36E716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" y="1872"/>
              <a:ext cx="17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80000"/>
                <a:buFont typeface="Wingdings" panose="05000000000000000000" pitchFamily="2" charset="2"/>
                <a:buChar char="l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30000"/>
                </a:spcBef>
                <a:buClrTx/>
                <a:buSzTx/>
                <a:buFontTx/>
                <a:buNone/>
              </a:pPr>
              <a:r>
                <a:rPr lang="en-US" altLang="ko-KR" sz="1200">
                  <a:latin typeface="굴림" panose="020B0600000101010101" pitchFamily="50" charset="-127"/>
                  <a:ea typeface="바탕체" panose="02030609000101010101" pitchFamily="17" charset="-127"/>
                </a:rPr>
                <a:t>9</a:t>
              </a:r>
            </a:p>
          </p:txBody>
        </p:sp>
        <p:sp>
          <p:nvSpPr>
            <p:cNvPr id="24685" name="Rectangle 205">
              <a:extLst>
                <a:ext uri="{FF2B5EF4-FFF2-40B4-BE49-F238E27FC236}">
                  <a16:creationId xmlns:a16="http://schemas.microsoft.com/office/drawing/2014/main" id="{985CDACF-53B4-4EEB-8457-DE24A9DA12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1728"/>
              <a:ext cx="17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80000"/>
                <a:buFont typeface="Wingdings" panose="05000000000000000000" pitchFamily="2" charset="2"/>
                <a:buChar char="l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30000"/>
                </a:spcBef>
                <a:buClrTx/>
                <a:buSzTx/>
                <a:buFontTx/>
                <a:buNone/>
              </a:pPr>
              <a:r>
                <a:rPr lang="en-US" altLang="ko-KR" sz="1200">
                  <a:latin typeface="굴림" panose="020B0600000101010101" pitchFamily="50" charset="-127"/>
                  <a:ea typeface="바탕체" panose="02030609000101010101" pitchFamily="17" charset="-127"/>
                </a:rPr>
                <a:t>5</a:t>
              </a:r>
            </a:p>
          </p:txBody>
        </p:sp>
        <p:sp>
          <p:nvSpPr>
            <p:cNvPr id="24686" name="Rectangle 206">
              <a:extLst>
                <a:ext uri="{FF2B5EF4-FFF2-40B4-BE49-F238E27FC236}">
                  <a16:creationId xmlns:a16="http://schemas.microsoft.com/office/drawing/2014/main" id="{58C3D4BB-8BDC-45CE-ACB3-872ACF1EE2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2" y="1824"/>
              <a:ext cx="17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80000"/>
                <a:buFont typeface="Wingdings" panose="05000000000000000000" pitchFamily="2" charset="2"/>
                <a:buChar char="l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30000"/>
                </a:spcBef>
                <a:buClrTx/>
                <a:buSzTx/>
                <a:buFontTx/>
                <a:buNone/>
              </a:pPr>
              <a:r>
                <a:rPr lang="en-US" altLang="ko-KR" sz="1200">
                  <a:latin typeface="굴림" panose="020B0600000101010101" pitchFamily="50" charset="-127"/>
                  <a:ea typeface="바탕체" panose="02030609000101010101" pitchFamily="17" charset="-127"/>
                </a:rPr>
                <a:t>6</a:t>
              </a:r>
            </a:p>
          </p:txBody>
        </p:sp>
        <p:sp>
          <p:nvSpPr>
            <p:cNvPr id="24687" name="Rectangle 207">
              <a:extLst>
                <a:ext uri="{FF2B5EF4-FFF2-40B4-BE49-F238E27FC236}">
                  <a16:creationId xmlns:a16="http://schemas.microsoft.com/office/drawing/2014/main" id="{462687C7-BF79-419E-98EF-ECAC944181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1728"/>
              <a:ext cx="17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80000"/>
                <a:buFont typeface="Wingdings" panose="05000000000000000000" pitchFamily="2" charset="2"/>
                <a:buChar char="l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30000"/>
                </a:spcBef>
                <a:buClrTx/>
                <a:buSzTx/>
                <a:buFontTx/>
                <a:buNone/>
              </a:pPr>
              <a:r>
                <a:rPr lang="en-US" altLang="ko-KR" sz="1200">
                  <a:latin typeface="굴림" panose="020B0600000101010101" pitchFamily="50" charset="-127"/>
                  <a:ea typeface="바탕체" panose="02030609000101010101" pitchFamily="17" charset="-127"/>
                </a:rPr>
                <a:t>4</a:t>
              </a:r>
            </a:p>
          </p:txBody>
        </p:sp>
        <p:sp>
          <p:nvSpPr>
            <p:cNvPr id="24688" name="Rectangle 208">
              <a:extLst>
                <a:ext uri="{FF2B5EF4-FFF2-40B4-BE49-F238E27FC236}">
                  <a16:creationId xmlns:a16="http://schemas.microsoft.com/office/drawing/2014/main" id="{5A38E3BF-E25E-45D5-BE2D-5601ED22AB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2304"/>
              <a:ext cx="17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80000"/>
                <a:buFont typeface="Wingdings" panose="05000000000000000000" pitchFamily="2" charset="2"/>
                <a:buChar char="l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30000"/>
                </a:spcBef>
                <a:buClrTx/>
                <a:buSzTx/>
                <a:buFontTx/>
                <a:buNone/>
              </a:pPr>
              <a:r>
                <a:rPr lang="en-US" altLang="ko-KR" sz="1200">
                  <a:latin typeface="굴림" panose="020B0600000101010101" pitchFamily="50" charset="-127"/>
                  <a:ea typeface="바탕체" panose="02030609000101010101" pitchFamily="17" charset="-127"/>
                </a:rPr>
                <a:t>1</a:t>
              </a:r>
            </a:p>
          </p:txBody>
        </p:sp>
        <p:sp>
          <p:nvSpPr>
            <p:cNvPr id="24689" name="Rectangle 209">
              <a:extLst>
                <a:ext uri="{FF2B5EF4-FFF2-40B4-BE49-F238E27FC236}">
                  <a16:creationId xmlns:a16="http://schemas.microsoft.com/office/drawing/2014/main" id="{9124973D-4614-403D-91CA-D4541BE7B6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" y="2688"/>
              <a:ext cx="17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80000"/>
                <a:buFont typeface="Wingdings" panose="05000000000000000000" pitchFamily="2" charset="2"/>
                <a:buChar char="l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30000"/>
                </a:spcBef>
                <a:buClrTx/>
                <a:buSzTx/>
                <a:buFontTx/>
                <a:buNone/>
              </a:pPr>
              <a:r>
                <a:rPr lang="en-US" altLang="ko-KR" sz="1200">
                  <a:latin typeface="굴림" panose="020B0600000101010101" pitchFamily="50" charset="-127"/>
                  <a:ea typeface="바탕체" panose="02030609000101010101" pitchFamily="17" charset="-127"/>
                </a:rPr>
                <a:t>6</a:t>
              </a:r>
            </a:p>
          </p:txBody>
        </p:sp>
        <p:sp>
          <p:nvSpPr>
            <p:cNvPr id="24690" name="Rectangle 210">
              <a:extLst>
                <a:ext uri="{FF2B5EF4-FFF2-40B4-BE49-F238E27FC236}">
                  <a16:creationId xmlns:a16="http://schemas.microsoft.com/office/drawing/2014/main" id="{503F004E-234A-4EE7-B4DE-F81E0956D0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2" y="2592"/>
              <a:ext cx="17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80000"/>
                <a:buFont typeface="Wingdings" panose="05000000000000000000" pitchFamily="2" charset="2"/>
                <a:buChar char="l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30000"/>
                </a:spcBef>
                <a:buClrTx/>
                <a:buSzTx/>
                <a:buFontTx/>
                <a:buNone/>
              </a:pPr>
              <a:r>
                <a:rPr lang="en-US" altLang="ko-KR" sz="1200">
                  <a:latin typeface="굴림" panose="020B0600000101010101" pitchFamily="50" charset="-127"/>
                  <a:ea typeface="바탕체" panose="02030609000101010101" pitchFamily="17" charset="-127"/>
                </a:rPr>
                <a:t>4</a:t>
              </a:r>
            </a:p>
          </p:txBody>
        </p:sp>
        <p:sp>
          <p:nvSpPr>
            <p:cNvPr id="24691" name="Rectangle 211">
              <a:extLst>
                <a:ext uri="{FF2B5EF4-FFF2-40B4-BE49-F238E27FC236}">
                  <a16:creationId xmlns:a16="http://schemas.microsoft.com/office/drawing/2014/main" id="{29EF269E-702E-417C-80E6-7E56DF3695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2256"/>
              <a:ext cx="17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80000"/>
                <a:buFont typeface="Wingdings" panose="05000000000000000000" pitchFamily="2" charset="2"/>
                <a:buChar char="l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30000"/>
                </a:spcBef>
                <a:buClrTx/>
                <a:buSzTx/>
                <a:buFontTx/>
                <a:buNone/>
              </a:pPr>
              <a:r>
                <a:rPr lang="en-US" altLang="ko-KR" sz="1200">
                  <a:latin typeface="굴림" panose="020B0600000101010101" pitchFamily="50" charset="-127"/>
                  <a:ea typeface="바탕체" panose="02030609000101010101" pitchFamily="17" charset="-127"/>
                </a:rPr>
                <a:t>5</a:t>
              </a:r>
            </a:p>
          </p:txBody>
        </p:sp>
        <p:sp>
          <p:nvSpPr>
            <p:cNvPr id="24692" name="Rectangle 212">
              <a:extLst>
                <a:ext uri="{FF2B5EF4-FFF2-40B4-BE49-F238E27FC236}">
                  <a16:creationId xmlns:a16="http://schemas.microsoft.com/office/drawing/2014/main" id="{10FDA707-F74F-48D0-9D44-0BF1C162E3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6" y="2208"/>
              <a:ext cx="17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80000"/>
                <a:buFont typeface="Wingdings" panose="05000000000000000000" pitchFamily="2" charset="2"/>
                <a:buChar char="l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30000"/>
                </a:spcBef>
                <a:buClrTx/>
                <a:buSzTx/>
                <a:buFontTx/>
                <a:buNone/>
              </a:pPr>
              <a:r>
                <a:rPr lang="en-US" altLang="ko-KR" sz="1200">
                  <a:latin typeface="굴림" panose="020B0600000101010101" pitchFamily="50" charset="-127"/>
                  <a:ea typeface="바탕체" panose="02030609000101010101" pitchFamily="17" charset="-127"/>
                </a:rPr>
                <a:t>2</a:t>
              </a:r>
            </a:p>
          </p:txBody>
        </p:sp>
        <p:sp>
          <p:nvSpPr>
            <p:cNvPr id="24693" name="Rectangle 213">
              <a:extLst>
                <a:ext uri="{FF2B5EF4-FFF2-40B4-BE49-F238E27FC236}">
                  <a16:creationId xmlns:a16="http://schemas.microsoft.com/office/drawing/2014/main" id="{AC22E564-2C9E-485A-93F1-A3A1AE1C78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2208"/>
              <a:ext cx="17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80000"/>
                <a:buFont typeface="Wingdings" panose="05000000000000000000" pitchFamily="2" charset="2"/>
                <a:buChar char="l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30000"/>
                </a:spcBef>
                <a:buClrTx/>
                <a:buSzTx/>
                <a:buFontTx/>
                <a:buNone/>
              </a:pPr>
              <a:r>
                <a:rPr lang="en-US" altLang="ko-KR" sz="1200">
                  <a:latin typeface="굴림" panose="020B0600000101010101" pitchFamily="50" charset="-127"/>
                  <a:ea typeface="바탕체" panose="02030609000101010101" pitchFamily="17" charset="-127"/>
                </a:rPr>
                <a:t>5</a:t>
              </a:r>
            </a:p>
          </p:txBody>
        </p:sp>
        <p:sp>
          <p:nvSpPr>
            <p:cNvPr id="24694" name="Rectangle 214">
              <a:extLst>
                <a:ext uri="{FF2B5EF4-FFF2-40B4-BE49-F238E27FC236}">
                  <a16:creationId xmlns:a16="http://schemas.microsoft.com/office/drawing/2014/main" id="{6A1F9F12-2778-4426-8102-E3B8B8125F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2544"/>
              <a:ext cx="17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80000"/>
                <a:buFont typeface="Wingdings" panose="05000000000000000000" pitchFamily="2" charset="2"/>
                <a:buChar char="l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30000"/>
                </a:spcBef>
                <a:buClrTx/>
                <a:buSzTx/>
                <a:buFontTx/>
                <a:buNone/>
              </a:pPr>
              <a:r>
                <a:rPr lang="en-US" altLang="ko-KR" sz="1200">
                  <a:latin typeface="굴림" panose="020B0600000101010101" pitchFamily="50" charset="-127"/>
                  <a:ea typeface="바탕체" panose="02030609000101010101" pitchFamily="17" charset="-127"/>
                </a:rPr>
                <a:t>2</a:t>
              </a:r>
            </a:p>
          </p:txBody>
        </p:sp>
        <p:sp>
          <p:nvSpPr>
            <p:cNvPr id="24695" name="Rectangle 215">
              <a:extLst>
                <a:ext uri="{FF2B5EF4-FFF2-40B4-BE49-F238E27FC236}">
                  <a16:creationId xmlns:a16="http://schemas.microsoft.com/office/drawing/2014/main" id="{AC7AD4FE-444A-40F9-8BBF-26D3C366A8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2784"/>
              <a:ext cx="17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80000"/>
                <a:buFont typeface="Wingdings" panose="05000000000000000000" pitchFamily="2" charset="2"/>
                <a:buChar char="l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30000"/>
                </a:spcBef>
                <a:buClrTx/>
                <a:buSzTx/>
                <a:buFontTx/>
                <a:buNone/>
              </a:pPr>
              <a:r>
                <a:rPr lang="en-US" altLang="ko-KR" sz="1200">
                  <a:latin typeface="굴림" panose="020B0600000101010101" pitchFamily="50" charset="-127"/>
                  <a:ea typeface="바탕체" panose="02030609000101010101" pitchFamily="17" charset="-127"/>
                </a:rPr>
                <a:t>1</a:t>
              </a:r>
            </a:p>
          </p:txBody>
        </p:sp>
        <p:sp>
          <p:nvSpPr>
            <p:cNvPr id="24696" name="Rectangle 216">
              <a:extLst>
                <a:ext uri="{FF2B5EF4-FFF2-40B4-BE49-F238E27FC236}">
                  <a16:creationId xmlns:a16="http://schemas.microsoft.com/office/drawing/2014/main" id="{F8C81D84-94CB-401D-ABE3-3CC1C7975D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2736"/>
              <a:ext cx="17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80000"/>
                <a:buFont typeface="Wingdings" panose="05000000000000000000" pitchFamily="2" charset="2"/>
                <a:buChar char="l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30000"/>
                </a:spcBef>
                <a:buClrTx/>
                <a:buSzTx/>
                <a:buFontTx/>
                <a:buNone/>
              </a:pPr>
              <a:r>
                <a:rPr lang="en-US" altLang="ko-KR" sz="1200">
                  <a:latin typeface="굴림" panose="020B0600000101010101" pitchFamily="50" charset="-127"/>
                  <a:ea typeface="바탕체" panose="02030609000101010101" pitchFamily="17" charset="-127"/>
                </a:rPr>
                <a:t>3</a:t>
              </a:r>
            </a:p>
          </p:txBody>
        </p:sp>
        <p:sp>
          <p:nvSpPr>
            <p:cNvPr id="24697" name="Line 217">
              <a:extLst>
                <a:ext uri="{FF2B5EF4-FFF2-40B4-BE49-F238E27FC236}">
                  <a16:creationId xmlns:a16="http://schemas.microsoft.com/office/drawing/2014/main" id="{FEB47CEB-1C30-4C73-A17A-563714DED9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1584"/>
              <a:ext cx="120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24698" name="Rectangle 218">
              <a:extLst>
                <a:ext uri="{FF2B5EF4-FFF2-40B4-BE49-F238E27FC236}">
                  <a16:creationId xmlns:a16="http://schemas.microsoft.com/office/drawing/2014/main" id="{AD9E82D8-B8B4-4A77-AA11-2CA8188FB5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3" y="1920"/>
              <a:ext cx="267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80000"/>
                <a:buFont typeface="Wingdings" panose="05000000000000000000" pitchFamily="2" charset="2"/>
                <a:buChar char="l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30000"/>
                </a:spcBef>
                <a:buClrTx/>
                <a:buSzTx/>
                <a:buFontTx/>
                <a:buNone/>
              </a:pPr>
              <a:r>
                <a:rPr lang="en-US" altLang="ko-KR" sz="1200">
                  <a:latin typeface="굴림" panose="020B0600000101010101" pitchFamily="50" charset="-127"/>
                  <a:ea typeface="바탕체" panose="02030609000101010101" pitchFamily="17" charset="-127"/>
                </a:rPr>
                <a:t>15</a:t>
              </a:r>
            </a:p>
          </p:txBody>
        </p:sp>
      </p:grpSp>
      <p:sp>
        <p:nvSpPr>
          <p:cNvPr id="24657" name="Rectangle 214">
            <a:extLst>
              <a:ext uri="{FF2B5EF4-FFF2-40B4-BE49-F238E27FC236}">
                <a16:creationId xmlns:a16="http://schemas.microsoft.com/office/drawing/2014/main" id="{91B3895C-5846-4FD2-8D16-D0C4622FB6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2127250"/>
            <a:ext cx="27146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ko-KR" sz="1200">
                <a:latin typeface="굴림" panose="020B0600000101010101" pitchFamily="50" charset="-127"/>
                <a:ea typeface="바탕체" panose="02030609000101010101" pitchFamily="17" charset="-127"/>
              </a:rPr>
              <a:t>2</a:t>
            </a:r>
          </a:p>
        </p:txBody>
      </p:sp>
      <p:sp>
        <p:nvSpPr>
          <p:cNvPr id="24658" name="Line 188">
            <a:extLst>
              <a:ext uri="{FF2B5EF4-FFF2-40B4-BE49-F238E27FC236}">
                <a16:creationId xmlns:a16="http://schemas.microsoft.com/office/drawing/2014/main" id="{C9CEE552-C84A-45EB-9D70-474D44F175CC}"/>
              </a:ext>
            </a:extLst>
          </p:cNvPr>
          <p:cNvSpPr>
            <a:spLocks noChangeShapeType="1"/>
          </p:cNvSpPr>
          <p:nvPr/>
        </p:nvSpPr>
        <p:spPr bwMode="auto">
          <a:xfrm>
            <a:off x="1562100" y="2533650"/>
            <a:ext cx="1866900" cy="8191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4659" name="Rectangle 215">
            <a:extLst>
              <a:ext uri="{FF2B5EF4-FFF2-40B4-BE49-F238E27FC236}">
                <a16:creationId xmlns:a16="http://schemas.microsoft.com/office/drawing/2014/main" id="{68707C30-C02E-471C-9645-629AD99A7D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5038" y="5029200"/>
            <a:ext cx="27146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ko-KR" sz="1200">
                <a:latin typeface="굴림" panose="020B0600000101010101" pitchFamily="50" charset="-127"/>
                <a:ea typeface="바탕체" panose="02030609000101010101" pitchFamily="17" charset="-127"/>
              </a:rPr>
              <a:t>1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2B7BFE65-46EB-49C5-8B7F-9E1BE53B12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50938" y="1143000"/>
            <a:ext cx="7793037" cy="617538"/>
          </a:xfrm>
        </p:spPr>
        <p:txBody>
          <a:bodyPr/>
          <a:lstStyle/>
          <a:p>
            <a:pPr eaLnBrk="1" hangingPunct="1"/>
            <a:r>
              <a:rPr lang="ko-KR" altLang="en-US" sz="3200" b="1">
                <a:ea typeface="굴림" panose="020B0600000101010101" pitchFamily="50" charset="-127"/>
              </a:rPr>
              <a:t>예</a:t>
            </a:r>
            <a:endParaRPr lang="ko-KR" altLang="ko-KR" sz="3200" b="1">
              <a:ea typeface="굴림" panose="020B0600000101010101" pitchFamily="50" charset="-127"/>
            </a:endParaRPr>
          </a:p>
        </p:txBody>
      </p:sp>
      <p:sp>
        <p:nvSpPr>
          <p:cNvPr id="26627" name="Rectangle 43">
            <a:extLst>
              <a:ext uri="{FF2B5EF4-FFF2-40B4-BE49-F238E27FC236}">
                <a16:creationId xmlns:a16="http://schemas.microsoft.com/office/drawing/2014/main" id="{DB83597D-A451-4172-9A38-4CAE38ADEC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0138" y="1476375"/>
            <a:ext cx="8731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>
                <a:latin typeface="굴림" panose="020B0600000101010101" pitchFamily="50" charset="-127"/>
                <a:ea typeface="바탕체" panose="02030609000101010101" pitchFamily="17" charset="-127"/>
              </a:rPr>
              <a:t>Source: 0</a:t>
            </a:r>
          </a:p>
        </p:txBody>
      </p:sp>
      <p:sp>
        <p:nvSpPr>
          <p:cNvPr id="24580" name="Rectangle 101">
            <a:extLst>
              <a:ext uri="{FF2B5EF4-FFF2-40B4-BE49-F238E27FC236}">
                <a16:creationId xmlns:a16="http://schemas.microsoft.com/office/drawing/2014/main" id="{C10C45A6-56AE-483F-8620-CBF415AB0A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2138" y="5438775"/>
            <a:ext cx="342900" cy="457200"/>
          </a:xfrm>
          <a:prstGeom prst="rect">
            <a:avLst/>
          </a:prstGeom>
          <a:solidFill>
            <a:schemeClr val="bg1">
              <a:lumMod val="20000"/>
              <a:lumOff val="8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0" lang="en-US" altLang="ko-KR" sz="1200">
                <a:latin typeface="바탕" panose="02030600000101010101" pitchFamily="18" charset="-127"/>
                <a:ea typeface="바탕" panose="02030600000101010101" pitchFamily="18" charset="-127"/>
                <a:sym typeface="Symbol" panose="05050102010706020507" pitchFamily="18" charset="2"/>
              </a:rPr>
              <a:t>0</a:t>
            </a:r>
            <a:r>
              <a:rPr kumimoji="0" lang="en-US" altLang="ko-KR" sz="1200">
                <a:latin typeface="바탕" panose="02030600000101010101" pitchFamily="18" charset="-127"/>
                <a:ea typeface="바탕" panose="02030600000101010101" pitchFamily="18" charset="-127"/>
              </a:rPr>
              <a:t>    </a:t>
            </a:r>
          </a:p>
        </p:txBody>
      </p:sp>
      <p:sp>
        <p:nvSpPr>
          <p:cNvPr id="24581" name="Rectangle 102">
            <a:extLst>
              <a:ext uri="{FF2B5EF4-FFF2-40B4-BE49-F238E27FC236}">
                <a16:creationId xmlns:a16="http://schemas.microsoft.com/office/drawing/2014/main" id="{E92CFD3A-610E-4DAF-B710-56B1F3C21F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5038" y="5438775"/>
            <a:ext cx="342900" cy="457200"/>
          </a:xfrm>
          <a:prstGeom prst="rect">
            <a:avLst/>
          </a:prstGeom>
          <a:solidFill>
            <a:schemeClr val="bg1">
              <a:lumMod val="20000"/>
              <a:lumOff val="8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0" lang="en-US" altLang="ko-KR" sz="1200">
                <a:latin typeface="바탕" panose="02030600000101010101" pitchFamily="18" charset="-127"/>
                <a:ea typeface="바탕" panose="02030600000101010101" pitchFamily="18" charset="-127"/>
              </a:rPr>
              <a:t>2</a:t>
            </a:r>
          </a:p>
        </p:txBody>
      </p:sp>
      <p:sp>
        <p:nvSpPr>
          <p:cNvPr id="24582" name="Rectangle 103">
            <a:extLst>
              <a:ext uri="{FF2B5EF4-FFF2-40B4-BE49-F238E27FC236}">
                <a16:creationId xmlns:a16="http://schemas.microsoft.com/office/drawing/2014/main" id="{5331F8B0-E026-4BB4-964F-E46DA62098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7938" y="5438775"/>
            <a:ext cx="342900" cy="457200"/>
          </a:xfrm>
          <a:prstGeom prst="rect">
            <a:avLst/>
          </a:prstGeom>
          <a:solidFill>
            <a:schemeClr val="bg1">
              <a:lumMod val="20000"/>
              <a:lumOff val="8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0" lang="en-US" altLang="ko-KR" sz="1200">
                <a:latin typeface="바탕" panose="02030600000101010101" pitchFamily="18" charset="-127"/>
                <a:ea typeface="바탕" panose="02030600000101010101" pitchFamily="18" charset="-127"/>
              </a:rPr>
              <a:t>5</a:t>
            </a:r>
          </a:p>
        </p:txBody>
      </p:sp>
      <p:sp>
        <p:nvSpPr>
          <p:cNvPr id="24583" name="Rectangle 104">
            <a:extLst>
              <a:ext uri="{FF2B5EF4-FFF2-40B4-BE49-F238E27FC236}">
                <a16:creationId xmlns:a16="http://schemas.microsoft.com/office/drawing/2014/main" id="{6E8F01AF-3A23-459B-9D83-3AD533AF6F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0838" y="5438775"/>
            <a:ext cx="342900" cy="457200"/>
          </a:xfrm>
          <a:prstGeom prst="rect">
            <a:avLst/>
          </a:prstGeom>
          <a:solidFill>
            <a:schemeClr val="bg1">
              <a:lumMod val="20000"/>
              <a:lumOff val="8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0" lang="en-US" altLang="ko-KR" sz="1200">
                <a:latin typeface="바탕" panose="02030600000101010101" pitchFamily="18" charset="-127"/>
                <a:ea typeface="바탕" panose="02030600000101010101" pitchFamily="18" charset="-127"/>
              </a:rPr>
              <a:t>8</a:t>
            </a:r>
          </a:p>
        </p:txBody>
      </p:sp>
      <p:sp>
        <p:nvSpPr>
          <p:cNvPr id="24584" name="Rectangle 105">
            <a:extLst>
              <a:ext uri="{FF2B5EF4-FFF2-40B4-BE49-F238E27FC236}">
                <a16:creationId xmlns:a16="http://schemas.microsoft.com/office/drawing/2014/main" id="{78740608-54A3-4FEF-95C9-A84871B7E2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73738" y="5438775"/>
            <a:ext cx="342900" cy="457200"/>
          </a:xfrm>
          <a:prstGeom prst="rect">
            <a:avLst/>
          </a:prstGeom>
          <a:solidFill>
            <a:schemeClr val="bg1">
              <a:lumMod val="20000"/>
              <a:lumOff val="8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0" lang="en-US" altLang="ko-KR" sz="1200">
                <a:latin typeface="바탕" panose="02030600000101010101" pitchFamily="18" charset="-127"/>
                <a:ea typeface="바탕" panose="02030600000101010101" pitchFamily="18" charset="-127"/>
                <a:sym typeface="Symbol" panose="05050102010706020507" pitchFamily="18" charset="2"/>
              </a:rPr>
              <a:t>7</a:t>
            </a:r>
            <a:endParaRPr kumimoji="0" lang="en-US" altLang="ko-KR" sz="100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24585" name="Rectangle 106">
            <a:extLst>
              <a:ext uri="{FF2B5EF4-FFF2-40B4-BE49-F238E27FC236}">
                <a16:creationId xmlns:a16="http://schemas.microsoft.com/office/drawing/2014/main" id="{15DAE4C1-B4E6-4C5A-8AF5-E98B9D5951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6638" y="5438775"/>
            <a:ext cx="419100" cy="457200"/>
          </a:xfrm>
          <a:prstGeom prst="rect">
            <a:avLst/>
          </a:prstGeom>
          <a:solidFill>
            <a:schemeClr val="bg1">
              <a:lumMod val="20000"/>
              <a:lumOff val="8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0" lang="en-US" altLang="ko-KR" sz="1200">
                <a:latin typeface="바탕" panose="02030600000101010101" pitchFamily="18" charset="-127"/>
                <a:ea typeface="바탕" panose="02030600000101010101" pitchFamily="18" charset="-127"/>
                <a:sym typeface="Symbol" panose="05050102010706020507" pitchFamily="18" charset="2"/>
              </a:rPr>
              <a:t>9</a:t>
            </a:r>
            <a:endParaRPr kumimoji="0" lang="en-US" altLang="ko-KR" sz="100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24586" name="Rectangle 107">
            <a:extLst>
              <a:ext uri="{FF2B5EF4-FFF2-40B4-BE49-F238E27FC236}">
                <a16:creationId xmlns:a16="http://schemas.microsoft.com/office/drawing/2014/main" id="{E4CDCF27-A392-4C54-A512-DA9C5F03D4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9538" y="5438775"/>
            <a:ext cx="342900" cy="457200"/>
          </a:xfrm>
          <a:prstGeom prst="rect">
            <a:avLst/>
          </a:prstGeom>
          <a:solidFill>
            <a:schemeClr val="bg1">
              <a:lumMod val="20000"/>
              <a:lumOff val="8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0" lang="en-US" altLang="ko-KR" sz="1200">
                <a:latin typeface="바탕" panose="02030600000101010101" pitchFamily="18" charset="-127"/>
                <a:ea typeface="바탕" panose="02030600000101010101" pitchFamily="18" charset="-127"/>
                <a:sym typeface="Symbol" panose="05050102010706020507" pitchFamily="18" charset="2"/>
              </a:rPr>
              <a:t>6</a:t>
            </a:r>
            <a:endParaRPr kumimoji="0" lang="en-US" altLang="ko-KR" sz="100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24587" name="Rectangle 108">
            <a:extLst>
              <a:ext uri="{FF2B5EF4-FFF2-40B4-BE49-F238E27FC236}">
                <a16:creationId xmlns:a16="http://schemas.microsoft.com/office/drawing/2014/main" id="{16098FC2-42A9-46ED-973A-8E4D61C762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2438" y="5438775"/>
            <a:ext cx="419100" cy="457200"/>
          </a:xfrm>
          <a:prstGeom prst="rect">
            <a:avLst/>
          </a:prstGeom>
          <a:solidFill>
            <a:schemeClr val="bg1">
              <a:lumMod val="20000"/>
              <a:lumOff val="8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0" lang="en-US" altLang="ko-KR" sz="1200">
                <a:latin typeface="바탕" panose="02030600000101010101" pitchFamily="18" charset="-127"/>
                <a:ea typeface="바탕" panose="02030600000101010101" pitchFamily="18" charset="-127"/>
                <a:sym typeface="Symbol" panose="05050102010706020507" pitchFamily="18" charset="2"/>
              </a:rPr>
              <a:t>9</a:t>
            </a:r>
            <a:endParaRPr kumimoji="0" lang="en-US" altLang="ko-KR" sz="100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24588" name="Rectangle 109">
            <a:extLst>
              <a:ext uri="{FF2B5EF4-FFF2-40B4-BE49-F238E27FC236}">
                <a16:creationId xmlns:a16="http://schemas.microsoft.com/office/drawing/2014/main" id="{2BDC5792-E675-45D9-95CD-5CF92FADC6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5338" y="5438775"/>
            <a:ext cx="342900" cy="457200"/>
          </a:xfrm>
          <a:prstGeom prst="rect">
            <a:avLst/>
          </a:prstGeom>
          <a:solidFill>
            <a:schemeClr val="bg1">
              <a:lumMod val="20000"/>
              <a:lumOff val="8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0" lang="en-US" altLang="ko-KR" sz="1200">
                <a:latin typeface="바탕" panose="02030600000101010101" pitchFamily="18" charset="-127"/>
                <a:ea typeface="바탕" panose="02030600000101010101" pitchFamily="18" charset="-127"/>
                <a:sym typeface="Symbol" panose="05050102010706020507" pitchFamily="18" charset="2"/>
              </a:rPr>
              <a:t>8</a:t>
            </a:r>
            <a:endParaRPr kumimoji="0" lang="en-US" altLang="ko-KR" sz="100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26637" name="Rectangle 110">
            <a:extLst>
              <a:ext uri="{FF2B5EF4-FFF2-40B4-BE49-F238E27FC236}">
                <a16:creationId xmlns:a16="http://schemas.microsoft.com/office/drawing/2014/main" id="{2D303907-D1D8-4058-BA3B-19D5491A01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2138" y="5133975"/>
            <a:ext cx="27146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>
                <a:latin typeface="굴림" panose="020B0600000101010101" pitchFamily="50" charset="-127"/>
                <a:ea typeface="바탕체" panose="02030609000101010101" pitchFamily="17" charset="-127"/>
              </a:rPr>
              <a:t>0</a:t>
            </a:r>
          </a:p>
        </p:txBody>
      </p:sp>
      <p:sp>
        <p:nvSpPr>
          <p:cNvPr id="26638" name="Rectangle 111">
            <a:extLst>
              <a:ext uri="{FF2B5EF4-FFF2-40B4-BE49-F238E27FC236}">
                <a16:creationId xmlns:a16="http://schemas.microsoft.com/office/drawing/2014/main" id="{41115628-563F-4EA9-925A-3D462950B6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64138" y="5133975"/>
            <a:ext cx="27146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>
                <a:latin typeface="굴림" panose="020B0600000101010101" pitchFamily="50" charset="-127"/>
                <a:ea typeface="바탕체" panose="02030609000101010101" pitchFamily="17" charset="-127"/>
              </a:rPr>
              <a:t>2</a:t>
            </a:r>
          </a:p>
        </p:txBody>
      </p:sp>
      <p:sp>
        <p:nvSpPr>
          <p:cNvPr id="26639" name="Rectangle 112">
            <a:extLst>
              <a:ext uri="{FF2B5EF4-FFF2-40B4-BE49-F238E27FC236}">
                <a16:creationId xmlns:a16="http://schemas.microsoft.com/office/drawing/2014/main" id="{80775F77-0E8B-4F36-8862-4CEC8150A6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3138" y="5133975"/>
            <a:ext cx="27146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>
                <a:latin typeface="굴림" panose="020B0600000101010101" pitchFamily="50" charset="-127"/>
                <a:ea typeface="바탕체" panose="02030609000101010101" pitchFamily="17" charset="-127"/>
              </a:rPr>
              <a:t>1</a:t>
            </a:r>
          </a:p>
        </p:txBody>
      </p:sp>
      <p:sp>
        <p:nvSpPr>
          <p:cNvPr id="26640" name="Rectangle 113">
            <a:extLst>
              <a:ext uri="{FF2B5EF4-FFF2-40B4-BE49-F238E27FC236}">
                <a16:creationId xmlns:a16="http://schemas.microsoft.com/office/drawing/2014/main" id="{5C0DDEC9-E604-4A3A-997A-2AB274CF87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8938" y="5133975"/>
            <a:ext cx="27146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>
                <a:latin typeface="굴림" panose="020B0600000101010101" pitchFamily="50" charset="-127"/>
                <a:ea typeface="바탕체" panose="02030609000101010101" pitchFamily="17" charset="-127"/>
              </a:rPr>
              <a:t>3</a:t>
            </a:r>
          </a:p>
        </p:txBody>
      </p:sp>
      <p:sp>
        <p:nvSpPr>
          <p:cNvPr id="26641" name="Rectangle 114">
            <a:extLst>
              <a:ext uri="{FF2B5EF4-FFF2-40B4-BE49-F238E27FC236}">
                <a16:creationId xmlns:a16="http://schemas.microsoft.com/office/drawing/2014/main" id="{B680C74E-3A4E-429F-BEAF-3C38261EC2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73738" y="5133975"/>
            <a:ext cx="27146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>
                <a:latin typeface="굴림" panose="020B0600000101010101" pitchFamily="50" charset="-127"/>
                <a:ea typeface="바탕체" panose="02030609000101010101" pitchFamily="17" charset="-127"/>
              </a:rPr>
              <a:t>4</a:t>
            </a:r>
          </a:p>
        </p:txBody>
      </p:sp>
      <p:sp>
        <p:nvSpPr>
          <p:cNvPr id="26642" name="Rectangle 115">
            <a:extLst>
              <a:ext uri="{FF2B5EF4-FFF2-40B4-BE49-F238E27FC236}">
                <a16:creationId xmlns:a16="http://schemas.microsoft.com/office/drawing/2014/main" id="{9A495239-7606-4C88-A216-B6F8C17AFE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9538" y="5133975"/>
            <a:ext cx="27146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>
                <a:latin typeface="굴림" panose="020B0600000101010101" pitchFamily="50" charset="-127"/>
                <a:ea typeface="바탕체" panose="02030609000101010101" pitchFamily="17" charset="-127"/>
              </a:rPr>
              <a:t>6</a:t>
            </a:r>
          </a:p>
        </p:txBody>
      </p:sp>
      <p:sp>
        <p:nvSpPr>
          <p:cNvPr id="26643" name="Rectangle 116">
            <a:extLst>
              <a:ext uri="{FF2B5EF4-FFF2-40B4-BE49-F238E27FC236}">
                <a16:creationId xmlns:a16="http://schemas.microsoft.com/office/drawing/2014/main" id="{8FD2C7EC-789E-4C04-9C9B-5B98CEA27B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4738" y="5133975"/>
            <a:ext cx="27146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>
                <a:latin typeface="굴림" panose="020B0600000101010101" pitchFamily="50" charset="-127"/>
                <a:ea typeface="바탕체" panose="02030609000101010101" pitchFamily="17" charset="-127"/>
              </a:rPr>
              <a:t>5</a:t>
            </a:r>
          </a:p>
        </p:txBody>
      </p:sp>
      <p:sp>
        <p:nvSpPr>
          <p:cNvPr id="26644" name="Rectangle 117">
            <a:extLst>
              <a:ext uri="{FF2B5EF4-FFF2-40B4-BE49-F238E27FC236}">
                <a16:creationId xmlns:a16="http://schemas.microsoft.com/office/drawing/2014/main" id="{6635DE58-1C6A-4CFF-84B5-58CB0ECDA2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0538" y="5133975"/>
            <a:ext cx="27146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>
                <a:latin typeface="굴림" panose="020B0600000101010101" pitchFamily="50" charset="-127"/>
                <a:ea typeface="바탕체" panose="02030609000101010101" pitchFamily="17" charset="-127"/>
              </a:rPr>
              <a:t>7</a:t>
            </a:r>
          </a:p>
        </p:txBody>
      </p:sp>
      <p:sp>
        <p:nvSpPr>
          <p:cNvPr id="26645" name="Rectangle 118">
            <a:extLst>
              <a:ext uri="{FF2B5EF4-FFF2-40B4-BE49-F238E27FC236}">
                <a16:creationId xmlns:a16="http://schemas.microsoft.com/office/drawing/2014/main" id="{72135077-0386-41AE-A3EF-B7E0535CD1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5338" y="5133975"/>
            <a:ext cx="381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>
                <a:latin typeface="굴림" panose="020B0600000101010101" pitchFamily="50" charset="-127"/>
                <a:ea typeface="바탕체" panose="02030609000101010101" pitchFamily="17" charset="-127"/>
              </a:rPr>
              <a:t>8</a:t>
            </a:r>
          </a:p>
        </p:txBody>
      </p:sp>
      <p:sp>
        <p:nvSpPr>
          <p:cNvPr id="26646" name="Rectangle 119">
            <a:extLst>
              <a:ext uri="{FF2B5EF4-FFF2-40B4-BE49-F238E27FC236}">
                <a16:creationId xmlns:a16="http://schemas.microsoft.com/office/drawing/2014/main" id="{42883C56-518E-46B2-8B27-4D96994924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1938" y="4829175"/>
            <a:ext cx="2352675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>
                <a:latin typeface="굴림" panose="020B0600000101010101" pitchFamily="50" charset="-127"/>
                <a:ea typeface="굴림" panose="020B0600000101010101" pitchFamily="50" charset="-127"/>
              </a:rPr>
              <a:t>S = { 0, 1 , 2, 6, 4, 3, 8, 5, </a:t>
            </a:r>
            <a:r>
              <a:rPr lang="en-US" altLang="ko-KR" sz="1200" b="1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7</a:t>
            </a:r>
            <a:r>
              <a:rPr lang="en-US" altLang="ko-KR" sz="1200">
                <a:latin typeface="굴림" panose="020B0600000101010101" pitchFamily="50" charset="-127"/>
                <a:ea typeface="굴림" panose="020B0600000101010101" pitchFamily="50" charset="-127"/>
              </a:rPr>
              <a:t>}</a:t>
            </a:r>
          </a:p>
        </p:txBody>
      </p:sp>
      <p:sp>
        <p:nvSpPr>
          <p:cNvPr id="24599" name="Rectangle 120">
            <a:extLst>
              <a:ext uri="{FF2B5EF4-FFF2-40B4-BE49-F238E27FC236}">
                <a16:creationId xmlns:a16="http://schemas.microsoft.com/office/drawing/2014/main" id="{1AA988E7-4CFB-4DEC-AD7C-CB2492CB2D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2138" y="2162175"/>
            <a:ext cx="342900" cy="457200"/>
          </a:xfrm>
          <a:prstGeom prst="rect">
            <a:avLst/>
          </a:prstGeom>
          <a:solidFill>
            <a:schemeClr val="bg1">
              <a:lumMod val="20000"/>
              <a:lumOff val="8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0" lang="en-US" altLang="ko-KR" sz="1200">
                <a:latin typeface="바탕" panose="02030600000101010101" pitchFamily="18" charset="-127"/>
                <a:ea typeface="바탕" panose="02030600000101010101" pitchFamily="18" charset="-127"/>
                <a:sym typeface="Symbol" panose="05050102010706020507" pitchFamily="18" charset="2"/>
              </a:rPr>
              <a:t>0</a:t>
            </a:r>
            <a:r>
              <a:rPr kumimoji="0" lang="en-US" altLang="ko-KR" sz="1200">
                <a:latin typeface="바탕" panose="02030600000101010101" pitchFamily="18" charset="-127"/>
                <a:ea typeface="바탕" panose="02030600000101010101" pitchFamily="18" charset="-127"/>
              </a:rPr>
              <a:t>    </a:t>
            </a:r>
          </a:p>
        </p:txBody>
      </p:sp>
      <p:sp>
        <p:nvSpPr>
          <p:cNvPr id="24600" name="Rectangle 121">
            <a:extLst>
              <a:ext uri="{FF2B5EF4-FFF2-40B4-BE49-F238E27FC236}">
                <a16:creationId xmlns:a16="http://schemas.microsoft.com/office/drawing/2014/main" id="{37D02B80-F26E-45CD-95A7-93E135B989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5038" y="2162175"/>
            <a:ext cx="342900" cy="457200"/>
          </a:xfrm>
          <a:prstGeom prst="rect">
            <a:avLst/>
          </a:prstGeom>
          <a:solidFill>
            <a:schemeClr val="bg1">
              <a:lumMod val="20000"/>
              <a:lumOff val="8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0" lang="en-US" altLang="ko-KR" sz="1200">
                <a:latin typeface="바탕" panose="02030600000101010101" pitchFamily="18" charset="-127"/>
                <a:ea typeface="바탕" panose="02030600000101010101" pitchFamily="18" charset="-127"/>
              </a:rPr>
              <a:t>2</a:t>
            </a:r>
          </a:p>
        </p:txBody>
      </p:sp>
      <p:sp>
        <p:nvSpPr>
          <p:cNvPr id="24601" name="Rectangle 122">
            <a:extLst>
              <a:ext uri="{FF2B5EF4-FFF2-40B4-BE49-F238E27FC236}">
                <a16:creationId xmlns:a16="http://schemas.microsoft.com/office/drawing/2014/main" id="{60B73A52-02DF-454F-AD83-258C92A3D9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7938" y="2162175"/>
            <a:ext cx="342900" cy="457200"/>
          </a:xfrm>
          <a:prstGeom prst="rect">
            <a:avLst/>
          </a:prstGeom>
          <a:solidFill>
            <a:schemeClr val="bg1">
              <a:lumMod val="20000"/>
              <a:lumOff val="8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0" lang="en-US" altLang="ko-KR" sz="1200">
                <a:latin typeface="바탕" panose="02030600000101010101" pitchFamily="18" charset="-127"/>
                <a:ea typeface="바탕" panose="02030600000101010101" pitchFamily="18" charset="-127"/>
              </a:rPr>
              <a:t>5</a:t>
            </a:r>
          </a:p>
        </p:txBody>
      </p:sp>
      <p:sp>
        <p:nvSpPr>
          <p:cNvPr id="24602" name="Rectangle 123">
            <a:extLst>
              <a:ext uri="{FF2B5EF4-FFF2-40B4-BE49-F238E27FC236}">
                <a16:creationId xmlns:a16="http://schemas.microsoft.com/office/drawing/2014/main" id="{21E175D9-78B0-4DAE-B47B-C54A711677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0838" y="2162175"/>
            <a:ext cx="342900" cy="457200"/>
          </a:xfrm>
          <a:prstGeom prst="rect">
            <a:avLst/>
          </a:prstGeom>
          <a:solidFill>
            <a:schemeClr val="bg1">
              <a:lumMod val="20000"/>
              <a:lumOff val="8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0" lang="en-US" altLang="ko-KR" sz="1200">
                <a:latin typeface="바탕" panose="02030600000101010101" pitchFamily="18" charset="-127"/>
                <a:ea typeface="바탕" panose="02030600000101010101" pitchFamily="18" charset="-127"/>
              </a:rPr>
              <a:t>8</a:t>
            </a:r>
          </a:p>
        </p:txBody>
      </p:sp>
      <p:sp>
        <p:nvSpPr>
          <p:cNvPr id="24603" name="Rectangle 124">
            <a:extLst>
              <a:ext uri="{FF2B5EF4-FFF2-40B4-BE49-F238E27FC236}">
                <a16:creationId xmlns:a16="http://schemas.microsoft.com/office/drawing/2014/main" id="{FE6329F6-E3AD-4D7F-A55D-B3997CF446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73738" y="2162175"/>
            <a:ext cx="342900" cy="457200"/>
          </a:xfrm>
          <a:prstGeom prst="rect">
            <a:avLst/>
          </a:prstGeom>
          <a:solidFill>
            <a:schemeClr val="bg1">
              <a:lumMod val="20000"/>
              <a:lumOff val="8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0" lang="en-US" altLang="ko-KR" sz="1200">
                <a:latin typeface="바탕" panose="02030600000101010101" pitchFamily="18" charset="-127"/>
                <a:ea typeface="바탕" panose="02030600000101010101" pitchFamily="18" charset="-127"/>
                <a:sym typeface="Symbol" panose="05050102010706020507" pitchFamily="18" charset="2"/>
              </a:rPr>
              <a:t>7</a:t>
            </a:r>
            <a:endParaRPr kumimoji="0" lang="en-US" altLang="ko-KR" sz="100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26652" name="Rectangle 125">
            <a:extLst>
              <a:ext uri="{FF2B5EF4-FFF2-40B4-BE49-F238E27FC236}">
                <a16:creationId xmlns:a16="http://schemas.microsoft.com/office/drawing/2014/main" id="{1A0CF757-403F-4BEC-99AB-AB718CA343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6638" y="2162175"/>
            <a:ext cx="419100" cy="457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200">
                <a:latin typeface="바탕" panose="02030600000101010101" pitchFamily="18" charset="-127"/>
                <a:ea typeface="바탕" panose="02030600000101010101" pitchFamily="18" charset="-127"/>
                <a:sym typeface="Symbol" panose="05050102010706020507" pitchFamily="18" charset="2"/>
              </a:rPr>
              <a:t>9</a:t>
            </a:r>
            <a:endParaRPr kumimoji="0" lang="en-US" altLang="ko-KR" sz="100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24605" name="Rectangle 126">
            <a:extLst>
              <a:ext uri="{FF2B5EF4-FFF2-40B4-BE49-F238E27FC236}">
                <a16:creationId xmlns:a16="http://schemas.microsoft.com/office/drawing/2014/main" id="{778BE0BA-7B4F-4101-A834-CC580582BD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9538" y="2162175"/>
            <a:ext cx="342900" cy="457200"/>
          </a:xfrm>
          <a:prstGeom prst="rect">
            <a:avLst/>
          </a:prstGeom>
          <a:solidFill>
            <a:schemeClr val="bg1">
              <a:lumMod val="20000"/>
              <a:lumOff val="8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0" lang="en-US" altLang="ko-KR" sz="1200">
                <a:latin typeface="바탕" panose="02030600000101010101" pitchFamily="18" charset="-127"/>
                <a:ea typeface="바탕" panose="02030600000101010101" pitchFamily="18" charset="-127"/>
                <a:sym typeface="Symbol" panose="05050102010706020507" pitchFamily="18" charset="2"/>
              </a:rPr>
              <a:t>6</a:t>
            </a:r>
            <a:endParaRPr kumimoji="0" lang="en-US" altLang="ko-KR" sz="100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26654" name="Rectangle 127">
            <a:extLst>
              <a:ext uri="{FF2B5EF4-FFF2-40B4-BE49-F238E27FC236}">
                <a16:creationId xmlns:a16="http://schemas.microsoft.com/office/drawing/2014/main" id="{32A75403-0293-40F2-B43B-12B7BE3C3C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2438" y="2162175"/>
            <a:ext cx="419100" cy="457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200">
                <a:latin typeface="바탕" panose="02030600000101010101" pitchFamily="18" charset="-127"/>
                <a:ea typeface="바탕" panose="02030600000101010101" pitchFamily="18" charset="-127"/>
                <a:sym typeface="Symbol" panose="05050102010706020507" pitchFamily="18" charset="2"/>
              </a:rPr>
              <a:t>9</a:t>
            </a:r>
            <a:endParaRPr kumimoji="0" lang="en-US" altLang="ko-KR" sz="100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24607" name="Rectangle 128">
            <a:extLst>
              <a:ext uri="{FF2B5EF4-FFF2-40B4-BE49-F238E27FC236}">
                <a16:creationId xmlns:a16="http://schemas.microsoft.com/office/drawing/2014/main" id="{5C2C7B68-69C0-43A5-AD1E-0973EBFDE8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5338" y="2162175"/>
            <a:ext cx="342900" cy="457200"/>
          </a:xfrm>
          <a:prstGeom prst="rect">
            <a:avLst/>
          </a:prstGeom>
          <a:solidFill>
            <a:schemeClr val="bg1">
              <a:lumMod val="20000"/>
              <a:lumOff val="8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0" lang="en-US" altLang="ko-KR" sz="1200">
                <a:latin typeface="바탕" panose="02030600000101010101" pitchFamily="18" charset="-127"/>
                <a:ea typeface="바탕" panose="02030600000101010101" pitchFamily="18" charset="-127"/>
                <a:sym typeface="Symbol" panose="05050102010706020507" pitchFamily="18" charset="2"/>
              </a:rPr>
              <a:t>8</a:t>
            </a:r>
            <a:endParaRPr kumimoji="0" lang="en-US" altLang="ko-KR" sz="100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26656" name="Rectangle 129">
            <a:extLst>
              <a:ext uri="{FF2B5EF4-FFF2-40B4-BE49-F238E27FC236}">
                <a16:creationId xmlns:a16="http://schemas.microsoft.com/office/drawing/2014/main" id="{CF658AB5-D3AA-4811-9E17-93512B6434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2138" y="1857375"/>
            <a:ext cx="27146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>
                <a:latin typeface="굴림" panose="020B0600000101010101" pitchFamily="50" charset="-127"/>
                <a:ea typeface="바탕체" panose="02030609000101010101" pitchFamily="17" charset="-127"/>
              </a:rPr>
              <a:t>0</a:t>
            </a:r>
          </a:p>
        </p:txBody>
      </p:sp>
      <p:sp>
        <p:nvSpPr>
          <p:cNvPr id="26657" name="Rectangle 130">
            <a:extLst>
              <a:ext uri="{FF2B5EF4-FFF2-40B4-BE49-F238E27FC236}">
                <a16:creationId xmlns:a16="http://schemas.microsoft.com/office/drawing/2014/main" id="{7A830A38-1F00-4BB1-B14D-FF4953BF46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64138" y="1857375"/>
            <a:ext cx="27146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>
                <a:latin typeface="굴림" panose="020B0600000101010101" pitchFamily="50" charset="-127"/>
                <a:ea typeface="바탕체" panose="02030609000101010101" pitchFamily="17" charset="-127"/>
              </a:rPr>
              <a:t>2</a:t>
            </a:r>
          </a:p>
        </p:txBody>
      </p:sp>
      <p:sp>
        <p:nvSpPr>
          <p:cNvPr id="26658" name="Rectangle 131">
            <a:extLst>
              <a:ext uri="{FF2B5EF4-FFF2-40B4-BE49-F238E27FC236}">
                <a16:creationId xmlns:a16="http://schemas.microsoft.com/office/drawing/2014/main" id="{CE7C2951-6CB3-4861-A796-4559A3DE62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3138" y="1857375"/>
            <a:ext cx="27146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>
                <a:latin typeface="굴림" panose="020B0600000101010101" pitchFamily="50" charset="-127"/>
                <a:ea typeface="바탕체" panose="02030609000101010101" pitchFamily="17" charset="-127"/>
              </a:rPr>
              <a:t>1</a:t>
            </a:r>
          </a:p>
        </p:txBody>
      </p:sp>
      <p:sp>
        <p:nvSpPr>
          <p:cNvPr id="26659" name="Rectangle 132">
            <a:extLst>
              <a:ext uri="{FF2B5EF4-FFF2-40B4-BE49-F238E27FC236}">
                <a16:creationId xmlns:a16="http://schemas.microsoft.com/office/drawing/2014/main" id="{4C35B27F-32CB-4297-842D-E59DB49582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8938" y="1857375"/>
            <a:ext cx="27146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>
                <a:latin typeface="굴림" panose="020B0600000101010101" pitchFamily="50" charset="-127"/>
                <a:ea typeface="바탕체" panose="02030609000101010101" pitchFamily="17" charset="-127"/>
              </a:rPr>
              <a:t>3</a:t>
            </a:r>
          </a:p>
        </p:txBody>
      </p:sp>
      <p:sp>
        <p:nvSpPr>
          <p:cNvPr id="26660" name="Rectangle 133">
            <a:extLst>
              <a:ext uri="{FF2B5EF4-FFF2-40B4-BE49-F238E27FC236}">
                <a16:creationId xmlns:a16="http://schemas.microsoft.com/office/drawing/2014/main" id="{DA1834C0-D29D-4A7A-A99B-EAC13F28E8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73738" y="1857375"/>
            <a:ext cx="27146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>
                <a:latin typeface="굴림" panose="020B0600000101010101" pitchFamily="50" charset="-127"/>
                <a:ea typeface="바탕체" panose="02030609000101010101" pitchFamily="17" charset="-127"/>
              </a:rPr>
              <a:t>4</a:t>
            </a:r>
          </a:p>
        </p:txBody>
      </p:sp>
      <p:sp>
        <p:nvSpPr>
          <p:cNvPr id="26661" name="Rectangle 134">
            <a:extLst>
              <a:ext uri="{FF2B5EF4-FFF2-40B4-BE49-F238E27FC236}">
                <a16:creationId xmlns:a16="http://schemas.microsoft.com/office/drawing/2014/main" id="{6ADEB68F-7DEA-489A-823A-13B8E597CA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9538" y="1857375"/>
            <a:ext cx="27146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>
                <a:latin typeface="굴림" panose="020B0600000101010101" pitchFamily="50" charset="-127"/>
                <a:ea typeface="바탕체" panose="02030609000101010101" pitchFamily="17" charset="-127"/>
              </a:rPr>
              <a:t>6</a:t>
            </a:r>
          </a:p>
        </p:txBody>
      </p:sp>
      <p:sp>
        <p:nvSpPr>
          <p:cNvPr id="26662" name="Rectangle 135">
            <a:extLst>
              <a:ext uri="{FF2B5EF4-FFF2-40B4-BE49-F238E27FC236}">
                <a16:creationId xmlns:a16="http://schemas.microsoft.com/office/drawing/2014/main" id="{D4227517-6EEC-4498-87E8-F90D1708C7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4738" y="1857375"/>
            <a:ext cx="27146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>
                <a:latin typeface="굴림" panose="020B0600000101010101" pitchFamily="50" charset="-127"/>
                <a:ea typeface="바탕체" panose="02030609000101010101" pitchFamily="17" charset="-127"/>
              </a:rPr>
              <a:t>5</a:t>
            </a:r>
          </a:p>
        </p:txBody>
      </p:sp>
      <p:sp>
        <p:nvSpPr>
          <p:cNvPr id="26663" name="Rectangle 136">
            <a:extLst>
              <a:ext uri="{FF2B5EF4-FFF2-40B4-BE49-F238E27FC236}">
                <a16:creationId xmlns:a16="http://schemas.microsoft.com/office/drawing/2014/main" id="{4BD74197-63F8-4D10-944E-C74BFE96D7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0538" y="1857375"/>
            <a:ext cx="27146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>
                <a:latin typeface="굴림" panose="020B0600000101010101" pitchFamily="50" charset="-127"/>
                <a:ea typeface="바탕체" panose="02030609000101010101" pitchFamily="17" charset="-127"/>
              </a:rPr>
              <a:t>7</a:t>
            </a:r>
          </a:p>
        </p:txBody>
      </p:sp>
      <p:sp>
        <p:nvSpPr>
          <p:cNvPr id="26664" name="Rectangle 137">
            <a:extLst>
              <a:ext uri="{FF2B5EF4-FFF2-40B4-BE49-F238E27FC236}">
                <a16:creationId xmlns:a16="http://schemas.microsoft.com/office/drawing/2014/main" id="{BB77104F-55F2-4CBC-8655-40A2C9560A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5338" y="1857375"/>
            <a:ext cx="381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>
                <a:latin typeface="굴림" panose="020B0600000101010101" pitchFamily="50" charset="-127"/>
                <a:ea typeface="바탕체" panose="02030609000101010101" pitchFamily="17" charset="-127"/>
              </a:rPr>
              <a:t>8</a:t>
            </a:r>
          </a:p>
        </p:txBody>
      </p:sp>
      <p:sp>
        <p:nvSpPr>
          <p:cNvPr id="26665" name="Rectangle 138">
            <a:extLst>
              <a:ext uri="{FF2B5EF4-FFF2-40B4-BE49-F238E27FC236}">
                <a16:creationId xmlns:a16="http://schemas.microsoft.com/office/drawing/2014/main" id="{E6860F93-689B-46CA-92B0-0C6125773A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6738" y="1552575"/>
            <a:ext cx="19526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>
                <a:latin typeface="굴림" panose="020B0600000101010101" pitchFamily="50" charset="-127"/>
                <a:ea typeface="굴림" panose="020B0600000101010101" pitchFamily="50" charset="-127"/>
              </a:rPr>
              <a:t>S = { 0, 1 , 2, 6, 4, 3, </a:t>
            </a:r>
            <a:r>
              <a:rPr lang="en-US" altLang="ko-KR" sz="1200" b="1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8</a:t>
            </a:r>
            <a:r>
              <a:rPr lang="en-US" altLang="ko-KR" sz="1200">
                <a:latin typeface="굴림" panose="020B0600000101010101" pitchFamily="50" charset="-127"/>
                <a:ea typeface="굴림" panose="020B0600000101010101" pitchFamily="50" charset="-127"/>
              </a:rPr>
              <a:t>}</a:t>
            </a:r>
          </a:p>
        </p:txBody>
      </p:sp>
      <p:sp>
        <p:nvSpPr>
          <p:cNvPr id="24618" name="Rectangle 139">
            <a:extLst>
              <a:ext uri="{FF2B5EF4-FFF2-40B4-BE49-F238E27FC236}">
                <a16:creationId xmlns:a16="http://schemas.microsoft.com/office/drawing/2014/main" id="{384F35E4-535B-4A5E-A11C-D2A2D175AA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2138" y="3838575"/>
            <a:ext cx="342900" cy="457200"/>
          </a:xfrm>
          <a:prstGeom prst="rect">
            <a:avLst/>
          </a:prstGeom>
          <a:solidFill>
            <a:schemeClr val="bg1">
              <a:lumMod val="20000"/>
              <a:lumOff val="8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0" lang="en-US" altLang="ko-KR" sz="1200">
                <a:latin typeface="바탕" panose="02030600000101010101" pitchFamily="18" charset="-127"/>
                <a:ea typeface="바탕" panose="02030600000101010101" pitchFamily="18" charset="-127"/>
                <a:sym typeface="Symbol" panose="05050102010706020507" pitchFamily="18" charset="2"/>
              </a:rPr>
              <a:t>0</a:t>
            </a:r>
            <a:r>
              <a:rPr kumimoji="0" lang="en-US" altLang="ko-KR" sz="1200">
                <a:latin typeface="바탕" panose="02030600000101010101" pitchFamily="18" charset="-127"/>
                <a:ea typeface="바탕" panose="02030600000101010101" pitchFamily="18" charset="-127"/>
              </a:rPr>
              <a:t>    </a:t>
            </a:r>
          </a:p>
        </p:txBody>
      </p:sp>
      <p:sp>
        <p:nvSpPr>
          <p:cNvPr id="24619" name="Rectangle 140">
            <a:extLst>
              <a:ext uri="{FF2B5EF4-FFF2-40B4-BE49-F238E27FC236}">
                <a16:creationId xmlns:a16="http://schemas.microsoft.com/office/drawing/2014/main" id="{8FE3470D-1F77-4813-A775-48210D966F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5038" y="3838575"/>
            <a:ext cx="342900" cy="457200"/>
          </a:xfrm>
          <a:prstGeom prst="rect">
            <a:avLst/>
          </a:prstGeom>
          <a:solidFill>
            <a:schemeClr val="bg1">
              <a:lumMod val="20000"/>
              <a:lumOff val="8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0" lang="en-US" altLang="ko-KR" sz="1200">
                <a:latin typeface="바탕" panose="02030600000101010101" pitchFamily="18" charset="-127"/>
                <a:ea typeface="바탕" panose="02030600000101010101" pitchFamily="18" charset="-127"/>
              </a:rPr>
              <a:t>2</a:t>
            </a:r>
          </a:p>
        </p:txBody>
      </p:sp>
      <p:sp>
        <p:nvSpPr>
          <p:cNvPr id="24620" name="Rectangle 141">
            <a:extLst>
              <a:ext uri="{FF2B5EF4-FFF2-40B4-BE49-F238E27FC236}">
                <a16:creationId xmlns:a16="http://schemas.microsoft.com/office/drawing/2014/main" id="{90E87D41-AB3F-484C-9CCD-3BD66D8542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7938" y="3838575"/>
            <a:ext cx="342900" cy="457200"/>
          </a:xfrm>
          <a:prstGeom prst="rect">
            <a:avLst/>
          </a:prstGeom>
          <a:solidFill>
            <a:schemeClr val="bg1">
              <a:lumMod val="20000"/>
              <a:lumOff val="8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0" lang="en-US" altLang="ko-KR" sz="1200">
                <a:latin typeface="바탕" panose="02030600000101010101" pitchFamily="18" charset="-127"/>
                <a:ea typeface="바탕" panose="02030600000101010101" pitchFamily="18" charset="-127"/>
              </a:rPr>
              <a:t>5</a:t>
            </a:r>
          </a:p>
        </p:txBody>
      </p:sp>
      <p:sp>
        <p:nvSpPr>
          <p:cNvPr id="24621" name="Rectangle 142">
            <a:extLst>
              <a:ext uri="{FF2B5EF4-FFF2-40B4-BE49-F238E27FC236}">
                <a16:creationId xmlns:a16="http://schemas.microsoft.com/office/drawing/2014/main" id="{32C5552F-3D18-4919-B254-16573E2994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0838" y="3838575"/>
            <a:ext cx="342900" cy="457200"/>
          </a:xfrm>
          <a:prstGeom prst="rect">
            <a:avLst/>
          </a:prstGeom>
          <a:solidFill>
            <a:schemeClr val="bg1">
              <a:lumMod val="20000"/>
              <a:lumOff val="8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0" lang="en-US" altLang="ko-KR" sz="1200">
                <a:latin typeface="바탕" panose="02030600000101010101" pitchFamily="18" charset="-127"/>
                <a:ea typeface="바탕" panose="02030600000101010101" pitchFamily="18" charset="-127"/>
              </a:rPr>
              <a:t>8</a:t>
            </a:r>
          </a:p>
        </p:txBody>
      </p:sp>
      <p:sp>
        <p:nvSpPr>
          <p:cNvPr id="24622" name="Rectangle 143">
            <a:extLst>
              <a:ext uri="{FF2B5EF4-FFF2-40B4-BE49-F238E27FC236}">
                <a16:creationId xmlns:a16="http://schemas.microsoft.com/office/drawing/2014/main" id="{7E9A9878-0297-4167-8219-11D1917697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73738" y="3838575"/>
            <a:ext cx="342900" cy="457200"/>
          </a:xfrm>
          <a:prstGeom prst="rect">
            <a:avLst/>
          </a:prstGeom>
          <a:solidFill>
            <a:schemeClr val="bg1">
              <a:lumMod val="20000"/>
              <a:lumOff val="8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0" lang="en-US" altLang="ko-KR" sz="1200">
                <a:latin typeface="바탕" panose="02030600000101010101" pitchFamily="18" charset="-127"/>
                <a:ea typeface="바탕" panose="02030600000101010101" pitchFamily="18" charset="-127"/>
                <a:sym typeface="Symbol" panose="05050102010706020507" pitchFamily="18" charset="2"/>
              </a:rPr>
              <a:t>7</a:t>
            </a:r>
            <a:endParaRPr kumimoji="0" lang="en-US" altLang="ko-KR" sz="100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24623" name="Rectangle 144">
            <a:extLst>
              <a:ext uri="{FF2B5EF4-FFF2-40B4-BE49-F238E27FC236}">
                <a16:creationId xmlns:a16="http://schemas.microsoft.com/office/drawing/2014/main" id="{FEBC48DC-B54D-4167-B1A3-9E8AE5171A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6638" y="3838575"/>
            <a:ext cx="419100" cy="457200"/>
          </a:xfrm>
          <a:prstGeom prst="rect">
            <a:avLst/>
          </a:prstGeom>
          <a:solidFill>
            <a:schemeClr val="bg1">
              <a:lumMod val="20000"/>
              <a:lumOff val="8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0" lang="en-US" altLang="ko-KR" sz="1200">
                <a:latin typeface="바탕" panose="02030600000101010101" pitchFamily="18" charset="-127"/>
                <a:ea typeface="바탕" panose="02030600000101010101" pitchFamily="18" charset="-127"/>
                <a:sym typeface="Symbol" panose="05050102010706020507" pitchFamily="18" charset="2"/>
              </a:rPr>
              <a:t>9</a:t>
            </a:r>
            <a:endParaRPr kumimoji="0" lang="en-US" altLang="ko-KR" sz="100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24624" name="Rectangle 145">
            <a:extLst>
              <a:ext uri="{FF2B5EF4-FFF2-40B4-BE49-F238E27FC236}">
                <a16:creationId xmlns:a16="http://schemas.microsoft.com/office/drawing/2014/main" id="{E891896D-4FDB-472E-8016-D3D073622E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9538" y="3838575"/>
            <a:ext cx="342900" cy="457200"/>
          </a:xfrm>
          <a:prstGeom prst="rect">
            <a:avLst/>
          </a:prstGeom>
          <a:solidFill>
            <a:schemeClr val="bg1">
              <a:lumMod val="20000"/>
              <a:lumOff val="8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0" lang="en-US" altLang="ko-KR" sz="1200">
                <a:latin typeface="바탕" panose="02030600000101010101" pitchFamily="18" charset="-127"/>
                <a:ea typeface="바탕" panose="02030600000101010101" pitchFamily="18" charset="-127"/>
                <a:sym typeface="Symbol" panose="05050102010706020507" pitchFamily="18" charset="2"/>
              </a:rPr>
              <a:t>6</a:t>
            </a:r>
            <a:endParaRPr kumimoji="0" lang="en-US" altLang="ko-KR" sz="100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26673" name="Rectangle 146">
            <a:extLst>
              <a:ext uri="{FF2B5EF4-FFF2-40B4-BE49-F238E27FC236}">
                <a16:creationId xmlns:a16="http://schemas.microsoft.com/office/drawing/2014/main" id="{8C544640-BE71-4BAF-8F62-24BF0D748D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2438" y="3838575"/>
            <a:ext cx="419100" cy="457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200">
                <a:latin typeface="바탕" panose="02030600000101010101" pitchFamily="18" charset="-127"/>
                <a:ea typeface="바탕" panose="02030600000101010101" pitchFamily="18" charset="-127"/>
                <a:sym typeface="Symbol" panose="05050102010706020507" pitchFamily="18" charset="2"/>
              </a:rPr>
              <a:t>9</a:t>
            </a:r>
            <a:endParaRPr kumimoji="0" lang="en-US" altLang="ko-KR" sz="100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24626" name="Rectangle 147">
            <a:extLst>
              <a:ext uri="{FF2B5EF4-FFF2-40B4-BE49-F238E27FC236}">
                <a16:creationId xmlns:a16="http://schemas.microsoft.com/office/drawing/2014/main" id="{B353B095-5B47-4F4F-A26F-B386178420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5338" y="3838575"/>
            <a:ext cx="342900" cy="457200"/>
          </a:xfrm>
          <a:prstGeom prst="rect">
            <a:avLst/>
          </a:prstGeom>
          <a:solidFill>
            <a:schemeClr val="bg1">
              <a:lumMod val="20000"/>
              <a:lumOff val="8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0" lang="en-US" altLang="ko-KR" sz="1200">
                <a:latin typeface="바탕" panose="02030600000101010101" pitchFamily="18" charset="-127"/>
                <a:ea typeface="바탕" panose="02030600000101010101" pitchFamily="18" charset="-127"/>
                <a:sym typeface="Symbol" panose="05050102010706020507" pitchFamily="18" charset="2"/>
              </a:rPr>
              <a:t>8</a:t>
            </a:r>
            <a:endParaRPr kumimoji="0" lang="en-US" altLang="ko-KR" sz="100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26675" name="Rectangle 148">
            <a:extLst>
              <a:ext uri="{FF2B5EF4-FFF2-40B4-BE49-F238E27FC236}">
                <a16:creationId xmlns:a16="http://schemas.microsoft.com/office/drawing/2014/main" id="{F028365D-3189-4191-BC64-ECE1057F41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2138" y="3533775"/>
            <a:ext cx="27146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>
                <a:latin typeface="굴림" panose="020B0600000101010101" pitchFamily="50" charset="-127"/>
                <a:ea typeface="바탕체" panose="02030609000101010101" pitchFamily="17" charset="-127"/>
              </a:rPr>
              <a:t>0</a:t>
            </a:r>
          </a:p>
        </p:txBody>
      </p:sp>
      <p:sp>
        <p:nvSpPr>
          <p:cNvPr id="26676" name="Rectangle 149">
            <a:extLst>
              <a:ext uri="{FF2B5EF4-FFF2-40B4-BE49-F238E27FC236}">
                <a16:creationId xmlns:a16="http://schemas.microsoft.com/office/drawing/2014/main" id="{0F64BE7B-6364-4033-9999-E15A449E36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64138" y="3533775"/>
            <a:ext cx="27146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>
                <a:latin typeface="굴림" panose="020B0600000101010101" pitchFamily="50" charset="-127"/>
                <a:ea typeface="바탕체" panose="02030609000101010101" pitchFamily="17" charset="-127"/>
              </a:rPr>
              <a:t>2</a:t>
            </a:r>
          </a:p>
        </p:txBody>
      </p:sp>
      <p:sp>
        <p:nvSpPr>
          <p:cNvPr id="26677" name="Rectangle 150">
            <a:extLst>
              <a:ext uri="{FF2B5EF4-FFF2-40B4-BE49-F238E27FC236}">
                <a16:creationId xmlns:a16="http://schemas.microsoft.com/office/drawing/2014/main" id="{77E13E1A-FCF3-4EDE-96DA-0F0E05C146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3138" y="3533775"/>
            <a:ext cx="27146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>
                <a:latin typeface="굴림" panose="020B0600000101010101" pitchFamily="50" charset="-127"/>
                <a:ea typeface="바탕체" panose="02030609000101010101" pitchFamily="17" charset="-127"/>
              </a:rPr>
              <a:t>1</a:t>
            </a:r>
          </a:p>
        </p:txBody>
      </p:sp>
      <p:sp>
        <p:nvSpPr>
          <p:cNvPr id="26678" name="Rectangle 151">
            <a:extLst>
              <a:ext uri="{FF2B5EF4-FFF2-40B4-BE49-F238E27FC236}">
                <a16:creationId xmlns:a16="http://schemas.microsoft.com/office/drawing/2014/main" id="{DFC46F6D-9A0A-4392-8CBC-F6CCB6B76D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8938" y="3533775"/>
            <a:ext cx="27146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>
                <a:latin typeface="굴림" panose="020B0600000101010101" pitchFamily="50" charset="-127"/>
                <a:ea typeface="바탕체" panose="02030609000101010101" pitchFamily="17" charset="-127"/>
              </a:rPr>
              <a:t>3</a:t>
            </a:r>
          </a:p>
        </p:txBody>
      </p:sp>
      <p:sp>
        <p:nvSpPr>
          <p:cNvPr id="26679" name="Rectangle 152">
            <a:extLst>
              <a:ext uri="{FF2B5EF4-FFF2-40B4-BE49-F238E27FC236}">
                <a16:creationId xmlns:a16="http://schemas.microsoft.com/office/drawing/2014/main" id="{A96C6567-E662-4A14-9331-75D71272EF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73738" y="3533775"/>
            <a:ext cx="27146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>
                <a:latin typeface="굴림" panose="020B0600000101010101" pitchFamily="50" charset="-127"/>
                <a:ea typeface="바탕체" panose="02030609000101010101" pitchFamily="17" charset="-127"/>
              </a:rPr>
              <a:t>4</a:t>
            </a:r>
          </a:p>
        </p:txBody>
      </p:sp>
      <p:sp>
        <p:nvSpPr>
          <p:cNvPr id="26680" name="Rectangle 153">
            <a:extLst>
              <a:ext uri="{FF2B5EF4-FFF2-40B4-BE49-F238E27FC236}">
                <a16:creationId xmlns:a16="http://schemas.microsoft.com/office/drawing/2014/main" id="{DB7E5960-2F73-4DCA-8B89-EFA19088A1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9538" y="3533775"/>
            <a:ext cx="27146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>
                <a:latin typeface="굴림" panose="020B0600000101010101" pitchFamily="50" charset="-127"/>
                <a:ea typeface="바탕체" panose="02030609000101010101" pitchFamily="17" charset="-127"/>
              </a:rPr>
              <a:t>6</a:t>
            </a:r>
          </a:p>
        </p:txBody>
      </p:sp>
      <p:sp>
        <p:nvSpPr>
          <p:cNvPr id="26681" name="Rectangle 154">
            <a:extLst>
              <a:ext uri="{FF2B5EF4-FFF2-40B4-BE49-F238E27FC236}">
                <a16:creationId xmlns:a16="http://schemas.microsoft.com/office/drawing/2014/main" id="{F80E0FDE-9228-4B8B-957F-50950F2B34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4738" y="3533775"/>
            <a:ext cx="27146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>
                <a:latin typeface="굴림" panose="020B0600000101010101" pitchFamily="50" charset="-127"/>
                <a:ea typeface="바탕체" panose="02030609000101010101" pitchFamily="17" charset="-127"/>
              </a:rPr>
              <a:t>5</a:t>
            </a:r>
          </a:p>
        </p:txBody>
      </p:sp>
      <p:sp>
        <p:nvSpPr>
          <p:cNvPr id="26682" name="Rectangle 155">
            <a:extLst>
              <a:ext uri="{FF2B5EF4-FFF2-40B4-BE49-F238E27FC236}">
                <a16:creationId xmlns:a16="http://schemas.microsoft.com/office/drawing/2014/main" id="{399005A3-89DA-482C-A052-8202E3E89F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0538" y="3533775"/>
            <a:ext cx="27146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>
                <a:latin typeface="굴림" panose="020B0600000101010101" pitchFamily="50" charset="-127"/>
                <a:ea typeface="바탕체" panose="02030609000101010101" pitchFamily="17" charset="-127"/>
              </a:rPr>
              <a:t>7</a:t>
            </a:r>
          </a:p>
        </p:txBody>
      </p:sp>
      <p:sp>
        <p:nvSpPr>
          <p:cNvPr id="26683" name="Rectangle 156">
            <a:extLst>
              <a:ext uri="{FF2B5EF4-FFF2-40B4-BE49-F238E27FC236}">
                <a16:creationId xmlns:a16="http://schemas.microsoft.com/office/drawing/2014/main" id="{11F1C8BD-996F-4C60-A94F-2DEDC918AE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5338" y="3533775"/>
            <a:ext cx="381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>
                <a:latin typeface="굴림" panose="020B0600000101010101" pitchFamily="50" charset="-127"/>
                <a:ea typeface="바탕체" panose="02030609000101010101" pitchFamily="17" charset="-127"/>
              </a:rPr>
              <a:t>8</a:t>
            </a:r>
          </a:p>
        </p:txBody>
      </p:sp>
      <p:sp>
        <p:nvSpPr>
          <p:cNvPr id="26684" name="Rectangle 157">
            <a:extLst>
              <a:ext uri="{FF2B5EF4-FFF2-40B4-BE49-F238E27FC236}">
                <a16:creationId xmlns:a16="http://schemas.microsoft.com/office/drawing/2014/main" id="{4AF5343B-3C0A-4B30-AC0F-F2E9557CEC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4475" y="3228975"/>
            <a:ext cx="214153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>
                <a:latin typeface="굴림" panose="020B0600000101010101" pitchFamily="50" charset="-127"/>
                <a:ea typeface="굴림" panose="020B0600000101010101" pitchFamily="50" charset="-127"/>
              </a:rPr>
              <a:t>S = { 0, 1 , 2, 6, 4, 3, 8, </a:t>
            </a:r>
            <a:r>
              <a:rPr lang="en-US" altLang="ko-KR" sz="1200" b="1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5</a:t>
            </a:r>
            <a:r>
              <a:rPr lang="en-US" altLang="ko-KR" sz="1200">
                <a:latin typeface="굴림" panose="020B0600000101010101" pitchFamily="50" charset="-127"/>
                <a:ea typeface="굴림" panose="020B0600000101010101" pitchFamily="50" charset="-127"/>
              </a:rPr>
              <a:t>}</a:t>
            </a:r>
          </a:p>
        </p:txBody>
      </p:sp>
      <p:grpSp>
        <p:nvGrpSpPr>
          <p:cNvPr id="26685" name="Group 158">
            <a:extLst>
              <a:ext uri="{FF2B5EF4-FFF2-40B4-BE49-F238E27FC236}">
                <a16:creationId xmlns:a16="http://schemas.microsoft.com/office/drawing/2014/main" id="{B9500432-0039-45AC-B3F5-FC364C8501B6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2514600"/>
            <a:ext cx="3243263" cy="2743200"/>
            <a:chOff x="624" y="1488"/>
            <a:chExt cx="2043" cy="1728"/>
          </a:xfrm>
        </p:grpSpPr>
        <p:sp>
          <p:nvSpPr>
            <p:cNvPr id="26689" name="Oval 159">
              <a:extLst>
                <a:ext uri="{FF2B5EF4-FFF2-40B4-BE49-F238E27FC236}">
                  <a16:creationId xmlns:a16="http://schemas.microsoft.com/office/drawing/2014/main" id="{13636BD9-DF5E-438E-BFF2-FC472585CD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1488"/>
              <a:ext cx="216" cy="21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80000"/>
                <a:buFont typeface="Wingdings" panose="05000000000000000000" pitchFamily="2" charset="2"/>
                <a:buChar char="l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ko-KR" sz="1200">
                  <a:latin typeface="바탕" panose="02030600000101010101" pitchFamily="18" charset="-127"/>
                  <a:ea typeface="바탕" panose="02030600000101010101" pitchFamily="18" charset="-127"/>
                </a:rPr>
                <a:t>1</a:t>
              </a:r>
            </a:p>
          </p:txBody>
        </p:sp>
        <p:sp>
          <p:nvSpPr>
            <p:cNvPr id="26690" name="Oval 160">
              <a:extLst>
                <a:ext uri="{FF2B5EF4-FFF2-40B4-BE49-F238E27FC236}">
                  <a16:creationId xmlns:a16="http://schemas.microsoft.com/office/drawing/2014/main" id="{6F2666C3-833C-411A-A731-FDF43186EC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" y="2352"/>
              <a:ext cx="216" cy="21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80000"/>
                <a:buFont typeface="Wingdings" panose="05000000000000000000" pitchFamily="2" charset="2"/>
                <a:buChar char="l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ko-KR" sz="1200">
                  <a:latin typeface="바탕" panose="02030600000101010101" pitchFamily="18" charset="-127"/>
                  <a:ea typeface="바탕" panose="02030600000101010101" pitchFamily="18" charset="-127"/>
                </a:rPr>
                <a:t>3</a:t>
              </a:r>
            </a:p>
          </p:txBody>
        </p:sp>
        <p:sp>
          <p:nvSpPr>
            <p:cNvPr id="26691" name="Oval 161">
              <a:extLst>
                <a:ext uri="{FF2B5EF4-FFF2-40B4-BE49-F238E27FC236}">
                  <a16:creationId xmlns:a16="http://schemas.microsoft.com/office/drawing/2014/main" id="{B1095FAD-B19E-40BD-9A6C-4BFD034BD0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4" y="3000"/>
              <a:ext cx="216" cy="21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80000"/>
                <a:buFont typeface="Wingdings" panose="05000000000000000000" pitchFamily="2" charset="2"/>
                <a:buChar char="l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ko-KR" sz="1200">
                  <a:latin typeface="바탕" panose="02030600000101010101" pitchFamily="18" charset="-127"/>
                  <a:ea typeface="바탕" panose="02030600000101010101" pitchFamily="18" charset="-127"/>
                </a:rPr>
                <a:t>7</a:t>
              </a:r>
            </a:p>
          </p:txBody>
        </p:sp>
        <p:sp>
          <p:nvSpPr>
            <p:cNvPr id="26692" name="Oval 162">
              <a:extLst>
                <a:ext uri="{FF2B5EF4-FFF2-40B4-BE49-F238E27FC236}">
                  <a16:creationId xmlns:a16="http://schemas.microsoft.com/office/drawing/2014/main" id="{5726E482-CA4E-4AAD-B281-6190B51FBF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1920"/>
              <a:ext cx="216" cy="21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80000"/>
                <a:buFont typeface="Wingdings" panose="05000000000000000000" pitchFamily="2" charset="2"/>
                <a:buChar char="l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ko-KR" sz="1200">
                  <a:latin typeface="바탕" panose="02030600000101010101" pitchFamily="18" charset="-127"/>
                  <a:ea typeface="바탕" panose="02030600000101010101" pitchFamily="18" charset="-127"/>
                </a:rPr>
                <a:t>2</a:t>
              </a:r>
            </a:p>
          </p:txBody>
        </p:sp>
        <p:sp>
          <p:nvSpPr>
            <p:cNvPr id="26693" name="Oval 163">
              <a:extLst>
                <a:ext uri="{FF2B5EF4-FFF2-40B4-BE49-F238E27FC236}">
                  <a16:creationId xmlns:a16="http://schemas.microsoft.com/office/drawing/2014/main" id="{3245910A-F045-44DB-86AE-E3AC318228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2" y="2496"/>
              <a:ext cx="216" cy="21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80000"/>
                <a:buFont typeface="Wingdings" panose="05000000000000000000" pitchFamily="2" charset="2"/>
                <a:buChar char="l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ko-KR" sz="1200">
                  <a:latin typeface="바탕" panose="02030600000101010101" pitchFamily="18" charset="-127"/>
                  <a:ea typeface="바탕" panose="02030600000101010101" pitchFamily="18" charset="-127"/>
                </a:rPr>
                <a:t>4</a:t>
              </a:r>
            </a:p>
          </p:txBody>
        </p:sp>
        <p:sp>
          <p:nvSpPr>
            <p:cNvPr id="26694" name="Oval 164">
              <a:extLst>
                <a:ext uri="{FF2B5EF4-FFF2-40B4-BE49-F238E27FC236}">
                  <a16:creationId xmlns:a16="http://schemas.microsoft.com/office/drawing/2014/main" id="{56B840D1-CC4D-4D68-9C31-664D1BC548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2496"/>
              <a:ext cx="216" cy="21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80000"/>
                <a:buFont typeface="Wingdings" panose="05000000000000000000" pitchFamily="2" charset="2"/>
                <a:buChar char="l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ko-KR" sz="1200">
                  <a:latin typeface="바탕" panose="02030600000101010101" pitchFamily="18" charset="-127"/>
                  <a:ea typeface="바탕" panose="02030600000101010101" pitchFamily="18" charset="-127"/>
                </a:rPr>
                <a:t>5</a:t>
              </a:r>
            </a:p>
          </p:txBody>
        </p:sp>
        <p:sp>
          <p:nvSpPr>
            <p:cNvPr id="26695" name="Oval 165">
              <a:extLst>
                <a:ext uri="{FF2B5EF4-FFF2-40B4-BE49-F238E27FC236}">
                  <a16:creationId xmlns:a16="http://schemas.microsoft.com/office/drawing/2014/main" id="{87DAF1D7-F4B9-482C-BED6-A29D401A0B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4" y="2064"/>
              <a:ext cx="216" cy="21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80000"/>
                <a:buFont typeface="Wingdings" panose="05000000000000000000" pitchFamily="2" charset="2"/>
                <a:buChar char="l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ko-KR" sz="1200">
                  <a:latin typeface="바탕" panose="02030600000101010101" pitchFamily="18" charset="-127"/>
                  <a:ea typeface="바탕" panose="02030600000101010101" pitchFamily="18" charset="-127"/>
                </a:rPr>
                <a:t>6</a:t>
              </a:r>
            </a:p>
          </p:txBody>
        </p:sp>
        <p:sp>
          <p:nvSpPr>
            <p:cNvPr id="26696" name="Oval 166">
              <a:extLst>
                <a:ext uri="{FF2B5EF4-FFF2-40B4-BE49-F238E27FC236}">
                  <a16:creationId xmlns:a16="http://schemas.microsoft.com/office/drawing/2014/main" id="{C43A0E46-9F78-424B-9B54-D56B47CF72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8" y="3000"/>
              <a:ext cx="216" cy="21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80000"/>
                <a:buFont typeface="Wingdings" panose="05000000000000000000" pitchFamily="2" charset="2"/>
                <a:buChar char="l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ko-KR" sz="1200">
                  <a:latin typeface="바탕" panose="02030600000101010101" pitchFamily="18" charset="-127"/>
                  <a:ea typeface="바탕" panose="02030600000101010101" pitchFamily="18" charset="-127"/>
                </a:rPr>
                <a:t>8</a:t>
              </a:r>
            </a:p>
          </p:txBody>
        </p:sp>
        <p:sp>
          <p:nvSpPr>
            <p:cNvPr id="26697" name="Line 167">
              <a:extLst>
                <a:ext uri="{FF2B5EF4-FFF2-40B4-BE49-F238E27FC236}">
                  <a16:creationId xmlns:a16="http://schemas.microsoft.com/office/drawing/2014/main" id="{82883FF2-58E1-40D2-9069-ECFB230786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72" y="1560"/>
              <a:ext cx="50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698" name="Line 168">
              <a:extLst>
                <a:ext uri="{FF2B5EF4-FFF2-40B4-BE49-F238E27FC236}">
                  <a16:creationId xmlns:a16="http://schemas.microsoft.com/office/drawing/2014/main" id="{5B159B19-122C-4CFC-943A-EFD561FE520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96" y="1632"/>
              <a:ext cx="432" cy="7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699" name="Line 169">
              <a:extLst>
                <a:ext uri="{FF2B5EF4-FFF2-40B4-BE49-F238E27FC236}">
                  <a16:creationId xmlns:a16="http://schemas.microsoft.com/office/drawing/2014/main" id="{41C56BA4-4482-49DD-978C-915E20DC9B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0" y="2424"/>
              <a:ext cx="432" cy="1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700" name="Line 170">
              <a:extLst>
                <a:ext uri="{FF2B5EF4-FFF2-40B4-BE49-F238E27FC236}">
                  <a16:creationId xmlns:a16="http://schemas.microsoft.com/office/drawing/2014/main" id="{6BC02336-922C-4FE3-8DB8-5F09D79CBF0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44" y="2136"/>
              <a:ext cx="216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701" name="Line 171">
              <a:extLst>
                <a:ext uri="{FF2B5EF4-FFF2-40B4-BE49-F238E27FC236}">
                  <a16:creationId xmlns:a16="http://schemas.microsoft.com/office/drawing/2014/main" id="{D4AB5493-C828-4951-993B-0F3F6F7499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04" y="2064"/>
              <a:ext cx="288" cy="43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702" name="Line 172">
              <a:extLst>
                <a:ext uri="{FF2B5EF4-FFF2-40B4-BE49-F238E27FC236}">
                  <a16:creationId xmlns:a16="http://schemas.microsoft.com/office/drawing/2014/main" id="{098C33B9-F93C-405E-9A2F-A5598CC253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72" y="1632"/>
              <a:ext cx="288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703" name="Line 173">
              <a:extLst>
                <a:ext uri="{FF2B5EF4-FFF2-40B4-BE49-F238E27FC236}">
                  <a16:creationId xmlns:a16="http://schemas.microsoft.com/office/drawing/2014/main" id="{A0B475D8-4457-4B2D-A435-B8E7C9E4D5C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32" y="1704"/>
              <a:ext cx="216" cy="21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704" name="Line 174">
              <a:extLst>
                <a:ext uri="{FF2B5EF4-FFF2-40B4-BE49-F238E27FC236}">
                  <a16:creationId xmlns:a16="http://schemas.microsoft.com/office/drawing/2014/main" id="{85E0D83E-EDEF-41E6-93E5-D2CC52454C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64" y="2208"/>
              <a:ext cx="360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705" name="Line 175">
              <a:extLst>
                <a:ext uri="{FF2B5EF4-FFF2-40B4-BE49-F238E27FC236}">
                  <a16:creationId xmlns:a16="http://schemas.microsoft.com/office/drawing/2014/main" id="{75239B57-548B-4714-9014-C156EAC944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92" y="1632"/>
              <a:ext cx="504" cy="43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706" name="Line 176">
              <a:extLst>
                <a:ext uri="{FF2B5EF4-FFF2-40B4-BE49-F238E27FC236}">
                  <a16:creationId xmlns:a16="http://schemas.microsoft.com/office/drawing/2014/main" id="{BE7E12E9-E5BE-4ECC-9592-D0682AB1C8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2568"/>
              <a:ext cx="288" cy="43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707" name="Line 177">
              <a:extLst>
                <a:ext uri="{FF2B5EF4-FFF2-40B4-BE49-F238E27FC236}">
                  <a16:creationId xmlns:a16="http://schemas.microsoft.com/office/drawing/2014/main" id="{AFDCC513-9C18-4628-9FBD-46D28159AB3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28" y="2712"/>
              <a:ext cx="216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708" name="Line 178">
              <a:extLst>
                <a:ext uri="{FF2B5EF4-FFF2-40B4-BE49-F238E27FC236}">
                  <a16:creationId xmlns:a16="http://schemas.microsoft.com/office/drawing/2014/main" id="{CC6CD3AD-2966-462D-A38F-11C627FF62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0" y="3144"/>
              <a:ext cx="100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709" name="Line 179">
              <a:extLst>
                <a:ext uri="{FF2B5EF4-FFF2-40B4-BE49-F238E27FC236}">
                  <a16:creationId xmlns:a16="http://schemas.microsoft.com/office/drawing/2014/main" id="{9B3E446C-B7B1-4C16-BB8D-4628BC97F3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2568"/>
              <a:ext cx="43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710" name="Line 180">
              <a:extLst>
                <a:ext uri="{FF2B5EF4-FFF2-40B4-BE49-F238E27FC236}">
                  <a16:creationId xmlns:a16="http://schemas.microsoft.com/office/drawing/2014/main" id="{5E188839-5D7B-465D-9595-FEA663C9A3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36" y="2640"/>
              <a:ext cx="144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711" name="Line 181">
              <a:extLst>
                <a:ext uri="{FF2B5EF4-FFF2-40B4-BE49-F238E27FC236}">
                  <a16:creationId xmlns:a16="http://schemas.microsoft.com/office/drawing/2014/main" id="{034535D3-0E5B-4487-AAC5-0740C62FE2E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24" y="2280"/>
              <a:ext cx="144" cy="79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712" name="Oval 182">
              <a:extLst>
                <a:ext uri="{FF2B5EF4-FFF2-40B4-BE49-F238E27FC236}">
                  <a16:creationId xmlns:a16="http://schemas.microsoft.com/office/drawing/2014/main" id="{8009CB94-0EE9-423E-BF44-3371B303AE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1488"/>
              <a:ext cx="216" cy="21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80000"/>
                <a:buFont typeface="Wingdings" panose="05000000000000000000" pitchFamily="2" charset="2"/>
                <a:buChar char="l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ko-KR" sz="1200">
                  <a:latin typeface="바탕" panose="02030600000101010101" pitchFamily="18" charset="-127"/>
                  <a:ea typeface="바탕" panose="02030600000101010101" pitchFamily="18" charset="-127"/>
                </a:rPr>
                <a:t>0</a:t>
              </a:r>
            </a:p>
          </p:txBody>
        </p:sp>
        <p:sp>
          <p:nvSpPr>
            <p:cNvPr id="26713" name="Rectangle 183">
              <a:extLst>
                <a:ext uri="{FF2B5EF4-FFF2-40B4-BE49-F238E27FC236}">
                  <a16:creationId xmlns:a16="http://schemas.microsoft.com/office/drawing/2014/main" id="{B0ED4A07-1448-44FF-8DA2-A2614725DE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" y="1872"/>
              <a:ext cx="17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80000"/>
                <a:buFont typeface="Wingdings" panose="05000000000000000000" pitchFamily="2" charset="2"/>
                <a:buChar char="l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30000"/>
                </a:spcBef>
                <a:buClrTx/>
                <a:buSzTx/>
                <a:buFontTx/>
                <a:buNone/>
              </a:pPr>
              <a:r>
                <a:rPr lang="en-US" altLang="ko-KR" sz="1200">
                  <a:latin typeface="굴림" panose="020B0600000101010101" pitchFamily="50" charset="-127"/>
                  <a:ea typeface="바탕체" panose="02030609000101010101" pitchFamily="17" charset="-127"/>
                </a:rPr>
                <a:t>9</a:t>
              </a:r>
            </a:p>
          </p:txBody>
        </p:sp>
        <p:sp>
          <p:nvSpPr>
            <p:cNvPr id="26714" name="Rectangle 184">
              <a:extLst>
                <a:ext uri="{FF2B5EF4-FFF2-40B4-BE49-F238E27FC236}">
                  <a16:creationId xmlns:a16="http://schemas.microsoft.com/office/drawing/2014/main" id="{ABD4E26C-B0A5-4BDF-AF4A-AAF6577802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1728"/>
              <a:ext cx="17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80000"/>
                <a:buFont typeface="Wingdings" panose="05000000000000000000" pitchFamily="2" charset="2"/>
                <a:buChar char="l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30000"/>
                </a:spcBef>
                <a:buClrTx/>
                <a:buSzTx/>
                <a:buFontTx/>
                <a:buNone/>
              </a:pPr>
              <a:r>
                <a:rPr lang="en-US" altLang="ko-KR" sz="1200">
                  <a:latin typeface="굴림" panose="020B0600000101010101" pitchFamily="50" charset="-127"/>
                  <a:ea typeface="바탕체" panose="02030609000101010101" pitchFamily="17" charset="-127"/>
                </a:rPr>
                <a:t>5</a:t>
              </a:r>
            </a:p>
          </p:txBody>
        </p:sp>
        <p:sp>
          <p:nvSpPr>
            <p:cNvPr id="26715" name="Rectangle 185">
              <a:extLst>
                <a:ext uri="{FF2B5EF4-FFF2-40B4-BE49-F238E27FC236}">
                  <a16:creationId xmlns:a16="http://schemas.microsoft.com/office/drawing/2014/main" id="{6527D11D-0F46-43A5-A410-A6B40E5827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2" y="1824"/>
              <a:ext cx="17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80000"/>
                <a:buFont typeface="Wingdings" panose="05000000000000000000" pitchFamily="2" charset="2"/>
                <a:buChar char="l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30000"/>
                </a:spcBef>
                <a:buClrTx/>
                <a:buSzTx/>
                <a:buFontTx/>
                <a:buNone/>
              </a:pPr>
              <a:r>
                <a:rPr lang="en-US" altLang="ko-KR" sz="1200">
                  <a:latin typeface="굴림" panose="020B0600000101010101" pitchFamily="50" charset="-127"/>
                  <a:ea typeface="바탕체" panose="02030609000101010101" pitchFamily="17" charset="-127"/>
                </a:rPr>
                <a:t>6</a:t>
              </a:r>
            </a:p>
          </p:txBody>
        </p:sp>
        <p:sp>
          <p:nvSpPr>
            <p:cNvPr id="26716" name="Rectangle 186">
              <a:extLst>
                <a:ext uri="{FF2B5EF4-FFF2-40B4-BE49-F238E27FC236}">
                  <a16:creationId xmlns:a16="http://schemas.microsoft.com/office/drawing/2014/main" id="{4D36C294-1088-4CF6-9F60-EB283B0606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1728"/>
              <a:ext cx="17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80000"/>
                <a:buFont typeface="Wingdings" panose="05000000000000000000" pitchFamily="2" charset="2"/>
                <a:buChar char="l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30000"/>
                </a:spcBef>
                <a:buClrTx/>
                <a:buSzTx/>
                <a:buFontTx/>
                <a:buNone/>
              </a:pPr>
              <a:r>
                <a:rPr lang="en-US" altLang="ko-KR" sz="1200">
                  <a:latin typeface="굴림" panose="020B0600000101010101" pitchFamily="50" charset="-127"/>
                  <a:ea typeface="바탕체" panose="02030609000101010101" pitchFamily="17" charset="-127"/>
                </a:rPr>
                <a:t>4</a:t>
              </a:r>
            </a:p>
          </p:txBody>
        </p:sp>
        <p:sp>
          <p:nvSpPr>
            <p:cNvPr id="26717" name="Rectangle 187">
              <a:extLst>
                <a:ext uri="{FF2B5EF4-FFF2-40B4-BE49-F238E27FC236}">
                  <a16:creationId xmlns:a16="http://schemas.microsoft.com/office/drawing/2014/main" id="{AB81D77B-7733-42F8-9256-959856B373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2304"/>
              <a:ext cx="17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80000"/>
                <a:buFont typeface="Wingdings" panose="05000000000000000000" pitchFamily="2" charset="2"/>
                <a:buChar char="l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30000"/>
                </a:spcBef>
                <a:buClrTx/>
                <a:buSzTx/>
                <a:buFontTx/>
                <a:buNone/>
              </a:pPr>
              <a:r>
                <a:rPr lang="en-US" altLang="ko-KR" sz="1200">
                  <a:latin typeface="굴림" panose="020B0600000101010101" pitchFamily="50" charset="-127"/>
                  <a:ea typeface="바탕체" panose="02030609000101010101" pitchFamily="17" charset="-127"/>
                </a:rPr>
                <a:t>1</a:t>
              </a:r>
            </a:p>
          </p:txBody>
        </p:sp>
        <p:sp>
          <p:nvSpPr>
            <p:cNvPr id="26718" name="Rectangle 188">
              <a:extLst>
                <a:ext uri="{FF2B5EF4-FFF2-40B4-BE49-F238E27FC236}">
                  <a16:creationId xmlns:a16="http://schemas.microsoft.com/office/drawing/2014/main" id="{C3F37BA4-085B-4EB9-AEDD-6D5A0B23F1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" y="2688"/>
              <a:ext cx="17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80000"/>
                <a:buFont typeface="Wingdings" panose="05000000000000000000" pitchFamily="2" charset="2"/>
                <a:buChar char="l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30000"/>
                </a:spcBef>
                <a:buClrTx/>
                <a:buSzTx/>
                <a:buFontTx/>
                <a:buNone/>
              </a:pPr>
              <a:r>
                <a:rPr lang="en-US" altLang="ko-KR" sz="1200">
                  <a:latin typeface="굴림" panose="020B0600000101010101" pitchFamily="50" charset="-127"/>
                  <a:ea typeface="바탕체" panose="02030609000101010101" pitchFamily="17" charset="-127"/>
                </a:rPr>
                <a:t>6</a:t>
              </a:r>
            </a:p>
          </p:txBody>
        </p:sp>
        <p:sp>
          <p:nvSpPr>
            <p:cNvPr id="26719" name="Rectangle 189">
              <a:extLst>
                <a:ext uri="{FF2B5EF4-FFF2-40B4-BE49-F238E27FC236}">
                  <a16:creationId xmlns:a16="http://schemas.microsoft.com/office/drawing/2014/main" id="{8EF0F199-AF6F-4724-8EC4-AC58B8EB60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2" y="2592"/>
              <a:ext cx="17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80000"/>
                <a:buFont typeface="Wingdings" panose="05000000000000000000" pitchFamily="2" charset="2"/>
                <a:buChar char="l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30000"/>
                </a:spcBef>
                <a:buClrTx/>
                <a:buSzTx/>
                <a:buFontTx/>
                <a:buNone/>
              </a:pPr>
              <a:r>
                <a:rPr lang="en-US" altLang="ko-KR" sz="1200">
                  <a:latin typeface="굴림" panose="020B0600000101010101" pitchFamily="50" charset="-127"/>
                  <a:ea typeface="바탕체" panose="02030609000101010101" pitchFamily="17" charset="-127"/>
                </a:rPr>
                <a:t>4</a:t>
              </a:r>
            </a:p>
          </p:txBody>
        </p:sp>
        <p:sp>
          <p:nvSpPr>
            <p:cNvPr id="26720" name="Rectangle 190">
              <a:extLst>
                <a:ext uri="{FF2B5EF4-FFF2-40B4-BE49-F238E27FC236}">
                  <a16:creationId xmlns:a16="http://schemas.microsoft.com/office/drawing/2014/main" id="{8F27AB55-BDF7-4774-BCBB-5403F1FAEF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2256"/>
              <a:ext cx="17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80000"/>
                <a:buFont typeface="Wingdings" panose="05000000000000000000" pitchFamily="2" charset="2"/>
                <a:buChar char="l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30000"/>
                </a:spcBef>
                <a:buClrTx/>
                <a:buSzTx/>
                <a:buFontTx/>
                <a:buNone/>
              </a:pPr>
              <a:r>
                <a:rPr lang="en-US" altLang="ko-KR" sz="1200">
                  <a:latin typeface="굴림" panose="020B0600000101010101" pitchFamily="50" charset="-127"/>
                  <a:ea typeface="바탕체" panose="02030609000101010101" pitchFamily="17" charset="-127"/>
                </a:rPr>
                <a:t>5</a:t>
              </a:r>
            </a:p>
          </p:txBody>
        </p:sp>
        <p:sp>
          <p:nvSpPr>
            <p:cNvPr id="26721" name="Rectangle 191">
              <a:extLst>
                <a:ext uri="{FF2B5EF4-FFF2-40B4-BE49-F238E27FC236}">
                  <a16:creationId xmlns:a16="http://schemas.microsoft.com/office/drawing/2014/main" id="{64E4654E-6189-4341-AB74-FC18F1F74D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6" y="2208"/>
              <a:ext cx="17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80000"/>
                <a:buFont typeface="Wingdings" panose="05000000000000000000" pitchFamily="2" charset="2"/>
                <a:buChar char="l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30000"/>
                </a:spcBef>
                <a:buClrTx/>
                <a:buSzTx/>
                <a:buFontTx/>
                <a:buNone/>
              </a:pPr>
              <a:r>
                <a:rPr lang="en-US" altLang="ko-KR" sz="1200">
                  <a:latin typeface="굴림" panose="020B0600000101010101" pitchFamily="50" charset="-127"/>
                  <a:ea typeface="바탕체" panose="02030609000101010101" pitchFamily="17" charset="-127"/>
                </a:rPr>
                <a:t>2</a:t>
              </a:r>
            </a:p>
          </p:txBody>
        </p:sp>
        <p:sp>
          <p:nvSpPr>
            <p:cNvPr id="26722" name="Rectangle 192">
              <a:extLst>
                <a:ext uri="{FF2B5EF4-FFF2-40B4-BE49-F238E27FC236}">
                  <a16:creationId xmlns:a16="http://schemas.microsoft.com/office/drawing/2014/main" id="{464D1206-9E0A-4ED8-A75B-6B1C92692D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2208"/>
              <a:ext cx="17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80000"/>
                <a:buFont typeface="Wingdings" panose="05000000000000000000" pitchFamily="2" charset="2"/>
                <a:buChar char="l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30000"/>
                </a:spcBef>
                <a:buClrTx/>
                <a:buSzTx/>
                <a:buFontTx/>
                <a:buNone/>
              </a:pPr>
              <a:r>
                <a:rPr lang="en-US" altLang="ko-KR" sz="1200">
                  <a:latin typeface="굴림" panose="020B0600000101010101" pitchFamily="50" charset="-127"/>
                  <a:ea typeface="바탕체" panose="02030609000101010101" pitchFamily="17" charset="-127"/>
                </a:rPr>
                <a:t>5</a:t>
              </a:r>
            </a:p>
          </p:txBody>
        </p:sp>
        <p:sp>
          <p:nvSpPr>
            <p:cNvPr id="26723" name="Rectangle 193">
              <a:extLst>
                <a:ext uri="{FF2B5EF4-FFF2-40B4-BE49-F238E27FC236}">
                  <a16:creationId xmlns:a16="http://schemas.microsoft.com/office/drawing/2014/main" id="{C20D64AE-9CC3-4FEC-9139-501AE36E20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2544"/>
              <a:ext cx="17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80000"/>
                <a:buFont typeface="Wingdings" panose="05000000000000000000" pitchFamily="2" charset="2"/>
                <a:buChar char="l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30000"/>
                </a:spcBef>
                <a:buClrTx/>
                <a:buSzTx/>
                <a:buFontTx/>
                <a:buNone/>
              </a:pPr>
              <a:r>
                <a:rPr lang="en-US" altLang="ko-KR" sz="1200">
                  <a:latin typeface="굴림" panose="020B0600000101010101" pitchFamily="50" charset="-127"/>
                  <a:ea typeface="바탕체" panose="02030609000101010101" pitchFamily="17" charset="-127"/>
                </a:rPr>
                <a:t>2</a:t>
              </a:r>
            </a:p>
          </p:txBody>
        </p:sp>
        <p:sp>
          <p:nvSpPr>
            <p:cNvPr id="26724" name="Rectangle 194">
              <a:extLst>
                <a:ext uri="{FF2B5EF4-FFF2-40B4-BE49-F238E27FC236}">
                  <a16:creationId xmlns:a16="http://schemas.microsoft.com/office/drawing/2014/main" id="{2AED5B39-7476-4DE4-A526-73431ABD80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2784"/>
              <a:ext cx="17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80000"/>
                <a:buFont typeface="Wingdings" panose="05000000000000000000" pitchFamily="2" charset="2"/>
                <a:buChar char="l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30000"/>
                </a:spcBef>
                <a:buClrTx/>
                <a:buSzTx/>
                <a:buFontTx/>
                <a:buNone/>
              </a:pPr>
              <a:r>
                <a:rPr lang="en-US" altLang="ko-KR" sz="1200">
                  <a:latin typeface="굴림" panose="020B0600000101010101" pitchFamily="50" charset="-127"/>
                  <a:ea typeface="바탕체" panose="02030609000101010101" pitchFamily="17" charset="-127"/>
                </a:rPr>
                <a:t>1</a:t>
              </a:r>
            </a:p>
          </p:txBody>
        </p:sp>
        <p:sp>
          <p:nvSpPr>
            <p:cNvPr id="26725" name="Rectangle 195">
              <a:extLst>
                <a:ext uri="{FF2B5EF4-FFF2-40B4-BE49-F238E27FC236}">
                  <a16:creationId xmlns:a16="http://schemas.microsoft.com/office/drawing/2014/main" id="{3DA2A083-9CE6-41A4-8729-5973CC2E0D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2736"/>
              <a:ext cx="17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80000"/>
                <a:buFont typeface="Wingdings" panose="05000000000000000000" pitchFamily="2" charset="2"/>
                <a:buChar char="l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30000"/>
                </a:spcBef>
                <a:buClrTx/>
                <a:buSzTx/>
                <a:buFontTx/>
                <a:buNone/>
              </a:pPr>
              <a:r>
                <a:rPr lang="en-US" altLang="ko-KR" sz="1200">
                  <a:latin typeface="굴림" panose="020B0600000101010101" pitchFamily="50" charset="-127"/>
                  <a:ea typeface="바탕체" panose="02030609000101010101" pitchFamily="17" charset="-127"/>
                </a:rPr>
                <a:t>3</a:t>
              </a:r>
            </a:p>
          </p:txBody>
        </p:sp>
        <p:sp>
          <p:nvSpPr>
            <p:cNvPr id="26726" name="Line 196">
              <a:extLst>
                <a:ext uri="{FF2B5EF4-FFF2-40B4-BE49-F238E27FC236}">
                  <a16:creationId xmlns:a16="http://schemas.microsoft.com/office/drawing/2014/main" id="{162E4F67-360F-4F05-9DEA-1D4B5E1EE1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1584"/>
              <a:ext cx="120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26727" name="Rectangle 197">
              <a:extLst>
                <a:ext uri="{FF2B5EF4-FFF2-40B4-BE49-F238E27FC236}">
                  <a16:creationId xmlns:a16="http://schemas.microsoft.com/office/drawing/2014/main" id="{822DA2C9-21B1-4E17-87E3-58C8EC4628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3" y="1920"/>
              <a:ext cx="267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80000"/>
                <a:buFont typeface="Wingdings" panose="05000000000000000000" pitchFamily="2" charset="2"/>
                <a:buChar char="l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30000"/>
                </a:spcBef>
                <a:buClrTx/>
                <a:buSzTx/>
                <a:buFontTx/>
                <a:buNone/>
              </a:pPr>
              <a:r>
                <a:rPr lang="en-US" altLang="ko-KR" sz="1200">
                  <a:latin typeface="굴림" panose="020B0600000101010101" pitchFamily="50" charset="-127"/>
                  <a:ea typeface="바탕체" panose="02030609000101010101" pitchFamily="17" charset="-127"/>
                </a:rPr>
                <a:t>15</a:t>
              </a:r>
            </a:p>
          </p:txBody>
        </p:sp>
      </p:grpSp>
      <p:sp>
        <p:nvSpPr>
          <p:cNvPr id="26686" name="Rectangle 193">
            <a:extLst>
              <a:ext uri="{FF2B5EF4-FFF2-40B4-BE49-F238E27FC236}">
                <a16:creationId xmlns:a16="http://schemas.microsoft.com/office/drawing/2014/main" id="{AE297728-559C-4245-9D3A-589D00CCD5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4375" y="2332038"/>
            <a:ext cx="27146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ko-KR" sz="1200">
                <a:latin typeface="굴림" panose="020B0600000101010101" pitchFamily="50" charset="-127"/>
                <a:ea typeface="바탕체" panose="02030609000101010101" pitchFamily="17" charset="-127"/>
              </a:rPr>
              <a:t>2</a:t>
            </a:r>
          </a:p>
        </p:txBody>
      </p:sp>
      <p:sp>
        <p:nvSpPr>
          <p:cNvPr id="26687" name="Rectangle 194">
            <a:extLst>
              <a:ext uri="{FF2B5EF4-FFF2-40B4-BE49-F238E27FC236}">
                <a16:creationId xmlns:a16="http://schemas.microsoft.com/office/drawing/2014/main" id="{513A33FB-FCF2-41E1-99DA-A825D411FC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1238" y="5195888"/>
            <a:ext cx="271462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ko-KR" sz="1200">
                <a:latin typeface="굴림" panose="020B0600000101010101" pitchFamily="50" charset="-127"/>
                <a:ea typeface="바탕체" panose="02030609000101010101" pitchFamily="17" charset="-127"/>
              </a:rPr>
              <a:t>1</a:t>
            </a:r>
          </a:p>
        </p:txBody>
      </p:sp>
      <p:sp>
        <p:nvSpPr>
          <p:cNvPr id="26688" name="Line 167">
            <a:extLst>
              <a:ext uri="{FF2B5EF4-FFF2-40B4-BE49-F238E27FC236}">
                <a16:creationId xmlns:a16="http://schemas.microsoft.com/office/drawing/2014/main" id="{A06A75BB-F9ED-4A00-A41C-86CB8A8E728B}"/>
              </a:ext>
            </a:extLst>
          </p:cNvPr>
          <p:cNvSpPr>
            <a:spLocks noChangeShapeType="1"/>
          </p:cNvSpPr>
          <p:nvPr/>
        </p:nvSpPr>
        <p:spPr bwMode="auto">
          <a:xfrm>
            <a:off x="1641475" y="2713038"/>
            <a:ext cx="1830388" cy="7921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3">
            <a:extLst>
              <a:ext uri="{FF2B5EF4-FFF2-40B4-BE49-F238E27FC236}">
                <a16:creationId xmlns:a16="http://schemas.microsoft.com/office/drawing/2014/main" id="{444F67A7-BFD5-4FD7-BE86-B4A2E36FF7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66800" y="1981200"/>
            <a:ext cx="7315200" cy="1952625"/>
          </a:xfrm>
        </p:spPr>
        <p:txBody>
          <a:bodyPr/>
          <a:lstStyle/>
          <a:p>
            <a:pPr algn="just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Note: </a:t>
            </a:r>
            <a:r>
              <a:rPr lang="ko-KR" altLang="en-US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만약 가중치가 음인 에지가 있을 경우 </a:t>
            </a: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Dijkstra </a:t>
            </a:r>
            <a:r>
              <a:rPr lang="ko-KR" altLang="en-US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알고리즘은 최단경로를 찾지 못할 수도 있다</a:t>
            </a: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just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ko-KR" altLang="en-US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다음</a:t>
            </a: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예에서</a:t>
            </a: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source 0</a:t>
            </a:r>
            <a:r>
              <a:rPr lang="ko-KR" altLang="en-US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으로부터 </a:t>
            </a: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까지 가는 최단경로를 구할 때</a:t>
            </a: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, Dijkstra </a:t>
            </a:r>
            <a:r>
              <a:rPr lang="ko-KR" altLang="en-US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알고리즘은 최단경로로 길이 </a:t>
            </a: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인 경로 </a:t>
            </a: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(0,1)</a:t>
            </a:r>
            <a:r>
              <a:rPr lang="ko-KR" altLang="en-US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을</a:t>
            </a: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구한다</a:t>
            </a: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just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ko-KR" altLang="en-US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    실제 최단경로는 길이 </a:t>
            </a: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인 </a:t>
            </a: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(0, 2, 1)</a:t>
            </a:r>
            <a:r>
              <a:rPr lang="ko-KR" altLang="en-US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이다</a:t>
            </a: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grpSp>
        <p:nvGrpSpPr>
          <p:cNvPr id="28675" name="Group 111">
            <a:extLst>
              <a:ext uri="{FF2B5EF4-FFF2-40B4-BE49-F238E27FC236}">
                <a16:creationId xmlns:a16="http://schemas.microsoft.com/office/drawing/2014/main" id="{1E46C99E-6351-42B5-B86B-9B7ABE73AFD8}"/>
              </a:ext>
            </a:extLst>
          </p:cNvPr>
          <p:cNvGrpSpPr>
            <a:grpSpLocks/>
          </p:cNvGrpSpPr>
          <p:nvPr/>
        </p:nvGrpSpPr>
        <p:grpSpPr bwMode="auto">
          <a:xfrm>
            <a:off x="2552700" y="4092575"/>
            <a:ext cx="1600200" cy="1333500"/>
            <a:chOff x="1632" y="2400"/>
            <a:chExt cx="1008" cy="840"/>
          </a:xfrm>
        </p:grpSpPr>
        <p:sp>
          <p:nvSpPr>
            <p:cNvPr id="28676" name="Oval 102">
              <a:extLst>
                <a:ext uri="{FF2B5EF4-FFF2-40B4-BE49-F238E27FC236}">
                  <a16:creationId xmlns:a16="http://schemas.microsoft.com/office/drawing/2014/main" id="{51ED99A0-DFCB-4ED4-A578-CA5EFE9554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" y="2592"/>
              <a:ext cx="216" cy="21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80000"/>
                <a:buFont typeface="Wingdings" panose="05000000000000000000" pitchFamily="2" charset="2"/>
                <a:buChar char="l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ko-KR" sz="1200">
                  <a:latin typeface="바탕" panose="02030600000101010101" pitchFamily="18" charset="-127"/>
                  <a:ea typeface="바탕" panose="02030600000101010101" pitchFamily="18" charset="-127"/>
                </a:rPr>
                <a:t>1</a:t>
              </a:r>
            </a:p>
          </p:txBody>
        </p:sp>
        <p:sp>
          <p:nvSpPr>
            <p:cNvPr id="28677" name="Oval 103">
              <a:extLst>
                <a:ext uri="{FF2B5EF4-FFF2-40B4-BE49-F238E27FC236}">
                  <a16:creationId xmlns:a16="http://schemas.microsoft.com/office/drawing/2014/main" id="{DBE318A4-BF3A-4911-A318-93ECC086FD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3024"/>
              <a:ext cx="216" cy="21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80000"/>
                <a:buFont typeface="Wingdings" panose="05000000000000000000" pitchFamily="2" charset="2"/>
                <a:buChar char="l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ko-KR" sz="1200">
                  <a:latin typeface="바탕" panose="02030600000101010101" pitchFamily="18" charset="-127"/>
                  <a:ea typeface="바탕" panose="02030600000101010101" pitchFamily="18" charset="-127"/>
                </a:rPr>
                <a:t>2</a:t>
              </a:r>
            </a:p>
          </p:txBody>
        </p:sp>
        <p:sp>
          <p:nvSpPr>
            <p:cNvPr id="28678" name="Line 104">
              <a:extLst>
                <a:ext uri="{FF2B5EF4-FFF2-40B4-BE49-F238E27FC236}">
                  <a16:creationId xmlns:a16="http://schemas.microsoft.com/office/drawing/2014/main" id="{07E4A6EC-F931-4D82-9D7E-4558EEBB0C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48" y="2664"/>
              <a:ext cx="50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8679" name="Line 105">
              <a:extLst>
                <a:ext uri="{FF2B5EF4-FFF2-40B4-BE49-F238E27FC236}">
                  <a16:creationId xmlns:a16="http://schemas.microsoft.com/office/drawing/2014/main" id="{C7791895-2206-422A-BEC1-63E21AEADC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48" y="2736"/>
              <a:ext cx="288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8680" name="Line 106">
              <a:extLst>
                <a:ext uri="{FF2B5EF4-FFF2-40B4-BE49-F238E27FC236}">
                  <a16:creationId xmlns:a16="http://schemas.microsoft.com/office/drawing/2014/main" id="{09CA2A2B-B790-4C38-8B8A-696489F48B6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08" y="2808"/>
              <a:ext cx="216" cy="21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8681" name="Oval 107">
              <a:extLst>
                <a:ext uri="{FF2B5EF4-FFF2-40B4-BE49-F238E27FC236}">
                  <a16:creationId xmlns:a16="http://schemas.microsoft.com/office/drawing/2014/main" id="{A09B5F8A-939D-4FD1-91F3-7D07CDFDE6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2" y="2592"/>
              <a:ext cx="216" cy="21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80000"/>
                <a:buFont typeface="Wingdings" panose="05000000000000000000" pitchFamily="2" charset="2"/>
                <a:buChar char="l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ko-KR" sz="1200">
                  <a:latin typeface="바탕" panose="02030600000101010101" pitchFamily="18" charset="-127"/>
                  <a:ea typeface="바탕" panose="02030600000101010101" pitchFamily="18" charset="-127"/>
                </a:rPr>
                <a:t>0</a:t>
              </a:r>
            </a:p>
          </p:txBody>
        </p:sp>
        <p:sp>
          <p:nvSpPr>
            <p:cNvPr id="28682" name="Rectangle 108">
              <a:extLst>
                <a:ext uri="{FF2B5EF4-FFF2-40B4-BE49-F238E27FC236}">
                  <a16:creationId xmlns:a16="http://schemas.microsoft.com/office/drawing/2014/main" id="{F8C52554-AC0C-4554-94FE-4F69296D51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2400"/>
              <a:ext cx="17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80000"/>
                <a:buFont typeface="Wingdings" panose="05000000000000000000" pitchFamily="2" charset="2"/>
                <a:buChar char="l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30000"/>
                </a:spcBef>
                <a:buClrTx/>
                <a:buSzTx/>
                <a:buFontTx/>
                <a:buNone/>
              </a:pPr>
              <a:r>
                <a:rPr lang="en-US" altLang="ko-KR" sz="1200">
                  <a:latin typeface="굴림" panose="020B0600000101010101" pitchFamily="50" charset="-127"/>
                  <a:ea typeface="굴림" panose="020B0600000101010101" pitchFamily="50" charset="-127"/>
                </a:rPr>
                <a:t>2</a:t>
              </a:r>
            </a:p>
          </p:txBody>
        </p:sp>
        <p:sp>
          <p:nvSpPr>
            <p:cNvPr id="28683" name="Rectangle 109">
              <a:extLst>
                <a:ext uri="{FF2B5EF4-FFF2-40B4-BE49-F238E27FC236}">
                  <a16:creationId xmlns:a16="http://schemas.microsoft.com/office/drawing/2014/main" id="{8536FE46-0DF5-4B25-97B5-D1180271DC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2880"/>
              <a:ext cx="17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80000"/>
                <a:buFont typeface="Wingdings" panose="05000000000000000000" pitchFamily="2" charset="2"/>
                <a:buChar char="l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30000"/>
                </a:spcBef>
                <a:buClrTx/>
                <a:buSzTx/>
                <a:buFontTx/>
                <a:buNone/>
              </a:pPr>
              <a:r>
                <a:rPr lang="en-US" altLang="ko-KR" sz="1200">
                  <a:latin typeface="굴림" panose="020B0600000101010101" pitchFamily="50" charset="-127"/>
                  <a:ea typeface="굴림" panose="020B0600000101010101" pitchFamily="50" charset="-127"/>
                </a:rPr>
                <a:t>3</a:t>
              </a:r>
            </a:p>
          </p:txBody>
        </p:sp>
        <p:sp>
          <p:nvSpPr>
            <p:cNvPr id="28684" name="Rectangle 110">
              <a:extLst>
                <a:ext uri="{FF2B5EF4-FFF2-40B4-BE49-F238E27FC236}">
                  <a16:creationId xmlns:a16="http://schemas.microsoft.com/office/drawing/2014/main" id="{65268C96-BDF1-44B0-9989-AF4D22E124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2880"/>
              <a:ext cx="384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80000"/>
                <a:buFont typeface="Wingdings" panose="05000000000000000000" pitchFamily="2" charset="2"/>
                <a:buChar char="l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30000"/>
                </a:spcBef>
                <a:buClrTx/>
                <a:buSzTx/>
                <a:buFontTx/>
                <a:buNone/>
              </a:pPr>
              <a:r>
                <a:rPr lang="en-US" altLang="ko-KR" sz="1200">
                  <a:latin typeface="굴림" panose="020B0600000101010101" pitchFamily="50" charset="-127"/>
                  <a:ea typeface="굴림" panose="020B0600000101010101" pitchFamily="50" charset="-127"/>
                </a:rPr>
                <a:t>-2</a:t>
              </a: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D58CD4D0-AFA3-44B9-B59A-57C08C9ADD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00113" y="0"/>
            <a:ext cx="7793037" cy="617538"/>
          </a:xfrm>
        </p:spPr>
        <p:txBody>
          <a:bodyPr/>
          <a:lstStyle/>
          <a:p>
            <a:pPr eaLnBrk="1" hangingPunct="1"/>
            <a:r>
              <a:rPr lang="en-US" altLang="ko-KR" sz="3200" b="1">
                <a:ea typeface="굴림" panose="020B0600000101010101" pitchFamily="50" charset="-127"/>
              </a:rPr>
              <a:t>8. </a:t>
            </a:r>
            <a:r>
              <a:rPr lang="ko-KR" altLang="en-US" sz="3200" b="1">
                <a:ea typeface="굴림" panose="020B0600000101010101" pitchFamily="50" charset="-127"/>
              </a:rPr>
              <a:t>최소비용</a:t>
            </a:r>
            <a:r>
              <a:rPr lang="en-US" altLang="ko-KR" sz="3200" b="1">
                <a:ea typeface="굴림" panose="020B0600000101010101" pitchFamily="50" charset="-127"/>
              </a:rPr>
              <a:t> </a:t>
            </a:r>
            <a:r>
              <a:rPr lang="ko-KR" altLang="en-US" sz="3200" b="1">
                <a:ea typeface="굴림" panose="020B0600000101010101" pitchFamily="50" charset="-127"/>
              </a:rPr>
              <a:t>스패닝</a:t>
            </a:r>
            <a:r>
              <a:rPr lang="en-US" altLang="ko-KR" sz="3200" b="1">
                <a:ea typeface="굴림" panose="020B0600000101010101" pitchFamily="50" charset="-127"/>
              </a:rPr>
              <a:t>(</a:t>
            </a:r>
            <a:r>
              <a:rPr lang="ko-KR" altLang="en-US" sz="3200" b="1">
                <a:ea typeface="굴림" panose="020B0600000101010101" pitchFamily="50" charset="-127"/>
              </a:rPr>
              <a:t>신장</a:t>
            </a:r>
            <a:r>
              <a:rPr lang="en-US" altLang="ko-KR" sz="3200" b="1">
                <a:ea typeface="굴림" panose="020B0600000101010101" pitchFamily="50" charset="-127"/>
              </a:rPr>
              <a:t>) </a:t>
            </a:r>
            <a:r>
              <a:rPr lang="ko-KR" altLang="en-US" sz="3200" b="1">
                <a:ea typeface="굴림" panose="020B0600000101010101" pitchFamily="50" charset="-127"/>
              </a:rPr>
              <a:t>트리</a:t>
            </a: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720842B8-EBBD-49AC-A13C-1A278EB687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71550" y="1196975"/>
            <a:ext cx="7315200" cy="1143000"/>
          </a:xfrm>
        </p:spPr>
        <p:txBody>
          <a:bodyPr/>
          <a:lstStyle/>
          <a:p>
            <a:pPr algn="just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ko-KR" altLang="en-US" sz="1800">
                <a:ea typeface="굴림" panose="020B0600000101010101" pitchFamily="50" charset="-127"/>
              </a:rPr>
              <a:t>트리는 사이클이 없는 연결된 그래프이다</a:t>
            </a:r>
            <a:r>
              <a:rPr lang="en-US" altLang="ko-KR" sz="1800">
                <a:ea typeface="굴림" panose="020B0600000101010101" pitchFamily="50" charset="-127"/>
              </a:rPr>
              <a:t>.</a:t>
            </a:r>
          </a:p>
          <a:p>
            <a:pPr algn="just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ko-KR" altLang="en-US" sz="1800" b="1">
                <a:solidFill>
                  <a:srgbClr val="0066FF"/>
                </a:solidFill>
                <a:ea typeface="굴림" panose="020B0600000101010101" pitchFamily="50" charset="-127"/>
              </a:rPr>
              <a:t>정의</a:t>
            </a:r>
            <a:r>
              <a:rPr lang="en-US" altLang="ko-KR" sz="1800" b="1">
                <a:solidFill>
                  <a:srgbClr val="0066FF"/>
                </a:solidFill>
                <a:ea typeface="굴림" panose="020B0600000101010101" pitchFamily="50" charset="-127"/>
              </a:rPr>
              <a:t>:</a:t>
            </a:r>
            <a:r>
              <a:rPr lang="en-US" altLang="ko-KR" sz="1800">
                <a:ea typeface="굴림" panose="020B0600000101010101" pitchFamily="50" charset="-127"/>
              </a:rPr>
              <a:t> </a:t>
            </a:r>
            <a:r>
              <a:rPr lang="ko-KR" altLang="en-US" sz="1800">
                <a:ea typeface="굴림" panose="020B0600000101010101" pitchFamily="50" charset="-127"/>
              </a:rPr>
              <a:t>그래프 </a:t>
            </a:r>
            <a:r>
              <a:rPr lang="en-US" altLang="ko-KR" sz="1800">
                <a:ea typeface="굴림" panose="020B0600000101010101" pitchFamily="50" charset="-127"/>
              </a:rPr>
              <a:t>G</a:t>
            </a:r>
            <a:r>
              <a:rPr lang="ko-KR" altLang="en-US" sz="1800">
                <a:ea typeface="굴림" panose="020B0600000101010101" pitchFamily="50" charset="-127"/>
              </a:rPr>
              <a:t>의 스패닝 트리</a:t>
            </a:r>
            <a:r>
              <a:rPr lang="en-US" altLang="ko-KR" sz="1800">
                <a:ea typeface="굴림" panose="020B0600000101010101" pitchFamily="50" charset="-127"/>
              </a:rPr>
              <a:t>(spanning tree</a:t>
            </a:r>
            <a:r>
              <a:rPr lang="ko-KR" altLang="en-US" sz="1800">
                <a:ea typeface="굴림" panose="020B0600000101010101" pitchFamily="50" charset="-127"/>
              </a:rPr>
              <a:t> 혹은 신장 트리</a:t>
            </a:r>
            <a:r>
              <a:rPr lang="en-US" altLang="ko-KR" sz="1800">
                <a:ea typeface="굴림" panose="020B0600000101010101" pitchFamily="50" charset="-127"/>
              </a:rPr>
              <a:t>)</a:t>
            </a:r>
            <a:r>
              <a:rPr lang="ko-KR" altLang="en-US" sz="1800">
                <a:ea typeface="굴림" panose="020B0600000101010101" pitchFamily="50" charset="-127"/>
              </a:rPr>
              <a:t>는</a:t>
            </a:r>
            <a:r>
              <a:rPr lang="en-US" altLang="ko-KR" sz="1800">
                <a:ea typeface="굴림" panose="020B0600000101010101" pitchFamily="50" charset="-127"/>
              </a:rPr>
              <a:t> G</a:t>
            </a:r>
            <a:r>
              <a:rPr lang="ko-KR" altLang="en-US" sz="1800">
                <a:ea typeface="굴림" panose="020B0600000101010101" pitchFamily="50" charset="-127"/>
              </a:rPr>
              <a:t>의 부그래프로서 </a:t>
            </a:r>
            <a:r>
              <a:rPr lang="en-US" altLang="ko-KR" sz="1800">
                <a:ea typeface="굴림" panose="020B0600000101010101" pitchFamily="50" charset="-127"/>
              </a:rPr>
              <a:t>G</a:t>
            </a:r>
            <a:r>
              <a:rPr lang="ko-KR" altLang="en-US" sz="1800">
                <a:ea typeface="굴림" panose="020B0600000101010101" pitchFamily="50" charset="-127"/>
              </a:rPr>
              <a:t>의 모든 정점을 포함하는 트리이다</a:t>
            </a:r>
            <a:r>
              <a:rPr lang="en-US" altLang="ko-KR" sz="1800">
                <a:latin typeface="Times New Roman" panose="02020603050405020304" pitchFamily="18" charset="0"/>
                <a:ea typeface="굴림" panose="020B0600000101010101" pitchFamily="50" charset="-127"/>
              </a:rPr>
              <a:t>.</a:t>
            </a:r>
          </a:p>
        </p:txBody>
      </p:sp>
      <p:grpSp>
        <p:nvGrpSpPr>
          <p:cNvPr id="30724" name="Group 40">
            <a:extLst>
              <a:ext uri="{FF2B5EF4-FFF2-40B4-BE49-F238E27FC236}">
                <a16:creationId xmlns:a16="http://schemas.microsoft.com/office/drawing/2014/main" id="{87CC434C-588B-4F3D-B41D-FEC31824325A}"/>
              </a:ext>
            </a:extLst>
          </p:cNvPr>
          <p:cNvGrpSpPr>
            <a:grpSpLocks/>
          </p:cNvGrpSpPr>
          <p:nvPr/>
        </p:nvGrpSpPr>
        <p:grpSpPr bwMode="auto">
          <a:xfrm>
            <a:off x="4062413" y="4779963"/>
            <a:ext cx="1485900" cy="1257300"/>
            <a:chOff x="824" y="3528"/>
            <a:chExt cx="936" cy="792"/>
          </a:xfrm>
        </p:grpSpPr>
        <p:sp>
          <p:nvSpPr>
            <p:cNvPr id="30781" name="Oval 41">
              <a:extLst>
                <a:ext uri="{FF2B5EF4-FFF2-40B4-BE49-F238E27FC236}">
                  <a16:creationId xmlns:a16="http://schemas.microsoft.com/office/drawing/2014/main" id="{3B8A87CD-A67D-4FAB-8475-45B5E50410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4" y="3528"/>
              <a:ext cx="144" cy="14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80000"/>
                <a:buFont typeface="Wingdings" panose="05000000000000000000" pitchFamily="2" charset="2"/>
                <a:buChar char="l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>
                <a:latin typeface="Tahoma" panose="020B0604030504040204" pitchFamily="34" charset="0"/>
                <a:ea typeface="굴림" panose="020B0600000101010101" pitchFamily="50" charset="-127"/>
              </a:endParaRPr>
            </a:p>
          </p:txBody>
        </p:sp>
        <p:sp>
          <p:nvSpPr>
            <p:cNvPr id="30782" name="Line 42">
              <a:extLst>
                <a:ext uri="{FF2B5EF4-FFF2-40B4-BE49-F238E27FC236}">
                  <a16:creationId xmlns:a16="http://schemas.microsoft.com/office/drawing/2014/main" id="{4F36287A-12B0-448D-B43A-D26FB20A24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8" y="3600"/>
              <a:ext cx="64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783" name="Oval 43">
              <a:extLst>
                <a:ext uri="{FF2B5EF4-FFF2-40B4-BE49-F238E27FC236}">
                  <a16:creationId xmlns:a16="http://schemas.microsoft.com/office/drawing/2014/main" id="{AE0C55E4-39AD-44BD-BD0E-9930AE1B45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6" y="3528"/>
              <a:ext cx="144" cy="14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80000"/>
                <a:buFont typeface="Wingdings" panose="05000000000000000000" pitchFamily="2" charset="2"/>
                <a:buChar char="l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>
                <a:latin typeface="Tahoma" panose="020B0604030504040204" pitchFamily="34" charset="0"/>
                <a:ea typeface="굴림" panose="020B0600000101010101" pitchFamily="50" charset="-127"/>
              </a:endParaRPr>
            </a:p>
          </p:txBody>
        </p:sp>
        <p:sp>
          <p:nvSpPr>
            <p:cNvPr id="30784" name="Oval 44">
              <a:extLst>
                <a:ext uri="{FF2B5EF4-FFF2-40B4-BE49-F238E27FC236}">
                  <a16:creationId xmlns:a16="http://schemas.microsoft.com/office/drawing/2014/main" id="{A30B4B57-98DE-4E12-9C92-EFE317AE8A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4" y="4176"/>
              <a:ext cx="144" cy="14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80000"/>
                <a:buFont typeface="Wingdings" panose="05000000000000000000" pitchFamily="2" charset="2"/>
                <a:buChar char="l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>
                <a:latin typeface="Tahoma" panose="020B0604030504040204" pitchFamily="34" charset="0"/>
                <a:ea typeface="굴림" panose="020B0600000101010101" pitchFamily="50" charset="-127"/>
              </a:endParaRPr>
            </a:p>
          </p:txBody>
        </p:sp>
        <p:sp>
          <p:nvSpPr>
            <p:cNvPr id="30785" name="Oval 45">
              <a:extLst>
                <a:ext uri="{FF2B5EF4-FFF2-40B4-BE49-F238E27FC236}">
                  <a16:creationId xmlns:a16="http://schemas.microsoft.com/office/drawing/2014/main" id="{9A73775F-CCCD-41C4-B855-69FD42D8BC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6" y="4176"/>
              <a:ext cx="144" cy="14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80000"/>
                <a:buFont typeface="Wingdings" panose="05000000000000000000" pitchFamily="2" charset="2"/>
                <a:buChar char="l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>
                <a:latin typeface="Tahoma" panose="020B0604030504040204" pitchFamily="34" charset="0"/>
                <a:ea typeface="굴림" panose="020B0600000101010101" pitchFamily="50" charset="-127"/>
              </a:endParaRPr>
            </a:p>
          </p:txBody>
        </p:sp>
        <p:sp>
          <p:nvSpPr>
            <p:cNvPr id="30786" name="Line 46">
              <a:extLst>
                <a:ext uri="{FF2B5EF4-FFF2-40B4-BE49-F238E27FC236}">
                  <a16:creationId xmlns:a16="http://schemas.microsoft.com/office/drawing/2014/main" id="{0D046C2C-C75C-467F-8541-304CB02D10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8" y="4248"/>
              <a:ext cx="64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787" name="Line 47">
              <a:extLst>
                <a:ext uri="{FF2B5EF4-FFF2-40B4-BE49-F238E27FC236}">
                  <a16:creationId xmlns:a16="http://schemas.microsoft.com/office/drawing/2014/main" id="{FA1EC521-6B41-4EEA-A81A-528C31ABC79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96" y="3600"/>
              <a:ext cx="720" cy="5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30725" name="Rectangle 48">
            <a:extLst>
              <a:ext uri="{FF2B5EF4-FFF2-40B4-BE49-F238E27FC236}">
                <a16:creationId xmlns:a16="http://schemas.microsoft.com/office/drawing/2014/main" id="{40517099-F591-4076-9E15-8B732FDF33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5143500"/>
            <a:ext cx="3533775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ko-KR" sz="1600" b="1">
                <a:latin typeface="굴림" panose="020B0600000101010101" pitchFamily="50" charset="-127"/>
                <a:ea typeface="굴림" panose="020B0600000101010101" pitchFamily="50" charset="-127"/>
              </a:rPr>
              <a:t>G</a:t>
            </a:r>
            <a:r>
              <a:rPr lang="ko-KR" altLang="en-US" sz="1600" b="1">
                <a:latin typeface="굴림" panose="020B0600000101010101" pitchFamily="50" charset="-127"/>
                <a:ea typeface="굴림" panose="020B0600000101010101" pitchFamily="50" charset="-127"/>
              </a:rPr>
              <a:t>의 </a:t>
            </a:r>
            <a:r>
              <a:rPr lang="en-US" altLang="ko-KR" sz="1600" b="1">
                <a:latin typeface="굴림" panose="020B0600000101010101" pitchFamily="50" charset="-127"/>
                <a:ea typeface="굴림" panose="020B0600000101010101" pitchFamily="50" charset="-127"/>
              </a:rPr>
              <a:t>spanning trees(</a:t>
            </a:r>
            <a:r>
              <a:rPr lang="ko-KR" altLang="en-US" sz="1600" b="1">
                <a:latin typeface="굴림" panose="020B0600000101010101" pitchFamily="50" charset="-127"/>
                <a:ea typeface="굴림" panose="020B0600000101010101" pitchFamily="50" charset="-127"/>
              </a:rPr>
              <a:t>스패닝 트리들</a:t>
            </a:r>
            <a:r>
              <a:rPr lang="en-US" altLang="ko-KR" sz="1600" b="1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1600" b="1">
                <a:latin typeface="굴림" panose="020B0600000101010101" pitchFamily="50" charset="-127"/>
                <a:ea typeface="굴림" panose="020B0600000101010101" pitchFamily="50" charset="-127"/>
              </a:rPr>
              <a:t>신장 트리들</a:t>
            </a:r>
            <a:r>
              <a:rPr lang="en-US" altLang="ko-KR" sz="1600" b="1"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endParaRPr lang="ko-KR" altLang="en-US" sz="1600" b="1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grpSp>
        <p:nvGrpSpPr>
          <p:cNvPr id="30726" name="그룹 8">
            <a:extLst>
              <a:ext uri="{FF2B5EF4-FFF2-40B4-BE49-F238E27FC236}">
                <a16:creationId xmlns:a16="http://schemas.microsoft.com/office/drawing/2014/main" id="{DB170E0C-DA85-4392-939B-68E8938FCF46}"/>
              </a:ext>
            </a:extLst>
          </p:cNvPr>
          <p:cNvGrpSpPr>
            <a:grpSpLocks/>
          </p:cNvGrpSpPr>
          <p:nvPr/>
        </p:nvGrpSpPr>
        <p:grpSpPr bwMode="auto">
          <a:xfrm>
            <a:off x="82550" y="2409825"/>
            <a:ext cx="2486025" cy="2563813"/>
            <a:chOff x="82550" y="2409055"/>
            <a:chExt cx="2486068" cy="2564654"/>
          </a:xfrm>
        </p:grpSpPr>
        <p:sp>
          <p:nvSpPr>
            <p:cNvPr id="30762" name="Oval 5">
              <a:extLst>
                <a:ext uri="{FF2B5EF4-FFF2-40B4-BE49-F238E27FC236}">
                  <a16:creationId xmlns:a16="http://schemas.microsoft.com/office/drawing/2014/main" id="{13965D9A-1005-4DEF-825A-3235E9A7C3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0750" y="2663510"/>
              <a:ext cx="228600" cy="22860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80000"/>
                <a:buFont typeface="Wingdings" panose="05000000000000000000" pitchFamily="2" charset="2"/>
                <a:buChar char="l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>
                <a:latin typeface="Tahoma" panose="020B0604030504040204" pitchFamily="34" charset="0"/>
                <a:ea typeface="굴림" panose="020B0600000101010101" pitchFamily="50" charset="-127"/>
              </a:endParaRPr>
            </a:p>
          </p:txBody>
        </p:sp>
        <p:sp>
          <p:nvSpPr>
            <p:cNvPr id="30763" name="Line 6">
              <a:extLst>
                <a:ext uri="{FF2B5EF4-FFF2-40B4-BE49-F238E27FC236}">
                  <a16:creationId xmlns:a16="http://schemas.microsoft.com/office/drawing/2014/main" id="{78CB103D-1B7A-4F31-98F6-65531B70C3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49350" y="2777810"/>
              <a:ext cx="10287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764" name="Line 7">
              <a:extLst>
                <a:ext uri="{FF2B5EF4-FFF2-40B4-BE49-F238E27FC236}">
                  <a16:creationId xmlns:a16="http://schemas.microsoft.com/office/drawing/2014/main" id="{E1B1CAB0-AF45-4AB3-BD7E-5C5227D1C2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35050" y="2892110"/>
              <a:ext cx="0" cy="8001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765" name="Line 11">
              <a:extLst>
                <a:ext uri="{FF2B5EF4-FFF2-40B4-BE49-F238E27FC236}">
                  <a16:creationId xmlns:a16="http://schemas.microsoft.com/office/drawing/2014/main" id="{867488D1-0436-4E15-9347-ECE31A71CC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49350" y="3806510"/>
              <a:ext cx="10287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766" name="Line 12">
              <a:extLst>
                <a:ext uri="{FF2B5EF4-FFF2-40B4-BE49-F238E27FC236}">
                  <a16:creationId xmlns:a16="http://schemas.microsoft.com/office/drawing/2014/main" id="{EA401F0D-536E-4AC1-9B09-40505C9C7F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92350" y="2892110"/>
              <a:ext cx="0" cy="8001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767" name="Line 13">
              <a:extLst>
                <a:ext uri="{FF2B5EF4-FFF2-40B4-BE49-F238E27FC236}">
                  <a16:creationId xmlns:a16="http://schemas.microsoft.com/office/drawing/2014/main" id="{627CFB99-3CF3-41C9-BCFB-2D065DBFD71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92200" y="2834960"/>
              <a:ext cx="1143000" cy="9144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768" name="Line 14">
              <a:extLst>
                <a:ext uri="{FF2B5EF4-FFF2-40B4-BE49-F238E27FC236}">
                  <a16:creationId xmlns:a16="http://schemas.microsoft.com/office/drawing/2014/main" id="{2DA62170-E5F6-48B6-A1BF-99F3F02BFB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49350" y="2834960"/>
              <a:ext cx="1143000" cy="9144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769" name="Rectangle 15">
              <a:extLst>
                <a:ext uri="{FF2B5EF4-FFF2-40B4-BE49-F238E27FC236}">
                  <a16:creationId xmlns:a16="http://schemas.microsoft.com/office/drawing/2014/main" id="{898E95B8-2ACA-44F9-909E-351078C872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550" y="2968310"/>
              <a:ext cx="749300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80000"/>
                <a:buFont typeface="Wingdings" panose="05000000000000000000" pitchFamily="2" charset="2"/>
                <a:buChar char="l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200">
                  <a:latin typeface="굴림" panose="020B0600000101010101" pitchFamily="50" charset="-127"/>
                  <a:ea typeface="굴림" panose="020B0600000101010101" pitchFamily="50" charset="-127"/>
                </a:rPr>
                <a:t>G=(V,E)</a:t>
              </a:r>
            </a:p>
          </p:txBody>
        </p:sp>
        <p:sp>
          <p:nvSpPr>
            <p:cNvPr id="30770" name="Oval 10">
              <a:extLst>
                <a:ext uri="{FF2B5EF4-FFF2-40B4-BE49-F238E27FC236}">
                  <a16:creationId xmlns:a16="http://schemas.microsoft.com/office/drawing/2014/main" id="{2ACB95B8-B2C8-4263-BA5B-27B0B8976C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8050" y="3692210"/>
              <a:ext cx="228600" cy="22860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80000"/>
                <a:buFont typeface="Wingdings" panose="05000000000000000000" pitchFamily="2" charset="2"/>
                <a:buChar char="l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>
                <a:latin typeface="Tahoma" panose="020B0604030504040204" pitchFamily="34" charset="0"/>
                <a:ea typeface="굴림" panose="020B0600000101010101" pitchFamily="50" charset="-127"/>
              </a:endParaRPr>
            </a:p>
          </p:txBody>
        </p:sp>
        <p:sp>
          <p:nvSpPr>
            <p:cNvPr id="30771" name="Oval 8">
              <a:extLst>
                <a:ext uri="{FF2B5EF4-FFF2-40B4-BE49-F238E27FC236}">
                  <a16:creationId xmlns:a16="http://schemas.microsoft.com/office/drawing/2014/main" id="{0EC861D1-BCBC-4AE8-81B7-F85572A6F7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8050" y="2663510"/>
              <a:ext cx="228600" cy="22860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80000"/>
                <a:buFont typeface="Wingdings" panose="05000000000000000000" pitchFamily="2" charset="2"/>
                <a:buChar char="l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>
                <a:latin typeface="Tahoma" panose="020B0604030504040204" pitchFamily="34" charset="0"/>
                <a:ea typeface="굴림" panose="020B0600000101010101" pitchFamily="50" charset="-127"/>
              </a:endParaRPr>
            </a:p>
          </p:txBody>
        </p:sp>
        <p:sp>
          <p:nvSpPr>
            <p:cNvPr id="30772" name="Oval 9">
              <a:extLst>
                <a:ext uri="{FF2B5EF4-FFF2-40B4-BE49-F238E27FC236}">
                  <a16:creationId xmlns:a16="http://schemas.microsoft.com/office/drawing/2014/main" id="{6E1D0A2A-AEF9-4E31-9865-C89AF93551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0750" y="3692210"/>
              <a:ext cx="228600" cy="22860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80000"/>
                <a:buFont typeface="Wingdings" panose="05000000000000000000" pitchFamily="2" charset="2"/>
                <a:buChar char="l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>
                <a:latin typeface="Tahoma" panose="020B0604030504040204" pitchFamily="34" charset="0"/>
                <a:ea typeface="굴림" panose="020B0600000101010101" pitchFamily="50" charset="-127"/>
              </a:endParaRPr>
            </a:p>
          </p:txBody>
        </p:sp>
        <p:cxnSp>
          <p:nvCxnSpPr>
            <p:cNvPr id="30773" name="직선 연결선 2">
              <a:extLst>
                <a:ext uri="{FF2B5EF4-FFF2-40B4-BE49-F238E27FC236}">
                  <a16:creationId xmlns:a16="http://schemas.microsoft.com/office/drawing/2014/main" id="{F4CB35FE-DB67-4C16-8F74-35CB70D7A00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041400" y="3898555"/>
              <a:ext cx="628650" cy="730310"/>
            </a:xfrm>
            <a:prstGeom prst="line">
              <a:avLst/>
            </a:prstGeom>
            <a:noFill/>
            <a:ln w="9525" algn="ctr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774" name="직선 연결선 5">
              <a:extLst>
                <a:ext uri="{FF2B5EF4-FFF2-40B4-BE49-F238E27FC236}">
                  <a16:creationId xmlns:a16="http://schemas.microsoft.com/office/drawing/2014/main" id="{23869223-519B-41F4-8E80-294246DDDEA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1709640" y="3935295"/>
              <a:ext cx="541478" cy="729937"/>
            </a:xfrm>
            <a:prstGeom prst="line">
              <a:avLst/>
            </a:prstGeom>
            <a:noFill/>
            <a:ln w="9525" algn="ctr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0775" name="Oval 9">
              <a:extLst>
                <a:ext uri="{FF2B5EF4-FFF2-40B4-BE49-F238E27FC236}">
                  <a16:creationId xmlns:a16="http://schemas.microsoft.com/office/drawing/2014/main" id="{0760EFDA-B39C-4678-B91D-B006DCFDBE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5340" y="4550932"/>
              <a:ext cx="228600" cy="22860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80000"/>
                <a:buFont typeface="Wingdings" panose="05000000000000000000" pitchFamily="2" charset="2"/>
                <a:buChar char="l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>
                <a:latin typeface="Tahoma" panose="020B0604030504040204" pitchFamily="34" charset="0"/>
                <a:ea typeface="굴림" panose="020B0600000101010101" pitchFamily="50" charset="-127"/>
              </a:endParaRPr>
            </a:p>
          </p:txBody>
        </p:sp>
        <p:sp>
          <p:nvSpPr>
            <p:cNvPr id="30776" name="TextBox 7">
              <a:extLst>
                <a:ext uri="{FF2B5EF4-FFF2-40B4-BE49-F238E27FC236}">
                  <a16:creationId xmlns:a16="http://schemas.microsoft.com/office/drawing/2014/main" id="{7FE7569A-6415-46E4-9A3E-E745121838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5307" y="2419828"/>
              <a:ext cx="31750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80000"/>
                <a:buFont typeface="Wingdings" panose="05000000000000000000" pitchFamily="2" charset="2"/>
                <a:buChar char="l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ko-KR" sz="1200">
                  <a:latin typeface="Verdana" panose="020B0604030504040204" pitchFamily="34" charset="0"/>
                  <a:ea typeface="굴림" panose="020B0600000101010101" pitchFamily="50" charset="-127"/>
                </a:rPr>
                <a:t>0</a:t>
              </a:r>
              <a:endParaRPr kumimoji="0" lang="ko-KR" altLang="en-US" sz="1200">
                <a:latin typeface="Verdana" panose="020B0604030504040204" pitchFamily="34" charset="0"/>
                <a:ea typeface="굴림" panose="020B0600000101010101" pitchFamily="50" charset="-127"/>
              </a:endParaRPr>
            </a:p>
          </p:txBody>
        </p:sp>
        <p:sp>
          <p:nvSpPr>
            <p:cNvPr id="30777" name="TextBox 56">
              <a:extLst>
                <a:ext uri="{FF2B5EF4-FFF2-40B4-BE49-F238E27FC236}">
                  <a16:creationId xmlns:a16="http://schemas.microsoft.com/office/drawing/2014/main" id="{3761BE0D-E4AE-44FC-8717-C04143B947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64251" y="2409055"/>
              <a:ext cx="31750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80000"/>
                <a:buFont typeface="Wingdings" panose="05000000000000000000" pitchFamily="2" charset="2"/>
                <a:buChar char="l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ko-KR" sz="1200">
                  <a:latin typeface="Verdana" panose="020B0604030504040204" pitchFamily="34" charset="0"/>
                  <a:ea typeface="굴림" panose="020B0600000101010101" pitchFamily="50" charset="-127"/>
                </a:rPr>
                <a:t>1</a:t>
              </a:r>
              <a:endParaRPr kumimoji="0" lang="ko-KR" altLang="en-US" sz="1200">
                <a:latin typeface="Verdana" panose="020B0604030504040204" pitchFamily="34" charset="0"/>
                <a:ea typeface="굴림" panose="020B0600000101010101" pitchFamily="50" charset="-127"/>
              </a:endParaRPr>
            </a:p>
          </p:txBody>
        </p:sp>
        <p:sp>
          <p:nvSpPr>
            <p:cNvPr id="30778" name="TextBox 57">
              <a:extLst>
                <a:ext uri="{FF2B5EF4-FFF2-40B4-BE49-F238E27FC236}">
                  <a16:creationId xmlns:a16="http://schemas.microsoft.com/office/drawing/2014/main" id="{983A625A-7D3A-47FA-9719-F2299DD305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2000" y="3873268"/>
              <a:ext cx="31750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80000"/>
                <a:buFont typeface="Wingdings" panose="05000000000000000000" pitchFamily="2" charset="2"/>
                <a:buChar char="l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ko-KR" sz="1200">
                  <a:latin typeface="Verdana" panose="020B0604030504040204" pitchFamily="34" charset="0"/>
                  <a:ea typeface="굴림" panose="020B0600000101010101" pitchFamily="50" charset="-127"/>
                </a:rPr>
                <a:t>2</a:t>
              </a:r>
              <a:endParaRPr kumimoji="0" lang="ko-KR" altLang="en-US" sz="1200">
                <a:latin typeface="Verdana" panose="020B0604030504040204" pitchFamily="34" charset="0"/>
                <a:ea typeface="굴림" panose="020B0600000101010101" pitchFamily="50" charset="-127"/>
              </a:endParaRPr>
            </a:p>
          </p:txBody>
        </p:sp>
        <p:sp>
          <p:nvSpPr>
            <p:cNvPr id="30779" name="TextBox 58">
              <a:extLst>
                <a:ext uri="{FF2B5EF4-FFF2-40B4-BE49-F238E27FC236}">
                  <a16:creationId xmlns:a16="http://schemas.microsoft.com/office/drawing/2014/main" id="{A309B3FE-EED9-4AE3-90FB-D5A56A6779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46200" y="4696710"/>
              <a:ext cx="31750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80000"/>
                <a:buFont typeface="Wingdings" panose="05000000000000000000" pitchFamily="2" charset="2"/>
                <a:buChar char="l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ko-KR" sz="1200">
                  <a:latin typeface="Verdana" panose="020B0604030504040204" pitchFamily="34" charset="0"/>
                  <a:ea typeface="굴림" panose="020B0600000101010101" pitchFamily="50" charset="-127"/>
                </a:rPr>
                <a:t>3</a:t>
              </a:r>
              <a:endParaRPr kumimoji="0" lang="ko-KR" altLang="en-US" sz="1200">
                <a:latin typeface="Verdana" panose="020B0604030504040204" pitchFamily="34" charset="0"/>
                <a:ea typeface="굴림" panose="020B0600000101010101" pitchFamily="50" charset="-127"/>
              </a:endParaRPr>
            </a:p>
          </p:txBody>
        </p:sp>
        <p:sp>
          <p:nvSpPr>
            <p:cNvPr id="30780" name="TextBox 59">
              <a:extLst>
                <a:ext uri="{FF2B5EF4-FFF2-40B4-BE49-F238E27FC236}">
                  <a16:creationId xmlns:a16="http://schemas.microsoft.com/office/drawing/2014/main" id="{83015A3A-2123-4B42-9E27-D2F0206661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51118" y="3935295"/>
              <a:ext cx="31750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80000"/>
                <a:buFont typeface="Wingdings" panose="05000000000000000000" pitchFamily="2" charset="2"/>
                <a:buChar char="l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ko-KR" sz="1200">
                  <a:latin typeface="Verdana" panose="020B0604030504040204" pitchFamily="34" charset="0"/>
                  <a:ea typeface="굴림" panose="020B0600000101010101" pitchFamily="50" charset="-127"/>
                </a:rPr>
                <a:t>4</a:t>
              </a:r>
              <a:endParaRPr kumimoji="0" lang="ko-KR" altLang="en-US" sz="1200">
                <a:latin typeface="Verdana" panose="020B0604030504040204" pitchFamily="34" charset="0"/>
                <a:ea typeface="굴림" panose="020B0600000101010101" pitchFamily="50" charset="-127"/>
              </a:endParaRPr>
            </a:p>
          </p:txBody>
        </p:sp>
      </p:grpSp>
      <p:grpSp>
        <p:nvGrpSpPr>
          <p:cNvPr id="30727" name="그룹 11">
            <a:extLst>
              <a:ext uri="{FF2B5EF4-FFF2-40B4-BE49-F238E27FC236}">
                <a16:creationId xmlns:a16="http://schemas.microsoft.com/office/drawing/2014/main" id="{01A918B0-8547-4514-91E3-79B4803FE840}"/>
              </a:ext>
            </a:extLst>
          </p:cNvPr>
          <p:cNvGrpSpPr>
            <a:grpSpLocks/>
          </p:cNvGrpSpPr>
          <p:nvPr/>
        </p:nvGrpSpPr>
        <p:grpSpPr bwMode="auto">
          <a:xfrm>
            <a:off x="3067050" y="2536825"/>
            <a:ext cx="1485900" cy="2125663"/>
            <a:chOff x="3695700" y="2693986"/>
            <a:chExt cx="1485900" cy="2125890"/>
          </a:xfrm>
        </p:grpSpPr>
        <p:grpSp>
          <p:nvGrpSpPr>
            <p:cNvPr id="30752" name="Group 16">
              <a:extLst>
                <a:ext uri="{FF2B5EF4-FFF2-40B4-BE49-F238E27FC236}">
                  <a16:creationId xmlns:a16="http://schemas.microsoft.com/office/drawing/2014/main" id="{9E98F3B0-4CCA-4150-A970-754BB853E04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95700" y="2693986"/>
              <a:ext cx="1485900" cy="1257300"/>
              <a:chOff x="824" y="3528"/>
              <a:chExt cx="936" cy="792"/>
            </a:xfrm>
          </p:grpSpPr>
          <p:sp>
            <p:nvSpPr>
              <p:cNvPr id="30755" name="Oval 17">
                <a:extLst>
                  <a:ext uri="{FF2B5EF4-FFF2-40B4-BE49-F238E27FC236}">
                    <a16:creationId xmlns:a16="http://schemas.microsoft.com/office/drawing/2014/main" id="{7798998B-3854-4033-9FB8-549B3146FD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24" y="3528"/>
                <a:ext cx="144" cy="144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8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Char char="–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bg2"/>
                  </a:buClr>
                  <a:buChar char="–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>
                  <a:latin typeface="Tahoma" panose="020B0604030504040204" pitchFamily="34" charset="0"/>
                  <a:ea typeface="굴림" panose="020B0600000101010101" pitchFamily="50" charset="-127"/>
                </a:endParaRPr>
              </a:p>
            </p:txBody>
          </p:sp>
          <p:sp>
            <p:nvSpPr>
              <p:cNvPr id="30756" name="Line 18">
                <a:extLst>
                  <a:ext uri="{FF2B5EF4-FFF2-40B4-BE49-F238E27FC236}">
                    <a16:creationId xmlns:a16="http://schemas.microsoft.com/office/drawing/2014/main" id="{BD62D5DD-2B78-4CAE-B51B-AF7BE5BA04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68" y="3600"/>
                <a:ext cx="64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0757" name="Line 19">
                <a:extLst>
                  <a:ext uri="{FF2B5EF4-FFF2-40B4-BE49-F238E27FC236}">
                    <a16:creationId xmlns:a16="http://schemas.microsoft.com/office/drawing/2014/main" id="{8F9FE1D2-B39A-4104-9400-EA3284A2B2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96" y="3672"/>
                <a:ext cx="0" cy="50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0758" name="Oval 20">
                <a:extLst>
                  <a:ext uri="{FF2B5EF4-FFF2-40B4-BE49-F238E27FC236}">
                    <a16:creationId xmlns:a16="http://schemas.microsoft.com/office/drawing/2014/main" id="{746D488C-B125-46BA-8C4A-BA6A2837FC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6" y="3528"/>
                <a:ext cx="144" cy="144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8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Char char="–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bg2"/>
                  </a:buClr>
                  <a:buChar char="–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>
                  <a:latin typeface="Tahoma" panose="020B0604030504040204" pitchFamily="34" charset="0"/>
                  <a:ea typeface="굴림" panose="020B0600000101010101" pitchFamily="50" charset="-127"/>
                </a:endParaRPr>
              </a:p>
            </p:txBody>
          </p:sp>
          <p:sp>
            <p:nvSpPr>
              <p:cNvPr id="30759" name="Oval 21">
                <a:extLst>
                  <a:ext uri="{FF2B5EF4-FFF2-40B4-BE49-F238E27FC236}">
                    <a16:creationId xmlns:a16="http://schemas.microsoft.com/office/drawing/2014/main" id="{E6ABFA71-F150-46B3-82F9-51856E34CC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24" y="4176"/>
                <a:ext cx="144" cy="144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8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Char char="–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bg2"/>
                  </a:buClr>
                  <a:buChar char="–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>
                  <a:latin typeface="Tahoma" panose="020B0604030504040204" pitchFamily="34" charset="0"/>
                  <a:ea typeface="굴림" panose="020B0600000101010101" pitchFamily="50" charset="-127"/>
                </a:endParaRPr>
              </a:p>
            </p:txBody>
          </p:sp>
          <p:sp>
            <p:nvSpPr>
              <p:cNvPr id="30760" name="Oval 22">
                <a:extLst>
                  <a:ext uri="{FF2B5EF4-FFF2-40B4-BE49-F238E27FC236}">
                    <a16:creationId xmlns:a16="http://schemas.microsoft.com/office/drawing/2014/main" id="{3B145915-EB3F-4E8A-846B-9EBE2F654B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6" y="4176"/>
                <a:ext cx="144" cy="144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8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Char char="–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bg2"/>
                  </a:buClr>
                  <a:buChar char="–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>
                  <a:latin typeface="Tahoma" panose="020B0604030504040204" pitchFamily="34" charset="0"/>
                  <a:ea typeface="굴림" panose="020B0600000101010101" pitchFamily="50" charset="-127"/>
                </a:endParaRPr>
              </a:p>
            </p:txBody>
          </p:sp>
          <p:sp>
            <p:nvSpPr>
              <p:cNvPr id="30761" name="Line 23">
                <a:extLst>
                  <a:ext uri="{FF2B5EF4-FFF2-40B4-BE49-F238E27FC236}">
                    <a16:creationId xmlns:a16="http://schemas.microsoft.com/office/drawing/2014/main" id="{DAC085C3-2F3E-4A3C-A5ED-B73EC46272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68" y="4248"/>
                <a:ext cx="64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  <p:cxnSp>
          <p:nvCxnSpPr>
            <p:cNvPr id="30753" name="직선 연결선 61">
              <a:extLst>
                <a:ext uri="{FF2B5EF4-FFF2-40B4-BE49-F238E27FC236}">
                  <a16:creationId xmlns:a16="http://schemas.microsoft.com/office/drawing/2014/main" id="{BB9EC94A-2497-44DD-B1D3-6D012F49AE0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855811" y="3933608"/>
              <a:ext cx="628650" cy="730310"/>
            </a:xfrm>
            <a:prstGeom prst="line">
              <a:avLst/>
            </a:prstGeom>
            <a:noFill/>
            <a:ln w="9525" algn="ctr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0754" name="Oval 9">
              <a:extLst>
                <a:ext uri="{FF2B5EF4-FFF2-40B4-BE49-F238E27FC236}">
                  <a16:creationId xmlns:a16="http://schemas.microsoft.com/office/drawing/2014/main" id="{8EE04C0D-A779-4207-B6D2-ADE293ED65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38650" y="4591276"/>
              <a:ext cx="228600" cy="22860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80000"/>
                <a:buFont typeface="Wingdings" panose="05000000000000000000" pitchFamily="2" charset="2"/>
                <a:buChar char="l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>
                <a:latin typeface="Tahoma" panose="020B0604030504040204" pitchFamily="34" charset="0"/>
                <a:ea typeface="굴림" panose="020B0600000101010101" pitchFamily="50" charset="-127"/>
              </a:endParaRPr>
            </a:p>
          </p:txBody>
        </p:sp>
      </p:grpSp>
      <p:grpSp>
        <p:nvGrpSpPr>
          <p:cNvPr id="30728" name="그룹 10">
            <a:extLst>
              <a:ext uri="{FF2B5EF4-FFF2-40B4-BE49-F238E27FC236}">
                <a16:creationId xmlns:a16="http://schemas.microsoft.com/office/drawing/2014/main" id="{C912DB11-23AB-4B86-AFD3-62AFB5CA0E1A}"/>
              </a:ext>
            </a:extLst>
          </p:cNvPr>
          <p:cNvGrpSpPr>
            <a:grpSpLocks/>
          </p:cNvGrpSpPr>
          <p:nvPr/>
        </p:nvGrpSpPr>
        <p:grpSpPr bwMode="auto">
          <a:xfrm>
            <a:off x="4954588" y="2540000"/>
            <a:ext cx="1485900" cy="2132013"/>
            <a:chOff x="6059714" y="2696827"/>
            <a:chExt cx="1485900" cy="2131631"/>
          </a:xfrm>
        </p:grpSpPr>
        <p:grpSp>
          <p:nvGrpSpPr>
            <p:cNvPr id="30742" name="Group 24">
              <a:extLst>
                <a:ext uri="{FF2B5EF4-FFF2-40B4-BE49-F238E27FC236}">
                  <a16:creationId xmlns:a16="http://schemas.microsoft.com/office/drawing/2014/main" id="{1C954D12-3B70-4C40-AA43-987E68D9344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59714" y="2696827"/>
              <a:ext cx="1485900" cy="1257300"/>
              <a:chOff x="2120" y="3528"/>
              <a:chExt cx="936" cy="792"/>
            </a:xfrm>
          </p:grpSpPr>
          <p:sp>
            <p:nvSpPr>
              <p:cNvPr id="30745" name="Oval 25">
                <a:extLst>
                  <a:ext uri="{FF2B5EF4-FFF2-40B4-BE49-F238E27FC236}">
                    <a16:creationId xmlns:a16="http://schemas.microsoft.com/office/drawing/2014/main" id="{6FF09E44-E4C1-40A3-9E87-6D4A2A0422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0" y="3528"/>
                <a:ext cx="144" cy="144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8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Char char="–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bg2"/>
                  </a:buClr>
                  <a:buChar char="–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>
                  <a:latin typeface="Tahoma" panose="020B0604030504040204" pitchFamily="34" charset="0"/>
                  <a:ea typeface="굴림" panose="020B0600000101010101" pitchFamily="50" charset="-127"/>
                </a:endParaRPr>
              </a:p>
            </p:txBody>
          </p:sp>
          <p:sp>
            <p:nvSpPr>
              <p:cNvPr id="30746" name="Line 26">
                <a:extLst>
                  <a:ext uri="{FF2B5EF4-FFF2-40B4-BE49-F238E27FC236}">
                    <a16:creationId xmlns:a16="http://schemas.microsoft.com/office/drawing/2014/main" id="{DD5A2052-DBAA-40D1-AFA6-92228774683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64" y="3600"/>
                <a:ext cx="64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0747" name="Oval 27">
                <a:extLst>
                  <a:ext uri="{FF2B5EF4-FFF2-40B4-BE49-F238E27FC236}">
                    <a16:creationId xmlns:a16="http://schemas.microsoft.com/office/drawing/2014/main" id="{63607B5C-E989-4974-ABE0-3C0B07DF35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12" y="3528"/>
                <a:ext cx="144" cy="144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8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Char char="–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bg2"/>
                  </a:buClr>
                  <a:buChar char="–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>
                  <a:latin typeface="Tahoma" panose="020B0604030504040204" pitchFamily="34" charset="0"/>
                  <a:ea typeface="굴림" panose="020B0600000101010101" pitchFamily="50" charset="-127"/>
                </a:endParaRPr>
              </a:p>
            </p:txBody>
          </p:sp>
          <p:sp>
            <p:nvSpPr>
              <p:cNvPr id="30748" name="Oval 28">
                <a:extLst>
                  <a:ext uri="{FF2B5EF4-FFF2-40B4-BE49-F238E27FC236}">
                    <a16:creationId xmlns:a16="http://schemas.microsoft.com/office/drawing/2014/main" id="{408F6C19-7B11-4230-B073-989A139DB7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0" y="4176"/>
                <a:ext cx="144" cy="144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8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Char char="–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bg2"/>
                  </a:buClr>
                  <a:buChar char="–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>
                  <a:latin typeface="Tahoma" panose="020B0604030504040204" pitchFamily="34" charset="0"/>
                  <a:ea typeface="굴림" panose="020B0600000101010101" pitchFamily="50" charset="-127"/>
                </a:endParaRPr>
              </a:p>
            </p:txBody>
          </p:sp>
          <p:sp>
            <p:nvSpPr>
              <p:cNvPr id="30749" name="Oval 29">
                <a:extLst>
                  <a:ext uri="{FF2B5EF4-FFF2-40B4-BE49-F238E27FC236}">
                    <a16:creationId xmlns:a16="http://schemas.microsoft.com/office/drawing/2014/main" id="{88961F84-F285-4B51-A481-FDE71FAF9C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12" y="4176"/>
                <a:ext cx="144" cy="144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8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Char char="–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bg2"/>
                  </a:buClr>
                  <a:buChar char="–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>
                  <a:latin typeface="Tahoma" panose="020B0604030504040204" pitchFamily="34" charset="0"/>
                  <a:ea typeface="굴림" panose="020B0600000101010101" pitchFamily="50" charset="-127"/>
                </a:endParaRPr>
              </a:p>
            </p:txBody>
          </p:sp>
          <p:sp>
            <p:nvSpPr>
              <p:cNvPr id="30750" name="Line 30">
                <a:extLst>
                  <a:ext uri="{FF2B5EF4-FFF2-40B4-BE49-F238E27FC236}">
                    <a16:creationId xmlns:a16="http://schemas.microsoft.com/office/drawing/2014/main" id="{DAC5DBC3-A2F3-4026-95A9-33679911F2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64" y="4248"/>
                <a:ext cx="64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0751" name="Line 31">
                <a:extLst>
                  <a:ext uri="{FF2B5EF4-FFF2-40B4-BE49-F238E27FC236}">
                    <a16:creationId xmlns:a16="http://schemas.microsoft.com/office/drawing/2014/main" id="{7B47573E-9C92-42BC-8116-1CEAB3BBDE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84" y="3672"/>
                <a:ext cx="0" cy="50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  <p:cxnSp>
          <p:nvCxnSpPr>
            <p:cNvPr id="30743" name="직선 연결선 63">
              <a:extLst>
                <a:ext uri="{FF2B5EF4-FFF2-40B4-BE49-F238E27FC236}">
                  <a16:creationId xmlns:a16="http://schemas.microsoft.com/office/drawing/2014/main" id="{7703C041-D589-4855-9E2E-7C8E49527CD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239328" y="3942190"/>
              <a:ext cx="628650" cy="730310"/>
            </a:xfrm>
            <a:prstGeom prst="line">
              <a:avLst/>
            </a:prstGeom>
            <a:noFill/>
            <a:ln w="9525" algn="ctr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0744" name="Oval 9">
              <a:extLst>
                <a:ext uri="{FF2B5EF4-FFF2-40B4-BE49-F238E27FC236}">
                  <a16:creationId xmlns:a16="http://schemas.microsoft.com/office/drawing/2014/main" id="{8A6079D6-6E5C-4663-9EE3-F5FA6B8F0D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22167" y="4599858"/>
              <a:ext cx="228600" cy="22860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80000"/>
                <a:buFont typeface="Wingdings" panose="05000000000000000000" pitchFamily="2" charset="2"/>
                <a:buChar char="l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>
                <a:latin typeface="Tahoma" panose="020B0604030504040204" pitchFamily="34" charset="0"/>
                <a:ea typeface="굴림" panose="020B0600000101010101" pitchFamily="50" charset="-127"/>
              </a:endParaRPr>
            </a:p>
          </p:txBody>
        </p:sp>
      </p:grpSp>
      <p:grpSp>
        <p:nvGrpSpPr>
          <p:cNvPr id="30729" name="그룹 9">
            <a:extLst>
              <a:ext uri="{FF2B5EF4-FFF2-40B4-BE49-F238E27FC236}">
                <a16:creationId xmlns:a16="http://schemas.microsoft.com/office/drawing/2014/main" id="{A6525D6F-DCE5-4CCF-983F-E7C5895FEFF5}"/>
              </a:ext>
            </a:extLst>
          </p:cNvPr>
          <p:cNvGrpSpPr>
            <a:grpSpLocks/>
          </p:cNvGrpSpPr>
          <p:nvPr/>
        </p:nvGrpSpPr>
        <p:grpSpPr bwMode="auto">
          <a:xfrm>
            <a:off x="7019925" y="2547938"/>
            <a:ext cx="1485900" cy="2143125"/>
            <a:chOff x="2689679" y="4672500"/>
            <a:chExt cx="1485900" cy="2143568"/>
          </a:xfrm>
        </p:grpSpPr>
        <p:grpSp>
          <p:nvGrpSpPr>
            <p:cNvPr id="30732" name="Group 32">
              <a:extLst>
                <a:ext uri="{FF2B5EF4-FFF2-40B4-BE49-F238E27FC236}">
                  <a16:creationId xmlns:a16="http://schemas.microsoft.com/office/drawing/2014/main" id="{2CDAA169-9639-4C91-A838-1CE010F2F50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89679" y="4672500"/>
              <a:ext cx="1485900" cy="1257300"/>
              <a:chOff x="8001" y="9725"/>
              <a:chExt cx="2340" cy="1980"/>
            </a:xfrm>
          </p:grpSpPr>
          <p:sp>
            <p:nvSpPr>
              <p:cNvPr id="30735" name="Oval 33">
                <a:extLst>
                  <a:ext uri="{FF2B5EF4-FFF2-40B4-BE49-F238E27FC236}">
                    <a16:creationId xmlns:a16="http://schemas.microsoft.com/office/drawing/2014/main" id="{28D9DF20-7D0C-4838-8AA5-787A5D4B61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01" y="9725"/>
                <a:ext cx="360" cy="36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8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Char char="–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bg2"/>
                  </a:buClr>
                  <a:buChar char="–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>
                  <a:latin typeface="Tahoma" panose="020B0604030504040204" pitchFamily="34" charset="0"/>
                  <a:ea typeface="굴림" panose="020B0600000101010101" pitchFamily="50" charset="-127"/>
                </a:endParaRPr>
              </a:p>
            </p:txBody>
          </p:sp>
          <p:sp>
            <p:nvSpPr>
              <p:cNvPr id="30736" name="Oval 34">
                <a:extLst>
                  <a:ext uri="{FF2B5EF4-FFF2-40B4-BE49-F238E27FC236}">
                    <a16:creationId xmlns:a16="http://schemas.microsoft.com/office/drawing/2014/main" id="{593B9C24-BCF8-41A5-8522-24A20AAC4A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81" y="9725"/>
                <a:ext cx="360" cy="36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8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Char char="–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bg2"/>
                  </a:buClr>
                  <a:buChar char="–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>
                  <a:latin typeface="Tahoma" panose="020B0604030504040204" pitchFamily="34" charset="0"/>
                  <a:ea typeface="굴림" panose="020B0600000101010101" pitchFamily="50" charset="-127"/>
                </a:endParaRPr>
              </a:p>
            </p:txBody>
          </p:sp>
          <p:sp>
            <p:nvSpPr>
              <p:cNvPr id="30737" name="Oval 35">
                <a:extLst>
                  <a:ext uri="{FF2B5EF4-FFF2-40B4-BE49-F238E27FC236}">
                    <a16:creationId xmlns:a16="http://schemas.microsoft.com/office/drawing/2014/main" id="{556BF678-B87F-427D-A463-ADD0DB42CC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01" y="11345"/>
                <a:ext cx="360" cy="36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8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Char char="–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bg2"/>
                  </a:buClr>
                  <a:buChar char="–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>
                  <a:latin typeface="Tahoma" panose="020B0604030504040204" pitchFamily="34" charset="0"/>
                  <a:ea typeface="굴림" panose="020B0600000101010101" pitchFamily="50" charset="-127"/>
                </a:endParaRPr>
              </a:p>
            </p:txBody>
          </p:sp>
          <p:sp>
            <p:nvSpPr>
              <p:cNvPr id="30738" name="Oval 36">
                <a:extLst>
                  <a:ext uri="{FF2B5EF4-FFF2-40B4-BE49-F238E27FC236}">
                    <a16:creationId xmlns:a16="http://schemas.microsoft.com/office/drawing/2014/main" id="{5F794B18-CD9A-4A45-8089-CEAE21D5C1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81" y="11345"/>
                <a:ext cx="360" cy="36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8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Char char="–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bg2"/>
                  </a:buClr>
                  <a:buChar char="–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>
                  <a:latin typeface="Tahoma" panose="020B0604030504040204" pitchFamily="34" charset="0"/>
                  <a:ea typeface="굴림" panose="020B0600000101010101" pitchFamily="50" charset="-127"/>
                </a:endParaRPr>
              </a:p>
            </p:txBody>
          </p:sp>
          <p:sp>
            <p:nvSpPr>
              <p:cNvPr id="30739" name="Line 37">
                <a:extLst>
                  <a:ext uri="{FF2B5EF4-FFF2-40B4-BE49-F238E27FC236}">
                    <a16:creationId xmlns:a16="http://schemas.microsoft.com/office/drawing/2014/main" id="{A41393A2-7EC4-4F38-9807-A4EA46F36B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361" y="11525"/>
                <a:ext cx="162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0740" name="Line 38">
                <a:extLst>
                  <a:ext uri="{FF2B5EF4-FFF2-40B4-BE49-F238E27FC236}">
                    <a16:creationId xmlns:a16="http://schemas.microsoft.com/office/drawing/2014/main" id="{ADF00D5F-FB7E-48BE-AB47-4D2839BBDF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161" y="10085"/>
                <a:ext cx="0" cy="126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0741" name="Line 39">
                <a:extLst>
                  <a:ext uri="{FF2B5EF4-FFF2-40B4-BE49-F238E27FC236}">
                    <a16:creationId xmlns:a16="http://schemas.microsoft.com/office/drawing/2014/main" id="{877F87E9-DA0E-4FB9-B94B-BEB60D177C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361" y="9905"/>
                <a:ext cx="1800" cy="144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  <p:cxnSp>
          <p:nvCxnSpPr>
            <p:cNvPr id="30733" name="직선 연결선 65">
              <a:extLst>
                <a:ext uri="{FF2B5EF4-FFF2-40B4-BE49-F238E27FC236}">
                  <a16:creationId xmlns:a16="http://schemas.microsoft.com/office/drawing/2014/main" id="{A3397692-823D-4A63-8665-1C0D1143CC8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861129" y="5929800"/>
              <a:ext cx="628650" cy="730310"/>
            </a:xfrm>
            <a:prstGeom prst="line">
              <a:avLst/>
            </a:prstGeom>
            <a:noFill/>
            <a:ln w="9525" algn="ctr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0734" name="Oval 9">
              <a:extLst>
                <a:ext uri="{FF2B5EF4-FFF2-40B4-BE49-F238E27FC236}">
                  <a16:creationId xmlns:a16="http://schemas.microsoft.com/office/drawing/2014/main" id="{AC16B882-E55E-4811-8883-64C59FC762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3968" y="6587468"/>
              <a:ext cx="228600" cy="22860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80000"/>
                <a:buFont typeface="Wingdings" panose="05000000000000000000" pitchFamily="2" charset="2"/>
                <a:buChar char="l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>
                <a:latin typeface="Tahoma" panose="020B0604030504040204" pitchFamily="34" charset="0"/>
                <a:ea typeface="굴림" panose="020B0600000101010101" pitchFamily="50" charset="-127"/>
              </a:endParaRPr>
            </a:p>
          </p:txBody>
        </p:sp>
      </p:grpSp>
      <p:cxnSp>
        <p:nvCxnSpPr>
          <p:cNvPr id="30730" name="직선 연결선 70">
            <a:extLst>
              <a:ext uri="{FF2B5EF4-FFF2-40B4-BE49-F238E27FC236}">
                <a16:creationId xmlns:a16="http://schemas.microsoft.com/office/drawing/2014/main" id="{879C6812-318D-4544-B87A-858501C9D73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273550" y="5943600"/>
            <a:ext cx="628650" cy="730250"/>
          </a:xfrm>
          <a:prstGeom prst="line">
            <a:avLst/>
          </a:prstGeom>
          <a:noFill/>
          <a:ln w="9525" algn="ctr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731" name="Oval 9">
            <a:extLst>
              <a:ext uri="{FF2B5EF4-FFF2-40B4-BE49-F238E27FC236}">
                <a16:creationId xmlns:a16="http://schemas.microsoft.com/office/drawing/2014/main" id="{F2485989-C875-452B-B08C-CDED650E0B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6163" y="6600825"/>
            <a:ext cx="228600" cy="2286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>
              <a:latin typeface="Tahoma" panose="020B0604030504040204" pitchFamily="34" charset="0"/>
              <a:ea typeface="굴림" panose="020B0600000101010101" pitchFamily="50" charset="-127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A8755613-3888-432B-9BAD-7656B7EF36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00113" y="0"/>
            <a:ext cx="7793037" cy="617538"/>
          </a:xfrm>
        </p:spPr>
        <p:txBody>
          <a:bodyPr/>
          <a:lstStyle/>
          <a:p>
            <a:pPr eaLnBrk="1" hangingPunct="1"/>
            <a:r>
              <a:rPr lang="ko-KR" altLang="en-US" sz="3200" b="1">
                <a:ea typeface="굴림" panose="020B0600000101010101" pitchFamily="50" charset="-127"/>
              </a:rPr>
              <a:t>최소비용</a:t>
            </a:r>
            <a:r>
              <a:rPr lang="en-US" altLang="ko-KR" sz="3200" b="1">
                <a:ea typeface="굴림" panose="020B0600000101010101" pitchFamily="50" charset="-127"/>
              </a:rPr>
              <a:t> </a:t>
            </a:r>
            <a:r>
              <a:rPr lang="ko-KR" altLang="en-US" sz="3200" b="1">
                <a:ea typeface="굴림" panose="020B0600000101010101" pitchFamily="50" charset="-127"/>
              </a:rPr>
              <a:t>스패닝</a:t>
            </a:r>
            <a:r>
              <a:rPr lang="en-US" altLang="ko-KR" sz="3200" b="1">
                <a:ea typeface="굴림" panose="020B0600000101010101" pitchFamily="50" charset="-127"/>
              </a:rPr>
              <a:t>(</a:t>
            </a:r>
            <a:r>
              <a:rPr lang="ko-KR" altLang="en-US" sz="3200" b="1">
                <a:ea typeface="굴림" panose="020B0600000101010101" pitchFamily="50" charset="-127"/>
              </a:rPr>
              <a:t>신장</a:t>
            </a:r>
            <a:r>
              <a:rPr lang="en-US" altLang="ko-KR" sz="3200" b="1">
                <a:ea typeface="굴림" panose="020B0600000101010101" pitchFamily="50" charset="-127"/>
              </a:rPr>
              <a:t>) </a:t>
            </a:r>
            <a:r>
              <a:rPr lang="ko-KR" altLang="en-US" sz="3200" b="1">
                <a:ea typeface="굴림" panose="020B0600000101010101" pitchFamily="50" charset="-127"/>
              </a:rPr>
              <a:t>트리</a:t>
            </a:r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ECDA52A2-7EAF-4985-BC34-EEEBE6B7E6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71550" y="1196975"/>
            <a:ext cx="7315200" cy="428625"/>
          </a:xfrm>
        </p:spPr>
        <p:txBody>
          <a:bodyPr/>
          <a:lstStyle/>
          <a:p>
            <a:pPr algn="just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ko-KR" altLang="en-US" sz="1800">
                <a:ea typeface="굴림" panose="020B0600000101010101" pitchFamily="50" charset="-127"/>
              </a:rPr>
              <a:t>그래프의 에지 하나를 스패닝 트리에 추가하면 사이클이 생긴다</a:t>
            </a:r>
            <a:r>
              <a:rPr lang="en-US" altLang="ko-KR" sz="1800">
                <a:ea typeface="굴림" panose="020B0600000101010101" pitchFamily="50" charset="-127"/>
              </a:rPr>
              <a:t>.</a:t>
            </a:r>
            <a:endParaRPr lang="en-US" altLang="ko-KR" sz="1800"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grpSp>
        <p:nvGrpSpPr>
          <p:cNvPr id="32772" name="Group 40">
            <a:extLst>
              <a:ext uri="{FF2B5EF4-FFF2-40B4-BE49-F238E27FC236}">
                <a16:creationId xmlns:a16="http://schemas.microsoft.com/office/drawing/2014/main" id="{0750A25F-9967-47C2-A791-8A953EAE84EB}"/>
              </a:ext>
            </a:extLst>
          </p:cNvPr>
          <p:cNvGrpSpPr>
            <a:grpSpLocks/>
          </p:cNvGrpSpPr>
          <p:nvPr/>
        </p:nvGrpSpPr>
        <p:grpSpPr bwMode="auto">
          <a:xfrm>
            <a:off x="4062413" y="4779963"/>
            <a:ext cx="1485900" cy="1257300"/>
            <a:chOff x="824" y="3528"/>
            <a:chExt cx="936" cy="792"/>
          </a:xfrm>
        </p:grpSpPr>
        <p:sp>
          <p:nvSpPr>
            <p:cNvPr id="32828" name="Oval 41">
              <a:extLst>
                <a:ext uri="{FF2B5EF4-FFF2-40B4-BE49-F238E27FC236}">
                  <a16:creationId xmlns:a16="http://schemas.microsoft.com/office/drawing/2014/main" id="{AEC20B52-88FF-42A0-94D7-326CFF3E9D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4" y="3528"/>
              <a:ext cx="144" cy="14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80000"/>
                <a:buFont typeface="Wingdings" panose="05000000000000000000" pitchFamily="2" charset="2"/>
                <a:buChar char="l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>
                <a:latin typeface="Tahoma" panose="020B0604030504040204" pitchFamily="34" charset="0"/>
                <a:ea typeface="굴림" panose="020B0600000101010101" pitchFamily="50" charset="-127"/>
              </a:endParaRPr>
            </a:p>
          </p:txBody>
        </p:sp>
        <p:sp>
          <p:nvSpPr>
            <p:cNvPr id="32829" name="Line 42">
              <a:extLst>
                <a:ext uri="{FF2B5EF4-FFF2-40B4-BE49-F238E27FC236}">
                  <a16:creationId xmlns:a16="http://schemas.microsoft.com/office/drawing/2014/main" id="{21976305-3AF5-4943-8CA3-6DB2FCD3FA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8" y="3600"/>
              <a:ext cx="64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2830" name="Oval 43">
              <a:extLst>
                <a:ext uri="{FF2B5EF4-FFF2-40B4-BE49-F238E27FC236}">
                  <a16:creationId xmlns:a16="http://schemas.microsoft.com/office/drawing/2014/main" id="{93D08F43-1F1F-4A10-AA88-B1307F43F0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6" y="3528"/>
              <a:ext cx="144" cy="14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80000"/>
                <a:buFont typeface="Wingdings" panose="05000000000000000000" pitchFamily="2" charset="2"/>
                <a:buChar char="l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>
                <a:latin typeface="Tahoma" panose="020B0604030504040204" pitchFamily="34" charset="0"/>
                <a:ea typeface="굴림" panose="020B0600000101010101" pitchFamily="50" charset="-127"/>
              </a:endParaRPr>
            </a:p>
          </p:txBody>
        </p:sp>
        <p:sp>
          <p:nvSpPr>
            <p:cNvPr id="32831" name="Oval 44">
              <a:extLst>
                <a:ext uri="{FF2B5EF4-FFF2-40B4-BE49-F238E27FC236}">
                  <a16:creationId xmlns:a16="http://schemas.microsoft.com/office/drawing/2014/main" id="{D3BAE332-4221-4502-9166-AC7359CD59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4" y="4176"/>
              <a:ext cx="144" cy="14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80000"/>
                <a:buFont typeface="Wingdings" panose="05000000000000000000" pitchFamily="2" charset="2"/>
                <a:buChar char="l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>
                <a:latin typeface="Tahoma" panose="020B0604030504040204" pitchFamily="34" charset="0"/>
                <a:ea typeface="굴림" panose="020B0600000101010101" pitchFamily="50" charset="-127"/>
              </a:endParaRPr>
            </a:p>
          </p:txBody>
        </p:sp>
        <p:sp>
          <p:nvSpPr>
            <p:cNvPr id="32832" name="Oval 45">
              <a:extLst>
                <a:ext uri="{FF2B5EF4-FFF2-40B4-BE49-F238E27FC236}">
                  <a16:creationId xmlns:a16="http://schemas.microsoft.com/office/drawing/2014/main" id="{C21BCE55-0B81-462B-9799-E53B2ED357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6" y="4176"/>
              <a:ext cx="144" cy="14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80000"/>
                <a:buFont typeface="Wingdings" panose="05000000000000000000" pitchFamily="2" charset="2"/>
                <a:buChar char="l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>
                <a:latin typeface="Tahoma" panose="020B0604030504040204" pitchFamily="34" charset="0"/>
                <a:ea typeface="굴림" panose="020B0600000101010101" pitchFamily="50" charset="-127"/>
              </a:endParaRPr>
            </a:p>
          </p:txBody>
        </p:sp>
        <p:sp>
          <p:nvSpPr>
            <p:cNvPr id="32833" name="Line 46">
              <a:extLst>
                <a:ext uri="{FF2B5EF4-FFF2-40B4-BE49-F238E27FC236}">
                  <a16:creationId xmlns:a16="http://schemas.microsoft.com/office/drawing/2014/main" id="{736EE577-94B2-4220-A9F5-987BC372ED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8" y="4248"/>
              <a:ext cx="64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2834" name="Line 47">
              <a:extLst>
                <a:ext uri="{FF2B5EF4-FFF2-40B4-BE49-F238E27FC236}">
                  <a16:creationId xmlns:a16="http://schemas.microsoft.com/office/drawing/2014/main" id="{4A373E5E-0EC2-486D-A09B-ADDD71B43AC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96" y="3600"/>
              <a:ext cx="720" cy="5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32773" name="그룹 8">
            <a:extLst>
              <a:ext uri="{FF2B5EF4-FFF2-40B4-BE49-F238E27FC236}">
                <a16:creationId xmlns:a16="http://schemas.microsoft.com/office/drawing/2014/main" id="{75C41919-5D29-429E-A0E5-54C2B4D6A366}"/>
              </a:ext>
            </a:extLst>
          </p:cNvPr>
          <p:cNvGrpSpPr>
            <a:grpSpLocks/>
          </p:cNvGrpSpPr>
          <p:nvPr/>
        </p:nvGrpSpPr>
        <p:grpSpPr bwMode="auto">
          <a:xfrm>
            <a:off x="82550" y="2409825"/>
            <a:ext cx="2486025" cy="2563813"/>
            <a:chOff x="82550" y="2409055"/>
            <a:chExt cx="2486068" cy="2564654"/>
          </a:xfrm>
        </p:grpSpPr>
        <p:sp>
          <p:nvSpPr>
            <p:cNvPr id="32809" name="Oval 5">
              <a:extLst>
                <a:ext uri="{FF2B5EF4-FFF2-40B4-BE49-F238E27FC236}">
                  <a16:creationId xmlns:a16="http://schemas.microsoft.com/office/drawing/2014/main" id="{CE9E851F-8D55-49DE-BDD5-6A580915B2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0750" y="2663510"/>
              <a:ext cx="228600" cy="22860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80000"/>
                <a:buFont typeface="Wingdings" panose="05000000000000000000" pitchFamily="2" charset="2"/>
                <a:buChar char="l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>
                <a:latin typeface="Tahoma" panose="020B0604030504040204" pitchFamily="34" charset="0"/>
                <a:ea typeface="굴림" panose="020B0600000101010101" pitchFamily="50" charset="-127"/>
              </a:endParaRPr>
            </a:p>
          </p:txBody>
        </p:sp>
        <p:sp>
          <p:nvSpPr>
            <p:cNvPr id="32810" name="Line 6">
              <a:extLst>
                <a:ext uri="{FF2B5EF4-FFF2-40B4-BE49-F238E27FC236}">
                  <a16:creationId xmlns:a16="http://schemas.microsoft.com/office/drawing/2014/main" id="{0EC1F7EB-5A96-461E-820A-6BC2EF2D08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49350" y="2777810"/>
              <a:ext cx="10287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2811" name="Line 7">
              <a:extLst>
                <a:ext uri="{FF2B5EF4-FFF2-40B4-BE49-F238E27FC236}">
                  <a16:creationId xmlns:a16="http://schemas.microsoft.com/office/drawing/2014/main" id="{ADCA6CCC-9C27-424D-891B-C4FEA767E1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35050" y="2892110"/>
              <a:ext cx="0" cy="8001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2812" name="Line 11">
              <a:extLst>
                <a:ext uri="{FF2B5EF4-FFF2-40B4-BE49-F238E27FC236}">
                  <a16:creationId xmlns:a16="http://schemas.microsoft.com/office/drawing/2014/main" id="{C73EF59B-6353-40F9-A6D8-9B2A50F946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49350" y="3806510"/>
              <a:ext cx="10287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2813" name="Line 12">
              <a:extLst>
                <a:ext uri="{FF2B5EF4-FFF2-40B4-BE49-F238E27FC236}">
                  <a16:creationId xmlns:a16="http://schemas.microsoft.com/office/drawing/2014/main" id="{C3E13B35-C130-4A91-9A41-BCCBEBA921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92350" y="2892110"/>
              <a:ext cx="0" cy="8001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2814" name="Line 13">
              <a:extLst>
                <a:ext uri="{FF2B5EF4-FFF2-40B4-BE49-F238E27FC236}">
                  <a16:creationId xmlns:a16="http://schemas.microsoft.com/office/drawing/2014/main" id="{50F3D12D-D7E9-4D12-89C2-A6A53410196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92200" y="2834960"/>
              <a:ext cx="1143000" cy="9144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2815" name="Line 14">
              <a:extLst>
                <a:ext uri="{FF2B5EF4-FFF2-40B4-BE49-F238E27FC236}">
                  <a16:creationId xmlns:a16="http://schemas.microsoft.com/office/drawing/2014/main" id="{DF9A60E2-6D6A-4C84-BE47-BA97632FCD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49350" y="2834960"/>
              <a:ext cx="1143000" cy="9144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2816" name="Rectangle 15">
              <a:extLst>
                <a:ext uri="{FF2B5EF4-FFF2-40B4-BE49-F238E27FC236}">
                  <a16:creationId xmlns:a16="http://schemas.microsoft.com/office/drawing/2014/main" id="{EE27BB72-1146-44CB-800A-76AF1A9E56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550" y="2968310"/>
              <a:ext cx="749300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80000"/>
                <a:buFont typeface="Wingdings" panose="05000000000000000000" pitchFamily="2" charset="2"/>
                <a:buChar char="l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200">
                  <a:latin typeface="굴림" panose="020B0600000101010101" pitchFamily="50" charset="-127"/>
                  <a:ea typeface="굴림" panose="020B0600000101010101" pitchFamily="50" charset="-127"/>
                </a:rPr>
                <a:t>G=(V,E)</a:t>
              </a:r>
            </a:p>
          </p:txBody>
        </p:sp>
        <p:sp>
          <p:nvSpPr>
            <p:cNvPr id="32817" name="Oval 10">
              <a:extLst>
                <a:ext uri="{FF2B5EF4-FFF2-40B4-BE49-F238E27FC236}">
                  <a16:creationId xmlns:a16="http://schemas.microsoft.com/office/drawing/2014/main" id="{5003DB6C-EF0F-4797-B56C-57E0405E21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8050" y="3692210"/>
              <a:ext cx="228600" cy="22860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80000"/>
                <a:buFont typeface="Wingdings" panose="05000000000000000000" pitchFamily="2" charset="2"/>
                <a:buChar char="l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>
                <a:latin typeface="Tahoma" panose="020B0604030504040204" pitchFamily="34" charset="0"/>
                <a:ea typeface="굴림" panose="020B0600000101010101" pitchFamily="50" charset="-127"/>
              </a:endParaRPr>
            </a:p>
          </p:txBody>
        </p:sp>
        <p:sp>
          <p:nvSpPr>
            <p:cNvPr id="32818" name="Oval 8">
              <a:extLst>
                <a:ext uri="{FF2B5EF4-FFF2-40B4-BE49-F238E27FC236}">
                  <a16:creationId xmlns:a16="http://schemas.microsoft.com/office/drawing/2014/main" id="{EF7A194F-08D3-4AE0-B973-94E16DAA10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8050" y="2663510"/>
              <a:ext cx="228600" cy="22860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80000"/>
                <a:buFont typeface="Wingdings" panose="05000000000000000000" pitchFamily="2" charset="2"/>
                <a:buChar char="l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>
                <a:latin typeface="Tahoma" panose="020B0604030504040204" pitchFamily="34" charset="0"/>
                <a:ea typeface="굴림" panose="020B0600000101010101" pitchFamily="50" charset="-127"/>
              </a:endParaRPr>
            </a:p>
          </p:txBody>
        </p:sp>
        <p:sp>
          <p:nvSpPr>
            <p:cNvPr id="32819" name="Oval 9">
              <a:extLst>
                <a:ext uri="{FF2B5EF4-FFF2-40B4-BE49-F238E27FC236}">
                  <a16:creationId xmlns:a16="http://schemas.microsoft.com/office/drawing/2014/main" id="{F3EAF112-0CEC-4196-B16F-F3AC5ED44E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0750" y="3692210"/>
              <a:ext cx="228600" cy="22860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80000"/>
                <a:buFont typeface="Wingdings" panose="05000000000000000000" pitchFamily="2" charset="2"/>
                <a:buChar char="l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>
                <a:latin typeface="Tahoma" panose="020B0604030504040204" pitchFamily="34" charset="0"/>
                <a:ea typeface="굴림" panose="020B0600000101010101" pitchFamily="50" charset="-127"/>
              </a:endParaRPr>
            </a:p>
          </p:txBody>
        </p:sp>
        <p:cxnSp>
          <p:nvCxnSpPr>
            <p:cNvPr id="32820" name="직선 연결선 2">
              <a:extLst>
                <a:ext uri="{FF2B5EF4-FFF2-40B4-BE49-F238E27FC236}">
                  <a16:creationId xmlns:a16="http://schemas.microsoft.com/office/drawing/2014/main" id="{9DC5AFC6-1C79-4B22-A830-4344D6E96A7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041400" y="3898555"/>
              <a:ext cx="628650" cy="730310"/>
            </a:xfrm>
            <a:prstGeom prst="line">
              <a:avLst/>
            </a:prstGeom>
            <a:noFill/>
            <a:ln w="9525" algn="ctr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821" name="직선 연결선 5">
              <a:extLst>
                <a:ext uri="{FF2B5EF4-FFF2-40B4-BE49-F238E27FC236}">
                  <a16:creationId xmlns:a16="http://schemas.microsoft.com/office/drawing/2014/main" id="{3AE7FD7B-0183-477C-A1C4-2FD60F38115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1709640" y="3935295"/>
              <a:ext cx="541478" cy="729937"/>
            </a:xfrm>
            <a:prstGeom prst="line">
              <a:avLst/>
            </a:prstGeom>
            <a:noFill/>
            <a:ln w="9525" algn="ctr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2822" name="Oval 9">
              <a:extLst>
                <a:ext uri="{FF2B5EF4-FFF2-40B4-BE49-F238E27FC236}">
                  <a16:creationId xmlns:a16="http://schemas.microsoft.com/office/drawing/2014/main" id="{9FB37DC6-098D-4D3C-B7A4-14FD117FBD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5340" y="4550932"/>
              <a:ext cx="228600" cy="22860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80000"/>
                <a:buFont typeface="Wingdings" panose="05000000000000000000" pitchFamily="2" charset="2"/>
                <a:buChar char="l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>
                <a:latin typeface="Tahoma" panose="020B0604030504040204" pitchFamily="34" charset="0"/>
                <a:ea typeface="굴림" panose="020B0600000101010101" pitchFamily="50" charset="-127"/>
              </a:endParaRPr>
            </a:p>
          </p:txBody>
        </p:sp>
        <p:sp>
          <p:nvSpPr>
            <p:cNvPr id="32823" name="TextBox 7">
              <a:extLst>
                <a:ext uri="{FF2B5EF4-FFF2-40B4-BE49-F238E27FC236}">
                  <a16:creationId xmlns:a16="http://schemas.microsoft.com/office/drawing/2014/main" id="{C3DB2F42-D521-46F5-BD11-C9FEAED8A9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5307" y="2419828"/>
              <a:ext cx="31750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80000"/>
                <a:buFont typeface="Wingdings" panose="05000000000000000000" pitchFamily="2" charset="2"/>
                <a:buChar char="l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ko-KR" sz="1200">
                  <a:latin typeface="Verdana" panose="020B0604030504040204" pitchFamily="34" charset="0"/>
                  <a:ea typeface="굴림" panose="020B0600000101010101" pitchFamily="50" charset="-127"/>
                </a:rPr>
                <a:t>0</a:t>
              </a:r>
              <a:endParaRPr kumimoji="0" lang="ko-KR" altLang="en-US" sz="1200">
                <a:latin typeface="Verdana" panose="020B0604030504040204" pitchFamily="34" charset="0"/>
                <a:ea typeface="굴림" panose="020B0600000101010101" pitchFamily="50" charset="-127"/>
              </a:endParaRPr>
            </a:p>
          </p:txBody>
        </p:sp>
        <p:sp>
          <p:nvSpPr>
            <p:cNvPr id="32824" name="TextBox 56">
              <a:extLst>
                <a:ext uri="{FF2B5EF4-FFF2-40B4-BE49-F238E27FC236}">
                  <a16:creationId xmlns:a16="http://schemas.microsoft.com/office/drawing/2014/main" id="{AF2DBECE-9A53-4A4F-8147-743287FC3B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64251" y="2409055"/>
              <a:ext cx="31750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80000"/>
                <a:buFont typeface="Wingdings" panose="05000000000000000000" pitchFamily="2" charset="2"/>
                <a:buChar char="l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ko-KR" sz="1200">
                  <a:latin typeface="Verdana" panose="020B0604030504040204" pitchFamily="34" charset="0"/>
                  <a:ea typeface="굴림" panose="020B0600000101010101" pitchFamily="50" charset="-127"/>
                </a:rPr>
                <a:t>1</a:t>
              </a:r>
              <a:endParaRPr kumimoji="0" lang="ko-KR" altLang="en-US" sz="1200">
                <a:latin typeface="Verdana" panose="020B0604030504040204" pitchFamily="34" charset="0"/>
                <a:ea typeface="굴림" panose="020B0600000101010101" pitchFamily="50" charset="-127"/>
              </a:endParaRPr>
            </a:p>
          </p:txBody>
        </p:sp>
        <p:sp>
          <p:nvSpPr>
            <p:cNvPr id="32825" name="TextBox 57">
              <a:extLst>
                <a:ext uri="{FF2B5EF4-FFF2-40B4-BE49-F238E27FC236}">
                  <a16:creationId xmlns:a16="http://schemas.microsoft.com/office/drawing/2014/main" id="{567FACA8-E152-451F-986C-820ACDA897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2000" y="3873268"/>
              <a:ext cx="31750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80000"/>
                <a:buFont typeface="Wingdings" panose="05000000000000000000" pitchFamily="2" charset="2"/>
                <a:buChar char="l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ko-KR" sz="1200">
                  <a:latin typeface="Verdana" panose="020B0604030504040204" pitchFamily="34" charset="0"/>
                  <a:ea typeface="굴림" panose="020B0600000101010101" pitchFamily="50" charset="-127"/>
                </a:rPr>
                <a:t>2</a:t>
              </a:r>
              <a:endParaRPr kumimoji="0" lang="ko-KR" altLang="en-US" sz="1200">
                <a:latin typeface="Verdana" panose="020B0604030504040204" pitchFamily="34" charset="0"/>
                <a:ea typeface="굴림" panose="020B0600000101010101" pitchFamily="50" charset="-127"/>
              </a:endParaRPr>
            </a:p>
          </p:txBody>
        </p:sp>
        <p:sp>
          <p:nvSpPr>
            <p:cNvPr id="32826" name="TextBox 58">
              <a:extLst>
                <a:ext uri="{FF2B5EF4-FFF2-40B4-BE49-F238E27FC236}">
                  <a16:creationId xmlns:a16="http://schemas.microsoft.com/office/drawing/2014/main" id="{7ADD5849-C1C2-4582-912E-6FC8B869B0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46200" y="4696710"/>
              <a:ext cx="31750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80000"/>
                <a:buFont typeface="Wingdings" panose="05000000000000000000" pitchFamily="2" charset="2"/>
                <a:buChar char="l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ko-KR" sz="1200">
                  <a:latin typeface="Verdana" panose="020B0604030504040204" pitchFamily="34" charset="0"/>
                  <a:ea typeface="굴림" panose="020B0600000101010101" pitchFamily="50" charset="-127"/>
                </a:rPr>
                <a:t>3</a:t>
              </a:r>
              <a:endParaRPr kumimoji="0" lang="ko-KR" altLang="en-US" sz="1200">
                <a:latin typeface="Verdana" panose="020B0604030504040204" pitchFamily="34" charset="0"/>
                <a:ea typeface="굴림" panose="020B0600000101010101" pitchFamily="50" charset="-127"/>
              </a:endParaRPr>
            </a:p>
          </p:txBody>
        </p:sp>
        <p:sp>
          <p:nvSpPr>
            <p:cNvPr id="32827" name="TextBox 59">
              <a:extLst>
                <a:ext uri="{FF2B5EF4-FFF2-40B4-BE49-F238E27FC236}">
                  <a16:creationId xmlns:a16="http://schemas.microsoft.com/office/drawing/2014/main" id="{958E9AD5-6AE3-4CC6-8CA9-B8338DF75C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51118" y="3935295"/>
              <a:ext cx="31750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80000"/>
                <a:buFont typeface="Wingdings" panose="05000000000000000000" pitchFamily="2" charset="2"/>
                <a:buChar char="l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ko-KR" sz="1200">
                  <a:latin typeface="Verdana" panose="020B0604030504040204" pitchFamily="34" charset="0"/>
                  <a:ea typeface="굴림" panose="020B0600000101010101" pitchFamily="50" charset="-127"/>
                </a:rPr>
                <a:t>4</a:t>
              </a:r>
              <a:endParaRPr kumimoji="0" lang="ko-KR" altLang="en-US" sz="1200">
                <a:latin typeface="Verdana" panose="020B0604030504040204" pitchFamily="34" charset="0"/>
                <a:ea typeface="굴림" panose="020B0600000101010101" pitchFamily="50" charset="-127"/>
              </a:endParaRPr>
            </a:p>
          </p:txBody>
        </p:sp>
      </p:grpSp>
      <p:grpSp>
        <p:nvGrpSpPr>
          <p:cNvPr id="32774" name="그룹 11">
            <a:extLst>
              <a:ext uri="{FF2B5EF4-FFF2-40B4-BE49-F238E27FC236}">
                <a16:creationId xmlns:a16="http://schemas.microsoft.com/office/drawing/2014/main" id="{58C52201-7595-4D8A-BDDE-5921985B5430}"/>
              </a:ext>
            </a:extLst>
          </p:cNvPr>
          <p:cNvGrpSpPr>
            <a:grpSpLocks/>
          </p:cNvGrpSpPr>
          <p:nvPr/>
        </p:nvGrpSpPr>
        <p:grpSpPr bwMode="auto">
          <a:xfrm>
            <a:off x="3067050" y="2536825"/>
            <a:ext cx="1485900" cy="2125663"/>
            <a:chOff x="3695700" y="2693986"/>
            <a:chExt cx="1485900" cy="2125890"/>
          </a:xfrm>
        </p:grpSpPr>
        <p:grpSp>
          <p:nvGrpSpPr>
            <p:cNvPr id="32799" name="Group 16">
              <a:extLst>
                <a:ext uri="{FF2B5EF4-FFF2-40B4-BE49-F238E27FC236}">
                  <a16:creationId xmlns:a16="http://schemas.microsoft.com/office/drawing/2014/main" id="{A2EFEEBF-F611-4340-A0AE-90D99CF0800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95700" y="2693986"/>
              <a:ext cx="1485900" cy="1257300"/>
              <a:chOff x="824" y="3528"/>
              <a:chExt cx="936" cy="792"/>
            </a:xfrm>
          </p:grpSpPr>
          <p:sp>
            <p:nvSpPr>
              <p:cNvPr id="32802" name="Oval 17">
                <a:extLst>
                  <a:ext uri="{FF2B5EF4-FFF2-40B4-BE49-F238E27FC236}">
                    <a16:creationId xmlns:a16="http://schemas.microsoft.com/office/drawing/2014/main" id="{232818B7-694A-43D7-9C4C-8D955A37E1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24" y="3528"/>
                <a:ext cx="144" cy="144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8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Char char="–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bg2"/>
                  </a:buClr>
                  <a:buChar char="–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>
                  <a:latin typeface="Tahoma" panose="020B0604030504040204" pitchFamily="34" charset="0"/>
                  <a:ea typeface="굴림" panose="020B0600000101010101" pitchFamily="50" charset="-127"/>
                </a:endParaRPr>
              </a:p>
            </p:txBody>
          </p:sp>
          <p:sp>
            <p:nvSpPr>
              <p:cNvPr id="32803" name="Line 18">
                <a:extLst>
                  <a:ext uri="{FF2B5EF4-FFF2-40B4-BE49-F238E27FC236}">
                    <a16:creationId xmlns:a16="http://schemas.microsoft.com/office/drawing/2014/main" id="{A45B34F9-2C61-4F0E-BDDD-768F36DF70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68" y="3600"/>
                <a:ext cx="64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2804" name="Line 19">
                <a:extLst>
                  <a:ext uri="{FF2B5EF4-FFF2-40B4-BE49-F238E27FC236}">
                    <a16:creationId xmlns:a16="http://schemas.microsoft.com/office/drawing/2014/main" id="{766CE0DA-739F-49B8-A13C-B7840AC6E4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96" y="3672"/>
                <a:ext cx="0" cy="50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2805" name="Oval 20">
                <a:extLst>
                  <a:ext uri="{FF2B5EF4-FFF2-40B4-BE49-F238E27FC236}">
                    <a16:creationId xmlns:a16="http://schemas.microsoft.com/office/drawing/2014/main" id="{21358B00-99FE-41AB-8199-CE0D3C6D8F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6" y="3528"/>
                <a:ext cx="144" cy="144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8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Char char="–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bg2"/>
                  </a:buClr>
                  <a:buChar char="–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>
                  <a:latin typeface="Tahoma" panose="020B0604030504040204" pitchFamily="34" charset="0"/>
                  <a:ea typeface="굴림" panose="020B0600000101010101" pitchFamily="50" charset="-127"/>
                </a:endParaRPr>
              </a:p>
            </p:txBody>
          </p:sp>
          <p:sp>
            <p:nvSpPr>
              <p:cNvPr id="32806" name="Oval 21">
                <a:extLst>
                  <a:ext uri="{FF2B5EF4-FFF2-40B4-BE49-F238E27FC236}">
                    <a16:creationId xmlns:a16="http://schemas.microsoft.com/office/drawing/2014/main" id="{8AF6F7C1-2CDD-4F2D-9E1D-E411950598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24" y="4176"/>
                <a:ext cx="144" cy="144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8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Char char="–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bg2"/>
                  </a:buClr>
                  <a:buChar char="–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>
                  <a:latin typeface="Tahoma" panose="020B0604030504040204" pitchFamily="34" charset="0"/>
                  <a:ea typeface="굴림" panose="020B0600000101010101" pitchFamily="50" charset="-127"/>
                </a:endParaRPr>
              </a:p>
            </p:txBody>
          </p:sp>
          <p:sp>
            <p:nvSpPr>
              <p:cNvPr id="32807" name="Oval 22">
                <a:extLst>
                  <a:ext uri="{FF2B5EF4-FFF2-40B4-BE49-F238E27FC236}">
                    <a16:creationId xmlns:a16="http://schemas.microsoft.com/office/drawing/2014/main" id="{CCB6DCE1-915D-4AFA-83B8-E963B6823C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6" y="4176"/>
                <a:ext cx="144" cy="144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8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Char char="–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bg2"/>
                  </a:buClr>
                  <a:buChar char="–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>
                  <a:latin typeface="Tahoma" panose="020B0604030504040204" pitchFamily="34" charset="0"/>
                  <a:ea typeface="굴림" panose="020B0600000101010101" pitchFamily="50" charset="-127"/>
                </a:endParaRPr>
              </a:p>
            </p:txBody>
          </p:sp>
          <p:sp>
            <p:nvSpPr>
              <p:cNvPr id="32808" name="Line 23">
                <a:extLst>
                  <a:ext uri="{FF2B5EF4-FFF2-40B4-BE49-F238E27FC236}">
                    <a16:creationId xmlns:a16="http://schemas.microsoft.com/office/drawing/2014/main" id="{03676D12-402D-425F-852C-6B22D3DD781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68" y="4248"/>
                <a:ext cx="64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  <p:cxnSp>
          <p:nvCxnSpPr>
            <p:cNvPr id="32800" name="직선 연결선 61">
              <a:extLst>
                <a:ext uri="{FF2B5EF4-FFF2-40B4-BE49-F238E27FC236}">
                  <a16:creationId xmlns:a16="http://schemas.microsoft.com/office/drawing/2014/main" id="{BD2CC82B-336F-46D7-A3C5-F93FD9B9DF7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855811" y="3933608"/>
              <a:ext cx="628650" cy="730310"/>
            </a:xfrm>
            <a:prstGeom prst="line">
              <a:avLst/>
            </a:prstGeom>
            <a:noFill/>
            <a:ln w="9525" algn="ctr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2801" name="Oval 9">
              <a:extLst>
                <a:ext uri="{FF2B5EF4-FFF2-40B4-BE49-F238E27FC236}">
                  <a16:creationId xmlns:a16="http://schemas.microsoft.com/office/drawing/2014/main" id="{CBF368E9-A2C8-4615-A660-B603F4B959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38650" y="4591276"/>
              <a:ext cx="228600" cy="22860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80000"/>
                <a:buFont typeface="Wingdings" panose="05000000000000000000" pitchFamily="2" charset="2"/>
                <a:buChar char="l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>
                <a:latin typeface="Tahoma" panose="020B0604030504040204" pitchFamily="34" charset="0"/>
                <a:ea typeface="굴림" panose="020B0600000101010101" pitchFamily="50" charset="-127"/>
              </a:endParaRPr>
            </a:p>
          </p:txBody>
        </p:sp>
      </p:grpSp>
      <p:grpSp>
        <p:nvGrpSpPr>
          <p:cNvPr id="32775" name="그룹 10">
            <a:extLst>
              <a:ext uri="{FF2B5EF4-FFF2-40B4-BE49-F238E27FC236}">
                <a16:creationId xmlns:a16="http://schemas.microsoft.com/office/drawing/2014/main" id="{47EC5B0A-3FAE-447C-A41A-B6BF491E9225}"/>
              </a:ext>
            </a:extLst>
          </p:cNvPr>
          <p:cNvGrpSpPr>
            <a:grpSpLocks/>
          </p:cNvGrpSpPr>
          <p:nvPr/>
        </p:nvGrpSpPr>
        <p:grpSpPr bwMode="auto">
          <a:xfrm>
            <a:off x="4954588" y="2540000"/>
            <a:ext cx="1485900" cy="2132013"/>
            <a:chOff x="6059714" y="2696827"/>
            <a:chExt cx="1485900" cy="2131631"/>
          </a:xfrm>
        </p:grpSpPr>
        <p:grpSp>
          <p:nvGrpSpPr>
            <p:cNvPr id="32789" name="Group 24">
              <a:extLst>
                <a:ext uri="{FF2B5EF4-FFF2-40B4-BE49-F238E27FC236}">
                  <a16:creationId xmlns:a16="http://schemas.microsoft.com/office/drawing/2014/main" id="{8CB26986-741F-46BA-938C-2A04DF32C8D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59714" y="2696827"/>
              <a:ext cx="1485900" cy="1257300"/>
              <a:chOff x="2120" y="3528"/>
              <a:chExt cx="936" cy="792"/>
            </a:xfrm>
          </p:grpSpPr>
          <p:sp>
            <p:nvSpPr>
              <p:cNvPr id="32792" name="Oval 25">
                <a:extLst>
                  <a:ext uri="{FF2B5EF4-FFF2-40B4-BE49-F238E27FC236}">
                    <a16:creationId xmlns:a16="http://schemas.microsoft.com/office/drawing/2014/main" id="{BD23CD40-5252-4D86-8677-3F84CC295F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0" y="3528"/>
                <a:ext cx="144" cy="144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8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Char char="–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bg2"/>
                  </a:buClr>
                  <a:buChar char="–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>
                  <a:latin typeface="Tahoma" panose="020B0604030504040204" pitchFamily="34" charset="0"/>
                  <a:ea typeface="굴림" panose="020B0600000101010101" pitchFamily="50" charset="-127"/>
                </a:endParaRPr>
              </a:p>
            </p:txBody>
          </p:sp>
          <p:sp>
            <p:nvSpPr>
              <p:cNvPr id="32793" name="Line 26">
                <a:extLst>
                  <a:ext uri="{FF2B5EF4-FFF2-40B4-BE49-F238E27FC236}">
                    <a16:creationId xmlns:a16="http://schemas.microsoft.com/office/drawing/2014/main" id="{D87D0D27-6524-4A5F-B2D5-31B3D8FD7B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64" y="3600"/>
                <a:ext cx="64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2794" name="Oval 27">
                <a:extLst>
                  <a:ext uri="{FF2B5EF4-FFF2-40B4-BE49-F238E27FC236}">
                    <a16:creationId xmlns:a16="http://schemas.microsoft.com/office/drawing/2014/main" id="{0478C11D-4E57-4FFF-B1D7-DAA7ABD2AB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12" y="3528"/>
                <a:ext cx="144" cy="144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8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Char char="–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bg2"/>
                  </a:buClr>
                  <a:buChar char="–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>
                  <a:latin typeface="Tahoma" panose="020B0604030504040204" pitchFamily="34" charset="0"/>
                  <a:ea typeface="굴림" panose="020B0600000101010101" pitchFamily="50" charset="-127"/>
                </a:endParaRPr>
              </a:p>
            </p:txBody>
          </p:sp>
          <p:sp>
            <p:nvSpPr>
              <p:cNvPr id="32795" name="Oval 28">
                <a:extLst>
                  <a:ext uri="{FF2B5EF4-FFF2-40B4-BE49-F238E27FC236}">
                    <a16:creationId xmlns:a16="http://schemas.microsoft.com/office/drawing/2014/main" id="{72B1EA35-12E9-444D-9E2C-1A3CDF2763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0" y="4176"/>
                <a:ext cx="144" cy="144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8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Char char="–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bg2"/>
                  </a:buClr>
                  <a:buChar char="–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>
                  <a:latin typeface="Tahoma" panose="020B0604030504040204" pitchFamily="34" charset="0"/>
                  <a:ea typeface="굴림" panose="020B0600000101010101" pitchFamily="50" charset="-127"/>
                </a:endParaRPr>
              </a:p>
            </p:txBody>
          </p:sp>
          <p:sp>
            <p:nvSpPr>
              <p:cNvPr id="32796" name="Oval 29">
                <a:extLst>
                  <a:ext uri="{FF2B5EF4-FFF2-40B4-BE49-F238E27FC236}">
                    <a16:creationId xmlns:a16="http://schemas.microsoft.com/office/drawing/2014/main" id="{4E43B4E6-E4A3-44C0-A0F0-6EA599DACB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12" y="4176"/>
                <a:ext cx="144" cy="144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8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Char char="–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bg2"/>
                  </a:buClr>
                  <a:buChar char="–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>
                  <a:latin typeface="Tahoma" panose="020B0604030504040204" pitchFamily="34" charset="0"/>
                  <a:ea typeface="굴림" panose="020B0600000101010101" pitchFamily="50" charset="-127"/>
                </a:endParaRPr>
              </a:p>
            </p:txBody>
          </p:sp>
          <p:sp>
            <p:nvSpPr>
              <p:cNvPr id="32797" name="Line 30">
                <a:extLst>
                  <a:ext uri="{FF2B5EF4-FFF2-40B4-BE49-F238E27FC236}">
                    <a16:creationId xmlns:a16="http://schemas.microsoft.com/office/drawing/2014/main" id="{B46EE396-9354-44C9-8BC8-01B8D14747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64" y="4248"/>
                <a:ext cx="64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2798" name="Line 31">
                <a:extLst>
                  <a:ext uri="{FF2B5EF4-FFF2-40B4-BE49-F238E27FC236}">
                    <a16:creationId xmlns:a16="http://schemas.microsoft.com/office/drawing/2014/main" id="{6398F27A-F901-43C6-9ACA-0B2723468E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84" y="3672"/>
                <a:ext cx="0" cy="50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  <p:cxnSp>
          <p:nvCxnSpPr>
            <p:cNvPr id="32790" name="직선 연결선 63">
              <a:extLst>
                <a:ext uri="{FF2B5EF4-FFF2-40B4-BE49-F238E27FC236}">
                  <a16:creationId xmlns:a16="http://schemas.microsoft.com/office/drawing/2014/main" id="{566BEC67-30F2-4BFA-ABD1-F3636F88722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239328" y="3942190"/>
              <a:ext cx="628650" cy="730310"/>
            </a:xfrm>
            <a:prstGeom prst="line">
              <a:avLst/>
            </a:prstGeom>
            <a:noFill/>
            <a:ln w="9525" algn="ctr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2791" name="Oval 9">
              <a:extLst>
                <a:ext uri="{FF2B5EF4-FFF2-40B4-BE49-F238E27FC236}">
                  <a16:creationId xmlns:a16="http://schemas.microsoft.com/office/drawing/2014/main" id="{997D882E-890D-4022-96B4-72ABEDA6E8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22167" y="4599858"/>
              <a:ext cx="228600" cy="22860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80000"/>
                <a:buFont typeface="Wingdings" panose="05000000000000000000" pitchFamily="2" charset="2"/>
                <a:buChar char="l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>
                <a:latin typeface="Tahoma" panose="020B0604030504040204" pitchFamily="34" charset="0"/>
                <a:ea typeface="굴림" panose="020B0600000101010101" pitchFamily="50" charset="-127"/>
              </a:endParaRPr>
            </a:p>
          </p:txBody>
        </p:sp>
      </p:grpSp>
      <p:grpSp>
        <p:nvGrpSpPr>
          <p:cNvPr id="32776" name="그룹 9">
            <a:extLst>
              <a:ext uri="{FF2B5EF4-FFF2-40B4-BE49-F238E27FC236}">
                <a16:creationId xmlns:a16="http://schemas.microsoft.com/office/drawing/2014/main" id="{8045F962-72AB-44A8-A3BE-F29C082A577E}"/>
              </a:ext>
            </a:extLst>
          </p:cNvPr>
          <p:cNvGrpSpPr>
            <a:grpSpLocks/>
          </p:cNvGrpSpPr>
          <p:nvPr/>
        </p:nvGrpSpPr>
        <p:grpSpPr bwMode="auto">
          <a:xfrm>
            <a:off x="7019925" y="2547938"/>
            <a:ext cx="1485900" cy="2143125"/>
            <a:chOff x="2689679" y="4672500"/>
            <a:chExt cx="1485900" cy="2143568"/>
          </a:xfrm>
        </p:grpSpPr>
        <p:grpSp>
          <p:nvGrpSpPr>
            <p:cNvPr id="32779" name="Group 32">
              <a:extLst>
                <a:ext uri="{FF2B5EF4-FFF2-40B4-BE49-F238E27FC236}">
                  <a16:creationId xmlns:a16="http://schemas.microsoft.com/office/drawing/2014/main" id="{8865B9E6-2BC0-4A4C-9BE5-6C2AD0347FF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89679" y="4672500"/>
              <a:ext cx="1485900" cy="1257300"/>
              <a:chOff x="8001" y="9725"/>
              <a:chExt cx="2340" cy="1980"/>
            </a:xfrm>
          </p:grpSpPr>
          <p:sp>
            <p:nvSpPr>
              <p:cNvPr id="32782" name="Oval 33">
                <a:extLst>
                  <a:ext uri="{FF2B5EF4-FFF2-40B4-BE49-F238E27FC236}">
                    <a16:creationId xmlns:a16="http://schemas.microsoft.com/office/drawing/2014/main" id="{5D96BD20-3B13-450D-B182-994C076183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01" y="9725"/>
                <a:ext cx="360" cy="36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8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Char char="–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bg2"/>
                  </a:buClr>
                  <a:buChar char="–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>
                  <a:latin typeface="Tahoma" panose="020B0604030504040204" pitchFamily="34" charset="0"/>
                  <a:ea typeface="굴림" panose="020B0600000101010101" pitchFamily="50" charset="-127"/>
                </a:endParaRPr>
              </a:p>
            </p:txBody>
          </p:sp>
          <p:sp>
            <p:nvSpPr>
              <p:cNvPr id="32783" name="Oval 34">
                <a:extLst>
                  <a:ext uri="{FF2B5EF4-FFF2-40B4-BE49-F238E27FC236}">
                    <a16:creationId xmlns:a16="http://schemas.microsoft.com/office/drawing/2014/main" id="{0F25037D-FAAD-4822-987E-7DEEE30BAA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81" y="9725"/>
                <a:ext cx="360" cy="36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8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Char char="–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bg2"/>
                  </a:buClr>
                  <a:buChar char="–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>
                  <a:latin typeface="Tahoma" panose="020B0604030504040204" pitchFamily="34" charset="0"/>
                  <a:ea typeface="굴림" panose="020B0600000101010101" pitchFamily="50" charset="-127"/>
                </a:endParaRPr>
              </a:p>
            </p:txBody>
          </p:sp>
          <p:sp>
            <p:nvSpPr>
              <p:cNvPr id="32784" name="Oval 35">
                <a:extLst>
                  <a:ext uri="{FF2B5EF4-FFF2-40B4-BE49-F238E27FC236}">
                    <a16:creationId xmlns:a16="http://schemas.microsoft.com/office/drawing/2014/main" id="{32DC3C1D-5EEF-4077-A054-6BF57DD0D4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01" y="11345"/>
                <a:ext cx="360" cy="36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8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Char char="–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bg2"/>
                  </a:buClr>
                  <a:buChar char="–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>
                  <a:latin typeface="Tahoma" panose="020B0604030504040204" pitchFamily="34" charset="0"/>
                  <a:ea typeface="굴림" panose="020B0600000101010101" pitchFamily="50" charset="-127"/>
                </a:endParaRPr>
              </a:p>
            </p:txBody>
          </p:sp>
          <p:sp>
            <p:nvSpPr>
              <p:cNvPr id="32785" name="Oval 36">
                <a:extLst>
                  <a:ext uri="{FF2B5EF4-FFF2-40B4-BE49-F238E27FC236}">
                    <a16:creationId xmlns:a16="http://schemas.microsoft.com/office/drawing/2014/main" id="{8F3225B7-0F94-4873-8E13-592D57B69C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81" y="11345"/>
                <a:ext cx="360" cy="36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8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Char char="–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bg2"/>
                  </a:buClr>
                  <a:buChar char="–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>
                  <a:latin typeface="Tahoma" panose="020B0604030504040204" pitchFamily="34" charset="0"/>
                  <a:ea typeface="굴림" panose="020B0600000101010101" pitchFamily="50" charset="-127"/>
                </a:endParaRPr>
              </a:p>
            </p:txBody>
          </p:sp>
          <p:sp>
            <p:nvSpPr>
              <p:cNvPr id="32786" name="Line 37">
                <a:extLst>
                  <a:ext uri="{FF2B5EF4-FFF2-40B4-BE49-F238E27FC236}">
                    <a16:creationId xmlns:a16="http://schemas.microsoft.com/office/drawing/2014/main" id="{50AD90D6-36C1-4507-8C6F-B253592F1B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361" y="11525"/>
                <a:ext cx="162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2787" name="Line 38">
                <a:extLst>
                  <a:ext uri="{FF2B5EF4-FFF2-40B4-BE49-F238E27FC236}">
                    <a16:creationId xmlns:a16="http://schemas.microsoft.com/office/drawing/2014/main" id="{4BEB9128-3051-44A8-9384-183AD17EC95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161" y="10085"/>
                <a:ext cx="0" cy="126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2788" name="Line 39">
                <a:extLst>
                  <a:ext uri="{FF2B5EF4-FFF2-40B4-BE49-F238E27FC236}">
                    <a16:creationId xmlns:a16="http://schemas.microsoft.com/office/drawing/2014/main" id="{2D740B90-C28F-4D86-AF3A-147F758AA1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361" y="9905"/>
                <a:ext cx="1800" cy="144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  <p:cxnSp>
          <p:nvCxnSpPr>
            <p:cNvPr id="32780" name="직선 연결선 65">
              <a:extLst>
                <a:ext uri="{FF2B5EF4-FFF2-40B4-BE49-F238E27FC236}">
                  <a16:creationId xmlns:a16="http://schemas.microsoft.com/office/drawing/2014/main" id="{9952DF2F-143A-4DE6-826E-FAEBFC4E128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861129" y="5929800"/>
              <a:ext cx="628650" cy="730310"/>
            </a:xfrm>
            <a:prstGeom prst="line">
              <a:avLst/>
            </a:prstGeom>
            <a:noFill/>
            <a:ln w="9525" algn="ctr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2781" name="Oval 9">
              <a:extLst>
                <a:ext uri="{FF2B5EF4-FFF2-40B4-BE49-F238E27FC236}">
                  <a16:creationId xmlns:a16="http://schemas.microsoft.com/office/drawing/2014/main" id="{DAF8204F-4523-4825-A584-F0E73EC427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3968" y="6587468"/>
              <a:ext cx="228600" cy="22860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80000"/>
                <a:buFont typeface="Wingdings" panose="05000000000000000000" pitchFamily="2" charset="2"/>
                <a:buChar char="l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>
                <a:latin typeface="Tahoma" panose="020B0604030504040204" pitchFamily="34" charset="0"/>
                <a:ea typeface="굴림" panose="020B0600000101010101" pitchFamily="50" charset="-127"/>
              </a:endParaRPr>
            </a:p>
          </p:txBody>
        </p:sp>
      </p:grpSp>
      <p:cxnSp>
        <p:nvCxnSpPr>
          <p:cNvPr id="32777" name="직선 연결선 70">
            <a:extLst>
              <a:ext uri="{FF2B5EF4-FFF2-40B4-BE49-F238E27FC236}">
                <a16:creationId xmlns:a16="http://schemas.microsoft.com/office/drawing/2014/main" id="{BEB95D16-B977-4F29-A07E-80D2E9CBFB7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273550" y="5943600"/>
            <a:ext cx="628650" cy="730250"/>
          </a:xfrm>
          <a:prstGeom prst="line">
            <a:avLst/>
          </a:prstGeom>
          <a:noFill/>
          <a:ln w="9525" algn="ctr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778" name="Oval 9">
            <a:extLst>
              <a:ext uri="{FF2B5EF4-FFF2-40B4-BE49-F238E27FC236}">
                <a16:creationId xmlns:a16="http://schemas.microsoft.com/office/drawing/2014/main" id="{C55C94DE-C2E4-497E-8B55-8EB95E37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6163" y="6600825"/>
            <a:ext cx="228600" cy="2286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>
              <a:latin typeface="Tahoma" panose="020B0604030504040204" pitchFamily="34" charset="0"/>
              <a:ea typeface="굴림" panose="020B0600000101010101" pitchFamily="50" charset="-127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A12A916E-95CF-43AF-B6D7-AD08C3E76C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73113" y="14288"/>
            <a:ext cx="7793037" cy="617537"/>
          </a:xfrm>
        </p:spPr>
        <p:txBody>
          <a:bodyPr/>
          <a:lstStyle/>
          <a:p>
            <a:pPr eaLnBrk="1" hangingPunct="1"/>
            <a:r>
              <a:rPr lang="ko-KR" altLang="en-US" sz="3200" b="1">
                <a:ea typeface="굴림" panose="020B0600000101010101" pitchFamily="50" charset="-127"/>
              </a:rPr>
              <a:t>최소비용 스패닝</a:t>
            </a:r>
            <a:r>
              <a:rPr lang="en-US" altLang="ko-KR" sz="3200" b="1">
                <a:ea typeface="굴림" panose="020B0600000101010101" pitchFamily="50" charset="-127"/>
              </a:rPr>
              <a:t>(</a:t>
            </a:r>
            <a:r>
              <a:rPr lang="ko-KR" altLang="en-US" sz="3200" b="1">
                <a:ea typeface="굴림" panose="020B0600000101010101" pitchFamily="50" charset="-127"/>
              </a:rPr>
              <a:t>신장</a:t>
            </a:r>
            <a:r>
              <a:rPr lang="en-US" altLang="ko-KR" sz="3200" b="1">
                <a:ea typeface="굴림" panose="020B0600000101010101" pitchFamily="50" charset="-127"/>
              </a:rPr>
              <a:t>) </a:t>
            </a:r>
            <a:r>
              <a:rPr lang="ko-KR" altLang="en-US" sz="3200" b="1">
                <a:ea typeface="굴림" panose="020B0600000101010101" pitchFamily="50" charset="-127"/>
              </a:rPr>
              <a:t>트리</a:t>
            </a: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4F6DC128-9D6A-40C9-AF05-D0B8D46D3E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90600" y="981075"/>
            <a:ext cx="7315200" cy="1584325"/>
          </a:xfrm>
        </p:spPr>
        <p:txBody>
          <a:bodyPr/>
          <a:lstStyle/>
          <a:p>
            <a:pPr algn="just" eaLnBrk="1" hangingPunct="1">
              <a:lnSpc>
                <a:spcPct val="150000"/>
              </a:lnSpc>
            </a:pPr>
            <a:r>
              <a:rPr lang="ko-KR" altLang="en-US" sz="2000">
                <a:ea typeface="굴림" panose="020B0600000101010101" pitchFamily="50" charset="-127"/>
              </a:rPr>
              <a:t>정의</a:t>
            </a:r>
            <a:r>
              <a:rPr lang="en-US" altLang="ko-KR" sz="2000">
                <a:ea typeface="굴림" panose="020B0600000101010101" pitchFamily="50" charset="-127"/>
              </a:rPr>
              <a:t>: </a:t>
            </a:r>
            <a:r>
              <a:rPr lang="ko-KR" altLang="en-US" sz="2000">
                <a:ea typeface="굴림" panose="020B0600000101010101" pitchFamily="50" charset="-127"/>
              </a:rPr>
              <a:t>에지에 가중치가 있는 그래프 </a:t>
            </a:r>
            <a:r>
              <a:rPr lang="en-US" altLang="ko-KR" sz="2000">
                <a:ea typeface="굴림" panose="020B0600000101010101" pitchFamily="50" charset="-127"/>
              </a:rPr>
              <a:t>G</a:t>
            </a:r>
            <a:r>
              <a:rPr lang="ko-KR" altLang="en-US" sz="2000">
                <a:ea typeface="굴림" panose="020B0600000101010101" pitchFamily="50" charset="-127"/>
              </a:rPr>
              <a:t>의</a:t>
            </a:r>
            <a:r>
              <a:rPr lang="en-US" altLang="ko-KR" sz="2000">
                <a:ea typeface="굴림" panose="020B0600000101010101" pitchFamily="50" charset="-127"/>
              </a:rPr>
              <a:t> </a:t>
            </a:r>
            <a:r>
              <a:rPr lang="ko-KR" altLang="en-US" sz="2000">
                <a:ea typeface="굴림" panose="020B0600000101010101" pitchFamily="50" charset="-127"/>
              </a:rPr>
              <a:t>최소비용 스패닝트리</a:t>
            </a:r>
            <a:r>
              <a:rPr lang="en-US" altLang="ko-KR" sz="2000">
                <a:ea typeface="굴림" panose="020B0600000101010101" pitchFamily="50" charset="-127"/>
              </a:rPr>
              <a:t>(minimum spanning tree)</a:t>
            </a:r>
            <a:r>
              <a:rPr lang="ko-KR" altLang="en-US" sz="2000">
                <a:ea typeface="굴림" panose="020B0600000101010101" pitchFamily="50" charset="-127"/>
              </a:rPr>
              <a:t>는 전체 가중치</a:t>
            </a:r>
            <a:r>
              <a:rPr lang="en-US" altLang="ko-KR" sz="2000">
                <a:ea typeface="굴림" panose="020B0600000101010101" pitchFamily="50" charset="-127"/>
              </a:rPr>
              <a:t>(</a:t>
            </a:r>
            <a:r>
              <a:rPr lang="ko-KR" altLang="en-US" sz="2000">
                <a:ea typeface="굴림" panose="020B0600000101010101" pitchFamily="50" charset="-127"/>
              </a:rPr>
              <a:t>가중치 합</a:t>
            </a:r>
            <a:r>
              <a:rPr lang="en-US" altLang="ko-KR" sz="2000">
                <a:ea typeface="굴림" panose="020B0600000101010101" pitchFamily="50" charset="-127"/>
              </a:rPr>
              <a:t>)</a:t>
            </a:r>
            <a:r>
              <a:rPr lang="ko-KR" altLang="en-US" sz="2000">
                <a:ea typeface="굴림" panose="020B0600000101010101" pitchFamily="50" charset="-127"/>
              </a:rPr>
              <a:t>가 최소인 </a:t>
            </a:r>
            <a:r>
              <a:rPr lang="en-US" altLang="ko-KR" sz="2000">
                <a:ea typeface="굴림" panose="020B0600000101010101" pitchFamily="50" charset="-127"/>
              </a:rPr>
              <a:t>G</a:t>
            </a:r>
            <a:r>
              <a:rPr lang="ko-KR" altLang="en-US" sz="2000">
                <a:ea typeface="굴림" panose="020B0600000101010101" pitchFamily="50" charset="-127"/>
              </a:rPr>
              <a:t>의 스패닝트리이다</a:t>
            </a:r>
            <a:r>
              <a:rPr lang="en-US" altLang="ko-KR" sz="2000">
                <a:ea typeface="굴림" panose="020B0600000101010101" pitchFamily="50" charset="-127"/>
              </a:rPr>
              <a:t>.</a:t>
            </a:r>
          </a:p>
        </p:txBody>
      </p:sp>
      <p:sp>
        <p:nvSpPr>
          <p:cNvPr id="34820" name="Oval 17">
            <a:extLst>
              <a:ext uri="{FF2B5EF4-FFF2-40B4-BE49-F238E27FC236}">
                <a16:creationId xmlns:a16="http://schemas.microsoft.com/office/drawing/2014/main" id="{EC8D58E4-B0B5-4714-AF01-72FA83AB46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0663" y="3540125"/>
            <a:ext cx="228600" cy="2286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b="1">
              <a:latin typeface="Tahoma" panose="020B0604030504040204" pitchFamily="34" charset="0"/>
              <a:ea typeface="굴림" panose="020B0600000101010101" pitchFamily="50" charset="-127"/>
            </a:endParaRPr>
          </a:p>
        </p:txBody>
      </p:sp>
      <p:sp>
        <p:nvSpPr>
          <p:cNvPr id="34821" name="Line 18">
            <a:extLst>
              <a:ext uri="{FF2B5EF4-FFF2-40B4-BE49-F238E27FC236}">
                <a16:creationId xmlns:a16="http://schemas.microsoft.com/office/drawing/2014/main" id="{8D019EFC-CBF2-4436-997C-E319E85502E7}"/>
              </a:ext>
            </a:extLst>
          </p:cNvPr>
          <p:cNvSpPr>
            <a:spLocks noChangeShapeType="1"/>
          </p:cNvSpPr>
          <p:nvPr/>
        </p:nvSpPr>
        <p:spPr bwMode="auto">
          <a:xfrm>
            <a:off x="5529263" y="3654425"/>
            <a:ext cx="1123950" cy="10287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4822" name="Oval 19">
            <a:extLst>
              <a:ext uri="{FF2B5EF4-FFF2-40B4-BE49-F238E27FC236}">
                <a16:creationId xmlns:a16="http://schemas.microsoft.com/office/drawing/2014/main" id="{15CB8CE3-8376-435B-8E04-3056B02AAA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7963" y="3540125"/>
            <a:ext cx="228600" cy="2286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b="1">
              <a:latin typeface="Tahoma" panose="020B0604030504040204" pitchFamily="34" charset="0"/>
              <a:ea typeface="굴림" panose="020B0600000101010101" pitchFamily="50" charset="-127"/>
            </a:endParaRPr>
          </a:p>
        </p:txBody>
      </p:sp>
      <p:sp>
        <p:nvSpPr>
          <p:cNvPr id="34823" name="Line 22">
            <a:extLst>
              <a:ext uri="{FF2B5EF4-FFF2-40B4-BE49-F238E27FC236}">
                <a16:creationId xmlns:a16="http://schemas.microsoft.com/office/drawing/2014/main" id="{79B82600-06D0-487D-99F0-3146952DB554}"/>
              </a:ext>
            </a:extLst>
          </p:cNvPr>
          <p:cNvSpPr>
            <a:spLocks noChangeShapeType="1"/>
          </p:cNvSpPr>
          <p:nvPr/>
        </p:nvSpPr>
        <p:spPr bwMode="auto">
          <a:xfrm>
            <a:off x="6653213" y="3752850"/>
            <a:ext cx="0" cy="9302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4824" name="Line 23">
            <a:extLst>
              <a:ext uri="{FF2B5EF4-FFF2-40B4-BE49-F238E27FC236}">
                <a16:creationId xmlns:a16="http://schemas.microsoft.com/office/drawing/2014/main" id="{A7044CBE-F80C-4910-97DC-19720F5EFA8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414963" y="3654425"/>
            <a:ext cx="1143000" cy="914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4825" name="Rectangle 24">
            <a:extLst>
              <a:ext uri="{FF2B5EF4-FFF2-40B4-BE49-F238E27FC236}">
                <a16:creationId xmlns:a16="http://schemas.microsoft.com/office/drawing/2014/main" id="{43F80800-34D0-4156-A12E-EB3E697491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2781300"/>
            <a:ext cx="3505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ko-KR" sz="1600">
                <a:latin typeface="굴림" panose="020B0600000101010101" pitchFamily="50" charset="-127"/>
                <a:ea typeface="굴림" panose="020B0600000101010101" pitchFamily="50" charset="-127"/>
              </a:rPr>
              <a:t>G</a:t>
            </a:r>
            <a:r>
              <a:rPr lang="ko-KR" altLang="en-US" sz="1600">
                <a:latin typeface="굴림" panose="020B0600000101010101" pitchFamily="50" charset="-127"/>
                <a:ea typeface="굴림" panose="020B0600000101010101" pitchFamily="50" charset="-127"/>
              </a:rPr>
              <a:t>의 </a:t>
            </a:r>
            <a:r>
              <a:rPr lang="en-US" altLang="ko-KR" sz="1600">
                <a:latin typeface="굴림" panose="020B0600000101010101" pitchFamily="50" charset="-127"/>
                <a:ea typeface="굴림" panose="020B0600000101010101" pitchFamily="50" charset="-127"/>
              </a:rPr>
              <a:t>minimum spanning tree</a:t>
            </a:r>
          </a:p>
        </p:txBody>
      </p:sp>
      <p:sp>
        <p:nvSpPr>
          <p:cNvPr id="34826" name="Rectangle 25">
            <a:extLst>
              <a:ext uri="{FF2B5EF4-FFF2-40B4-BE49-F238E27FC236}">
                <a16:creationId xmlns:a16="http://schemas.microsoft.com/office/drawing/2014/main" id="{69E57C88-197B-4D69-A676-6A8D392E53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3938" y="3386138"/>
            <a:ext cx="271462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>
                <a:latin typeface="굴림" panose="020B0600000101010101" pitchFamily="50" charset="-127"/>
                <a:ea typeface="굴림" panose="020B0600000101010101" pitchFamily="50" charset="-127"/>
              </a:rPr>
              <a:t>6</a:t>
            </a:r>
          </a:p>
        </p:txBody>
      </p:sp>
      <p:sp>
        <p:nvSpPr>
          <p:cNvPr id="34827" name="Rectangle 26">
            <a:extLst>
              <a:ext uri="{FF2B5EF4-FFF2-40B4-BE49-F238E27FC236}">
                <a16:creationId xmlns:a16="http://schemas.microsoft.com/office/drawing/2014/main" id="{38B81C3E-1556-4912-8895-BF3D6BFF47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7050" y="3990975"/>
            <a:ext cx="27146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>
                <a:latin typeface="굴림" panose="020B0600000101010101" pitchFamily="50" charset="-127"/>
                <a:ea typeface="굴림" panose="020B0600000101010101" pitchFamily="50" charset="-127"/>
              </a:rPr>
              <a:t>1</a:t>
            </a:r>
          </a:p>
        </p:txBody>
      </p:sp>
      <p:sp>
        <p:nvSpPr>
          <p:cNvPr id="34828" name="Rectangle 27">
            <a:extLst>
              <a:ext uri="{FF2B5EF4-FFF2-40B4-BE49-F238E27FC236}">
                <a16:creationId xmlns:a16="http://schemas.microsoft.com/office/drawing/2014/main" id="{A6E4DB89-107C-43A2-8064-DC993CFA91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6913" y="3851275"/>
            <a:ext cx="27146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>
                <a:latin typeface="굴림" panose="020B0600000101010101" pitchFamily="50" charset="-127"/>
                <a:ea typeface="굴림" panose="020B0600000101010101" pitchFamily="50" charset="-127"/>
              </a:rPr>
              <a:t>4</a:t>
            </a:r>
          </a:p>
        </p:txBody>
      </p:sp>
      <p:sp>
        <p:nvSpPr>
          <p:cNvPr id="34829" name="Rectangle 28">
            <a:extLst>
              <a:ext uri="{FF2B5EF4-FFF2-40B4-BE49-F238E27FC236}">
                <a16:creationId xmlns:a16="http://schemas.microsoft.com/office/drawing/2014/main" id="{3B35A815-BF43-468E-9FA1-91806FD45C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1563" y="4670425"/>
            <a:ext cx="27146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>
                <a:latin typeface="굴림" panose="020B0600000101010101" pitchFamily="50" charset="-127"/>
                <a:ea typeface="굴림" panose="020B0600000101010101" pitchFamily="50" charset="-127"/>
              </a:rPr>
              <a:t>2</a:t>
            </a:r>
          </a:p>
        </p:txBody>
      </p:sp>
      <p:sp>
        <p:nvSpPr>
          <p:cNvPr id="34830" name="Rectangle 30">
            <a:extLst>
              <a:ext uri="{FF2B5EF4-FFF2-40B4-BE49-F238E27FC236}">
                <a16:creationId xmlns:a16="http://schemas.microsoft.com/office/drawing/2014/main" id="{090CE0ED-B2D4-4F17-A28C-C0773EAC2E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0988" y="4102100"/>
            <a:ext cx="27146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>
                <a:latin typeface="굴림" panose="020B0600000101010101" pitchFamily="50" charset="-127"/>
                <a:ea typeface="굴림" panose="020B0600000101010101" pitchFamily="50" charset="-127"/>
              </a:rPr>
              <a:t>5</a:t>
            </a:r>
          </a:p>
        </p:txBody>
      </p:sp>
      <p:grpSp>
        <p:nvGrpSpPr>
          <p:cNvPr id="34831" name="그룹 29">
            <a:extLst>
              <a:ext uri="{FF2B5EF4-FFF2-40B4-BE49-F238E27FC236}">
                <a16:creationId xmlns:a16="http://schemas.microsoft.com/office/drawing/2014/main" id="{470EECB0-3A41-49CD-8004-4D4F98660D32}"/>
              </a:ext>
            </a:extLst>
          </p:cNvPr>
          <p:cNvGrpSpPr>
            <a:grpSpLocks/>
          </p:cNvGrpSpPr>
          <p:nvPr/>
        </p:nvGrpSpPr>
        <p:grpSpPr bwMode="auto">
          <a:xfrm>
            <a:off x="871538" y="3292475"/>
            <a:ext cx="2486025" cy="2563813"/>
            <a:chOff x="82550" y="2409055"/>
            <a:chExt cx="2486068" cy="2564654"/>
          </a:xfrm>
        </p:grpSpPr>
        <p:sp>
          <p:nvSpPr>
            <p:cNvPr id="34849" name="Oval 5">
              <a:extLst>
                <a:ext uri="{FF2B5EF4-FFF2-40B4-BE49-F238E27FC236}">
                  <a16:creationId xmlns:a16="http://schemas.microsoft.com/office/drawing/2014/main" id="{A0073FC2-2313-4AEA-8268-9F3EFB7B31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0750" y="2663510"/>
              <a:ext cx="228600" cy="22860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80000"/>
                <a:buFont typeface="Wingdings" panose="05000000000000000000" pitchFamily="2" charset="2"/>
                <a:buChar char="l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>
                <a:latin typeface="Tahoma" panose="020B0604030504040204" pitchFamily="34" charset="0"/>
                <a:ea typeface="굴림" panose="020B0600000101010101" pitchFamily="50" charset="-127"/>
              </a:endParaRPr>
            </a:p>
          </p:txBody>
        </p:sp>
        <p:sp>
          <p:nvSpPr>
            <p:cNvPr id="34850" name="Line 6">
              <a:extLst>
                <a:ext uri="{FF2B5EF4-FFF2-40B4-BE49-F238E27FC236}">
                  <a16:creationId xmlns:a16="http://schemas.microsoft.com/office/drawing/2014/main" id="{AE5D1253-0327-4086-BA5D-5AE39AF4B5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49350" y="2777810"/>
              <a:ext cx="10287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4851" name="Line 7">
              <a:extLst>
                <a:ext uri="{FF2B5EF4-FFF2-40B4-BE49-F238E27FC236}">
                  <a16:creationId xmlns:a16="http://schemas.microsoft.com/office/drawing/2014/main" id="{153A1479-9BEA-4D25-AC45-BB154411EE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35050" y="2892110"/>
              <a:ext cx="0" cy="8001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4852" name="Line 11">
              <a:extLst>
                <a:ext uri="{FF2B5EF4-FFF2-40B4-BE49-F238E27FC236}">
                  <a16:creationId xmlns:a16="http://schemas.microsoft.com/office/drawing/2014/main" id="{301BC8EE-687B-425C-B2AD-91F7B577E6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49350" y="3806510"/>
              <a:ext cx="10287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4853" name="Line 12">
              <a:extLst>
                <a:ext uri="{FF2B5EF4-FFF2-40B4-BE49-F238E27FC236}">
                  <a16:creationId xmlns:a16="http://schemas.microsoft.com/office/drawing/2014/main" id="{84D5E57D-F8F0-4356-BEB7-54811CBED6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92350" y="2892110"/>
              <a:ext cx="0" cy="8001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4854" name="Line 13">
              <a:extLst>
                <a:ext uri="{FF2B5EF4-FFF2-40B4-BE49-F238E27FC236}">
                  <a16:creationId xmlns:a16="http://schemas.microsoft.com/office/drawing/2014/main" id="{7B4A7693-9ECD-496C-82B0-CFA1FAD6A54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92200" y="2834960"/>
              <a:ext cx="1143000" cy="9144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4855" name="Line 14">
              <a:extLst>
                <a:ext uri="{FF2B5EF4-FFF2-40B4-BE49-F238E27FC236}">
                  <a16:creationId xmlns:a16="http://schemas.microsoft.com/office/drawing/2014/main" id="{97FD311F-5AEF-4968-B2FA-47142A0173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49350" y="2834960"/>
              <a:ext cx="1143000" cy="9144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4856" name="Rectangle 15">
              <a:extLst>
                <a:ext uri="{FF2B5EF4-FFF2-40B4-BE49-F238E27FC236}">
                  <a16:creationId xmlns:a16="http://schemas.microsoft.com/office/drawing/2014/main" id="{9CABF1BB-0405-4E67-982B-FE571961CF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550" y="2968310"/>
              <a:ext cx="749300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80000"/>
                <a:buFont typeface="Wingdings" panose="05000000000000000000" pitchFamily="2" charset="2"/>
                <a:buChar char="l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200">
                  <a:latin typeface="굴림" panose="020B0600000101010101" pitchFamily="50" charset="-127"/>
                  <a:ea typeface="굴림" panose="020B0600000101010101" pitchFamily="50" charset="-127"/>
                </a:rPr>
                <a:t>G=(V,E)</a:t>
              </a:r>
            </a:p>
          </p:txBody>
        </p:sp>
        <p:sp>
          <p:nvSpPr>
            <p:cNvPr id="34857" name="Oval 10">
              <a:extLst>
                <a:ext uri="{FF2B5EF4-FFF2-40B4-BE49-F238E27FC236}">
                  <a16:creationId xmlns:a16="http://schemas.microsoft.com/office/drawing/2014/main" id="{77EA8DFA-C93B-42BB-AD50-F8D9C8D9F7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8050" y="3692210"/>
              <a:ext cx="228600" cy="22860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80000"/>
                <a:buFont typeface="Wingdings" panose="05000000000000000000" pitchFamily="2" charset="2"/>
                <a:buChar char="l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>
                <a:latin typeface="Tahoma" panose="020B0604030504040204" pitchFamily="34" charset="0"/>
                <a:ea typeface="굴림" panose="020B0600000101010101" pitchFamily="50" charset="-127"/>
              </a:endParaRPr>
            </a:p>
          </p:txBody>
        </p:sp>
        <p:sp>
          <p:nvSpPr>
            <p:cNvPr id="34858" name="Oval 8">
              <a:extLst>
                <a:ext uri="{FF2B5EF4-FFF2-40B4-BE49-F238E27FC236}">
                  <a16:creationId xmlns:a16="http://schemas.microsoft.com/office/drawing/2014/main" id="{1A048523-A317-43F4-8E57-43D0D9702D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8050" y="2663510"/>
              <a:ext cx="228600" cy="22860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80000"/>
                <a:buFont typeface="Wingdings" panose="05000000000000000000" pitchFamily="2" charset="2"/>
                <a:buChar char="l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>
                <a:latin typeface="Tahoma" panose="020B0604030504040204" pitchFamily="34" charset="0"/>
                <a:ea typeface="굴림" panose="020B0600000101010101" pitchFamily="50" charset="-127"/>
              </a:endParaRPr>
            </a:p>
          </p:txBody>
        </p:sp>
        <p:sp>
          <p:nvSpPr>
            <p:cNvPr id="34859" name="Oval 9">
              <a:extLst>
                <a:ext uri="{FF2B5EF4-FFF2-40B4-BE49-F238E27FC236}">
                  <a16:creationId xmlns:a16="http://schemas.microsoft.com/office/drawing/2014/main" id="{A772EFF6-4AD6-47A9-9581-330AAC7E0C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0750" y="3692210"/>
              <a:ext cx="228600" cy="22860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80000"/>
                <a:buFont typeface="Wingdings" panose="05000000000000000000" pitchFamily="2" charset="2"/>
                <a:buChar char="l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>
                <a:latin typeface="Tahoma" panose="020B0604030504040204" pitchFamily="34" charset="0"/>
                <a:ea typeface="굴림" panose="020B0600000101010101" pitchFamily="50" charset="-127"/>
              </a:endParaRPr>
            </a:p>
          </p:txBody>
        </p:sp>
        <p:cxnSp>
          <p:nvCxnSpPr>
            <p:cNvPr id="34860" name="직선 연결선 41">
              <a:extLst>
                <a:ext uri="{FF2B5EF4-FFF2-40B4-BE49-F238E27FC236}">
                  <a16:creationId xmlns:a16="http://schemas.microsoft.com/office/drawing/2014/main" id="{814EB97A-0AD0-4639-BEA2-18935A9984C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041400" y="3898555"/>
              <a:ext cx="628650" cy="730310"/>
            </a:xfrm>
            <a:prstGeom prst="line">
              <a:avLst/>
            </a:prstGeom>
            <a:noFill/>
            <a:ln w="9525" algn="ctr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4861" name="직선 연결선 42">
              <a:extLst>
                <a:ext uri="{FF2B5EF4-FFF2-40B4-BE49-F238E27FC236}">
                  <a16:creationId xmlns:a16="http://schemas.microsoft.com/office/drawing/2014/main" id="{21D54832-6457-4053-BE6F-6D42FD85DF4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1709640" y="3935295"/>
              <a:ext cx="541478" cy="729937"/>
            </a:xfrm>
            <a:prstGeom prst="line">
              <a:avLst/>
            </a:prstGeom>
            <a:noFill/>
            <a:ln w="9525" algn="ctr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4862" name="Oval 9">
              <a:extLst>
                <a:ext uri="{FF2B5EF4-FFF2-40B4-BE49-F238E27FC236}">
                  <a16:creationId xmlns:a16="http://schemas.microsoft.com/office/drawing/2014/main" id="{A0473BE3-817D-4144-9F33-79398C2CD8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5340" y="4550932"/>
              <a:ext cx="228600" cy="22860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80000"/>
                <a:buFont typeface="Wingdings" panose="05000000000000000000" pitchFamily="2" charset="2"/>
                <a:buChar char="l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>
                <a:latin typeface="Tahoma" panose="020B0604030504040204" pitchFamily="34" charset="0"/>
                <a:ea typeface="굴림" panose="020B0600000101010101" pitchFamily="50" charset="-127"/>
              </a:endParaRPr>
            </a:p>
          </p:txBody>
        </p:sp>
        <p:sp>
          <p:nvSpPr>
            <p:cNvPr id="34863" name="TextBox 44">
              <a:extLst>
                <a:ext uri="{FF2B5EF4-FFF2-40B4-BE49-F238E27FC236}">
                  <a16:creationId xmlns:a16="http://schemas.microsoft.com/office/drawing/2014/main" id="{C5517D06-9683-469A-A8EC-57A70CA2CD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5307" y="2419828"/>
              <a:ext cx="31750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80000"/>
                <a:buFont typeface="Wingdings" panose="05000000000000000000" pitchFamily="2" charset="2"/>
                <a:buChar char="l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ko-KR" sz="1200">
                  <a:latin typeface="Verdana" panose="020B0604030504040204" pitchFamily="34" charset="0"/>
                  <a:ea typeface="굴림" panose="020B0600000101010101" pitchFamily="50" charset="-127"/>
                </a:rPr>
                <a:t>0</a:t>
              </a:r>
              <a:endParaRPr kumimoji="0" lang="ko-KR" altLang="en-US" sz="1200">
                <a:latin typeface="Verdana" panose="020B0604030504040204" pitchFamily="34" charset="0"/>
                <a:ea typeface="굴림" panose="020B0600000101010101" pitchFamily="50" charset="-127"/>
              </a:endParaRPr>
            </a:p>
          </p:txBody>
        </p:sp>
        <p:sp>
          <p:nvSpPr>
            <p:cNvPr id="34864" name="TextBox 45">
              <a:extLst>
                <a:ext uri="{FF2B5EF4-FFF2-40B4-BE49-F238E27FC236}">
                  <a16:creationId xmlns:a16="http://schemas.microsoft.com/office/drawing/2014/main" id="{D1BE4FE7-9E88-4145-A6DC-8A08A3CD56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64251" y="2409055"/>
              <a:ext cx="31750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80000"/>
                <a:buFont typeface="Wingdings" panose="05000000000000000000" pitchFamily="2" charset="2"/>
                <a:buChar char="l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ko-KR" sz="1200">
                  <a:latin typeface="Verdana" panose="020B0604030504040204" pitchFamily="34" charset="0"/>
                  <a:ea typeface="굴림" panose="020B0600000101010101" pitchFamily="50" charset="-127"/>
                </a:rPr>
                <a:t>1</a:t>
              </a:r>
              <a:endParaRPr kumimoji="0" lang="ko-KR" altLang="en-US" sz="1200">
                <a:latin typeface="Verdana" panose="020B0604030504040204" pitchFamily="34" charset="0"/>
                <a:ea typeface="굴림" panose="020B0600000101010101" pitchFamily="50" charset="-127"/>
              </a:endParaRPr>
            </a:p>
          </p:txBody>
        </p:sp>
        <p:sp>
          <p:nvSpPr>
            <p:cNvPr id="34865" name="TextBox 46">
              <a:extLst>
                <a:ext uri="{FF2B5EF4-FFF2-40B4-BE49-F238E27FC236}">
                  <a16:creationId xmlns:a16="http://schemas.microsoft.com/office/drawing/2014/main" id="{3123F70A-89AF-444C-8C5D-138651905D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2000" y="3873268"/>
              <a:ext cx="31750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80000"/>
                <a:buFont typeface="Wingdings" panose="05000000000000000000" pitchFamily="2" charset="2"/>
                <a:buChar char="l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ko-KR" sz="1200">
                  <a:latin typeface="Verdana" panose="020B0604030504040204" pitchFamily="34" charset="0"/>
                  <a:ea typeface="굴림" panose="020B0600000101010101" pitchFamily="50" charset="-127"/>
                </a:rPr>
                <a:t>2</a:t>
              </a:r>
              <a:endParaRPr kumimoji="0" lang="ko-KR" altLang="en-US" sz="1200">
                <a:latin typeface="Verdana" panose="020B0604030504040204" pitchFamily="34" charset="0"/>
                <a:ea typeface="굴림" panose="020B0600000101010101" pitchFamily="50" charset="-127"/>
              </a:endParaRPr>
            </a:p>
          </p:txBody>
        </p:sp>
        <p:sp>
          <p:nvSpPr>
            <p:cNvPr id="34866" name="TextBox 47">
              <a:extLst>
                <a:ext uri="{FF2B5EF4-FFF2-40B4-BE49-F238E27FC236}">
                  <a16:creationId xmlns:a16="http://schemas.microsoft.com/office/drawing/2014/main" id="{0E54A4C7-5601-4E0B-929D-15706EAB39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46200" y="4696710"/>
              <a:ext cx="31750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80000"/>
                <a:buFont typeface="Wingdings" panose="05000000000000000000" pitchFamily="2" charset="2"/>
                <a:buChar char="l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ko-KR" sz="1200">
                  <a:latin typeface="Verdana" panose="020B0604030504040204" pitchFamily="34" charset="0"/>
                  <a:ea typeface="굴림" panose="020B0600000101010101" pitchFamily="50" charset="-127"/>
                </a:rPr>
                <a:t>3</a:t>
              </a:r>
              <a:endParaRPr kumimoji="0" lang="ko-KR" altLang="en-US" sz="1200">
                <a:latin typeface="Verdana" panose="020B0604030504040204" pitchFamily="34" charset="0"/>
                <a:ea typeface="굴림" panose="020B0600000101010101" pitchFamily="50" charset="-127"/>
              </a:endParaRPr>
            </a:p>
          </p:txBody>
        </p:sp>
        <p:sp>
          <p:nvSpPr>
            <p:cNvPr id="34867" name="TextBox 48">
              <a:extLst>
                <a:ext uri="{FF2B5EF4-FFF2-40B4-BE49-F238E27FC236}">
                  <a16:creationId xmlns:a16="http://schemas.microsoft.com/office/drawing/2014/main" id="{D3F30AD7-2B54-4BFB-B08E-57CC363EF3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51118" y="3935295"/>
              <a:ext cx="31750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80000"/>
                <a:buFont typeface="Wingdings" panose="05000000000000000000" pitchFamily="2" charset="2"/>
                <a:buChar char="l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ko-KR" sz="1200">
                  <a:latin typeface="Verdana" panose="020B0604030504040204" pitchFamily="34" charset="0"/>
                  <a:ea typeface="굴림" panose="020B0600000101010101" pitchFamily="50" charset="-127"/>
                </a:rPr>
                <a:t>4</a:t>
              </a:r>
              <a:endParaRPr kumimoji="0" lang="ko-KR" altLang="en-US" sz="1200">
                <a:latin typeface="Verdana" panose="020B0604030504040204" pitchFamily="34" charset="0"/>
                <a:ea typeface="굴림" panose="020B0600000101010101" pitchFamily="50" charset="-127"/>
              </a:endParaRPr>
            </a:p>
          </p:txBody>
        </p:sp>
      </p:grpSp>
      <p:sp>
        <p:nvSpPr>
          <p:cNvPr id="34832" name="Rectangle 30">
            <a:extLst>
              <a:ext uri="{FF2B5EF4-FFF2-40B4-BE49-F238E27FC236}">
                <a16:creationId xmlns:a16="http://schemas.microsoft.com/office/drawing/2014/main" id="{2FCA0992-E0B8-4D8C-AC3F-2F46C4FDE4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0875" y="5095875"/>
            <a:ext cx="27146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>
                <a:latin typeface="굴림" panose="020B0600000101010101" pitchFamily="50" charset="-127"/>
                <a:ea typeface="굴림" panose="020B0600000101010101" pitchFamily="50" charset="-127"/>
              </a:rPr>
              <a:t>5</a:t>
            </a:r>
          </a:p>
        </p:txBody>
      </p:sp>
      <p:sp>
        <p:nvSpPr>
          <p:cNvPr id="34833" name="Rectangle 28">
            <a:extLst>
              <a:ext uri="{FF2B5EF4-FFF2-40B4-BE49-F238E27FC236}">
                <a16:creationId xmlns:a16="http://schemas.microsoft.com/office/drawing/2014/main" id="{FD734F85-E66C-4AE1-8EB3-BB28A02D8C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4238" y="4300538"/>
            <a:ext cx="271462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>
                <a:latin typeface="굴림" panose="020B0600000101010101" pitchFamily="50" charset="-127"/>
                <a:ea typeface="굴림" panose="020B0600000101010101" pitchFamily="50" charset="-127"/>
              </a:rPr>
              <a:t>2</a:t>
            </a:r>
          </a:p>
        </p:txBody>
      </p:sp>
      <p:sp>
        <p:nvSpPr>
          <p:cNvPr id="34834" name="Rectangle 30">
            <a:extLst>
              <a:ext uri="{FF2B5EF4-FFF2-40B4-BE49-F238E27FC236}">
                <a16:creationId xmlns:a16="http://schemas.microsoft.com/office/drawing/2014/main" id="{6CDD45B0-F8F0-4602-ADD8-CEA13C7090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52725" y="5095875"/>
            <a:ext cx="273050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>
                <a:latin typeface="굴림" panose="020B0600000101010101" pitchFamily="50" charset="-127"/>
                <a:ea typeface="굴림" panose="020B0600000101010101" pitchFamily="50" charset="-127"/>
              </a:rPr>
              <a:t>6</a:t>
            </a:r>
          </a:p>
        </p:txBody>
      </p:sp>
      <p:sp>
        <p:nvSpPr>
          <p:cNvPr id="34835" name="Rectangle 27">
            <a:extLst>
              <a:ext uri="{FF2B5EF4-FFF2-40B4-BE49-F238E27FC236}">
                <a16:creationId xmlns:a16="http://schemas.microsoft.com/office/drawing/2014/main" id="{68F61847-5E91-482D-8A48-A10C617238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5475" y="3616325"/>
            <a:ext cx="27146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>
                <a:latin typeface="굴림" panose="020B0600000101010101" pitchFamily="50" charset="-127"/>
                <a:ea typeface="굴림" panose="020B0600000101010101" pitchFamily="50" charset="-127"/>
              </a:rPr>
              <a:t>4</a:t>
            </a:r>
          </a:p>
        </p:txBody>
      </p:sp>
      <p:sp>
        <p:nvSpPr>
          <p:cNvPr id="34836" name="Rectangle 27">
            <a:extLst>
              <a:ext uri="{FF2B5EF4-FFF2-40B4-BE49-F238E27FC236}">
                <a16:creationId xmlns:a16="http://schemas.microsoft.com/office/drawing/2014/main" id="{C48B2554-D945-45C4-AE77-51B9F0BF90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26113" y="4291013"/>
            <a:ext cx="271462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>
                <a:latin typeface="굴림" panose="020B0600000101010101" pitchFamily="50" charset="-127"/>
                <a:ea typeface="굴림" panose="020B0600000101010101" pitchFamily="50" charset="-127"/>
              </a:rPr>
              <a:t>2</a:t>
            </a:r>
          </a:p>
        </p:txBody>
      </p:sp>
      <p:sp>
        <p:nvSpPr>
          <p:cNvPr id="34837" name="Rectangle 27">
            <a:extLst>
              <a:ext uri="{FF2B5EF4-FFF2-40B4-BE49-F238E27FC236}">
                <a16:creationId xmlns:a16="http://schemas.microsoft.com/office/drawing/2014/main" id="{6A262094-B4C1-413F-8DCD-5B29ABD488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2263" y="4057650"/>
            <a:ext cx="27146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>
                <a:latin typeface="굴림" panose="020B0600000101010101" pitchFamily="50" charset="-127"/>
                <a:ea typeface="굴림" panose="020B0600000101010101" pitchFamily="50" charset="-127"/>
              </a:rPr>
              <a:t>1</a:t>
            </a:r>
          </a:p>
        </p:txBody>
      </p:sp>
      <p:cxnSp>
        <p:nvCxnSpPr>
          <p:cNvPr id="34838" name="직선 연결선 56">
            <a:extLst>
              <a:ext uri="{FF2B5EF4-FFF2-40B4-BE49-F238E27FC236}">
                <a16:creationId xmlns:a16="http://schemas.microsoft.com/office/drawing/2014/main" id="{86D1299B-C327-41A5-A4E7-AF56DF0BE8A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419725" y="4708525"/>
            <a:ext cx="628650" cy="730250"/>
          </a:xfrm>
          <a:prstGeom prst="line">
            <a:avLst/>
          </a:prstGeom>
          <a:noFill/>
          <a:ln w="9525" algn="ctr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4839" name="Rectangle 30">
            <a:extLst>
              <a:ext uri="{FF2B5EF4-FFF2-40B4-BE49-F238E27FC236}">
                <a16:creationId xmlns:a16="http://schemas.microsoft.com/office/drawing/2014/main" id="{48DF62A0-E589-4D42-B489-668411EB67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9725" y="4994275"/>
            <a:ext cx="27146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>
                <a:latin typeface="굴림" panose="020B0600000101010101" pitchFamily="50" charset="-127"/>
                <a:ea typeface="굴림" panose="020B0600000101010101" pitchFamily="50" charset="-127"/>
              </a:rPr>
              <a:t>5</a:t>
            </a:r>
          </a:p>
        </p:txBody>
      </p:sp>
      <p:sp>
        <p:nvSpPr>
          <p:cNvPr id="34840" name="Oval 20">
            <a:extLst>
              <a:ext uri="{FF2B5EF4-FFF2-40B4-BE49-F238E27FC236}">
                <a16:creationId xmlns:a16="http://schemas.microsoft.com/office/drawing/2014/main" id="{C443B0AD-F5F0-45DE-9657-E78CB90862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0663" y="4568825"/>
            <a:ext cx="228600" cy="2286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b="1">
              <a:latin typeface="Tahoma" panose="020B0604030504040204" pitchFamily="34" charset="0"/>
              <a:ea typeface="굴림" panose="020B0600000101010101" pitchFamily="50" charset="-127"/>
            </a:endParaRPr>
          </a:p>
        </p:txBody>
      </p:sp>
      <p:sp>
        <p:nvSpPr>
          <p:cNvPr id="34841" name="Oval 9">
            <a:extLst>
              <a:ext uri="{FF2B5EF4-FFF2-40B4-BE49-F238E27FC236}">
                <a16:creationId xmlns:a16="http://schemas.microsoft.com/office/drawing/2014/main" id="{1723C215-FC7E-48C1-907A-316869A5C6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4238" y="5438775"/>
            <a:ext cx="228600" cy="2286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>
              <a:latin typeface="Tahoma" panose="020B0604030504040204" pitchFamily="34" charset="0"/>
              <a:ea typeface="굴림" panose="020B0600000101010101" pitchFamily="50" charset="-127"/>
            </a:endParaRPr>
          </a:p>
        </p:txBody>
      </p:sp>
      <p:sp>
        <p:nvSpPr>
          <p:cNvPr id="34842" name="TextBox 58">
            <a:extLst>
              <a:ext uri="{FF2B5EF4-FFF2-40B4-BE49-F238E27FC236}">
                <a16:creationId xmlns:a16="http://schemas.microsoft.com/office/drawing/2014/main" id="{88C89B12-4B3C-4FB6-B758-7E439A9E4B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83163" y="3441700"/>
            <a:ext cx="3175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200">
                <a:latin typeface="Verdana" panose="020B0604030504040204" pitchFamily="34" charset="0"/>
                <a:ea typeface="굴림" panose="020B0600000101010101" pitchFamily="50" charset="-127"/>
              </a:rPr>
              <a:t>0</a:t>
            </a:r>
            <a:endParaRPr kumimoji="0" lang="ko-KR" altLang="en-US" sz="1200">
              <a:latin typeface="Verdana" panose="020B0604030504040204" pitchFamily="34" charset="0"/>
              <a:ea typeface="굴림" panose="020B0600000101010101" pitchFamily="50" charset="-127"/>
            </a:endParaRPr>
          </a:p>
        </p:txBody>
      </p:sp>
      <p:sp>
        <p:nvSpPr>
          <p:cNvPr id="34843" name="TextBox 59">
            <a:extLst>
              <a:ext uri="{FF2B5EF4-FFF2-40B4-BE49-F238E27FC236}">
                <a16:creationId xmlns:a16="http://schemas.microsoft.com/office/drawing/2014/main" id="{808F65FC-0580-48A3-A0A7-8E03F58826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4975" y="3430588"/>
            <a:ext cx="31750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200">
                <a:latin typeface="Verdana" panose="020B0604030504040204" pitchFamily="34" charset="0"/>
                <a:ea typeface="굴림" panose="020B0600000101010101" pitchFamily="50" charset="-127"/>
              </a:rPr>
              <a:t>1</a:t>
            </a:r>
            <a:endParaRPr kumimoji="0" lang="ko-KR" altLang="en-US" sz="1200">
              <a:latin typeface="Verdana" panose="020B0604030504040204" pitchFamily="34" charset="0"/>
              <a:ea typeface="굴림" panose="020B0600000101010101" pitchFamily="50" charset="-127"/>
            </a:endParaRPr>
          </a:p>
        </p:txBody>
      </p:sp>
      <p:sp>
        <p:nvSpPr>
          <p:cNvPr id="34844" name="TextBox 60">
            <a:extLst>
              <a:ext uri="{FF2B5EF4-FFF2-40B4-BE49-F238E27FC236}">
                <a16:creationId xmlns:a16="http://schemas.microsoft.com/office/drawing/2014/main" id="{479D013C-CE1C-4836-B4D0-6183E3E387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45063" y="4551363"/>
            <a:ext cx="3175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200">
                <a:latin typeface="Verdana" panose="020B0604030504040204" pitchFamily="34" charset="0"/>
                <a:ea typeface="굴림" panose="020B0600000101010101" pitchFamily="50" charset="-127"/>
              </a:rPr>
              <a:t>2</a:t>
            </a:r>
            <a:endParaRPr kumimoji="0" lang="ko-KR" altLang="en-US" sz="1200">
              <a:latin typeface="Verdana" panose="020B0604030504040204" pitchFamily="34" charset="0"/>
              <a:ea typeface="굴림" panose="020B0600000101010101" pitchFamily="50" charset="-127"/>
            </a:endParaRPr>
          </a:p>
        </p:txBody>
      </p:sp>
      <p:sp>
        <p:nvSpPr>
          <p:cNvPr id="34845" name="TextBox 61">
            <a:extLst>
              <a:ext uri="{FF2B5EF4-FFF2-40B4-BE49-F238E27FC236}">
                <a16:creationId xmlns:a16="http://schemas.microsoft.com/office/drawing/2014/main" id="{1F143585-9D16-43BD-B7A9-4D00AC6736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07200" y="4568825"/>
            <a:ext cx="317500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200">
                <a:latin typeface="Verdana" panose="020B0604030504040204" pitchFamily="34" charset="0"/>
                <a:ea typeface="굴림" panose="020B0600000101010101" pitchFamily="50" charset="-127"/>
              </a:rPr>
              <a:t>4</a:t>
            </a:r>
            <a:endParaRPr kumimoji="0" lang="ko-KR" altLang="en-US" sz="1200">
              <a:latin typeface="Verdana" panose="020B0604030504040204" pitchFamily="34" charset="0"/>
              <a:ea typeface="굴림" panose="020B0600000101010101" pitchFamily="50" charset="-127"/>
            </a:endParaRPr>
          </a:p>
        </p:txBody>
      </p:sp>
      <p:sp>
        <p:nvSpPr>
          <p:cNvPr id="34846" name="TextBox 62">
            <a:extLst>
              <a:ext uri="{FF2B5EF4-FFF2-40B4-BE49-F238E27FC236}">
                <a16:creationId xmlns:a16="http://schemas.microsoft.com/office/drawing/2014/main" id="{D882FF62-6F3C-4351-B110-E555057E52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2838" y="5662613"/>
            <a:ext cx="31750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200">
                <a:latin typeface="Verdana" panose="020B0604030504040204" pitchFamily="34" charset="0"/>
                <a:ea typeface="굴림" panose="020B0600000101010101" pitchFamily="50" charset="-127"/>
              </a:rPr>
              <a:t>3</a:t>
            </a:r>
            <a:endParaRPr kumimoji="0" lang="ko-KR" altLang="en-US" sz="1200">
              <a:latin typeface="Verdana" panose="020B0604030504040204" pitchFamily="34" charset="0"/>
              <a:ea typeface="굴림" panose="020B0600000101010101" pitchFamily="50" charset="-127"/>
            </a:endParaRPr>
          </a:p>
        </p:txBody>
      </p:sp>
      <p:sp>
        <p:nvSpPr>
          <p:cNvPr id="34847" name="Oval 21">
            <a:extLst>
              <a:ext uri="{FF2B5EF4-FFF2-40B4-BE49-F238E27FC236}">
                <a16:creationId xmlns:a16="http://schemas.microsoft.com/office/drawing/2014/main" id="{B7C1BE7F-AF45-49E8-8C80-B651CA3259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7963" y="4568825"/>
            <a:ext cx="228600" cy="2286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b="1">
              <a:latin typeface="Tahoma" panose="020B0604030504040204" pitchFamily="34" charset="0"/>
              <a:ea typeface="굴림" panose="020B0600000101010101" pitchFamily="50" charset="-127"/>
            </a:endParaRPr>
          </a:p>
        </p:txBody>
      </p:sp>
      <p:sp>
        <p:nvSpPr>
          <p:cNvPr id="34848" name="TextBox 63">
            <a:extLst>
              <a:ext uri="{FF2B5EF4-FFF2-40B4-BE49-F238E27FC236}">
                <a16:creationId xmlns:a16="http://schemas.microsoft.com/office/drawing/2014/main" id="{798BA4AF-D0AA-4C05-8462-B31D2571E5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87875" y="5783263"/>
            <a:ext cx="3090863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ko-KR" altLang="en-US" sz="1200">
                <a:latin typeface="Verdana" panose="020B0604030504040204" pitchFamily="34" charset="0"/>
                <a:ea typeface="굴림" panose="020B0600000101010101" pitchFamily="50" charset="-127"/>
              </a:rPr>
              <a:t>출력결과</a:t>
            </a:r>
            <a:r>
              <a:rPr kumimoji="0" lang="en-US" altLang="ko-KR" sz="1200">
                <a:latin typeface="Verdana" panose="020B0604030504040204" pitchFamily="34" charset="0"/>
                <a:ea typeface="굴림" panose="020B0600000101010101" pitchFamily="50" charset="-127"/>
              </a:rPr>
              <a:t>: </a:t>
            </a:r>
            <a:r>
              <a:rPr kumimoji="0" lang="ko-KR" altLang="en-US" sz="1200">
                <a:latin typeface="Verdana" panose="020B0604030504040204" pitchFamily="34" charset="0"/>
                <a:ea typeface="굴림" panose="020B0600000101010101" pitchFamily="50" charset="-127"/>
              </a:rPr>
              <a:t>에지들</a:t>
            </a:r>
            <a:endParaRPr kumimoji="0" lang="en-US" altLang="ko-KR" sz="1200">
              <a:latin typeface="Verdana" panose="020B0604030504040204" pitchFamily="34" charset="0"/>
              <a:ea typeface="굴림" panose="020B0600000101010101" pitchFamily="50" charset="-127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200">
                <a:latin typeface="Verdana" panose="020B0604030504040204" pitchFamily="34" charset="0"/>
                <a:ea typeface="굴림" panose="020B0600000101010101" pitchFamily="50" charset="-127"/>
              </a:rPr>
              <a:t>0 4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200">
                <a:latin typeface="Verdana" panose="020B0604030504040204" pitchFamily="34" charset="0"/>
                <a:ea typeface="굴림" panose="020B0600000101010101" pitchFamily="50" charset="-127"/>
              </a:rPr>
              <a:t>1 2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200">
                <a:latin typeface="Verdana" panose="020B0604030504040204" pitchFamily="34" charset="0"/>
                <a:ea typeface="굴림" panose="020B0600000101010101" pitchFamily="50" charset="-127"/>
              </a:rPr>
              <a:t>1 4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200">
                <a:latin typeface="Verdana" panose="020B0604030504040204" pitchFamily="34" charset="0"/>
                <a:ea typeface="굴림" panose="020B0600000101010101" pitchFamily="50" charset="-127"/>
              </a:rPr>
              <a:t>…</a:t>
            </a:r>
            <a:endParaRPr kumimoji="0" lang="ko-KR" altLang="en-US" sz="1200">
              <a:latin typeface="Verdana" panose="020B0604030504040204" pitchFamily="34" charset="0"/>
              <a:ea typeface="굴림" panose="020B0600000101010101" pitchFamily="50" charset="-127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2D983162-B290-4759-816D-B69C34ACF2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14388" y="49213"/>
            <a:ext cx="7793037" cy="617537"/>
          </a:xfrm>
        </p:spPr>
        <p:txBody>
          <a:bodyPr/>
          <a:lstStyle/>
          <a:p>
            <a:pPr eaLnBrk="1" hangingPunct="1"/>
            <a:r>
              <a:rPr lang="ko-KR" altLang="en-US" sz="3200" b="1">
                <a:ea typeface="굴림" panose="020B0600000101010101" pitchFamily="50" charset="-127"/>
              </a:rPr>
              <a:t>스패닝 트리의 성질</a:t>
            </a: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E10EF5A0-5F5C-44D9-BEA1-2D6E1A3403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1139825"/>
            <a:ext cx="7315200" cy="4624388"/>
          </a:xfrm>
        </p:spPr>
        <p:txBody>
          <a:bodyPr/>
          <a:lstStyle/>
          <a:p>
            <a:pPr marL="609600" indent="-609600" algn="just" eaLnBrk="1" hangingPunct="1">
              <a:buFont typeface="Wingdings" panose="05000000000000000000" pitchFamily="2" charset="2"/>
              <a:buNone/>
            </a:pPr>
            <a:r>
              <a:rPr lang="ko-KR" altLang="en-US" sz="1800" b="1">
                <a:latin typeface="맑은 고딕" panose="020B0503020000020004" pitchFamily="50" charset="-127"/>
                <a:ea typeface="맑은 고딕" panose="020B0503020000020004" pitchFamily="50" charset="-127"/>
              </a:rPr>
              <a:t>보조정리</a:t>
            </a:r>
            <a:r>
              <a:rPr lang="en-US" altLang="ko-KR" sz="1800" b="1"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트리 </a:t>
            </a: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T</a:t>
            </a:r>
            <a:r>
              <a:rPr lang="ko-KR" altLang="en-US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에 대하여</a:t>
            </a: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, T</a:t>
            </a:r>
            <a:r>
              <a:rPr lang="ko-KR" altLang="en-US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에 있지않는 에지 </a:t>
            </a: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e</a:t>
            </a:r>
            <a:r>
              <a:rPr lang="ko-KR" altLang="en-US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를 </a:t>
            </a: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T</a:t>
            </a:r>
            <a:r>
              <a:rPr lang="ko-KR" altLang="en-US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에 추가하면 사이클이 생긴다</a:t>
            </a: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36868" name="Oval 43">
            <a:extLst>
              <a:ext uri="{FF2B5EF4-FFF2-40B4-BE49-F238E27FC236}">
                <a16:creationId xmlns:a16="http://schemas.microsoft.com/office/drawing/2014/main" id="{16129217-7E43-43E3-89BC-F837F3A97C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4263" y="3681413"/>
            <a:ext cx="325437" cy="312737"/>
          </a:xfrm>
          <a:prstGeom prst="ellips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en-US" altLang="ko-KR" sz="2000">
              <a:ea typeface="굴림" panose="020B0600000101010101" pitchFamily="50" charset="-127"/>
            </a:endParaRPr>
          </a:p>
        </p:txBody>
      </p:sp>
      <p:sp>
        <p:nvSpPr>
          <p:cNvPr id="36869" name="Oval 43">
            <a:extLst>
              <a:ext uri="{FF2B5EF4-FFF2-40B4-BE49-F238E27FC236}">
                <a16:creationId xmlns:a16="http://schemas.microsoft.com/office/drawing/2014/main" id="{D1051655-BBFD-4B5E-BF7B-17BECF87EB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27363" y="3136900"/>
            <a:ext cx="325437" cy="314325"/>
          </a:xfrm>
          <a:prstGeom prst="ellips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en-US" altLang="ko-KR" sz="2000">
              <a:ea typeface="굴림" panose="020B0600000101010101" pitchFamily="50" charset="-127"/>
            </a:endParaRPr>
          </a:p>
        </p:txBody>
      </p:sp>
      <p:sp>
        <p:nvSpPr>
          <p:cNvPr id="36870" name="Oval 43">
            <a:extLst>
              <a:ext uri="{FF2B5EF4-FFF2-40B4-BE49-F238E27FC236}">
                <a16:creationId xmlns:a16="http://schemas.microsoft.com/office/drawing/2014/main" id="{3C509B8C-7C51-4945-B057-7EFEA94439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90775" y="2620963"/>
            <a:ext cx="323850" cy="314325"/>
          </a:xfrm>
          <a:prstGeom prst="ellips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en-US" altLang="ko-KR" sz="2000">
              <a:ea typeface="굴림" panose="020B0600000101010101" pitchFamily="50" charset="-127"/>
            </a:endParaRPr>
          </a:p>
        </p:txBody>
      </p:sp>
      <p:sp>
        <p:nvSpPr>
          <p:cNvPr id="36871" name="Oval 43">
            <a:extLst>
              <a:ext uri="{FF2B5EF4-FFF2-40B4-BE49-F238E27FC236}">
                <a16:creationId xmlns:a16="http://schemas.microsoft.com/office/drawing/2014/main" id="{48205184-E7AA-4C7D-A7B5-40A76D0973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9700" y="3136900"/>
            <a:ext cx="325438" cy="314325"/>
          </a:xfrm>
          <a:prstGeom prst="ellips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en-US" altLang="ko-KR" sz="2000">
              <a:ea typeface="굴림" panose="020B0600000101010101" pitchFamily="50" charset="-127"/>
            </a:endParaRPr>
          </a:p>
        </p:txBody>
      </p:sp>
      <p:sp>
        <p:nvSpPr>
          <p:cNvPr id="36872" name="Oval 43">
            <a:extLst>
              <a:ext uri="{FF2B5EF4-FFF2-40B4-BE49-F238E27FC236}">
                <a16:creationId xmlns:a16="http://schemas.microsoft.com/office/drawing/2014/main" id="{EF870F73-39A7-42A1-9EF2-83AD834F31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1700" y="2693988"/>
            <a:ext cx="323850" cy="314325"/>
          </a:xfrm>
          <a:prstGeom prst="ellips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en-US" altLang="ko-KR" sz="2000">
              <a:ea typeface="굴림" panose="020B0600000101010101" pitchFamily="50" charset="-127"/>
            </a:endParaRPr>
          </a:p>
        </p:txBody>
      </p:sp>
      <p:sp>
        <p:nvSpPr>
          <p:cNvPr id="36873" name="Oval 43">
            <a:extLst>
              <a:ext uri="{FF2B5EF4-FFF2-40B4-BE49-F238E27FC236}">
                <a16:creationId xmlns:a16="http://schemas.microsoft.com/office/drawing/2014/main" id="{16F49B77-BC3F-400B-9EB9-A83F6A6158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1188" y="3757613"/>
            <a:ext cx="325437" cy="314325"/>
          </a:xfrm>
          <a:prstGeom prst="ellips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en-US" altLang="ko-KR" sz="2000">
              <a:ea typeface="굴림" panose="020B0600000101010101" pitchFamily="50" charset="-127"/>
            </a:endParaRPr>
          </a:p>
        </p:txBody>
      </p:sp>
      <p:sp>
        <p:nvSpPr>
          <p:cNvPr id="36874" name="Oval 43">
            <a:extLst>
              <a:ext uri="{FF2B5EF4-FFF2-40B4-BE49-F238E27FC236}">
                <a16:creationId xmlns:a16="http://schemas.microsoft.com/office/drawing/2014/main" id="{BDD9C3B3-0E0D-4621-886A-B746359E63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8263" y="4438650"/>
            <a:ext cx="325437" cy="314325"/>
          </a:xfrm>
          <a:prstGeom prst="ellips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en-US" altLang="ko-KR" sz="2000">
              <a:ea typeface="굴림" panose="020B0600000101010101" pitchFamily="50" charset="-127"/>
            </a:endParaRPr>
          </a:p>
        </p:txBody>
      </p:sp>
      <p:sp>
        <p:nvSpPr>
          <p:cNvPr id="36875" name="Oval 43">
            <a:extLst>
              <a:ext uri="{FF2B5EF4-FFF2-40B4-BE49-F238E27FC236}">
                <a16:creationId xmlns:a16="http://schemas.microsoft.com/office/drawing/2014/main" id="{7F3783E7-1BF2-45B1-900E-2220118E02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7675" y="4652963"/>
            <a:ext cx="325438" cy="314325"/>
          </a:xfrm>
          <a:prstGeom prst="ellips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en-US" altLang="ko-KR" sz="2000">
              <a:ea typeface="굴림" panose="020B0600000101010101" pitchFamily="50" charset="-127"/>
            </a:endParaRPr>
          </a:p>
        </p:txBody>
      </p:sp>
      <p:sp>
        <p:nvSpPr>
          <p:cNvPr id="36876" name="Oval 43">
            <a:extLst>
              <a:ext uri="{FF2B5EF4-FFF2-40B4-BE49-F238E27FC236}">
                <a16:creationId xmlns:a16="http://schemas.microsoft.com/office/drawing/2014/main" id="{B448B948-1AF8-4E8D-9B37-35E369307F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1188" y="5008563"/>
            <a:ext cx="325437" cy="314325"/>
          </a:xfrm>
          <a:prstGeom prst="ellips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en-US" altLang="ko-KR" sz="2000">
              <a:ea typeface="굴림" panose="020B0600000101010101" pitchFamily="50" charset="-127"/>
            </a:endParaRPr>
          </a:p>
        </p:txBody>
      </p:sp>
      <p:sp>
        <p:nvSpPr>
          <p:cNvPr id="36877" name="Line 55">
            <a:extLst>
              <a:ext uri="{FF2B5EF4-FFF2-40B4-BE49-F238E27FC236}">
                <a16:creationId xmlns:a16="http://schemas.microsoft.com/office/drawing/2014/main" id="{7CF55144-41D9-47AC-B0F4-D7514E807A6C}"/>
              </a:ext>
            </a:extLst>
          </p:cNvPr>
          <p:cNvSpPr>
            <a:spLocks noChangeShapeType="1"/>
          </p:cNvSpPr>
          <p:nvPr/>
        </p:nvSpPr>
        <p:spPr bwMode="auto">
          <a:xfrm>
            <a:off x="2678113" y="2863850"/>
            <a:ext cx="396875" cy="341313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6878" name="Line 55">
            <a:extLst>
              <a:ext uri="{FF2B5EF4-FFF2-40B4-BE49-F238E27FC236}">
                <a16:creationId xmlns:a16="http://schemas.microsoft.com/office/drawing/2014/main" id="{AE9672E5-BF35-41AA-BE86-0486D4A464B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627313" y="3390900"/>
            <a:ext cx="452437" cy="301625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6879" name="Line 55">
            <a:extLst>
              <a:ext uri="{FF2B5EF4-FFF2-40B4-BE49-F238E27FC236}">
                <a16:creationId xmlns:a16="http://schemas.microsoft.com/office/drawing/2014/main" id="{4A6573CB-78E3-4843-BEBA-80FC1BAF685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62325" y="3262313"/>
            <a:ext cx="587375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6880" name="Line 55">
            <a:extLst>
              <a:ext uri="{FF2B5EF4-FFF2-40B4-BE49-F238E27FC236}">
                <a16:creationId xmlns:a16="http://schemas.microsoft.com/office/drawing/2014/main" id="{5DC9099E-5417-43BB-B73C-FB455EBFAEC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275138" y="2935288"/>
            <a:ext cx="439737" cy="339725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6881" name="Line 55">
            <a:extLst>
              <a:ext uri="{FF2B5EF4-FFF2-40B4-BE49-F238E27FC236}">
                <a16:creationId xmlns:a16="http://schemas.microsoft.com/office/drawing/2014/main" id="{0E296BB8-4FA7-44B0-9EDD-8038AA3BD00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216400" y="3409950"/>
            <a:ext cx="319088" cy="341313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6882" name="Line 55">
            <a:extLst>
              <a:ext uri="{FF2B5EF4-FFF2-40B4-BE49-F238E27FC236}">
                <a16:creationId xmlns:a16="http://schemas.microsoft.com/office/drawing/2014/main" id="{EDBEABA8-5598-4235-8082-6B76354A75C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098925" y="4043363"/>
            <a:ext cx="452438" cy="407987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6883" name="Line 55">
            <a:extLst>
              <a:ext uri="{FF2B5EF4-FFF2-40B4-BE49-F238E27FC236}">
                <a16:creationId xmlns:a16="http://schemas.microsoft.com/office/drawing/2014/main" id="{695167DE-5408-4245-8D09-24C82B97D1A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335338" y="4652963"/>
            <a:ext cx="542925" cy="10160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6884" name="Line 55">
            <a:extLst>
              <a:ext uri="{FF2B5EF4-FFF2-40B4-BE49-F238E27FC236}">
                <a16:creationId xmlns:a16="http://schemas.microsoft.com/office/drawing/2014/main" id="{39E58931-F254-4ED9-BBEA-5E6D2F0C54AA}"/>
              </a:ext>
            </a:extLst>
          </p:cNvPr>
          <p:cNvSpPr>
            <a:spLocks noChangeShapeType="1"/>
          </p:cNvSpPr>
          <p:nvPr/>
        </p:nvSpPr>
        <p:spPr bwMode="auto">
          <a:xfrm>
            <a:off x="4173538" y="4703763"/>
            <a:ext cx="271462" cy="327025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6885" name="Line 61">
            <a:extLst>
              <a:ext uri="{FF2B5EF4-FFF2-40B4-BE49-F238E27FC236}">
                <a16:creationId xmlns:a16="http://schemas.microsoft.com/office/drawing/2014/main" id="{65F58DC8-A0EA-4F11-811D-D5CF9C298DAC}"/>
              </a:ext>
            </a:extLst>
          </p:cNvPr>
          <p:cNvSpPr>
            <a:spLocks noChangeShapeType="1"/>
          </p:cNvSpPr>
          <p:nvPr/>
        </p:nvSpPr>
        <p:spPr bwMode="auto">
          <a:xfrm>
            <a:off x="2606675" y="4019550"/>
            <a:ext cx="434975" cy="633413"/>
          </a:xfrm>
          <a:prstGeom prst="line">
            <a:avLst/>
          </a:prstGeom>
          <a:noFill/>
          <a:ln w="9525">
            <a:solidFill>
              <a:schemeClr val="bg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6886" name="Text Box 37">
            <a:extLst>
              <a:ext uri="{FF2B5EF4-FFF2-40B4-BE49-F238E27FC236}">
                <a16:creationId xmlns:a16="http://schemas.microsoft.com/office/drawing/2014/main" id="{DB4695C3-9E09-4A89-8874-9134600E49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9713" y="3971925"/>
            <a:ext cx="325437" cy="400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2000">
                <a:latin typeface="Comic Sans MS" panose="030F0702030302020204" pitchFamily="66" charset="0"/>
                <a:ea typeface="굴림" panose="020B0600000101010101" pitchFamily="50" charset="-127"/>
              </a:rPr>
              <a:t>e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19A29A7D-5C24-43E7-BA65-E578DF756B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27088" y="14288"/>
            <a:ext cx="7793037" cy="617537"/>
          </a:xfrm>
        </p:spPr>
        <p:txBody>
          <a:bodyPr/>
          <a:lstStyle/>
          <a:p>
            <a:pPr eaLnBrk="1" hangingPunct="1"/>
            <a:r>
              <a:rPr lang="ko-KR" altLang="en-US" sz="3200" b="1">
                <a:ea typeface="굴림" panose="020B0600000101010101" pitchFamily="50" charset="-127"/>
              </a:rPr>
              <a:t>최소 비용 스패닝 트리의 성질</a:t>
            </a:r>
          </a:p>
        </p:txBody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CD9D0EDD-17A0-451B-B9D7-46D14ABAC5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7175" y="987425"/>
            <a:ext cx="7315200" cy="5394325"/>
          </a:xfrm>
        </p:spPr>
        <p:txBody>
          <a:bodyPr/>
          <a:lstStyle/>
          <a:p>
            <a:pPr marL="609600" indent="-609600" algn="just" eaLnBrk="1" hangingPunct="1">
              <a:buFont typeface="Wingdings" panose="05000000000000000000" pitchFamily="2" charset="2"/>
              <a:buNone/>
            </a:pPr>
            <a:r>
              <a:rPr lang="ko-KR" altLang="en-US" sz="1800" b="1">
                <a:latin typeface="맑은 고딕" panose="020B0503020000020004" pitchFamily="50" charset="-127"/>
                <a:ea typeface="맑은 고딕" panose="020B0503020000020004" pitchFamily="50" charset="-127"/>
              </a:rPr>
              <a:t>보조정리</a:t>
            </a:r>
            <a:r>
              <a:rPr lang="en-US" altLang="ko-KR" sz="1800" b="1"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연결된 가중치 그래프 </a:t>
            </a: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G = (V, E, W)</a:t>
            </a:r>
            <a:r>
              <a:rPr lang="ko-KR" altLang="en-US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에 대하여</a:t>
            </a: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, S</a:t>
            </a:r>
            <a:r>
              <a:rPr lang="ko-KR" altLang="en-US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를</a:t>
            </a: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 V</a:t>
            </a:r>
            <a:r>
              <a:rPr lang="ko-KR" altLang="en-US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의 임의의 부분집합이라 하자</a:t>
            </a: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. S</a:t>
            </a:r>
            <a:r>
              <a:rPr lang="ko-KR" altLang="en-US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V-S</a:t>
            </a:r>
            <a:r>
              <a:rPr lang="ko-KR" altLang="en-US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사이의 에지들 중 가중치가 가장 작은 에지 </a:t>
            </a: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e = (u,v)</a:t>
            </a:r>
            <a:r>
              <a:rPr lang="ko-KR" altLang="en-US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를 포함하는 최소비용 신장트리</a:t>
            </a: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(MST)</a:t>
            </a:r>
            <a:r>
              <a:rPr lang="ko-KR" altLang="en-US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가 존재한다</a:t>
            </a: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609600" indent="-609600" algn="just" eaLnBrk="1" hangingPunct="1">
              <a:buFont typeface="Wingdings" panose="05000000000000000000" pitchFamily="2" charset="2"/>
              <a:buNone/>
            </a:pPr>
            <a:endParaRPr lang="en-US" altLang="ko-KR" sz="1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609600" indent="-609600" algn="just" eaLnBrk="1" hangingPunct="1">
              <a:buFont typeface="Wingdings" panose="05000000000000000000" pitchFamily="2" charset="2"/>
              <a:buNone/>
            </a:pPr>
            <a:r>
              <a:rPr lang="ko-KR" altLang="en-US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증명</a:t>
            </a: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: T</a:t>
            </a:r>
            <a:r>
              <a:rPr lang="ko-KR" altLang="en-US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를 임의의 최소비용 스패닝 트리</a:t>
            </a: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(MST)</a:t>
            </a:r>
            <a:r>
              <a:rPr lang="ko-KR" altLang="en-US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라 하자</a:t>
            </a: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. T</a:t>
            </a:r>
            <a:r>
              <a:rPr lang="ko-KR" altLang="en-US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가 </a:t>
            </a: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e</a:t>
            </a:r>
            <a:r>
              <a:rPr lang="ko-KR" altLang="en-US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를 포함하지 않는다고 하자</a:t>
            </a: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. T</a:t>
            </a:r>
            <a:r>
              <a:rPr lang="ko-KR" altLang="en-US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에 </a:t>
            </a: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e</a:t>
            </a:r>
            <a:r>
              <a:rPr lang="ko-KR" altLang="en-US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를 추가하면 사이클 </a:t>
            </a: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C</a:t>
            </a:r>
            <a:r>
              <a:rPr lang="ko-KR" altLang="en-US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가 만들어진다</a:t>
            </a: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이 사이클 </a:t>
            </a: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C</a:t>
            </a:r>
            <a:r>
              <a:rPr lang="ko-KR" altLang="en-US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S</a:t>
            </a:r>
            <a:r>
              <a:rPr lang="ko-KR" altLang="en-US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V-S</a:t>
            </a:r>
            <a:r>
              <a:rPr lang="ko-KR" altLang="en-US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사이의 어떤 에지 </a:t>
            </a: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e’ = (x,y)</a:t>
            </a:r>
            <a:r>
              <a:rPr lang="ko-KR" altLang="en-US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를 포함한다</a:t>
            </a: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609600" indent="-609600" algn="just" eaLnBrk="1" hangingPunct="1">
              <a:buFont typeface="Wingdings" panose="05000000000000000000" pitchFamily="2" charset="2"/>
              <a:buNone/>
            </a:pPr>
            <a:endParaRPr lang="en-US" altLang="ko-KR" sz="1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609600" indent="-609600" algn="just" eaLnBrk="1" hangingPunct="1">
              <a:buFont typeface="Wingdings" panose="05000000000000000000" pitchFamily="2" charset="2"/>
              <a:buNone/>
            </a:pPr>
            <a:endParaRPr lang="en-US" altLang="ko-KR" sz="1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609600" indent="-609600" algn="just" eaLnBrk="1" hangingPunct="1">
              <a:buFont typeface="Wingdings" panose="05000000000000000000" pitchFamily="2" charset="2"/>
              <a:buNone/>
            </a:pP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       T’ = (T – {e’}) U {e}</a:t>
            </a:r>
            <a:r>
              <a:rPr lang="ko-KR" altLang="en-US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는 스패닝</a:t>
            </a: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트리이다</a:t>
            </a: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609600" indent="-609600" algn="just" eaLnBrk="1" hangingPunct="1">
              <a:buFont typeface="Wingdings" panose="05000000000000000000" pitchFamily="2" charset="2"/>
              <a:buNone/>
            </a:pP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       W(T): T</a:t>
            </a:r>
            <a:r>
              <a:rPr lang="ko-KR" altLang="en-US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의 에지 가중치 합</a:t>
            </a:r>
            <a:endParaRPr lang="en-US" altLang="ko-KR" sz="1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609600" indent="-609600" algn="just" eaLnBrk="1" hangingPunct="1">
              <a:buFont typeface="Wingdings" panose="05000000000000000000" pitchFamily="2" charset="2"/>
              <a:buNone/>
            </a:pP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       W(T’): T’</a:t>
            </a:r>
            <a:r>
              <a:rPr lang="ko-KR" altLang="en-US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의 에지 가중치 합</a:t>
            </a:r>
            <a:endParaRPr lang="en-US" altLang="ko-KR" sz="1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609600" indent="-609600" algn="just" eaLnBrk="1" hangingPunct="1">
              <a:buFont typeface="Wingdings" panose="05000000000000000000" pitchFamily="2" charset="2"/>
              <a:buNone/>
            </a:pP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       weight(e): </a:t>
            </a:r>
            <a:r>
              <a:rPr lang="ko-KR" altLang="en-US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에지 </a:t>
            </a: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e</a:t>
            </a:r>
            <a:r>
              <a:rPr lang="ko-KR" altLang="en-US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의 가중치</a:t>
            </a: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pPr marL="609600" indent="-609600" algn="just" eaLnBrk="1" hangingPunct="1">
              <a:buFont typeface="Wingdings" panose="05000000000000000000" pitchFamily="2" charset="2"/>
              <a:buNone/>
            </a:pP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       weight(e’): </a:t>
            </a:r>
            <a:r>
              <a:rPr lang="ko-KR" altLang="en-US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에지 </a:t>
            </a: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e‘</a:t>
            </a:r>
            <a:r>
              <a:rPr lang="ko-KR" altLang="en-US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의 가중치</a:t>
            </a:r>
            <a:endParaRPr lang="en-US" altLang="ko-KR" sz="1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609600" indent="-609600" algn="just" eaLnBrk="1" hangingPunct="1">
              <a:buFont typeface="Wingdings" panose="05000000000000000000" pitchFamily="2" charset="2"/>
              <a:buNone/>
            </a:pP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       weight(e) </a:t>
            </a: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  <a:sym typeface="Symbol" panose="05050102010706020507" pitchFamily="18" charset="2"/>
              </a:rPr>
              <a:t></a:t>
            </a: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 weight(e’)</a:t>
            </a:r>
            <a:r>
              <a:rPr lang="ko-KR" altLang="en-US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이므로</a:t>
            </a: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, W(T’) </a:t>
            </a: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  <a:sym typeface="Symbol" panose="05050102010706020507" pitchFamily="18" charset="2"/>
              </a:rPr>
              <a:t></a:t>
            </a: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 W(T)</a:t>
            </a:r>
            <a:r>
              <a:rPr lang="ko-KR" altLang="en-US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이다</a:t>
            </a: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 marL="609600" indent="-609600" algn="just" eaLnBrk="1" hangingPunct="1">
              <a:buFont typeface="Wingdings" panose="05000000000000000000" pitchFamily="2" charset="2"/>
              <a:buNone/>
            </a:pP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       </a:t>
            </a:r>
            <a:r>
              <a:rPr lang="ko-KR" altLang="en-US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따라서 에지 </a:t>
            </a: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e’</a:t>
            </a:r>
            <a:r>
              <a:rPr lang="ko-KR" altLang="en-US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를 포함하는 최소비용 신장트리가 존재한다</a:t>
            </a: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grpSp>
        <p:nvGrpSpPr>
          <p:cNvPr id="38916" name="그룹 1">
            <a:extLst>
              <a:ext uri="{FF2B5EF4-FFF2-40B4-BE49-F238E27FC236}">
                <a16:creationId xmlns:a16="http://schemas.microsoft.com/office/drawing/2014/main" id="{A306DE5F-B65C-4095-A091-44D60D8D4024}"/>
              </a:ext>
            </a:extLst>
          </p:cNvPr>
          <p:cNvGrpSpPr>
            <a:grpSpLocks/>
          </p:cNvGrpSpPr>
          <p:nvPr/>
        </p:nvGrpSpPr>
        <p:grpSpPr bwMode="auto">
          <a:xfrm>
            <a:off x="5059363" y="3443288"/>
            <a:ext cx="3705225" cy="2427287"/>
            <a:chOff x="3583295" y="1596231"/>
            <a:chExt cx="5191190" cy="3665537"/>
          </a:xfrm>
        </p:grpSpPr>
        <p:grpSp>
          <p:nvGrpSpPr>
            <p:cNvPr id="38917" name="Group 38">
              <a:extLst>
                <a:ext uri="{FF2B5EF4-FFF2-40B4-BE49-F238E27FC236}">
                  <a16:creationId xmlns:a16="http://schemas.microsoft.com/office/drawing/2014/main" id="{1C709375-8CE4-4D5E-824C-6B5F6718115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20072" y="1596231"/>
              <a:ext cx="3554413" cy="3665537"/>
              <a:chOff x="3405" y="1671"/>
              <a:chExt cx="2239" cy="2309"/>
            </a:xfrm>
          </p:grpSpPr>
          <p:sp>
            <p:nvSpPr>
              <p:cNvPr id="38924" name="Freeform 39">
                <a:extLst>
                  <a:ext uri="{FF2B5EF4-FFF2-40B4-BE49-F238E27FC236}">
                    <a16:creationId xmlns:a16="http://schemas.microsoft.com/office/drawing/2014/main" id="{47B073A2-1994-402F-AF8D-5A757AF822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15" y="2635"/>
                <a:ext cx="1894" cy="1345"/>
              </a:xfrm>
              <a:custGeom>
                <a:avLst/>
                <a:gdLst>
                  <a:gd name="T0" fmla="*/ 628 w 1894"/>
                  <a:gd name="T1" fmla="*/ 558 h 1345"/>
                  <a:gd name="T2" fmla="*/ 434 w 1894"/>
                  <a:gd name="T3" fmla="*/ 576 h 1345"/>
                  <a:gd name="T4" fmla="*/ 218 w 1894"/>
                  <a:gd name="T5" fmla="*/ 634 h 1345"/>
                  <a:gd name="T6" fmla="*/ 178 w 1894"/>
                  <a:gd name="T7" fmla="*/ 652 h 1345"/>
                  <a:gd name="T8" fmla="*/ 52 w 1894"/>
                  <a:gd name="T9" fmla="*/ 774 h 1345"/>
                  <a:gd name="T10" fmla="*/ 25 w 1894"/>
                  <a:gd name="T11" fmla="*/ 837 h 1345"/>
                  <a:gd name="T12" fmla="*/ 47 w 1894"/>
                  <a:gd name="T13" fmla="*/ 967 h 1345"/>
                  <a:gd name="T14" fmla="*/ 97 w 1894"/>
                  <a:gd name="T15" fmla="*/ 1008 h 1345"/>
                  <a:gd name="T16" fmla="*/ 268 w 1894"/>
                  <a:gd name="T17" fmla="*/ 1075 h 1345"/>
                  <a:gd name="T18" fmla="*/ 565 w 1894"/>
                  <a:gd name="T19" fmla="*/ 1053 h 1345"/>
                  <a:gd name="T20" fmla="*/ 943 w 1894"/>
                  <a:gd name="T21" fmla="*/ 1084 h 1345"/>
                  <a:gd name="T22" fmla="*/ 1073 w 1894"/>
                  <a:gd name="T23" fmla="*/ 1125 h 1345"/>
                  <a:gd name="T24" fmla="*/ 1172 w 1894"/>
                  <a:gd name="T25" fmla="*/ 1174 h 1345"/>
                  <a:gd name="T26" fmla="*/ 1217 w 1894"/>
                  <a:gd name="T27" fmla="*/ 1188 h 1345"/>
                  <a:gd name="T28" fmla="*/ 1258 w 1894"/>
                  <a:gd name="T29" fmla="*/ 1210 h 1345"/>
                  <a:gd name="T30" fmla="*/ 1325 w 1894"/>
                  <a:gd name="T31" fmla="*/ 1246 h 1345"/>
                  <a:gd name="T32" fmla="*/ 1379 w 1894"/>
                  <a:gd name="T33" fmla="*/ 1282 h 1345"/>
                  <a:gd name="T34" fmla="*/ 1487 w 1894"/>
                  <a:gd name="T35" fmla="*/ 1327 h 1345"/>
                  <a:gd name="T36" fmla="*/ 1582 w 1894"/>
                  <a:gd name="T37" fmla="*/ 1345 h 1345"/>
                  <a:gd name="T38" fmla="*/ 1690 w 1894"/>
                  <a:gd name="T39" fmla="*/ 1332 h 1345"/>
                  <a:gd name="T40" fmla="*/ 1703 w 1894"/>
                  <a:gd name="T41" fmla="*/ 1323 h 1345"/>
                  <a:gd name="T42" fmla="*/ 1721 w 1894"/>
                  <a:gd name="T43" fmla="*/ 1318 h 1345"/>
                  <a:gd name="T44" fmla="*/ 1744 w 1894"/>
                  <a:gd name="T45" fmla="*/ 1300 h 1345"/>
                  <a:gd name="T46" fmla="*/ 1789 w 1894"/>
                  <a:gd name="T47" fmla="*/ 1255 h 1345"/>
                  <a:gd name="T48" fmla="*/ 1798 w 1894"/>
                  <a:gd name="T49" fmla="*/ 1242 h 1345"/>
                  <a:gd name="T50" fmla="*/ 1811 w 1894"/>
                  <a:gd name="T51" fmla="*/ 1233 h 1345"/>
                  <a:gd name="T52" fmla="*/ 1825 w 1894"/>
                  <a:gd name="T53" fmla="*/ 1206 h 1345"/>
                  <a:gd name="T54" fmla="*/ 1847 w 1894"/>
                  <a:gd name="T55" fmla="*/ 1165 h 1345"/>
                  <a:gd name="T56" fmla="*/ 1847 w 1894"/>
                  <a:gd name="T57" fmla="*/ 1165 h 1345"/>
                  <a:gd name="T58" fmla="*/ 1870 w 1894"/>
                  <a:gd name="T59" fmla="*/ 1098 h 1345"/>
                  <a:gd name="T60" fmla="*/ 1883 w 1894"/>
                  <a:gd name="T61" fmla="*/ 1039 h 1345"/>
                  <a:gd name="T62" fmla="*/ 1829 w 1894"/>
                  <a:gd name="T63" fmla="*/ 639 h 1345"/>
                  <a:gd name="T64" fmla="*/ 1802 w 1894"/>
                  <a:gd name="T65" fmla="*/ 540 h 1345"/>
                  <a:gd name="T66" fmla="*/ 1789 w 1894"/>
                  <a:gd name="T67" fmla="*/ 148 h 1345"/>
                  <a:gd name="T68" fmla="*/ 1735 w 1894"/>
                  <a:gd name="T69" fmla="*/ 40 h 1345"/>
                  <a:gd name="T70" fmla="*/ 1645 w 1894"/>
                  <a:gd name="T71" fmla="*/ 0 h 1345"/>
                  <a:gd name="T72" fmla="*/ 1541 w 1894"/>
                  <a:gd name="T73" fmla="*/ 13 h 1345"/>
                  <a:gd name="T74" fmla="*/ 1393 w 1894"/>
                  <a:gd name="T75" fmla="*/ 81 h 1345"/>
                  <a:gd name="T76" fmla="*/ 1352 w 1894"/>
                  <a:gd name="T77" fmla="*/ 103 h 1345"/>
                  <a:gd name="T78" fmla="*/ 1285 w 1894"/>
                  <a:gd name="T79" fmla="*/ 144 h 1345"/>
                  <a:gd name="T80" fmla="*/ 1222 w 1894"/>
                  <a:gd name="T81" fmla="*/ 189 h 1345"/>
                  <a:gd name="T82" fmla="*/ 1159 w 1894"/>
                  <a:gd name="T83" fmla="*/ 234 h 1345"/>
                  <a:gd name="T84" fmla="*/ 1051 w 1894"/>
                  <a:gd name="T85" fmla="*/ 310 h 1345"/>
                  <a:gd name="T86" fmla="*/ 925 w 1894"/>
                  <a:gd name="T87" fmla="*/ 387 h 1345"/>
                  <a:gd name="T88" fmla="*/ 871 w 1894"/>
                  <a:gd name="T89" fmla="*/ 414 h 1345"/>
                  <a:gd name="T90" fmla="*/ 776 w 1894"/>
                  <a:gd name="T91" fmla="*/ 477 h 1345"/>
                  <a:gd name="T92" fmla="*/ 686 w 1894"/>
                  <a:gd name="T93" fmla="*/ 531 h 1345"/>
                  <a:gd name="T94" fmla="*/ 628 w 1894"/>
                  <a:gd name="T95" fmla="*/ 558 h 1345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0" t="0" r="r" b="b"/>
                <a:pathLst>
                  <a:path w="1894" h="1345">
                    <a:moveTo>
                      <a:pt x="628" y="558"/>
                    </a:moveTo>
                    <a:cubicBezTo>
                      <a:pt x="571" y="574"/>
                      <a:pt x="495" y="570"/>
                      <a:pt x="434" y="576"/>
                    </a:cubicBezTo>
                    <a:cubicBezTo>
                      <a:pt x="356" y="584"/>
                      <a:pt x="292" y="613"/>
                      <a:pt x="218" y="634"/>
                    </a:cubicBezTo>
                    <a:cubicBezTo>
                      <a:pt x="205" y="643"/>
                      <a:pt x="193" y="647"/>
                      <a:pt x="178" y="652"/>
                    </a:cubicBezTo>
                    <a:cubicBezTo>
                      <a:pt x="129" y="685"/>
                      <a:pt x="85" y="726"/>
                      <a:pt x="52" y="774"/>
                    </a:cubicBezTo>
                    <a:cubicBezTo>
                      <a:pt x="39" y="793"/>
                      <a:pt x="38" y="817"/>
                      <a:pt x="25" y="837"/>
                    </a:cubicBezTo>
                    <a:cubicBezTo>
                      <a:pt x="14" y="875"/>
                      <a:pt x="0" y="952"/>
                      <a:pt x="47" y="967"/>
                    </a:cubicBezTo>
                    <a:cubicBezTo>
                      <a:pt x="60" y="987"/>
                      <a:pt x="81" y="992"/>
                      <a:pt x="97" y="1008"/>
                    </a:cubicBezTo>
                    <a:cubicBezTo>
                      <a:pt x="139" y="1050"/>
                      <a:pt x="211" y="1070"/>
                      <a:pt x="268" y="1075"/>
                    </a:cubicBezTo>
                    <a:cubicBezTo>
                      <a:pt x="370" y="1072"/>
                      <a:pt x="465" y="1062"/>
                      <a:pt x="565" y="1053"/>
                    </a:cubicBezTo>
                    <a:cubicBezTo>
                      <a:pt x="691" y="1018"/>
                      <a:pt x="819" y="1072"/>
                      <a:pt x="943" y="1084"/>
                    </a:cubicBezTo>
                    <a:cubicBezTo>
                      <a:pt x="985" y="1100"/>
                      <a:pt x="1030" y="1113"/>
                      <a:pt x="1073" y="1125"/>
                    </a:cubicBezTo>
                    <a:cubicBezTo>
                      <a:pt x="1104" y="1145"/>
                      <a:pt x="1140" y="1157"/>
                      <a:pt x="1172" y="1174"/>
                    </a:cubicBezTo>
                    <a:cubicBezTo>
                      <a:pt x="1186" y="1181"/>
                      <a:pt x="1217" y="1188"/>
                      <a:pt x="1217" y="1188"/>
                    </a:cubicBezTo>
                    <a:cubicBezTo>
                      <a:pt x="1231" y="1201"/>
                      <a:pt x="1239" y="1205"/>
                      <a:pt x="1258" y="1210"/>
                    </a:cubicBezTo>
                    <a:cubicBezTo>
                      <a:pt x="1279" y="1224"/>
                      <a:pt x="1301" y="1239"/>
                      <a:pt x="1325" y="1246"/>
                    </a:cubicBezTo>
                    <a:cubicBezTo>
                      <a:pt x="1339" y="1260"/>
                      <a:pt x="1360" y="1276"/>
                      <a:pt x="1379" y="1282"/>
                    </a:cubicBezTo>
                    <a:cubicBezTo>
                      <a:pt x="1403" y="1306"/>
                      <a:pt x="1455" y="1322"/>
                      <a:pt x="1487" y="1327"/>
                    </a:cubicBezTo>
                    <a:cubicBezTo>
                      <a:pt x="1521" y="1339"/>
                      <a:pt x="1542" y="1342"/>
                      <a:pt x="1582" y="1345"/>
                    </a:cubicBezTo>
                    <a:cubicBezTo>
                      <a:pt x="1647" y="1342"/>
                      <a:pt x="1647" y="1344"/>
                      <a:pt x="1690" y="1332"/>
                    </a:cubicBezTo>
                    <a:cubicBezTo>
                      <a:pt x="1694" y="1329"/>
                      <a:pt x="1698" y="1325"/>
                      <a:pt x="1703" y="1323"/>
                    </a:cubicBezTo>
                    <a:cubicBezTo>
                      <a:pt x="1709" y="1320"/>
                      <a:pt x="1716" y="1321"/>
                      <a:pt x="1721" y="1318"/>
                    </a:cubicBezTo>
                    <a:cubicBezTo>
                      <a:pt x="1763" y="1290"/>
                      <a:pt x="1697" y="1317"/>
                      <a:pt x="1744" y="1300"/>
                    </a:cubicBezTo>
                    <a:cubicBezTo>
                      <a:pt x="1756" y="1283"/>
                      <a:pt x="1772" y="1266"/>
                      <a:pt x="1789" y="1255"/>
                    </a:cubicBezTo>
                    <a:cubicBezTo>
                      <a:pt x="1792" y="1251"/>
                      <a:pt x="1794" y="1246"/>
                      <a:pt x="1798" y="1242"/>
                    </a:cubicBezTo>
                    <a:cubicBezTo>
                      <a:pt x="1802" y="1238"/>
                      <a:pt x="1808" y="1237"/>
                      <a:pt x="1811" y="1233"/>
                    </a:cubicBezTo>
                    <a:cubicBezTo>
                      <a:pt x="1817" y="1225"/>
                      <a:pt x="1819" y="1214"/>
                      <a:pt x="1825" y="1206"/>
                    </a:cubicBezTo>
                    <a:lnTo>
                      <a:pt x="1847" y="1165"/>
                    </a:lnTo>
                    <a:cubicBezTo>
                      <a:pt x="1847" y="1165"/>
                      <a:pt x="1847" y="1165"/>
                      <a:pt x="1847" y="1165"/>
                    </a:cubicBezTo>
                    <a:cubicBezTo>
                      <a:pt x="1855" y="1143"/>
                      <a:pt x="1862" y="1120"/>
                      <a:pt x="1870" y="1098"/>
                    </a:cubicBezTo>
                    <a:cubicBezTo>
                      <a:pt x="1873" y="1077"/>
                      <a:pt x="1878" y="1059"/>
                      <a:pt x="1883" y="1039"/>
                    </a:cubicBezTo>
                    <a:cubicBezTo>
                      <a:pt x="1894" y="896"/>
                      <a:pt x="1870" y="772"/>
                      <a:pt x="1829" y="639"/>
                    </a:cubicBezTo>
                    <a:cubicBezTo>
                      <a:pt x="1819" y="606"/>
                      <a:pt x="1814" y="572"/>
                      <a:pt x="1802" y="540"/>
                    </a:cubicBezTo>
                    <a:cubicBezTo>
                      <a:pt x="1782" y="407"/>
                      <a:pt x="1793" y="293"/>
                      <a:pt x="1789" y="148"/>
                    </a:cubicBezTo>
                    <a:cubicBezTo>
                      <a:pt x="1788" y="116"/>
                      <a:pt x="1764" y="51"/>
                      <a:pt x="1735" y="40"/>
                    </a:cubicBezTo>
                    <a:cubicBezTo>
                      <a:pt x="1718" y="15"/>
                      <a:pt x="1673" y="9"/>
                      <a:pt x="1645" y="0"/>
                    </a:cubicBezTo>
                    <a:cubicBezTo>
                      <a:pt x="1584" y="3"/>
                      <a:pt x="1582" y="1"/>
                      <a:pt x="1541" y="13"/>
                    </a:cubicBezTo>
                    <a:cubicBezTo>
                      <a:pt x="1494" y="44"/>
                      <a:pt x="1446" y="61"/>
                      <a:pt x="1393" y="81"/>
                    </a:cubicBezTo>
                    <a:cubicBezTo>
                      <a:pt x="1379" y="94"/>
                      <a:pt x="1371" y="98"/>
                      <a:pt x="1352" y="103"/>
                    </a:cubicBezTo>
                    <a:cubicBezTo>
                      <a:pt x="1330" y="118"/>
                      <a:pt x="1310" y="135"/>
                      <a:pt x="1285" y="144"/>
                    </a:cubicBezTo>
                    <a:cubicBezTo>
                      <a:pt x="1273" y="161"/>
                      <a:pt x="1242" y="181"/>
                      <a:pt x="1222" y="189"/>
                    </a:cubicBezTo>
                    <a:cubicBezTo>
                      <a:pt x="1206" y="212"/>
                      <a:pt x="1182" y="218"/>
                      <a:pt x="1159" y="234"/>
                    </a:cubicBezTo>
                    <a:cubicBezTo>
                      <a:pt x="1132" y="253"/>
                      <a:pt x="1083" y="300"/>
                      <a:pt x="1051" y="310"/>
                    </a:cubicBezTo>
                    <a:cubicBezTo>
                      <a:pt x="1012" y="336"/>
                      <a:pt x="970" y="374"/>
                      <a:pt x="925" y="387"/>
                    </a:cubicBezTo>
                    <a:cubicBezTo>
                      <a:pt x="902" y="402"/>
                      <a:pt x="895" y="405"/>
                      <a:pt x="871" y="414"/>
                    </a:cubicBezTo>
                    <a:cubicBezTo>
                      <a:pt x="853" y="430"/>
                      <a:pt x="797" y="469"/>
                      <a:pt x="776" y="477"/>
                    </a:cubicBezTo>
                    <a:cubicBezTo>
                      <a:pt x="757" y="505"/>
                      <a:pt x="716" y="517"/>
                      <a:pt x="686" y="531"/>
                    </a:cubicBezTo>
                    <a:cubicBezTo>
                      <a:pt x="669" y="539"/>
                      <a:pt x="640" y="543"/>
                      <a:pt x="628" y="558"/>
                    </a:cubicBezTo>
                    <a:close/>
                  </a:path>
                </a:pathLst>
              </a:custGeom>
              <a:solidFill>
                <a:srgbClr val="DD0111">
                  <a:alpha val="30196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8925" name="Line 40">
                <a:extLst>
                  <a:ext uri="{FF2B5EF4-FFF2-40B4-BE49-F238E27FC236}">
                    <a16:creationId xmlns:a16="http://schemas.microsoft.com/office/drawing/2014/main" id="{864730FC-4918-4E72-B315-FFC902593D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84" y="2381"/>
                <a:ext cx="333" cy="0"/>
              </a:xfrm>
              <a:prstGeom prst="line">
                <a:avLst/>
              </a:prstGeom>
              <a:noFill/>
              <a:ln w="76200">
                <a:solidFill>
                  <a:srgbClr val="96969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8926" name="Line 41">
                <a:extLst>
                  <a:ext uri="{FF2B5EF4-FFF2-40B4-BE49-F238E27FC236}">
                    <a16:creationId xmlns:a16="http://schemas.microsoft.com/office/drawing/2014/main" id="{7966BB85-0E1D-492D-BD79-AA52522944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883" y="2197"/>
                <a:ext cx="328" cy="135"/>
              </a:xfrm>
              <a:prstGeom prst="line">
                <a:avLst/>
              </a:prstGeom>
              <a:noFill/>
              <a:ln w="76200">
                <a:solidFill>
                  <a:srgbClr val="96969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8927" name="Freeform 42">
                <a:extLst>
                  <a:ext uri="{FF2B5EF4-FFF2-40B4-BE49-F238E27FC236}">
                    <a16:creationId xmlns:a16="http://schemas.microsoft.com/office/drawing/2014/main" id="{102A4E34-61B6-4354-86EA-F4A231740B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05" y="1671"/>
                <a:ext cx="2239" cy="1395"/>
              </a:xfrm>
              <a:custGeom>
                <a:avLst/>
                <a:gdLst>
                  <a:gd name="T0" fmla="*/ 309 w 2239"/>
                  <a:gd name="T1" fmla="*/ 81 h 1395"/>
                  <a:gd name="T2" fmla="*/ 286 w 2239"/>
                  <a:gd name="T3" fmla="*/ 103 h 1395"/>
                  <a:gd name="T4" fmla="*/ 259 w 2239"/>
                  <a:gd name="T5" fmla="*/ 157 h 1395"/>
                  <a:gd name="T6" fmla="*/ 232 w 2239"/>
                  <a:gd name="T7" fmla="*/ 211 h 1395"/>
                  <a:gd name="T8" fmla="*/ 205 w 2239"/>
                  <a:gd name="T9" fmla="*/ 306 h 1395"/>
                  <a:gd name="T10" fmla="*/ 160 w 2239"/>
                  <a:gd name="T11" fmla="*/ 580 h 1395"/>
                  <a:gd name="T12" fmla="*/ 115 w 2239"/>
                  <a:gd name="T13" fmla="*/ 688 h 1395"/>
                  <a:gd name="T14" fmla="*/ 16 w 2239"/>
                  <a:gd name="T15" fmla="*/ 967 h 1395"/>
                  <a:gd name="T16" fmla="*/ 142 w 2239"/>
                  <a:gd name="T17" fmla="*/ 1323 h 1395"/>
                  <a:gd name="T18" fmla="*/ 525 w 2239"/>
                  <a:gd name="T19" fmla="*/ 1368 h 1395"/>
                  <a:gd name="T20" fmla="*/ 669 w 2239"/>
                  <a:gd name="T21" fmla="*/ 1287 h 1395"/>
                  <a:gd name="T22" fmla="*/ 763 w 2239"/>
                  <a:gd name="T23" fmla="*/ 1224 h 1395"/>
                  <a:gd name="T24" fmla="*/ 939 w 2239"/>
                  <a:gd name="T25" fmla="*/ 1143 h 1395"/>
                  <a:gd name="T26" fmla="*/ 988 w 2239"/>
                  <a:gd name="T27" fmla="*/ 1107 h 1395"/>
                  <a:gd name="T28" fmla="*/ 1083 w 2239"/>
                  <a:gd name="T29" fmla="*/ 1071 h 1395"/>
                  <a:gd name="T30" fmla="*/ 1231 w 2239"/>
                  <a:gd name="T31" fmla="*/ 1012 h 1395"/>
                  <a:gd name="T32" fmla="*/ 1416 w 2239"/>
                  <a:gd name="T33" fmla="*/ 945 h 1395"/>
                  <a:gd name="T34" fmla="*/ 1641 w 2239"/>
                  <a:gd name="T35" fmla="*/ 891 h 1395"/>
                  <a:gd name="T36" fmla="*/ 1933 w 2239"/>
                  <a:gd name="T37" fmla="*/ 810 h 1395"/>
                  <a:gd name="T38" fmla="*/ 1987 w 2239"/>
                  <a:gd name="T39" fmla="*/ 783 h 1395"/>
                  <a:gd name="T40" fmla="*/ 2032 w 2239"/>
                  <a:gd name="T41" fmla="*/ 760 h 1395"/>
                  <a:gd name="T42" fmla="*/ 2104 w 2239"/>
                  <a:gd name="T43" fmla="*/ 711 h 1395"/>
                  <a:gd name="T44" fmla="*/ 2163 w 2239"/>
                  <a:gd name="T45" fmla="*/ 648 h 1395"/>
                  <a:gd name="T46" fmla="*/ 2185 w 2239"/>
                  <a:gd name="T47" fmla="*/ 607 h 1395"/>
                  <a:gd name="T48" fmla="*/ 2212 w 2239"/>
                  <a:gd name="T49" fmla="*/ 540 h 1395"/>
                  <a:gd name="T50" fmla="*/ 2221 w 2239"/>
                  <a:gd name="T51" fmla="*/ 373 h 1395"/>
                  <a:gd name="T52" fmla="*/ 1735 w 2239"/>
                  <a:gd name="T53" fmla="*/ 261 h 1395"/>
                  <a:gd name="T54" fmla="*/ 1308 w 2239"/>
                  <a:gd name="T55" fmla="*/ 225 h 1395"/>
                  <a:gd name="T56" fmla="*/ 1114 w 2239"/>
                  <a:gd name="T57" fmla="*/ 153 h 1395"/>
                  <a:gd name="T58" fmla="*/ 867 w 2239"/>
                  <a:gd name="T59" fmla="*/ 72 h 1395"/>
                  <a:gd name="T60" fmla="*/ 520 w 2239"/>
                  <a:gd name="T61" fmla="*/ 0 h 1395"/>
                  <a:gd name="T62" fmla="*/ 349 w 2239"/>
                  <a:gd name="T63" fmla="*/ 49 h 1395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0" t="0" r="r" b="b"/>
                <a:pathLst>
                  <a:path w="2239" h="1395">
                    <a:moveTo>
                      <a:pt x="349" y="49"/>
                    </a:moveTo>
                    <a:cubicBezTo>
                      <a:pt x="335" y="59"/>
                      <a:pt x="323" y="71"/>
                      <a:pt x="309" y="81"/>
                    </a:cubicBezTo>
                    <a:cubicBezTo>
                      <a:pt x="306" y="85"/>
                      <a:pt x="304" y="90"/>
                      <a:pt x="300" y="94"/>
                    </a:cubicBezTo>
                    <a:cubicBezTo>
                      <a:pt x="296" y="98"/>
                      <a:pt x="289" y="99"/>
                      <a:pt x="286" y="103"/>
                    </a:cubicBezTo>
                    <a:cubicBezTo>
                      <a:pt x="280" y="110"/>
                      <a:pt x="282" y="122"/>
                      <a:pt x="277" y="130"/>
                    </a:cubicBezTo>
                    <a:cubicBezTo>
                      <a:pt x="272" y="139"/>
                      <a:pt x="265" y="148"/>
                      <a:pt x="259" y="157"/>
                    </a:cubicBezTo>
                    <a:cubicBezTo>
                      <a:pt x="256" y="162"/>
                      <a:pt x="250" y="171"/>
                      <a:pt x="250" y="171"/>
                    </a:cubicBezTo>
                    <a:cubicBezTo>
                      <a:pt x="245" y="186"/>
                      <a:pt x="241" y="198"/>
                      <a:pt x="232" y="211"/>
                    </a:cubicBezTo>
                    <a:cubicBezTo>
                      <a:pt x="226" y="232"/>
                      <a:pt x="221" y="253"/>
                      <a:pt x="214" y="274"/>
                    </a:cubicBezTo>
                    <a:cubicBezTo>
                      <a:pt x="211" y="285"/>
                      <a:pt x="205" y="306"/>
                      <a:pt x="205" y="306"/>
                    </a:cubicBezTo>
                    <a:cubicBezTo>
                      <a:pt x="204" y="346"/>
                      <a:pt x="204" y="387"/>
                      <a:pt x="201" y="427"/>
                    </a:cubicBezTo>
                    <a:cubicBezTo>
                      <a:pt x="198" y="479"/>
                      <a:pt x="174" y="531"/>
                      <a:pt x="160" y="580"/>
                    </a:cubicBezTo>
                    <a:cubicBezTo>
                      <a:pt x="154" y="601"/>
                      <a:pt x="150" y="620"/>
                      <a:pt x="138" y="639"/>
                    </a:cubicBezTo>
                    <a:cubicBezTo>
                      <a:pt x="133" y="658"/>
                      <a:pt x="122" y="670"/>
                      <a:pt x="115" y="688"/>
                    </a:cubicBezTo>
                    <a:cubicBezTo>
                      <a:pt x="96" y="735"/>
                      <a:pt x="80" y="783"/>
                      <a:pt x="57" y="828"/>
                    </a:cubicBezTo>
                    <a:cubicBezTo>
                      <a:pt x="36" y="868"/>
                      <a:pt x="28" y="924"/>
                      <a:pt x="16" y="967"/>
                    </a:cubicBezTo>
                    <a:cubicBezTo>
                      <a:pt x="8" y="1046"/>
                      <a:pt x="0" y="1140"/>
                      <a:pt x="48" y="1210"/>
                    </a:cubicBezTo>
                    <a:cubicBezTo>
                      <a:pt x="56" y="1248"/>
                      <a:pt x="105" y="1309"/>
                      <a:pt x="142" y="1323"/>
                    </a:cubicBezTo>
                    <a:cubicBezTo>
                      <a:pt x="199" y="1376"/>
                      <a:pt x="292" y="1387"/>
                      <a:pt x="367" y="1395"/>
                    </a:cubicBezTo>
                    <a:cubicBezTo>
                      <a:pt x="449" y="1390"/>
                      <a:pt x="460" y="1387"/>
                      <a:pt x="525" y="1368"/>
                    </a:cubicBezTo>
                    <a:cubicBezTo>
                      <a:pt x="550" y="1351"/>
                      <a:pt x="577" y="1340"/>
                      <a:pt x="606" y="1332"/>
                    </a:cubicBezTo>
                    <a:cubicBezTo>
                      <a:pt x="617" y="1315"/>
                      <a:pt x="648" y="1293"/>
                      <a:pt x="669" y="1287"/>
                    </a:cubicBezTo>
                    <a:cubicBezTo>
                      <a:pt x="685" y="1270"/>
                      <a:pt x="703" y="1265"/>
                      <a:pt x="723" y="1251"/>
                    </a:cubicBezTo>
                    <a:cubicBezTo>
                      <a:pt x="737" y="1241"/>
                      <a:pt x="746" y="1229"/>
                      <a:pt x="763" y="1224"/>
                    </a:cubicBezTo>
                    <a:cubicBezTo>
                      <a:pt x="792" y="1205"/>
                      <a:pt x="828" y="1200"/>
                      <a:pt x="858" y="1183"/>
                    </a:cubicBezTo>
                    <a:cubicBezTo>
                      <a:pt x="885" y="1168"/>
                      <a:pt x="910" y="1151"/>
                      <a:pt x="939" y="1143"/>
                    </a:cubicBezTo>
                    <a:cubicBezTo>
                      <a:pt x="953" y="1128"/>
                      <a:pt x="960" y="1127"/>
                      <a:pt x="979" y="1120"/>
                    </a:cubicBezTo>
                    <a:cubicBezTo>
                      <a:pt x="982" y="1116"/>
                      <a:pt x="984" y="1110"/>
                      <a:pt x="988" y="1107"/>
                    </a:cubicBezTo>
                    <a:cubicBezTo>
                      <a:pt x="990" y="1105"/>
                      <a:pt x="1012" y="1099"/>
                      <a:pt x="1015" y="1098"/>
                    </a:cubicBezTo>
                    <a:cubicBezTo>
                      <a:pt x="1038" y="1090"/>
                      <a:pt x="1060" y="1078"/>
                      <a:pt x="1083" y="1071"/>
                    </a:cubicBezTo>
                    <a:cubicBezTo>
                      <a:pt x="1111" y="1051"/>
                      <a:pt x="1153" y="1045"/>
                      <a:pt x="1186" y="1035"/>
                    </a:cubicBezTo>
                    <a:cubicBezTo>
                      <a:pt x="1218" y="1014"/>
                      <a:pt x="1203" y="1020"/>
                      <a:pt x="1231" y="1012"/>
                    </a:cubicBezTo>
                    <a:cubicBezTo>
                      <a:pt x="1248" y="1001"/>
                      <a:pt x="1266" y="996"/>
                      <a:pt x="1285" y="990"/>
                    </a:cubicBezTo>
                    <a:cubicBezTo>
                      <a:pt x="1325" y="963"/>
                      <a:pt x="1370" y="958"/>
                      <a:pt x="1416" y="945"/>
                    </a:cubicBezTo>
                    <a:cubicBezTo>
                      <a:pt x="1464" y="932"/>
                      <a:pt x="1511" y="914"/>
                      <a:pt x="1560" y="909"/>
                    </a:cubicBezTo>
                    <a:cubicBezTo>
                      <a:pt x="1586" y="899"/>
                      <a:pt x="1614" y="899"/>
                      <a:pt x="1641" y="891"/>
                    </a:cubicBezTo>
                    <a:cubicBezTo>
                      <a:pt x="1698" y="874"/>
                      <a:pt x="1757" y="853"/>
                      <a:pt x="1816" y="846"/>
                    </a:cubicBezTo>
                    <a:cubicBezTo>
                      <a:pt x="1854" y="832"/>
                      <a:pt x="1894" y="822"/>
                      <a:pt x="1933" y="810"/>
                    </a:cubicBezTo>
                    <a:cubicBezTo>
                      <a:pt x="1947" y="801"/>
                      <a:pt x="1958" y="797"/>
                      <a:pt x="1974" y="792"/>
                    </a:cubicBezTo>
                    <a:cubicBezTo>
                      <a:pt x="1978" y="789"/>
                      <a:pt x="1982" y="785"/>
                      <a:pt x="1987" y="783"/>
                    </a:cubicBezTo>
                    <a:cubicBezTo>
                      <a:pt x="1993" y="780"/>
                      <a:pt x="2000" y="781"/>
                      <a:pt x="2005" y="778"/>
                    </a:cubicBezTo>
                    <a:cubicBezTo>
                      <a:pt x="2058" y="748"/>
                      <a:pt x="1987" y="777"/>
                      <a:pt x="2032" y="760"/>
                    </a:cubicBezTo>
                    <a:cubicBezTo>
                      <a:pt x="2047" y="746"/>
                      <a:pt x="2060" y="739"/>
                      <a:pt x="2077" y="729"/>
                    </a:cubicBezTo>
                    <a:cubicBezTo>
                      <a:pt x="2086" y="723"/>
                      <a:pt x="2104" y="711"/>
                      <a:pt x="2104" y="711"/>
                    </a:cubicBezTo>
                    <a:cubicBezTo>
                      <a:pt x="2114" y="695"/>
                      <a:pt x="2125" y="686"/>
                      <a:pt x="2140" y="675"/>
                    </a:cubicBezTo>
                    <a:cubicBezTo>
                      <a:pt x="2169" y="630"/>
                      <a:pt x="2126" y="694"/>
                      <a:pt x="2163" y="648"/>
                    </a:cubicBezTo>
                    <a:cubicBezTo>
                      <a:pt x="2170" y="640"/>
                      <a:pt x="2181" y="621"/>
                      <a:pt x="2181" y="621"/>
                    </a:cubicBezTo>
                    <a:cubicBezTo>
                      <a:pt x="2182" y="616"/>
                      <a:pt x="2182" y="611"/>
                      <a:pt x="2185" y="607"/>
                    </a:cubicBezTo>
                    <a:cubicBezTo>
                      <a:pt x="2189" y="602"/>
                      <a:pt x="2196" y="600"/>
                      <a:pt x="2199" y="594"/>
                    </a:cubicBezTo>
                    <a:cubicBezTo>
                      <a:pt x="2208" y="577"/>
                      <a:pt x="2207" y="558"/>
                      <a:pt x="2212" y="540"/>
                    </a:cubicBezTo>
                    <a:cubicBezTo>
                      <a:pt x="2217" y="522"/>
                      <a:pt x="2224" y="504"/>
                      <a:pt x="2230" y="486"/>
                    </a:cubicBezTo>
                    <a:cubicBezTo>
                      <a:pt x="2228" y="448"/>
                      <a:pt x="2239" y="406"/>
                      <a:pt x="2221" y="373"/>
                    </a:cubicBezTo>
                    <a:cubicBezTo>
                      <a:pt x="2181" y="301"/>
                      <a:pt x="2054" y="267"/>
                      <a:pt x="1978" y="265"/>
                    </a:cubicBezTo>
                    <a:cubicBezTo>
                      <a:pt x="1897" y="263"/>
                      <a:pt x="1816" y="262"/>
                      <a:pt x="1735" y="261"/>
                    </a:cubicBezTo>
                    <a:cubicBezTo>
                      <a:pt x="1631" y="252"/>
                      <a:pt x="1531" y="250"/>
                      <a:pt x="1425" y="247"/>
                    </a:cubicBezTo>
                    <a:cubicBezTo>
                      <a:pt x="1388" y="237"/>
                      <a:pt x="1346" y="231"/>
                      <a:pt x="1308" y="225"/>
                    </a:cubicBezTo>
                    <a:cubicBezTo>
                      <a:pt x="1280" y="215"/>
                      <a:pt x="1251" y="204"/>
                      <a:pt x="1222" y="198"/>
                    </a:cubicBezTo>
                    <a:cubicBezTo>
                      <a:pt x="1200" y="183"/>
                      <a:pt x="1139" y="157"/>
                      <a:pt x="1114" y="153"/>
                    </a:cubicBezTo>
                    <a:cubicBezTo>
                      <a:pt x="1097" y="141"/>
                      <a:pt x="1078" y="139"/>
                      <a:pt x="1060" y="130"/>
                    </a:cubicBezTo>
                    <a:cubicBezTo>
                      <a:pt x="1002" y="100"/>
                      <a:pt x="931" y="86"/>
                      <a:pt x="867" y="72"/>
                    </a:cubicBezTo>
                    <a:cubicBezTo>
                      <a:pt x="821" y="62"/>
                      <a:pt x="778" y="42"/>
                      <a:pt x="732" y="31"/>
                    </a:cubicBezTo>
                    <a:cubicBezTo>
                      <a:pt x="663" y="14"/>
                      <a:pt x="591" y="8"/>
                      <a:pt x="520" y="0"/>
                    </a:cubicBezTo>
                    <a:cubicBezTo>
                      <a:pt x="456" y="3"/>
                      <a:pt x="427" y="5"/>
                      <a:pt x="372" y="22"/>
                    </a:cubicBezTo>
                    <a:cubicBezTo>
                      <a:pt x="366" y="28"/>
                      <a:pt x="342" y="42"/>
                      <a:pt x="349" y="49"/>
                    </a:cubicBezTo>
                    <a:close/>
                  </a:path>
                </a:pathLst>
              </a:custGeom>
              <a:solidFill>
                <a:schemeClr val="accent1">
                  <a:alpha val="30196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8928" name="Oval 43">
                <a:extLst>
                  <a:ext uri="{FF2B5EF4-FFF2-40B4-BE49-F238E27FC236}">
                    <a16:creationId xmlns:a16="http://schemas.microsoft.com/office/drawing/2014/main" id="{7930BCF9-2532-4914-B378-668E338DBC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96" y="2726"/>
                <a:ext cx="266" cy="265"/>
              </a:xfrm>
              <a:prstGeom prst="ellips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8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Char char="–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bg2"/>
                  </a:buClr>
                  <a:buChar char="–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altLang="ko-KR" sz="2000">
                    <a:ea typeface="굴림" panose="020B0600000101010101" pitchFamily="50" charset="-127"/>
                  </a:rPr>
                  <a:t>u</a:t>
                </a:r>
              </a:p>
            </p:txBody>
          </p:sp>
          <p:sp>
            <p:nvSpPr>
              <p:cNvPr id="38929" name="Oval 44">
                <a:extLst>
                  <a:ext uri="{FF2B5EF4-FFF2-40B4-BE49-F238E27FC236}">
                    <a16:creationId xmlns:a16="http://schemas.microsoft.com/office/drawing/2014/main" id="{CC4D50AA-F73C-4AB4-AEBE-EDE5875C95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09" y="2261"/>
                <a:ext cx="266" cy="265"/>
              </a:xfrm>
              <a:prstGeom prst="ellips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8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Char char="–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bg2"/>
                  </a:buClr>
                  <a:buChar char="–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0" lang="ko-KR" altLang="ko-KR" sz="2000">
                  <a:solidFill>
                    <a:schemeClr val="tx1"/>
                  </a:solidFill>
                  <a:ea typeface="굴림" panose="020B0600000101010101" pitchFamily="50" charset="-127"/>
                </a:endParaRPr>
              </a:p>
            </p:txBody>
          </p:sp>
          <p:sp>
            <p:nvSpPr>
              <p:cNvPr id="38930" name="Oval 45">
                <a:extLst>
                  <a:ext uri="{FF2B5EF4-FFF2-40B4-BE49-F238E27FC236}">
                    <a16:creationId xmlns:a16="http://schemas.microsoft.com/office/drawing/2014/main" id="{1D46CE09-120E-4252-AD7B-E8CE046ED9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21" y="2261"/>
                <a:ext cx="266" cy="265"/>
              </a:xfrm>
              <a:prstGeom prst="ellips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8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Char char="–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bg2"/>
                  </a:buClr>
                  <a:buChar char="–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0" lang="ko-KR" altLang="ko-KR" sz="2000">
                  <a:solidFill>
                    <a:schemeClr val="tx1"/>
                  </a:solidFill>
                  <a:ea typeface="굴림" panose="020B0600000101010101" pitchFamily="50" charset="-127"/>
                </a:endParaRPr>
              </a:p>
            </p:txBody>
          </p:sp>
          <p:sp>
            <p:nvSpPr>
              <p:cNvPr id="38931" name="Oval 46">
                <a:extLst>
                  <a:ext uri="{FF2B5EF4-FFF2-40B4-BE49-F238E27FC236}">
                    <a16:creationId xmlns:a16="http://schemas.microsoft.com/office/drawing/2014/main" id="{05020863-7286-4D43-ACDD-1D15EEEC6B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01" y="2005"/>
                <a:ext cx="266" cy="265"/>
              </a:xfrm>
              <a:prstGeom prst="ellips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8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Char char="–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bg2"/>
                  </a:buClr>
                  <a:buChar char="–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0" lang="ko-KR" altLang="ko-KR" sz="2000">
                  <a:solidFill>
                    <a:schemeClr val="tx1"/>
                  </a:solidFill>
                  <a:ea typeface="굴림" panose="020B0600000101010101" pitchFamily="50" charset="-127"/>
                </a:endParaRPr>
              </a:p>
            </p:txBody>
          </p:sp>
          <p:sp>
            <p:nvSpPr>
              <p:cNvPr id="38932" name="Oval 47">
                <a:extLst>
                  <a:ext uri="{FF2B5EF4-FFF2-40B4-BE49-F238E27FC236}">
                    <a16:creationId xmlns:a16="http://schemas.microsoft.com/office/drawing/2014/main" id="{0CE7A11F-CF90-4377-833E-981200009D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08" y="2744"/>
                <a:ext cx="266" cy="265"/>
              </a:xfrm>
              <a:prstGeom prst="ellips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8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Char char="–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bg2"/>
                  </a:buClr>
                  <a:buChar char="–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0" lang="ko-KR" altLang="ko-KR" sz="2000">
                  <a:solidFill>
                    <a:schemeClr val="tx1"/>
                  </a:solidFill>
                  <a:ea typeface="굴림" panose="020B0600000101010101" pitchFamily="50" charset="-127"/>
                </a:endParaRPr>
              </a:p>
            </p:txBody>
          </p:sp>
          <p:sp>
            <p:nvSpPr>
              <p:cNvPr id="38933" name="Oval 48">
                <a:extLst>
                  <a:ext uri="{FF2B5EF4-FFF2-40B4-BE49-F238E27FC236}">
                    <a16:creationId xmlns:a16="http://schemas.microsoft.com/office/drawing/2014/main" id="{2FADE253-1535-40F3-AC24-21A6848DB2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15" y="1792"/>
                <a:ext cx="266" cy="265"/>
              </a:xfrm>
              <a:prstGeom prst="ellips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8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Char char="–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bg2"/>
                  </a:buClr>
                  <a:buChar char="–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0" lang="ko-KR" altLang="ko-KR" sz="2000">
                  <a:solidFill>
                    <a:schemeClr val="tx1"/>
                  </a:solidFill>
                  <a:ea typeface="굴림" panose="020B0600000101010101" pitchFamily="50" charset="-127"/>
                </a:endParaRPr>
              </a:p>
            </p:txBody>
          </p:sp>
          <p:sp>
            <p:nvSpPr>
              <p:cNvPr id="38934" name="Line 49">
                <a:extLst>
                  <a:ext uri="{FF2B5EF4-FFF2-40B4-BE49-F238E27FC236}">
                    <a16:creationId xmlns:a16="http://schemas.microsoft.com/office/drawing/2014/main" id="{EFF7AF5E-ED67-4C4E-948E-D337D50877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73" y="2386"/>
                <a:ext cx="347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8935" name="Line 50">
                <a:extLst>
                  <a:ext uri="{FF2B5EF4-FFF2-40B4-BE49-F238E27FC236}">
                    <a16:creationId xmlns:a16="http://schemas.microsoft.com/office/drawing/2014/main" id="{C5CC95B9-485F-4361-8F8E-8129E270F9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13" y="2044"/>
                <a:ext cx="166" cy="243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8936" name="Line 51">
                <a:extLst>
                  <a:ext uri="{FF2B5EF4-FFF2-40B4-BE49-F238E27FC236}">
                    <a16:creationId xmlns:a16="http://schemas.microsoft.com/office/drawing/2014/main" id="{76C83C19-9484-4A46-8284-43462E4AED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881" y="2196"/>
                <a:ext cx="333" cy="144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8937" name="Oval 52">
                <a:extLst>
                  <a:ext uri="{FF2B5EF4-FFF2-40B4-BE49-F238E27FC236}">
                    <a16:creationId xmlns:a16="http://schemas.microsoft.com/office/drawing/2014/main" id="{BF5CF3D7-452B-405C-8EE5-5B44AEEF92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14" y="3183"/>
                <a:ext cx="266" cy="265"/>
              </a:xfrm>
              <a:prstGeom prst="ellips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8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Char char="–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bg2"/>
                  </a:buClr>
                  <a:buChar char="–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0" lang="ko-KR" altLang="ko-KR" sz="2000">
                  <a:solidFill>
                    <a:schemeClr val="tx1"/>
                  </a:solidFill>
                  <a:ea typeface="굴림" panose="020B0600000101010101" pitchFamily="50" charset="-127"/>
                </a:endParaRPr>
              </a:p>
            </p:txBody>
          </p:sp>
          <p:sp>
            <p:nvSpPr>
              <p:cNvPr id="38938" name="Oval 53">
                <a:extLst>
                  <a:ext uri="{FF2B5EF4-FFF2-40B4-BE49-F238E27FC236}">
                    <a16:creationId xmlns:a16="http://schemas.microsoft.com/office/drawing/2014/main" id="{279C5227-56C7-410E-9AA2-CB7D750924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18" y="3660"/>
                <a:ext cx="266" cy="265"/>
              </a:xfrm>
              <a:prstGeom prst="ellips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8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Char char="–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bg2"/>
                  </a:buClr>
                  <a:buChar char="–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0" lang="ko-KR" altLang="ko-KR" sz="2000">
                  <a:solidFill>
                    <a:schemeClr val="tx1"/>
                  </a:solidFill>
                  <a:ea typeface="굴림" panose="020B0600000101010101" pitchFamily="50" charset="-127"/>
                </a:endParaRPr>
              </a:p>
            </p:txBody>
          </p:sp>
          <p:sp>
            <p:nvSpPr>
              <p:cNvPr id="38939" name="Oval 54">
                <a:extLst>
                  <a:ext uri="{FF2B5EF4-FFF2-40B4-BE49-F238E27FC236}">
                    <a16:creationId xmlns:a16="http://schemas.microsoft.com/office/drawing/2014/main" id="{60560459-B92E-4500-91CC-43EF8930C7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53" y="3403"/>
                <a:ext cx="266" cy="265"/>
              </a:xfrm>
              <a:prstGeom prst="ellips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8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Char char="–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bg2"/>
                  </a:buClr>
                  <a:buChar char="–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altLang="ko-KR" sz="2000">
                    <a:ea typeface="굴림" panose="020B0600000101010101" pitchFamily="50" charset="-127"/>
                  </a:rPr>
                  <a:t>v</a:t>
                </a:r>
              </a:p>
            </p:txBody>
          </p:sp>
          <p:sp>
            <p:nvSpPr>
              <p:cNvPr id="38940" name="Line 55">
                <a:extLst>
                  <a:ext uri="{FF2B5EF4-FFF2-40B4-BE49-F238E27FC236}">
                    <a16:creationId xmlns:a16="http://schemas.microsoft.com/office/drawing/2014/main" id="{84DBCC34-8655-4537-9891-DB8CFB4ED6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54" y="2489"/>
                <a:ext cx="302" cy="315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8941" name="Line 56">
                <a:extLst>
                  <a:ext uri="{FF2B5EF4-FFF2-40B4-BE49-F238E27FC236}">
                    <a16:creationId xmlns:a16="http://schemas.microsoft.com/office/drawing/2014/main" id="{05E476FA-DC0E-466D-B688-3015BDFEACE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094" y="3353"/>
                <a:ext cx="634" cy="139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8942" name="Line 57">
                <a:extLst>
                  <a:ext uri="{FF2B5EF4-FFF2-40B4-BE49-F238E27FC236}">
                    <a16:creationId xmlns:a16="http://schemas.microsoft.com/office/drawing/2014/main" id="{D49F83F9-40FC-494A-A4BE-5C413A50FA6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935" y="2961"/>
                <a:ext cx="225" cy="234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8943" name="Line 58">
                <a:extLst>
                  <a:ext uri="{FF2B5EF4-FFF2-40B4-BE49-F238E27FC236}">
                    <a16:creationId xmlns:a16="http://schemas.microsoft.com/office/drawing/2014/main" id="{09474AA1-6DFF-497C-97C6-6B923256DC7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13" y="3416"/>
                <a:ext cx="238" cy="279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8944" name="Text Box 59">
                <a:extLst>
                  <a:ext uri="{FF2B5EF4-FFF2-40B4-BE49-F238E27FC236}">
                    <a16:creationId xmlns:a16="http://schemas.microsoft.com/office/drawing/2014/main" id="{864EA215-C41D-4DCE-B771-EB1C136030B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24" y="1924"/>
                <a:ext cx="224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8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Char char="–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bg2"/>
                  </a:buClr>
                  <a:buChar char="–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altLang="ko-KR" sz="2000">
                    <a:ea typeface="굴림" panose="020B0600000101010101" pitchFamily="50" charset="-127"/>
                  </a:rPr>
                  <a:t>S</a:t>
                </a:r>
              </a:p>
            </p:txBody>
          </p:sp>
          <p:sp>
            <p:nvSpPr>
              <p:cNvPr id="38945" name="Text Box 60">
                <a:extLst>
                  <a:ext uri="{FF2B5EF4-FFF2-40B4-BE49-F238E27FC236}">
                    <a16:creationId xmlns:a16="http://schemas.microsoft.com/office/drawing/2014/main" id="{4FDF5CCF-9637-4253-8DC2-300E9AB4363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27" y="3591"/>
                <a:ext cx="475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8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Char char="–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bg2"/>
                  </a:buClr>
                  <a:buChar char="–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altLang="ko-KR" sz="2000">
                    <a:ea typeface="굴림" panose="020B0600000101010101" pitchFamily="50" charset="-127"/>
                  </a:rPr>
                  <a:t>V - S</a:t>
                </a:r>
              </a:p>
            </p:txBody>
          </p:sp>
          <p:sp>
            <p:nvSpPr>
              <p:cNvPr id="38946" name="Line 61">
                <a:extLst>
                  <a:ext uri="{FF2B5EF4-FFF2-40B4-BE49-F238E27FC236}">
                    <a16:creationId xmlns:a16="http://schemas.microsoft.com/office/drawing/2014/main" id="{A0147B99-FF24-459A-8242-F65B9FF0CF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29" y="2979"/>
                <a:ext cx="180" cy="441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8947" name="Line 62">
                <a:extLst>
                  <a:ext uri="{FF2B5EF4-FFF2-40B4-BE49-F238E27FC236}">
                    <a16:creationId xmlns:a16="http://schemas.microsoft.com/office/drawing/2014/main" id="{5B7341C9-30DD-4235-81CF-ABA4094BA32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62" y="2493"/>
                <a:ext cx="261" cy="243"/>
              </a:xfrm>
              <a:prstGeom prst="line">
                <a:avLst/>
              </a:prstGeom>
              <a:noFill/>
              <a:ln w="5715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8948" name="Line 63">
                <a:extLst>
                  <a:ext uri="{FF2B5EF4-FFF2-40B4-BE49-F238E27FC236}">
                    <a16:creationId xmlns:a16="http://schemas.microsoft.com/office/drawing/2014/main" id="{E3AEB453-9A02-4B08-AAB4-991731295B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762" y="2511"/>
                <a:ext cx="252" cy="2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38918" name="Group 32">
              <a:extLst>
                <a:ext uri="{FF2B5EF4-FFF2-40B4-BE49-F238E27FC236}">
                  <a16:creationId xmlns:a16="http://schemas.microsoft.com/office/drawing/2014/main" id="{6454C925-0A4C-4FAE-91ED-28B65B72603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172335" y="2441575"/>
              <a:ext cx="1131889" cy="1171576"/>
              <a:chOff x="4581" y="1439"/>
              <a:chExt cx="713" cy="738"/>
            </a:xfrm>
          </p:grpSpPr>
          <p:sp>
            <p:nvSpPr>
              <p:cNvPr id="38922" name="Text Box 33">
                <a:extLst>
                  <a:ext uri="{FF2B5EF4-FFF2-40B4-BE49-F238E27FC236}">
                    <a16:creationId xmlns:a16="http://schemas.microsoft.com/office/drawing/2014/main" id="{E20EE16C-F7AB-4CE8-8E1C-9720F2FB7D0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81" y="1439"/>
                <a:ext cx="197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8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Char char="–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bg2"/>
                  </a:buClr>
                  <a:buChar char="–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altLang="ko-KR" sz="2000">
                    <a:ea typeface="굴림" panose="020B0600000101010101" pitchFamily="50" charset="-127"/>
                  </a:rPr>
                  <a:t>x</a:t>
                </a:r>
              </a:p>
            </p:txBody>
          </p:sp>
          <p:sp>
            <p:nvSpPr>
              <p:cNvPr id="38923" name="Text Box 34">
                <a:extLst>
                  <a:ext uri="{FF2B5EF4-FFF2-40B4-BE49-F238E27FC236}">
                    <a16:creationId xmlns:a16="http://schemas.microsoft.com/office/drawing/2014/main" id="{3B672073-FDBA-47A6-A40D-F1628100B83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97" y="1925"/>
                <a:ext cx="197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8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Char char="–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bg2"/>
                  </a:buClr>
                  <a:buChar char="–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altLang="ko-KR" sz="2000">
                    <a:ea typeface="굴림" panose="020B0600000101010101" pitchFamily="50" charset="-127"/>
                  </a:rPr>
                  <a:t>y</a:t>
                </a:r>
              </a:p>
            </p:txBody>
          </p:sp>
        </p:grpSp>
        <p:grpSp>
          <p:nvGrpSpPr>
            <p:cNvPr id="38919" name="Group 35">
              <a:extLst>
                <a:ext uri="{FF2B5EF4-FFF2-40B4-BE49-F238E27FC236}">
                  <a16:creationId xmlns:a16="http://schemas.microsoft.com/office/drawing/2014/main" id="{D6BA8499-5149-429D-A466-DC2C4E8666C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83295" y="2971800"/>
              <a:ext cx="4152901" cy="1358899"/>
              <a:chOff x="2370" y="1926"/>
              <a:chExt cx="2616" cy="856"/>
            </a:xfrm>
          </p:grpSpPr>
          <p:sp>
            <p:nvSpPr>
              <p:cNvPr id="38920" name="Freeform 36">
                <a:extLst>
                  <a:ext uri="{FF2B5EF4-FFF2-40B4-BE49-F238E27FC236}">
                    <a16:creationId xmlns:a16="http://schemas.microsoft.com/office/drawing/2014/main" id="{8852D6B1-4FF3-4EB1-AA4B-EA947B001D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97" y="1926"/>
                <a:ext cx="1089" cy="755"/>
              </a:xfrm>
              <a:custGeom>
                <a:avLst/>
                <a:gdLst>
                  <a:gd name="T0" fmla="*/ 0 w 1089"/>
                  <a:gd name="T1" fmla="*/ 383 h 755"/>
                  <a:gd name="T2" fmla="*/ 86 w 1089"/>
                  <a:gd name="T3" fmla="*/ 320 h 755"/>
                  <a:gd name="T4" fmla="*/ 113 w 1089"/>
                  <a:gd name="T5" fmla="*/ 284 h 755"/>
                  <a:gd name="T6" fmla="*/ 140 w 1089"/>
                  <a:gd name="T7" fmla="*/ 248 h 755"/>
                  <a:gd name="T8" fmla="*/ 158 w 1089"/>
                  <a:gd name="T9" fmla="*/ 225 h 755"/>
                  <a:gd name="T10" fmla="*/ 185 w 1089"/>
                  <a:gd name="T11" fmla="*/ 189 h 755"/>
                  <a:gd name="T12" fmla="*/ 194 w 1089"/>
                  <a:gd name="T13" fmla="*/ 176 h 755"/>
                  <a:gd name="T14" fmla="*/ 207 w 1089"/>
                  <a:gd name="T15" fmla="*/ 167 h 755"/>
                  <a:gd name="T16" fmla="*/ 225 w 1089"/>
                  <a:gd name="T17" fmla="*/ 144 h 755"/>
                  <a:gd name="T18" fmla="*/ 248 w 1089"/>
                  <a:gd name="T19" fmla="*/ 126 h 755"/>
                  <a:gd name="T20" fmla="*/ 257 w 1089"/>
                  <a:gd name="T21" fmla="*/ 113 h 755"/>
                  <a:gd name="T22" fmla="*/ 270 w 1089"/>
                  <a:gd name="T23" fmla="*/ 104 h 755"/>
                  <a:gd name="T24" fmla="*/ 347 w 1089"/>
                  <a:gd name="T25" fmla="*/ 59 h 755"/>
                  <a:gd name="T26" fmla="*/ 473 w 1089"/>
                  <a:gd name="T27" fmla="*/ 9 h 755"/>
                  <a:gd name="T28" fmla="*/ 567 w 1089"/>
                  <a:gd name="T29" fmla="*/ 0 h 755"/>
                  <a:gd name="T30" fmla="*/ 806 w 1089"/>
                  <a:gd name="T31" fmla="*/ 27 h 755"/>
                  <a:gd name="T32" fmla="*/ 846 w 1089"/>
                  <a:gd name="T33" fmla="*/ 45 h 755"/>
                  <a:gd name="T34" fmla="*/ 950 w 1089"/>
                  <a:gd name="T35" fmla="*/ 95 h 755"/>
                  <a:gd name="T36" fmla="*/ 1031 w 1089"/>
                  <a:gd name="T37" fmla="*/ 162 h 755"/>
                  <a:gd name="T38" fmla="*/ 1058 w 1089"/>
                  <a:gd name="T39" fmla="*/ 203 h 755"/>
                  <a:gd name="T40" fmla="*/ 1089 w 1089"/>
                  <a:gd name="T41" fmla="*/ 297 h 755"/>
                  <a:gd name="T42" fmla="*/ 1085 w 1089"/>
                  <a:gd name="T43" fmla="*/ 329 h 755"/>
                  <a:gd name="T44" fmla="*/ 1058 w 1089"/>
                  <a:gd name="T45" fmla="*/ 369 h 755"/>
                  <a:gd name="T46" fmla="*/ 954 w 1089"/>
                  <a:gd name="T47" fmla="*/ 473 h 755"/>
                  <a:gd name="T48" fmla="*/ 851 w 1089"/>
                  <a:gd name="T49" fmla="*/ 536 h 755"/>
                  <a:gd name="T50" fmla="*/ 756 w 1089"/>
                  <a:gd name="T51" fmla="*/ 599 h 755"/>
                  <a:gd name="T52" fmla="*/ 657 w 1089"/>
                  <a:gd name="T53" fmla="*/ 662 h 755"/>
                  <a:gd name="T54" fmla="*/ 630 w 1089"/>
                  <a:gd name="T55" fmla="*/ 680 h 755"/>
                  <a:gd name="T56" fmla="*/ 621 w 1089"/>
                  <a:gd name="T57" fmla="*/ 693 h 755"/>
                  <a:gd name="T58" fmla="*/ 554 w 1089"/>
                  <a:gd name="T59" fmla="*/ 729 h 755"/>
                  <a:gd name="T60" fmla="*/ 450 w 1089"/>
                  <a:gd name="T61" fmla="*/ 752 h 755"/>
                  <a:gd name="T62" fmla="*/ 212 w 1089"/>
                  <a:gd name="T63" fmla="*/ 702 h 755"/>
                  <a:gd name="T64" fmla="*/ 176 w 1089"/>
                  <a:gd name="T65" fmla="*/ 662 h 755"/>
                  <a:gd name="T66" fmla="*/ 158 w 1089"/>
                  <a:gd name="T67" fmla="*/ 635 h 755"/>
                  <a:gd name="T68" fmla="*/ 153 w 1089"/>
                  <a:gd name="T69" fmla="*/ 617 h 755"/>
                  <a:gd name="T70" fmla="*/ 135 w 1089"/>
                  <a:gd name="T71" fmla="*/ 590 h 755"/>
                  <a:gd name="T72" fmla="*/ 117 w 1089"/>
                  <a:gd name="T73" fmla="*/ 549 h 755"/>
                  <a:gd name="T74" fmla="*/ 86 w 1089"/>
                  <a:gd name="T75" fmla="*/ 500 h 755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0" t="0" r="r" b="b"/>
                <a:pathLst>
                  <a:path w="1089" h="755">
                    <a:moveTo>
                      <a:pt x="0" y="383"/>
                    </a:moveTo>
                    <a:cubicBezTo>
                      <a:pt x="26" y="357"/>
                      <a:pt x="54" y="340"/>
                      <a:pt x="86" y="320"/>
                    </a:cubicBezTo>
                    <a:cubicBezTo>
                      <a:pt x="91" y="302"/>
                      <a:pt x="102" y="299"/>
                      <a:pt x="113" y="284"/>
                    </a:cubicBezTo>
                    <a:cubicBezTo>
                      <a:pt x="118" y="265"/>
                      <a:pt x="124" y="259"/>
                      <a:pt x="140" y="248"/>
                    </a:cubicBezTo>
                    <a:cubicBezTo>
                      <a:pt x="150" y="215"/>
                      <a:pt x="135" y="253"/>
                      <a:pt x="158" y="225"/>
                    </a:cubicBezTo>
                    <a:cubicBezTo>
                      <a:pt x="170" y="210"/>
                      <a:pt x="163" y="203"/>
                      <a:pt x="185" y="189"/>
                    </a:cubicBezTo>
                    <a:cubicBezTo>
                      <a:pt x="188" y="185"/>
                      <a:pt x="190" y="180"/>
                      <a:pt x="194" y="176"/>
                    </a:cubicBezTo>
                    <a:cubicBezTo>
                      <a:pt x="198" y="172"/>
                      <a:pt x="204" y="171"/>
                      <a:pt x="207" y="167"/>
                    </a:cubicBezTo>
                    <a:cubicBezTo>
                      <a:pt x="231" y="136"/>
                      <a:pt x="189" y="169"/>
                      <a:pt x="225" y="144"/>
                    </a:cubicBezTo>
                    <a:cubicBezTo>
                      <a:pt x="250" y="108"/>
                      <a:pt x="217" y="150"/>
                      <a:pt x="248" y="126"/>
                    </a:cubicBezTo>
                    <a:cubicBezTo>
                      <a:pt x="252" y="123"/>
                      <a:pt x="253" y="117"/>
                      <a:pt x="257" y="113"/>
                    </a:cubicBezTo>
                    <a:cubicBezTo>
                      <a:pt x="261" y="109"/>
                      <a:pt x="266" y="107"/>
                      <a:pt x="270" y="104"/>
                    </a:cubicBezTo>
                    <a:cubicBezTo>
                      <a:pt x="285" y="80"/>
                      <a:pt x="319" y="67"/>
                      <a:pt x="347" y="59"/>
                    </a:cubicBezTo>
                    <a:cubicBezTo>
                      <a:pt x="382" y="36"/>
                      <a:pt x="430" y="14"/>
                      <a:pt x="473" y="9"/>
                    </a:cubicBezTo>
                    <a:cubicBezTo>
                      <a:pt x="504" y="5"/>
                      <a:pt x="567" y="0"/>
                      <a:pt x="567" y="0"/>
                    </a:cubicBezTo>
                    <a:cubicBezTo>
                      <a:pt x="654" y="3"/>
                      <a:pt x="725" y="3"/>
                      <a:pt x="806" y="27"/>
                    </a:cubicBezTo>
                    <a:cubicBezTo>
                      <a:pt x="821" y="31"/>
                      <a:pt x="831" y="41"/>
                      <a:pt x="846" y="45"/>
                    </a:cubicBezTo>
                    <a:cubicBezTo>
                      <a:pt x="877" y="69"/>
                      <a:pt x="913" y="82"/>
                      <a:pt x="950" y="95"/>
                    </a:cubicBezTo>
                    <a:cubicBezTo>
                      <a:pt x="976" y="121"/>
                      <a:pt x="1005" y="138"/>
                      <a:pt x="1031" y="162"/>
                    </a:cubicBezTo>
                    <a:cubicBezTo>
                      <a:pt x="1036" y="181"/>
                      <a:pt x="1044" y="189"/>
                      <a:pt x="1058" y="203"/>
                    </a:cubicBezTo>
                    <a:cubicBezTo>
                      <a:pt x="1068" y="235"/>
                      <a:pt x="1079" y="265"/>
                      <a:pt x="1089" y="297"/>
                    </a:cubicBezTo>
                    <a:cubicBezTo>
                      <a:pt x="1088" y="308"/>
                      <a:pt x="1089" y="319"/>
                      <a:pt x="1085" y="329"/>
                    </a:cubicBezTo>
                    <a:cubicBezTo>
                      <a:pt x="1079" y="344"/>
                      <a:pt x="1063" y="354"/>
                      <a:pt x="1058" y="369"/>
                    </a:cubicBezTo>
                    <a:cubicBezTo>
                      <a:pt x="1045" y="405"/>
                      <a:pt x="990" y="460"/>
                      <a:pt x="954" y="473"/>
                    </a:cubicBezTo>
                    <a:cubicBezTo>
                      <a:pt x="933" y="503"/>
                      <a:pt x="886" y="523"/>
                      <a:pt x="851" y="536"/>
                    </a:cubicBezTo>
                    <a:cubicBezTo>
                      <a:pt x="833" y="552"/>
                      <a:pt x="777" y="591"/>
                      <a:pt x="756" y="599"/>
                    </a:cubicBezTo>
                    <a:cubicBezTo>
                      <a:pt x="729" y="626"/>
                      <a:pt x="691" y="645"/>
                      <a:pt x="657" y="662"/>
                    </a:cubicBezTo>
                    <a:cubicBezTo>
                      <a:pt x="635" y="694"/>
                      <a:pt x="665" y="657"/>
                      <a:pt x="630" y="680"/>
                    </a:cubicBezTo>
                    <a:cubicBezTo>
                      <a:pt x="626" y="683"/>
                      <a:pt x="625" y="690"/>
                      <a:pt x="621" y="693"/>
                    </a:cubicBezTo>
                    <a:cubicBezTo>
                      <a:pt x="604" y="707"/>
                      <a:pt x="575" y="723"/>
                      <a:pt x="554" y="729"/>
                    </a:cubicBezTo>
                    <a:cubicBezTo>
                      <a:pt x="527" y="746"/>
                      <a:pt x="482" y="748"/>
                      <a:pt x="450" y="752"/>
                    </a:cubicBezTo>
                    <a:cubicBezTo>
                      <a:pt x="386" y="749"/>
                      <a:pt x="269" y="755"/>
                      <a:pt x="212" y="702"/>
                    </a:cubicBezTo>
                    <a:cubicBezTo>
                      <a:pt x="198" y="689"/>
                      <a:pt x="189" y="675"/>
                      <a:pt x="176" y="662"/>
                    </a:cubicBezTo>
                    <a:cubicBezTo>
                      <a:pt x="160" y="617"/>
                      <a:pt x="186" y="682"/>
                      <a:pt x="158" y="635"/>
                    </a:cubicBezTo>
                    <a:cubicBezTo>
                      <a:pt x="155" y="630"/>
                      <a:pt x="156" y="623"/>
                      <a:pt x="153" y="617"/>
                    </a:cubicBezTo>
                    <a:cubicBezTo>
                      <a:pt x="148" y="607"/>
                      <a:pt x="135" y="590"/>
                      <a:pt x="135" y="590"/>
                    </a:cubicBezTo>
                    <a:cubicBezTo>
                      <a:pt x="130" y="574"/>
                      <a:pt x="126" y="563"/>
                      <a:pt x="117" y="549"/>
                    </a:cubicBezTo>
                    <a:cubicBezTo>
                      <a:pt x="111" y="530"/>
                      <a:pt x="100" y="514"/>
                      <a:pt x="86" y="500"/>
                    </a:cubicBezTo>
                  </a:path>
                </a:pathLst>
              </a:custGeom>
              <a:noFill/>
              <a:ln w="9525">
                <a:solidFill>
                  <a:schemeClr val="bg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8921" name="Text Box 37">
                <a:extLst>
                  <a:ext uri="{FF2B5EF4-FFF2-40B4-BE49-F238E27FC236}">
                    <a16:creationId xmlns:a16="http://schemas.microsoft.com/office/drawing/2014/main" id="{8759EA04-290D-48AE-81C1-5F466EAA510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70" y="2401"/>
                <a:ext cx="504" cy="38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8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Char char="–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bg2"/>
                  </a:buClr>
                  <a:buChar char="–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0" lang="en-US" altLang="ko-KR" sz="2000">
                  <a:latin typeface="Comic Sans MS" panose="030F0702030302020204" pitchFamily="66" charset="0"/>
                  <a:ea typeface="굴림" panose="020B0600000101010101" pitchFamily="50" charset="-127"/>
                </a:endParaRPr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E585397D-C1DE-485A-B0DF-B1BDCD57C6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5650" y="25400"/>
            <a:ext cx="7793038" cy="617538"/>
          </a:xfrm>
        </p:spPr>
        <p:txBody>
          <a:bodyPr/>
          <a:lstStyle/>
          <a:p>
            <a:pPr eaLnBrk="1" hangingPunct="1"/>
            <a:r>
              <a:rPr lang="en-US" altLang="ko-KR" sz="3200" b="1">
                <a:ea typeface="굴림" panose="020B0600000101010101" pitchFamily="50" charset="-127"/>
              </a:rPr>
              <a:t>8. </a:t>
            </a:r>
            <a:r>
              <a:rPr lang="ko-KR" altLang="en-US" sz="3200" b="1">
                <a:ea typeface="굴림" panose="020B0600000101010101" pitchFamily="50" charset="-127"/>
              </a:rPr>
              <a:t>에지에 가중치가 있는 그래프에서의 최단경로 문제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EBD653E0-B69A-415F-8531-CEBA02725C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9750" y="1052513"/>
            <a:ext cx="8135938" cy="5545137"/>
          </a:xfrm>
        </p:spPr>
        <p:txBody>
          <a:bodyPr/>
          <a:lstStyle/>
          <a:p>
            <a:pPr algn="just" eaLnBrk="1" hangingPunct="1"/>
            <a:r>
              <a:rPr lang="ko-KR" altLang="en-US" sz="2300">
                <a:latin typeface="맑은 고딕" panose="020B0503020000020004" pitchFamily="50" charset="-127"/>
                <a:ea typeface="맑은 고딕" panose="020B0503020000020004" pitchFamily="50" charset="-127"/>
              </a:rPr>
              <a:t>에지에 가중치가 있는 그래프</a:t>
            </a:r>
            <a:r>
              <a:rPr lang="en-US" altLang="ko-KR" sz="2300">
                <a:latin typeface="맑은 고딕" panose="020B0503020000020004" pitchFamily="50" charset="-127"/>
                <a:ea typeface="맑은 고딕" panose="020B0503020000020004" pitchFamily="50" charset="-127"/>
              </a:rPr>
              <a:t>(weighted graph)</a:t>
            </a:r>
            <a:r>
              <a:rPr lang="ko-KR" altLang="en-US" sz="2300">
                <a:latin typeface="맑은 고딕" panose="020B0503020000020004" pitchFamily="50" charset="-127"/>
                <a:ea typeface="맑은 고딕" panose="020B0503020000020004" pitchFamily="50" charset="-127"/>
              </a:rPr>
              <a:t>에서 두 정점 </a:t>
            </a:r>
            <a:r>
              <a:rPr lang="en-US" altLang="ko-KR" sz="2300">
                <a:latin typeface="맑은 고딕" panose="020B0503020000020004" pitchFamily="50" charset="-127"/>
                <a:ea typeface="맑은 고딕" panose="020B0503020000020004" pitchFamily="50" charset="-127"/>
              </a:rPr>
              <a:t>u</a:t>
            </a:r>
            <a:r>
              <a:rPr lang="ko-KR" altLang="en-US" sz="2300"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sz="2300">
                <a:latin typeface="맑은 고딕" panose="020B0503020000020004" pitchFamily="50" charset="-127"/>
                <a:ea typeface="맑은 고딕" panose="020B0503020000020004" pitchFamily="50" charset="-127"/>
              </a:rPr>
              <a:t>v</a:t>
            </a:r>
            <a:r>
              <a:rPr lang="ko-KR" altLang="en-US" sz="2300">
                <a:latin typeface="맑은 고딕" panose="020B0503020000020004" pitchFamily="50" charset="-127"/>
                <a:ea typeface="맑은 고딕" panose="020B0503020000020004" pitchFamily="50" charset="-127"/>
              </a:rPr>
              <a:t>에 대하여 </a:t>
            </a:r>
            <a:r>
              <a:rPr lang="en-US" altLang="ko-KR" sz="2300">
                <a:latin typeface="맑은 고딕" panose="020B0503020000020004" pitchFamily="50" charset="-127"/>
                <a:ea typeface="맑은 고딕" panose="020B0503020000020004" pitchFamily="50" charset="-127"/>
              </a:rPr>
              <a:t>u</a:t>
            </a:r>
            <a:r>
              <a:rPr lang="ko-KR" altLang="en-US" sz="2300">
                <a:latin typeface="맑은 고딕" panose="020B0503020000020004" pitchFamily="50" charset="-127"/>
                <a:ea typeface="맑은 고딕" panose="020B0503020000020004" pitchFamily="50" charset="-127"/>
              </a:rPr>
              <a:t>로부터 </a:t>
            </a:r>
            <a:r>
              <a:rPr lang="en-US" altLang="ko-KR" sz="2300">
                <a:latin typeface="맑은 고딕" panose="020B0503020000020004" pitchFamily="50" charset="-127"/>
                <a:ea typeface="맑은 고딕" panose="020B0503020000020004" pitchFamily="50" charset="-127"/>
              </a:rPr>
              <a:t>v</a:t>
            </a:r>
            <a:r>
              <a:rPr lang="ko-KR" altLang="en-US" sz="2300">
                <a:latin typeface="맑은 고딕" panose="020B0503020000020004" pitchFamily="50" charset="-127"/>
                <a:ea typeface="맑은 고딕" panose="020B0503020000020004" pitchFamily="50" charset="-127"/>
              </a:rPr>
              <a:t>까지의 최단경로를 구하는 문제</a:t>
            </a:r>
            <a:endParaRPr lang="en-US" altLang="ko-KR" sz="23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 eaLnBrk="1" hangingPunct="1"/>
            <a:endParaRPr lang="ko-KR" altLang="en-US" sz="23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 eaLnBrk="1" hangingPunct="1"/>
            <a:r>
              <a:rPr lang="en-US" altLang="ko-KR" sz="2300" b="1">
                <a:latin typeface="맑은 고딕" panose="020B0503020000020004" pitchFamily="50" charset="-127"/>
                <a:ea typeface="맑은 고딕" panose="020B0503020000020004" pitchFamily="50" charset="-127"/>
              </a:rPr>
              <a:t>Dijkstra </a:t>
            </a:r>
            <a:r>
              <a:rPr lang="ko-KR" altLang="en-US" sz="2300" b="1">
                <a:latin typeface="맑은 고딕" panose="020B0503020000020004" pitchFamily="50" charset="-127"/>
                <a:ea typeface="맑은 고딕" panose="020B0503020000020004" pitchFamily="50" charset="-127"/>
              </a:rPr>
              <a:t>알고리즘</a:t>
            </a:r>
            <a:endParaRPr lang="ko-KR" altLang="en-US" sz="23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ko-KR" altLang="en-US" sz="2300">
                <a:latin typeface="맑은 고딕" panose="020B0503020000020004" pitchFamily="50" charset="-127"/>
                <a:ea typeface="맑은 고딕" panose="020B0503020000020004" pitchFamily="50" charset="-127"/>
                <a:sym typeface="Symbol" panose="05050102010706020507" pitchFamily="18" charset="2"/>
              </a:rPr>
              <a:t>  </a:t>
            </a:r>
            <a:r>
              <a:rPr lang="en-US" altLang="ko-KR" sz="2300">
                <a:latin typeface="맑은 고딕" panose="020B0503020000020004" pitchFamily="50" charset="-127"/>
                <a:ea typeface="맑은 고딕" panose="020B0503020000020004" pitchFamily="50" charset="-127"/>
                <a:sym typeface="Symbol" panose="05050102010706020507" pitchFamily="18" charset="2"/>
              </a:rPr>
              <a:t>-</a:t>
            </a:r>
            <a:r>
              <a:rPr lang="ko-KR" altLang="en-US" sz="230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300" b="1">
                <a:solidFill>
                  <a:srgbClr val="0066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에지의 가중치가 양수인 그래프</a:t>
            </a:r>
            <a:r>
              <a:rPr lang="ko-KR" altLang="en-US" sz="2300">
                <a:latin typeface="맑은 고딕" panose="020B0503020000020004" pitchFamily="50" charset="-127"/>
                <a:ea typeface="맑은 고딕" panose="020B0503020000020004" pitchFamily="50" charset="-127"/>
              </a:rPr>
              <a:t>에서 </a:t>
            </a:r>
            <a:r>
              <a:rPr lang="en-US" altLang="ko-KR" sz="2300">
                <a:latin typeface="맑은 고딕" panose="020B0503020000020004" pitchFamily="50" charset="-127"/>
                <a:ea typeface="맑은 고딕" panose="020B0503020000020004" pitchFamily="50" charset="-127"/>
              </a:rPr>
              <a:t>source s</a:t>
            </a:r>
            <a:r>
              <a:rPr lang="ko-KR" altLang="en-US" sz="2300">
                <a:latin typeface="맑은 고딕" panose="020B0503020000020004" pitchFamily="50" charset="-127"/>
                <a:ea typeface="맑은 고딕" panose="020B0503020000020004" pitchFamily="50" charset="-127"/>
              </a:rPr>
              <a:t>로부터 다른 모든 정점까지의 최단경로를 찾는 알고리즘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ko-KR" altLang="en-US" sz="2300">
                <a:latin typeface="맑은 고딕" panose="020B0503020000020004" pitchFamily="50" charset="-127"/>
                <a:ea typeface="맑은 고딕" panose="020B0503020000020004" pitchFamily="50" charset="-127"/>
                <a:sym typeface="Symbol" panose="05050102010706020507" pitchFamily="18" charset="2"/>
              </a:rPr>
              <a:t>  </a:t>
            </a:r>
            <a:r>
              <a:rPr lang="en-US" altLang="ko-KR" sz="2300">
                <a:latin typeface="맑은 고딕" panose="020B0503020000020004" pitchFamily="50" charset="-127"/>
                <a:ea typeface="맑은 고딕" panose="020B0503020000020004" pitchFamily="50" charset="-127"/>
                <a:sym typeface="Symbol" panose="05050102010706020507" pitchFamily="18" charset="2"/>
              </a:rPr>
              <a:t>- s</a:t>
            </a:r>
            <a:r>
              <a:rPr lang="ko-KR" altLang="en-US" sz="2300">
                <a:latin typeface="맑은 고딕" panose="020B0503020000020004" pitchFamily="50" charset="-127"/>
                <a:ea typeface="맑은 고딕" panose="020B0503020000020004" pitchFamily="50" charset="-127"/>
                <a:sym typeface="Symbol" panose="05050102010706020507" pitchFamily="18" charset="2"/>
              </a:rPr>
              <a:t>로부터의 </a:t>
            </a:r>
            <a:r>
              <a:rPr lang="ko-KR" altLang="en-US" sz="2300">
                <a:latin typeface="맑은 고딕" panose="020B0503020000020004" pitchFamily="50" charset="-127"/>
                <a:ea typeface="맑은 고딕" panose="020B0503020000020004" pitchFamily="50" charset="-127"/>
              </a:rPr>
              <a:t>최단경로 길이가 증가하는 순서대로 정점들을 고려하여 최단경로를 찾음</a:t>
            </a:r>
            <a:endParaRPr lang="en-US" altLang="ko-KR" sz="23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ko-KR" sz="2300">
                <a:latin typeface="맑은 고딕" panose="020B0503020000020004" pitchFamily="50" charset="-127"/>
                <a:ea typeface="맑은 고딕" panose="020B0503020000020004" pitchFamily="50" charset="-127"/>
              </a:rPr>
              <a:t>  - </a:t>
            </a:r>
            <a:r>
              <a:rPr lang="ko-KR" altLang="en-US" sz="2300">
                <a:latin typeface="맑은 고딕" panose="020B0503020000020004" pitchFamily="50" charset="-127"/>
                <a:ea typeface="맑은 고딕" panose="020B0503020000020004" pitchFamily="50" charset="-127"/>
              </a:rPr>
              <a:t>욕심쟁이 알고리즘</a:t>
            </a:r>
            <a:endParaRPr lang="en-US" altLang="ko-KR" sz="23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72D13CC8-21A1-4B46-9927-DB55B09972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5650" y="0"/>
            <a:ext cx="7793038" cy="617538"/>
          </a:xfrm>
        </p:spPr>
        <p:txBody>
          <a:bodyPr/>
          <a:lstStyle/>
          <a:p>
            <a:pPr eaLnBrk="1" hangingPunct="1"/>
            <a:r>
              <a:rPr lang="en-US" altLang="ko-KR" sz="3200" b="1">
                <a:ea typeface="굴림" panose="020B0600000101010101" pitchFamily="50" charset="-127"/>
              </a:rPr>
              <a:t>Prim</a:t>
            </a:r>
            <a:r>
              <a:rPr lang="ko-KR" altLang="en-US" sz="3200" b="1">
                <a:ea typeface="굴림" panose="020B0600000101010101" pitchFamily="50" charset="-127"/>
              </a:rPr>
              <a:t>의 알고리즘 </a:t>
            </a:r>
            <a:r>
              <a:rPr lang="en-US" altLang="ko-KR" sz="3200" b="1">
                <a:ea typeface="굴림" panose="020B0600000101010101" pitchFamily="50" charset="-127"/>
              </a:rPr>
              <a:t>(</a:t>
            </a:r>
            <a:r>
              <a:rPr lang="ko-KR" altLang="en-US" sz="3200" b="1">
                <a:ea typeface="굴림" panose="020B0600000101010101" pitchFamily="50" charset="-127"/>
              </a:rPr>
              <a:t>욕심쟁이</a:t>
            </a:r>
            <a:r>
              <a:rPr lang="en-US" altLang="ko-KR" sz="3200" b="1">
                <a:ea typeface="굴림" panose="020B0600000101010101" pitchFamily="50" charset="-127"/>
              </a:rPr>
              <a:t> </a:t>
            </a:r>
            <a:r>
              <a:rPr lang="ko-KR" altLang="en-US" sz="3200" b="1">
                <a:ea typeface="굴림" panose="020B0600000101010101" pitchFamily="50" charset="-127"/>
              </a:rPr>
              <a:t>알고리즘</a:t>
            </a:r>
            <a:r>
              <a:rPr lang="en-US" altLang="ko-KR" sz="3200" b="1">
                <a:ea typeface="굴림" panose="020B0600000101010101" pitchFamily="50" charset="-127"/>
              </a:rPr>
              <a:t>)</a:t>
            </a:r>
            <a:endParaRPr lang="ko-KR" altLang="en-US" sz="3200" b="1">
              <a:ea typeface="굴림" panose="020B0600000101010101" pitchFamily="50" charset="-127"/>
            </a:endParaRPr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0723616F-C331-48EA-9DFA-D05BBA96F39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42988" y="1052513"/>
            <a:ext cx="7315200" cy="5040312"/>
          </a:xfrm>
        </p:spPr>
        <p:txBody>
          <a:bodyPr/>
          <a:lstStyle/>
          <a:p>
            <a:pPr marL="609600" indent="-609600" algn="just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ko-KR" sz="1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609600" indent="-609600" algn="just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// G = (V, E): </a:t>
            </a:r>
            <a:r>
              <a:rPr lang="ko-KR" altLang="en-US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에지에 가중치가 있는 연결된 그래프 </a:t>
            </a:r>
            <a:endParaRPr lang="en-US" altLang="ko-KR" sz="1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609600" indent="-609600" algn="just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// n: |V|, m: |E|</a:t>
            </a:r>
          </a:p>
          <a:p>
            <a:pPr marL="609600" indent="-609600" algn="just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// T:</a:t>
            </a:r>
            <a:r>
              <a:rPr lang="ko-KR" altLang="en-US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 최소비용신장트리 </a:t>
            </a:r>
            <a:endParaRPr lang="en-US" altLang="ko-KR" sz="1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609600" indent="-609600" algn="just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ko-KR" sz="1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609600" indent="-609600" algn="just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ko-KR" altLang="en-US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임의의</a:t>
            </a: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정점 </a:t>
            </a: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s</a:t>
            </a:r>
            <a:r>
              <a:rPr lang="ko-KR" altLang="en-US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를 선택한다</a:t>
            </a: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609600" indent="-609600" algn="just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S = {s} // </a:t>
            </a:r>
            <a:r>
              <a:rPr lang="ko-KR" altLang="en-US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초기의 트리</a:t>
            </a: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 T</a:t>
            </a:r>
            <a:r>
              <a:rPr lang="ko-KR" altLang="en-US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의 정점들의 집합</a:t>
            </a:r>
            <a:endParaRPr lang="en-US" altLang="ko-KR" sz="1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609600" indent="-609600" algn="just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A = </a:t>
            </a: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  <a:sym typeface="Symbol" panose="05050102010706020507" pitchFamily="18" charset="2"/>
              </a:rPr>
              <a:t>  // </a:t>
            </a:r>
            <a:r>
              <a:rPr lang="ko-KR" altLang="en-US" sz="1800">
                <a:latin typeface="맑은 고딕" panose="020B0503020000020004" pitchFamily="50" charset="-127"/>
                <a:ea typeface="맑은 고딕" panose="020B0503020000020004" pitchFamily="50" charset="-127"/>
                <a:sym typeface="Symbol" panose="05050102010706020507" pitchFamily="18" charset="2"/>
              </a:rPr>
              <a:t>초기의 </a:t>
            </a:r>
            <a:r>
              <a:rPr lang="ko-KR" altLang="en-US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트리</a:t>
            </a: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 T</a:t>
            </a:r>
            <a:r>
              <a:rPr lang="ko-KR" altLang="en-US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의 에지들의 집합</a:t>
            </a:r>
            <a:endParaRPr lang="en-US" altLang="ko-KR" sz="1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609600" indent="-609600" algn="just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parent[s] = -1</a:t>
            </a:r>
          </a:p>
          <a:p>
            <a:pPr marL="609600" indent="-609600" algn="just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ko-KR" sz="1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609600" indent="-609600" algn="just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while (A</a:t>
            </a:r>
            <a:r>
              <a:rPr lang="ko-KR" altLang="en-US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의 에지 수</a:t>
            </a: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  <a:sym typeface="Symbol" panose="05050102010706020507" pitchFamily="18" charset="2"/>
              </a:rPr>
              <a:t></a:t>
            </a: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 n-1)</a:t>
            </a:r>
          </a:p>
          <a:p>
            <a:pPr marL="609600" indent="-609600" algn="just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    S</a:t>
            </a:r>
            <a:r>
              <a:rPr lang="ko-KR" altLang="en-US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V-S</a:t>
            </a:r>
            <a:r>
              <a:rPr lang="ko-KR" altLang="en-US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사이의 최소 가중치의 에지 </a:t>
            </a: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e = (u,v)</a:t>
            </a:r>
            <a:r>
              <a:rPr lang="ko-KR" altLang="en-US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를 선택한다</a:t>
            </a: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609600" indent="-609600" algn="just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    S = S U {v}</a:t>
            </a:r>
          </a:p>
          <a:p>
            <a:pPr marL="609600" indent="-609600" algn="just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    parent [v] = u</a:t>
            </a:r>
          </a:p>
          <a:p>
            <a:pPr marL="609600" indent="-609600" algn="just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    A = A U {e} // </a:t>
            </a:r>
            <a:r>
              <a:rPr lang="ko-KR" altLang="en-US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트리</a:t>
            </a: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 T</a:t>
            </a:r>
            <a:r>
              <a:rPr lang="ko-KR" altLang="en-US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에 </a:t>
            </a: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e</a:t>
            </a:r>
            <a:r>
              <a:rPr lang="ko-KR" altLang="en-US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를 추가한다</a:t>
            </a: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40964" name="Rectangle 4">
            <a:extLst>
              <a:ext uri="{FF2B5EF4-FFF2-40B4-BE49-F238E27FC236}">
                <a16:creationId xmlns:a16="http://schemas.microsoft.com/office/drawing/2014/main" id="{2B0E26CA-941E-4358-B995-BE751F82A3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6276975"/>
            <a:ext cx="1981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시간복잡도</a:t>
            </a:r>
            <a:r>
              <a:rPr lang="en-US" altLang="ko-KR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: O(n</a:t>
            </a:r>
            <a:r>
              <a:rPr lang="en-US" altLang="ko-KR" sz="1600" baseline="30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</a:t>
            </a:r>
            <a:r>
              <a:rPr lang="en-US" altLang="ko-KR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6859BC20-6E03-4482-B65F-7AB2221366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14363" y="-73025"/>
            <a:ext cx="7793037" cy="617538"/>
          </a:xfrm>
        </p:spPr>
        <p:txBody>
          <a:bodyPr/>
          <a:lstStyle/>
          <a:p>
            <a:pPr eaLnBrk="1" hangingPunct="1"/>
            <a:r>
              <a:rPr lang="en-US" altLang="ko-KR" sz="3200" b="1">
                <a:ea typeface="굴림" panose="020B0600000101010101" pitchFamily="50" charset="-127"/>
              </a:rPr>
              <a:t>Prim </a:t>
            </a:r>
            <a:r>
              <a:rPr lang="ko-KR" altLang="en-US" sz="3200" b="1">
                <a:ea typeface="굴림" panose="020B0600000101010101" pitchFamily="50" charset="-127"/>
              </a:rPr>
              <a:t>알고리즘  예 </a:t>
            </a:r>
            <a:r>
              <a:rPr lang="en-US" altLang="ko-KR" sz="3200" b="1">
                <a:ea typeface="굴림" panose="020B0600000101010101" pitchFamily="50" charset="-127"/>
              </a:rPr>
              <a:t>(1)</a:t>
            </a:r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135DCB20-8D00-40A6-A898-A0774D9787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19200" y="1366838"/>
            <a:ext cx="7315200" cy="457200"/>
          </a:xfrm>
        </p:spPr>
        <p:txBody>
          <a:bodyPr/>
          <a:lstStyle/>
          <a:p>
            <a:pPr algn="just" ea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예</a:t>
            </a:r>
          </a:p>
          <a:p>
            <a:pPr algn="just" eaLnBrk="1" hangingPunct="1"/>
            <a:endParaRPr lang="en-US" altLang="ko-KR" sz="2000"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grpSp>
        <p:nvGrpSpPr>
          <p:cNvPr id="43012" name="Group 5">
            <a:extLst>
              <a:ext uri="{FF2B5EF4-FFF2-40B4-BE49-F238E27FC236}">
                <a16:creationId xmlns:a16="http://schemas.microsoft.com/office/drawing/2014/main" id="{3F8A753D-1537-4E52-B854-900B7A4BC8FC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2128838"/>
            <a:ext cx="3243263" cy="3170237"/>
            <a:chOff x="624" y="1632"/>
            <a:chExt cx="2043" cy="1997"/>
          </a:xfrm>
        </p:grpSpPr>
        <p:sp>
          <p:nvSpPr>
            <p:cNvPr id="43045" name="Rectangle 6">
              <a:extLst>
                <a:ext uri="{FF2B5EF4-FFF2-40B4-BE49-F238E27FC236}">
                  <a16:creationId xmlns:a16="http://schemas.microsoft.com/office/drawing/2014/main" id="{A3ED0EB9-CED6-4C0B-A7C4-B27A831075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1632"/>
              <a:ext cx="17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80000"/>
                <a:buFont typeface="Wingdings" panose="05000000000000000000" pitchFamily="2" charset="2"/>
                <a:buChar char="l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30000"/>
                </a:spcBef>
                <a:buClrTx/>
                <a:buSzTx/>
                <a:buFontTx/>
                <a:buNone/>
              </a:pPr>
              <a:r>
                <a:rPr lang="en-US" altLang="ko-KR" sz="1200">
                  <a:latin typeface="굴림" panose="020B0600000101010101" pitchFamily="50" charset="-127"/>
                  <a:ea typeface="바탕체" panose="02030609000101010101" pitchFamily="17" charset="-127"/>
                </a:rPr>
                <a:t>2</a:t>
              </a:r>
            </a:p>
          </p:txBody>
        </p:sp>
        <p:grpSp>
          <p:nvGrpSpPr>
            <p:cNvPr id="43046" name="Group 7">
              <a:extLst>
                <a:ext uri="{FF2B5EF4-FFF2-40B4-BE49-F238E27FC236}">
                  <a16:creationId xmlns:a16="http://schemas.microsoft.com/office/drawing/2014/main" id="{2295E0CC-5474-491E-8A55-0827B0142D5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4" y="1776"/>
              <a:ext cx="2043" cy="1728"/>
              <a:chOff x="624" y="1488"/>
              <a:chExt cx="2043" cy="1728"/>
            </a:xfrm>
          </p:grpSpPr>
          <p:sp>
            <p:nvSpPr>
              <p:cNvPr id="43048" name="Oval 8">
                <a:extLst>
                  <a:ext uri="{FF2B5EF4-FFF2-40B4-BE49-F238E27FC236}">
                    <a16:creationId xmlns:a16="http://schemas.microsoft.com/office/drawing/2014/main" id="{72BBB513-2DE2-4C0E-8F4B-7B7A64B7AB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76" y="1488"/>
                <a:ext cx="216" cy="21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8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Char char="–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bg2"/>
                  </a:buClr>
                  <a:buChar char="–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just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altLang="ko-KR" sz="1200">
                    <a:latin typeface="바탕" panose="02030600000101010101" pitchFamily="18" charset="-127"/>
                    <a:ea typeface="바탕" panose="02030600000101010101" pitchFamily="18" charset="-127"/>
                  </a:rPr>
                  <a:t>1</a:t>
                </a:r>
              </a:p>
            </p:txBody>
          </p:sp>
          <p:sp>
            <p:nvSpPr>
              <p:cNvPr id="43049" name="Oval 9">
                <a:extLst>
                  <a:ext uri="{FF2B5EF4-FFF2-40B4-BE49-F238E27FC236}">
                    <a16:creationId xmlns:a16="http://schemas.microsoft.com/office/drawing/2014/main" id="{D18AD020-6171-4C77-A0A3-54895A7C1F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4" y="2352"/>
                <a:ext cx="216" cy="21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8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Char char="–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bg2"/>
                  </a:buClr>
                  <a:buChar char="–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just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altLang="ko-KR" sz="1200">
                    <a:latin typeface="바탕" panose="02030600000101010101" pitchFamily="18" charset="-127"/>
                    <a:ea typeface="바탕" panose="02030600000101010101" pitchFamily="18" charset="-127"/>
                  </a:rPr>
                  <a:t>3</a:t>
                </a:r>
              </a:p>
            </p:txBody>
          </p:sp>
          <p:sp>
            <p:nvSpPr>
              <p:cNvPr id="43050" name="Oval 10">
                <a:extLst>
                  <a:ext uri="{FF2B5EF4-FFF2-40B4-BE49-F238E27FC236}">
                    <a16:creationId xmlns:a16="http://schemas.microsoft.com/office/drawing/2014/main" id="{EE343B5E-5C9F-4A7B-82FE-4B07E3B93F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84" y="3000"/>
                <a:ext cx="216" cy="21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8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Char char="–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bg2"/>
                  </a:buClr>
                  <a:buChar char="–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just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altLang="ko-KR" sz="1200">
                    <a:latin typeface="바탕" panose="02030600000101010101" pitchFamily="18" charset="-127"/>
                    <a:ea typeface="바탕" panose="02030600000101010101" pitchFamily="18" charset="-127"/>
                  </a:rPr>
                  <a:t>7</a:t>
                </a:r>
              </a:p>
            </p:txBody>
          </p:sp>
          <p:sp>
            <p:nvSpPr>
              <p:cNvPr id="43051" name="Oval 11">
                <a:extLst>
                  <a:ext uri="{FF2B5EF4-FFF2-40B4-BE49-F238E27FC236}">
                    <a16:creationId xmlns:a16="http://schemas.microsoft.com/office/drawing/2014/main" id="{F538572E-8A31-48CF-84C7-D48EE59509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1920"/>
                <a:ext cx="216" cy="21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8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Char char="–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bg2"/>
                  </a:buClr>
                  <a:buChar char="–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just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altLang="ko-KR" sz="1200">
                    <a:latin typeface="바탕" panose="02030600000101010101" pitchFamily="18" charset="-127"/>
                    <a:ea typeface="바탕" panose="02030600000101010101" pitchFamily="18" charset="-127"/>
                  </a:rPr>
                  <a:t>2</a:t>
                </a:r>
              </a:p>
            </p:txBody>
          </p:sp>
          <p:sp>
            <p:nvSpPr>
              <p:cNvPr id="43052" name="Oval 12">
                <a:extLst>
                  <a:ext uri="{FF2B5EF4-FFF2-40B4-BE49-F238E27FC236}">
                    <a16:creationId xmlns:a16="http://schemas.microsoft.com/office/drawing/2014/main" id="{CD68C2C0-9ADA-45DB-803A-1A2DDD8267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72" y="2496"/>
                <a:ext cx="216" cy="21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8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Char char="–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bg2"/>
                  </a:buClr>
                  <a:buChar char="–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just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altLang="ko-KR" sz="1200">
                    <a:latin typeface="바탕" panose="02030600000101010101" pitchFamily="18" charset="-127"/>
                    <a:ea typeface="바탕" panose="02030600000101010101" pitchFamily="18" charset="-127"/>
                  </a:rPr>
                  <a:t>4</a:t>
                </a:r>
              </a:p>
            </p:txBody>
          </p:sp>
          <p:sp>
            <p:nvSpPr>
              <p:cNvPr id="43053" name="Oval 13">
                <a:extLst>
                  <a:ext uri="{FF2B5EF4-FFF2-40B4-BE49-F238E27FC236}">
                    <a16:creationId xmlns:a16="http://schemas.microsoft.com/office/drawing/2014/main" id="{CD8080F7-1D3F-413F-9B69-69F123FCC5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0" y="2496"/>
                <a:ext cx="216" cy="21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8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Char char="–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bg2"/>
                  </a:buClr>
                  <a:buChar char="–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just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altLang="ko-KR" sz="1200">
                    <a:latin typeface="바탕" panose="02030600000101010101" pitchFamily="18" charset="-127"/>
                    <a:ea typeface="바탕" panose="02030600000101010101" pitchFamily="18" charset="-127"/>
                  </a:rPr>
                  <a:t>5</a:t>
                </a:r>
              </a:p>
            </p:txBody>
          </p:sp>
          <p:sp>
            <p:nvSpPr>
              <p:cNvPr id="43054" name="Oval 14">
                <a:extLst>
                  <a:ext uri="{FF2B5EF4-FFF2-40B4-BE49-F238E27FC236}">
                    <a16:creationId xmlns:a16="http://schemas.microsoft.com/office/drawing/2014/main" id="{F3FB6020-E01E-460E-B24C-A2CEB90FAD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24" y="2064"/>
                <a:ext cx="216" cy="21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8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Char char="–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bg2"/>
                  </a:buClr>
                  <a:buChar char="–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just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altLang="ko-KR" sz="1200">
                    <a:latin typeface="바탕" panose="02030600000101010101" pitchFamily="18" charset="-127"/>
                    <a:ea typeface="바탕" panose="02030600000101010101" pitchFamily="18" charset="-127"/>
                  </a:rPr>
                  <a:t>6</a:t>
                </a:r>
              </a:p>
            </p:txBody>
          </p:sp>
          <p:sp>
            <p:nvSpPr>
              <p:cNvPr id="43055" name="Oval 15">
                <a:extLst>
                  <a:ext uri="{FF2B5EF4-FFF2-40B4-BE49-F238E27FC236}">
                    <a16:creationId xmlns:a16="http://schemas.microsoft.com/office/drawing/2014/main" id="{ED629721-2F90-491C-BEF7-70F42C3B39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08" y="3000"/>
                <a:ext cx="216" cy="21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8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Char char="–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bg2"/>
                  </a:buClr>
                  <a:buChar char="–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just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altLang="ko-KR" sz="1200">
                    <a:latin typeface="바탕" panose="02030600000101010101" pitchFamily="18" charset="-127"/>
                    <a:ea typeface="바탕" panose="02030600000101010101" pitchFamily="18" charset="-127"/>
                  </a:rPr>
                  <a:t>8</a:t>
                </a:r>
              </a:p>
            </p:txBody>
          </p:sp>
          <p:sp>
            <p:nvSpPr>
              <p:cNvPr id="43056" name="Line 16">
                <a:extLst>
                  <a:ext uri="{FF2B5EF4-FFF2-40B4-BE49-F238E27FC236}">
                    <a16:creationId xmlns:a16="http://schemas.microsoft.com/office/drawing/2014/main" id="{F4808508-5305-421E-8C23-7081ED4E3D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72" y="1560"/>
                <a:ext cx="50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3057" name="Line 17">
                <a:extLst>
                  <a:ext uri="{FF2B5EF4-FFF2-40B4-BE49-F238E27FC236}">
                    <a16:creationId xmlns:a16="http://schemas.microsoft.com/office/drawing/2014/main" id="{2C0D4DB2-4FA4-442F-B6C2-C5E9FC8B2E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696" y="1632"/>
                <a:ext cx="432" cy="7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3058" name="Line 18">
                <a:extLst>
                  <a:ext uri="{FF2B5EF4-FFF2-40B4-BE49-F238E27FC236}">
                    <a16:creationId xmlns:a16="http://schemas.microsoft.com/office/drawing/2014/main" id="{338411DD-714E-4F07-8B29-A6587E40E54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40" y="2424"/>
                <a:ext cx="432" cy="14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3059" name="Line 19">
                <a:extLst>
                  <a:ext uri="{FF2B5EF4-FFF2-40B4-BE49-F238E27FC236}">
                    <a16:creationId xmlns:a16="http://schemas.microsoft.com/office/drawing/2014/main" id="{E01D1C08-196E-4E1B-A291-3ED6B272DF0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344" y="2136"/>
                <a:ext cx="216" cy="36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3060" name="Line 20">
                <a:extLst>
                  <a:ext uri="{FF2B5EF4-FFF2-40B4-BE49-F238E27FC236}">
                    <a16:creationId xmlns:a16="http://schemas.microsoft.com/office/drawing/2014/main" id="{150921DF-A10E-4879-BD14-5329C1C32B4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04" y="2064"/>
                <a:ext cx="288" cy="43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3061" name="Line 21">
                <a:extLst>
                  <a:ext uri="{FF2B5EF4-FFF2-40B4-BE49-F238E27FC236}">
                    <a16:creationId xmlns:a16="http://schemas.microsoft.com/office/drawing/2014/main" id="{CBC24531-FB53-4A4D-8D25-07B686CC7C0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72" y="1632"/>
                <a:ext cx="288" cy="28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3062" name="Line 22">
                <a:extLst>
                  <a:ext uri="{FF2B5EF4-FFF2-40B4-BE49-F238E27FC236}">
                    <a16:creationId xmlns:a16="http://schemas.microsoft.com/office/drawing/2014/main" id="{52D9C2F2-B380-4BC5-8471-A5BDB98AE9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632" y="1704"/>
                <a:ext cx="216" cy="21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3063" name="Line 23">
                <a:extLst>
                  <a:ext uri="{FF2B5EF4-FFF2-40B4-BE49-F238E27FC236}">
                    <a16:creationId xmlns:a16="http://schemas.microsoft.com/office/drawing/2014/main" id="{A1F0DEE9-CDCE-496C-80F6-538D241D62C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064" y="2208"/>
                <a:ext cx="360" cy="28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3064" name="Line 24">
                <a:extLst>
                  <a:ext uri="{FF2B5EF4-FFF2-40B4-BE49-F238E27FC236}">
                    <a16:creationId xmlns:a16="http://schemas.microsoft.com/office/drawing/2014/main" id="{069B6A5B-6042-400C-9460-BF05469651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92" y="1632"/>
                <a:ext cx="504" cy="43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3065" name="Line 25">
                <a:extLst>
                  <a:ext uri="{FF2B5EF4-FFF2-40B4-BE49-F238E27FC236}">
                    <a16:creationId xmlns:a16="http://schemas.microsoft.com/office/drawing/2014/main" id="{E846E1BD-8EE6-49A6-895A-3D89082CDD4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68" y="2568"/>
                <a:ext cx="288" cy="43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3066" name="Line 26">
                <a:extLst>
                  <a:ext uri="{FF2B5EF4-FFF2-40B4-BE49-F238E27FC236}">
                    <a16:creationId xmlns:a16="http://schemas.microsoft.com/office/drawing/2014/main" id="{F55D1FEE-F080-48FA-A7AF-0C4AA73D62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128" y="2712"/>
                <a:ext cx="216" cy="28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3067" name="Line 27">
                <a:extLst>
                  <a:ext uri="{FF2B5EF4-FFF2-40B4-BE49-F238E27FC236}">
                    <a16:creationId xmlns:a16="http://schemas.microsoft.com/office/drawing/2014/main" id="{4DADD92A-7D04-4864-8FAB-E56CA821F7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00" y="3144"/>
                <a:ext cx="100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3068" name="Line 28">
                <a:extLst>
                  <a:ext uri="{FF2B5EF4-FFF2-40B4-BE49-F238E27FC236}">
                    <a16:creationId xmlns:a16="http://schemas.microsoft.com/office/drawing/2014/main" id="{EE54A385-58EB-4E96-B78B-44EAE5CCDF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88" y="2568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3069" name="Line 29">
                <a:extLst>
                  <a:ext uri="{FF2B5EF4-FFF2-40B4-BE49-F238E27FC236}">
                    <a16:creationId xmlns:a16="http://schemas.microsoft.com/office/drawing/2014/main" id="{5D7CE02E-D375-4662-B172-EF0BCAA5A17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36" y="2640"/>
                <a:ext cx="144" cy="36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3070" name="Line 30">
                <a:extLst>
                  <a:ext uri="{FF2B5EF4-FFF2-40B4-BE49-F238E27FC236}">
                    <a16:creationId xmlns:a16="http://schemas.microsoft.com/office/drawing/2014/main" id="{518E0FF7-559C-4206-B85B-A16DEE2907E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424" y="2280"/>
                <a:ext cx="144" cy="79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3071" name="Oval 31">
                <a:extLst>
                  <a:ext uri="{FF2B5EF4-FFF2-40B4-BE49-F238E27FC236}">
                    <a16:creationId xmlns:a16="http://schemas.microsoft.com/office/drawing/2014/main" id="{C406306F-CFE6-43C6-9539-B44796B081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1488"/>
                <a:ext cx="216" cy="21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8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Char char="–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bg2"/>
                  </a:buClr>
                  <a:buChar char="–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just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altLang="ko-KR" sz="1200">
                    <a:latin typeface="바탕" panose="02030600000101010101" pitchFamily="18" charset="-127"/>
                    <a:ea typeface="바탕" panose="02030600000101010101" pitchFamily="18" charset="-127"/>
                  </a:rPr>
                  <a:t>0</a:t>
                </a:r>
              </a:p>
            </p:txBody>
          </p:sp>
          <p:sp>
            <p:nvSpPr>
              <p:cNvPr id="43072" name="Rectangle 32">
                <a:extLst>
                  <a:ext uri="{FF2B5EF4-FFF2-40B4-BE49-F238E27FC236}">
                    <a16:creationId xmlns:a16="http://schemas.microsoft.com/office/drawing/2014/main" id="{9F4A9DBF-0E40-4EAD-8AA6-9652C4151B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1872"/>
                <a:ext cx="171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8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Char char="–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bg2"/>
                  </a:buClr>
                  <a:buChar char="–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30000"/>
                  </a:spcBef>
                  <a:buClrTx/>
                  <a:buSzTx/>
                  <a:buFontTx/>
                  <a:buNone/>
                </a:pPr>
                <a:r>
                  <a:rPr lang="en-US" altLang="ko-KR" sz="1200">
                    <a:latin typeface="굴림" panose="020B0600000101010101" pitchFamily="50" charset="-127"/>
                    <a:ea typeface="바탕체" panose="02030609000101010101" pitchFamily="17" charset="-127"/>
                  </a:rPr>
                  <a:t>9</a:t>
                </a:r>
              </a:p>
            </p:txBody>
          </p:sp>
          <p:sp>
            <p:nvSpPr>
              <p:cNvPr id="43073" name="Rectangle 33">
                <a:extLst>
                  <a:ext uri="{FF2B5EF4-FFF2-40B4-BE49-F238E27FC236}">
                    <a16:creationId xmlns:a16="http://schemas.microsoft.com/office/drawing/2014/main" id="{9AF92711-8D19-49F1-AEAF-B48FEC2204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1728"/>
                <a:ext cx="171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8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Char char="–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bg2"/>
                  </a:buClr>
                  <a:buChar char="–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30000"/>
                  </a:spcBef>
                  <a:buClrTx/>
                  <a:buSzTx/>
                  <a:buFontTx/>
                  <a:buNone/>
                </a:pPr>
                <a:r>
                  <a:rPr lang="en-US" altLang="ko-KR" sz="1200">
                    <a:latin typeface="굴림" panose="020B0600000101010101" pitchFamily="50" charset="-127"/>
                    <a:ea typeface="바탕체" panose="02030609000101010101" pitchFamily="17" charset="-127"/>
                  </a:rPr>
                  <a:t>5</a:t>
                </a:r>
              </a:p>
            </p:txBody>
          </p:sp>
          <p:sp>
            <p:nvSpPr>
              <p:cNvPr id="43074" name="Rectangle 34">
                <a:extLst>
                  <a:ext uri="{FF2B5EF4-FFF2-40B4-BE49-F238E27FC236}">
                    <a16:creationId xmlns:a16="http://schemas.microsoft.com/office/drawing/2014/main" id="{F5320F98-6048-4636-A8BA-029E189594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824"/>
                <a:ext cx="171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8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Char char="–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bg2"/>
                  </a:buClr>
                  <a:buChar char="–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30000"/>
                  </a:spcBef>
                  <a:buClrTx/>
                  <a:buSzTx/>
                  <a:buFontTx/>
                  <a:buNone/>
                </a:pPr>
                <a:r>
                  <a:rPr lang="en-US" altLang="ko-KR" sz="1200">
                    <a:latin typeface="굴림" panose="020B0600000101010101" pitchFamily="50" charset="-127"/>
                    <a:ea typeface="바탕체" panose="02030609000101010101" pitchFamily="17" charset="-127"/>
                  </a:rPr>
                  <a:t>6</a:t>
                </a:r>
              </a:p>
            </p:txBody>
          </p:sp>
          <p:sp>
            <p:nvSpPr>
              <p:cNvPr id="43075" name="Rectangle 35">
                <a:extLst>
                  <a:ext uri="{FF2B5EF4-FFF2-40B4-BE49-F238E27FC236}">
                    <a16:creationId xmlns:a16="http://schemas.microsoft.com/office/drawing/2014/main" id="{3DA2B013-80AC-4814-9F4E-459A5D99A4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56" y="1728"/>
                <a:ext cx="171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8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Char char="–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bg2"/>
                  </a:buClr>
                  <a:buChar char="–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30000"/>
                  </a:spcBef>
                  <a:buClrTx/>
                  <a:buSzTx/>
                  <a:buFontTx/>
                  <a:buNone/>
                </a:pPr>
                <a:r>
                  <a:rPr lang="en-US" altLang="ko-KR" sz="1200">
                    <a:latin typeface="굴림" panose="020B0600000101010101" pitchFamily="50" charset="-127"/>
                    <a:ea typeface="바탕체" panose="02030609000101010101" pitchFamily="17" charset="-127"/>
                  </a:rPr>
                  <a:t>4</a:t>
                </a:r>
              </a:p>
            </p:txBody>
          </p:sp>
          <p:sp>
            <p:nvSpPr>
              <p:cNvPr id="43076" name="Rectangle 36">
                <a:extLst>
                  <a:ext uri="{FF2B5EF4-FFF2-40B4-BE49-F238E27FC236}">
                    <a16:creationId xmlns:a16="http://schemas.microsoft.com/office/drawing/2014/main" id="{E49EC174-E475-49B3-93DE-4C9F1D00C0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8" y="2304"/>
                <a:ext cx="171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8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Char char="–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bg2"/>
                  </a:buClr>
                  <a:buChar char="–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30000"/>
                  </a:spcBef>
                  <a:buClrTx/>
                  <a:buSzTx/>
                  <a:buFontTx/>
                  <a:buNone/>
                </a:pPr>
                <a:r>
                  <a:rPr lang="en-US" altLang="ko-KR" sz="1200">
                    <a:latin typeface="굴림" panose="020B0600000101010101" pitchFamily="50" charset="-127"/>
                    <a:ea typeface="바탕체" panose="02030609000101010101" pitchFamily="17" charset="-127"/>
                  </a:rPr>
                  <a:t>1</a:t>
                </a:r>
              </a:p>
            </p:txBody>
          </p:sp>
          <p:sp>
            <p:nvSpPr>
              <p:cNvPr id="43077" name="Rectangle 37">
                <a:extLst>
                  <a:ext uri="{FF2B5EF4-FFF2-40B4-BE49-F238E27FC236}">
                    <a16:creationId xmlns:a16="http://schemas.microsoft.com/office/drawing/2014/main" id="{A16BBFFA-6E1A-4603-A484-C01F1C1668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2688"/>
                <a:ext cx="171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8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Char char="–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bg2"/>
                  </a:buClr>
                  <a:buChar char="–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30000"/>
                  </a:spcBef>
                  <a:buClrTx/>
                  <a:buSzTx/>
                  <a:buFontTx/>
                  <a:buNone/>
                </a:pPr>
                <a:r>
                  <a:rPr lang="en-US" altLang="ko-KR" sz="1200">
                    <a:latin typeface="굴림" panose="020B0600000101010101" pitchFamily="50" charset="-127"/>
                    <a:ea typeface="바탕체" panose="02030609000101010101" pitchFamily="17" charset="-127"/>
                  </a:rPr>
                  <a:t>6</a:t>
                </a:r>
              </a:p>
            </p:txBody>
          </p:sp>
          <p:sp>
            <p:nvSpPr>
              <p:cNvPr id="43078" name="Rectangle 38">
                <a:extLst>
                  <a:ext uri="{FF2B5EF4-FFF2-40B4-BE49-F238E27FC236}">
                    <a16:creationId xmlns:a16="http://schemas.microsoft.com/office/drawing/2014/main" id="{E66492E3-3A61-432A-8D97-2993849CB9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2592"/>
                <a:ext cx="171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8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Char char="–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bg2"/>
                  </a:buClr>
                  <a:buChar char="–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30000"/>
                  </a:spcBef>
                  <a:buClrTx/>
                  <a:buSzTx/>
                  <a:buFontTx/>
                  <a:buNone/>
                </a:pPr>
                <a:r>
                  <a:rPr lang="en-US" altLang="ko-KR" sz="1200">
                    <a:latin typeface="굴림" panose="020B0600000101010101" pitchFamily="50" charset="-127"/>
                    <a:ea typeface="바탕체" panose="02030609000101010101" pitchFamily="17" charset="-127"/>
                  </a:rPr>
                  <a:t>4</a:t>
                </a:r>
              </a:p>
            </p:txBody>
          </p:sp>
          <p:sp>
            <p:nvSpPr>
              <p:cNvPr id="43079" name="Rectangle 39">
                <a:extLst>
                  <a:ext uri="{FF2B5EF4-FFF2-40B4-BE49-F238E27FC236}">
                    <a16:creationId xmlns:a16="http://schemas.microsoft.com/office/drawing/2014/main" id="{9B9CDBAE-0EEF-451F-93A5-4CC7668389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8" y="2256"/>
                <a:ext cx="171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8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Char char="–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bg2"/>
                  </a:buClr>
                  <a:buChar char="–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30000"/>
                  </a:spcBef>
                  <a:buClrTx/>
                  <a:buSzTx/>
                  <a:buFontTx/>
                  <a:buNone/>
                </a:pPr>
                <a:r>
                  <a:rPr lang="en-US" altLang="ko-KR" sz="1200">
                    <a:latin typeface="굴림" panose="020B0600000101010101" pitchFamily="50" charset="-127"/>
                    <a:ea typeface="바탕체" panose="02030609000101010101" pitchFamily="17" charset="-127"/>
                  </a:rPr>
                  <a:t>5</a:t>
                </a:r>
              </a:p>
            </p:txBody>
          </p:sp>
          <p:sp>
            <p:nvSpPr>
              <p:cNvPr id="43080" name="Rectangle 40">
                <a:extLst>
                  <a:ext uri="{FF2B5EF4-FFF2-40B4-BE49-F238E27FC236}">
                    <a16:creationId xmlns:a16="http://schemas.microsoft.com/office/drawing/2014/main" id="{AEB5878E-B7CB-4ABA-BE91-6E376164E5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6" y="2208"/>
                <a:ext cx="171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8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Char char="–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bg2"/>
                  </a:buClr>
                  <a:buChar char="–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30000"/>
                  </a:spcBef>
                  <a:buClrTx/>
                  <a:buSzTx/>
                  <a:buFontTx/>
                  <a:buNone/>
                </a:pPr>
                <a:r>
                  <a:rPr lang="en-US" altLang="ko-KR" sz="1200">
                    <a:latin typeface="굴림" panose="020B0600000101010101" pitchFamily="50" charset="-127"/>
                    <a:ea typeface="바탕체" panose="02030609000101010101" pitchFamily="17" charset="-127"/>
                  </a:rPr>
                  <a:t>2</a:t>
                </a:r>
              </a:p>
            </p:txBody>
          </p:sp>
          <p:sp>
            <p:nvSpPr>
              <p:cNvPr id="43081" name="Rectangle 41">
                <a:extLst>
                  <a:ext uri="{FF2B5EF4-FFF2-40B4-BE49-F238E27FC236}">
                    <a16:creationId xmlns:a16="http://schemas.microsoft.com/office/drawing/2014/main" id="{F81250C1-C428-4563-9F57-DF7CDA972C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12" y="2208"/>
                <a:ext cx="171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8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Char char="–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bg2"/>
                  </a:buClr>
                  <a:buChar char="–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30000"/>
                  </a:spcBef>
                  <a:buClrTx/>
                  <a:buSzTx/>
                  <a:buFontTx/>
                  <a:buNone/>
                </a:pPr>
                <a:r>
                  <a:rPr lang="en-US" altLang="ko-KR" sz="1200">
                    <a:latin typeface="굴림" panose="020B0600000101010101" pitchFamily="50" charset="-127"/>
                    <a:ea typeface="바탕체" panose="02030609000101010101" pitchFamily="17" charset="-127"/>
                  </a:rPr>
                  <a:t>5</a:t>
                </a:r>
              </a:p>
            </p:txBody>
          </p:sp>
          <p:sp>
            <p:nvSpPr>
              <p:cNvPr id="43082" name="Rectangle 42">
                <a:extLst>
                  <a:ext uri="{FF2B5EF4-FFF2-40B4-BE49-F238E27FC236}">
                    <a16:creationId xmlns:a16="http://schemas.microsoft.com/office/drawing/2014/main" id="{2546F19D-4E1E-4DEE-8DFD-40FC16896D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96" y="2544"/>
                <a:ext cx="171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8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Char char="–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bg2"/>
                  </a:buClr>
                  <a:buChar char="–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30000"/>
                  </a:spcBef>
                  <a:buClrTx/>
                  <a:buSzTx/>
                  <a:buFontTx/>
                  <a:buNone/>
                </a:pPr>
                <a:r>
                  <a:rPr lang="en-US" altLang="ko-KR" sz="1200">
                    <a:latin typeface="굴림" panose="020B0600000101010101" pitchFamily="50" charset="-127"/>
                    <a:ea typeface="바탕체" panose="02030609000101010101" pitchFamily="17" charset="-127"/>
                  </a:rPr>
                  <a:t>2</a:t>
                </a:r>
              </a:p>
            </p:txBody>
          </p:sp>
          <p:sp>
            <p:nvSpPr>
              <p:cNvPr id="43083" name="Rectangle 43">
                <a:extLst>
                  <a:ext uri="{FF2B5EF4-FFF2-40B4-BE49-F238E27FC236}">
                    <a16:creationId xmlns:a16="http://schemas.microsoft.com/office/drawing/2014/main" id="{69D611FD-9483-4475-944E-D873D0C364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4" y="2784"/>
                <a:ext cx="171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8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Char char="–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bg2"/>
                  </a:buClr>
                  <a:buChar char="–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30000"/>
                  </a:spcBef>
                  <a:buClrTx/>
                  <a:buSzTx/>
                  <a:buFontTx/>
                  <a:buNone/>
                </a:pPr>
                <a:r>
                  <a:rPr lang="en-US" altLang="ko-KR" sz="1200">
                    <a:latin typeface="굴림" panose="020B0600000101010101" pitchFamily="50" charset="-127"/>
                    <a:ea typeface="바탕체" panose="02030609000101010101" pitchFamily="17" charset="-127"/>
                  </a:rPr>
                  <a:t>1</a:t>
                </a:r>
              </a:p>
            </p:txBody>
          </p:sp>
          <p:sp>
            <p:nvSpPr>
              <p:cNvPr id="43084" name="Rectangle 44">
                <a:extLst>
                  <a:ext uri="{FF2B5EF4-FFF2-40B4-BE49-F238E27FC236}">
                    <a16:creationId xmlns:a16="http://schemas.microsoft.com/office/drawing/2014/main" id="{EB4D4F83-A96C-4C46-AEB8-05B1AEC4A6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2736"/>
                <a:ext cx="171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8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Char char="–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bg2"/>
                  </a:buClr>
                  <a:buChar char="–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30000"/>
                  </a:spcBef>
                  <a:buClrTx/>
                  <a:buSzTx/>
                  <a:buFontTx/>
                  <a:buNone/>
                </a:pPr>
                <a:r>
                  <a:rPr lang="en-US" altLang="ko-KR" sz="1200">
                    <a:latin typeface="굴림" panose="020B0600000101010101" pitchFamily="50" charset="-127"/>
                    <a:ea typeface="바탕체" panose="02030609000101010101" pitchFamily="17" charset="-127"/>
                  </a:rPr>
                  <a:t>3</a:t>
                </a:r>
              </a:p>
            </p:txBody>
          </p:sp>
          <p:sp>
            <p:nvSpPr>
              <p:cNvPr id="43085" name="Line 45">
                <a:extLst>
                  <a:ext uri="{FF2B5EF4-FFF2-40B4-BE49-F238E27FC236}">
                    <a16:creationId xmlns:a16="http://schemas.microsoft.com/office/drawing/2014/main" id="{CF10484E-0336-4E2B-B59A-5A01EE0DE4A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48" y="1584"/>
                <a:ext cx="1200" cy="52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ko-KR" altLang="en-US"/>
              </a:p>
            </p:txBody>
          </p:sp>
          <p:sp>
            <p:nvSpPr>
              <p:cNvPr id="43086" name="Rectangle 46">
                <a:extLst>
                  <a:ext uri="{FF2B5EF4-FFF2-40B4-BE49-F238E27FC236}">
                    <a16:creationId xmlns:a16="http://schemas.microsoft.com/office/drawing/2014/main" id="{29EF5C7B-EFA5-4356-8D0B-1DFBCD8E65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93" y="1920"/>
                <a:ext cx="267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8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Char char="–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bg2"/>
                  </a:buClr>
                  <a:buChar char="–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30000"/>
                  </a:spcBef>
                  <a:buClrTx/>
                  <a:buSzTx/>
                  <a:buFontTx/>
                  <a:buNone/>
                </a:pPr>
                <a:r>
                  <a:rPr lang="en-US" altLang="ko-KR" sz="1200">
                    <a:latin typeface="굴림" panose="020B0600000101010101" pitchFamily="50" charset="-127"/>
                    <a:ea typeface="바탕체" panose="02030609000101010101" pitchFamily="17" charset="-127"/>
                  </a:rPr>
                  <a:t>15</a:t>
                </a:r>
              </a:p>
            </p:txBody>
          </p:sp>
        </p:grpSp>
        <p:sp>
          <p:nvSpPr>
            <p:cNvPr id="43047" name="Rectangle 47">
              <a:extLst>
                <a:ext uri="{FF2B5EF4-FFF2-40B4-BE49-F238E27FC236}">
                  <a16:creationId xmlns:a16="http://schemas.microsoft.com/office/drawing/2014/main" id="{D9ADD341-36D8-44FA-AD16-55FD63EF54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3456"/>
              <a:ext cx="17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80000"/>
                <a:buFont typeface="Wingdings" panose="05000000000000000000" pitchFamily="2" charset="2"/>
                <a:buChar char="l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30000"/>
                </a:spcBef>
                <a:buClrTx/>
                <a:buSzTx/>
                <a:buFontTx/>
                <a:buNone/>
              </a:pPr>
              <a:r>
                <a:rPr lang="en-US" altLang="ko-KR" sz="1200">
                  <a:latin typeface="굴림" panose="020B0600000101010101" pitchFamily="50" charset="-127"/>
                  <a:ea typeface="바탕체" panose="02030609000101010101" pitchFamily="17" charset="-127"/>
                </a:rPr>
                <a:t>1</a:t>
              </a:r>
            </a:p>
          </p:txBody>
        </p:sp>
      </p:grpSp>
      <p:sp>
        <p:nvSpPr>
          <p:cNvPr id="43013" name="Oval 48">
            <a:extLst>
              <a:ext uri="{FF2B5EF4-FFF2-40B4-BE49-F238E27FC236}">
                <a16:creationId xmlns:a16="http://schemas.microsoft.com/office/drawing/2014/main" id="{31A4C85A-1F7B-4F26-964A-5DC7DEBC99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6300" y="3233738"/>
            <a:ext cx="342900" cy="342900"/>
          </a:xfrm>
          <a:prstGeom prst="ellipse">
            <a:avLst/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200">
                <a:latin typeface="바탕" panose="02030600000101010101" pitchFamily="18" charset="-127"/>
                <a:ea typeface="바탕" panose="02030600000101010101" pitchFamily="18" charset="-127"/>
              </a:rPr>
              <a:t>0</a:t>
            </a:r>
          </a:p>
        </p:txBody>
      </p:sp>
      <p:sp>
        <p:nvSpPr>
          <p:cNvPr id="43014" name="Oval 49">
            <a:extLst>
              <a:ext uri="{FF2B5EF4-FFF2-40B4-BE49-F238E27FC236}">
                <a16:creationId xmlns:a16="http://schemas.microsoft.com/office/drawing/2014/main" id="{EED3ED28-E3A0-4DB8-8D5D-AAB16B6A78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3919538"/>
            <a:ext cx="342900" cy="342900"/>
          </a:xfrm>
          <a:prstGeom prst="ellipse">
            <a:avLst/>
          </a:prstGeom>
          <a:solidFill>
            <a:srgbClr val="AAE2E8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200">
                <a:latin typeface="바탕" panose="02030600000101010101" pitchFamily="18" charset="-127"/>
                <a:ea typeface="바탕" panose="02030600000101010101" pitchFamily="18" charset="-127"/>
              </a:rPr>
              <a:t>3</a:t>
            </a:r>
          </a:p>
        </p:txBody>
      </p:sp>
      <p:sp>
        <p:nvSpPr>
          <p:cNvPr id="43015" name="Oval 50">
            <a:extLst>
              <a:ext uri="{FF2B5EF4-FFF2-40B4-BE49-F238E27FC236}">
                <a16:creationId xmlns:a16="http://schemas.microsoft.com/office/drawing/2014/main" id="{78EE7C2D-82BF-4663-BC6E-487EC32BB4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3233738"/>
            <a:ext cx="342900" cy="342900"/>
          </a:xfrm>
          <a:prstGeom prst="ellipse">
            <a:avLst/>
          </a:prstGeom>
          <a:solidFill>
            <a:srgbClr val="AAE2E8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200">
                <a:latin typeface="바탕" panose="02030600000101010101" pitchFamily="18" charset="-127"/>
                <a:ea typeface="바탕" panose="02030600000101010101" pitchFamily="18" charset="-127"/>
              </a:rPr>
              <a:t>2</a:t>
            </a:r>
          </a:p>
        </p:txBody>
      </p:sp>
      <p:sp>
        <p:nvSpPr>
          <p:cNvPr id="43016" name="Oval 51">
            <a:extLst>
              <a:ext uri="{FF2B5EF4-FFF2-40B4-BE49-F238E27FC236}">
                <a16:creationId xmlns:a16="http://schemas.microsoft.com/office/drawing/2014/main" id="{E0E1EE44-129F-417E-9B2E-5C8C9097BC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2433638"/>
            <a:ext cx="342900" cy="342900"/>
          </a:xfrm>
          <a:prstGeom prst="ellipse">
            <a:avLst/>
          </a:prstGeom>
          <a:solidFill>
            <a:srgbClr val="AAE2E8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200">
                <a:latin typeface="바탕" panose="02030600000101010101" pitchFamily="18" charset="-127"/>
                <a:ea typeface="바탕" panose="02030600000101010101" pitchFamily="18" charset="-127"/>
              </a:rPr>
              <a:t>1</a:t>
            </a:r>
          </a:p>
        </p:txBody>
      </p:sp>
      <p:sp>
        <p:nvSpPr>
          <p:cNvPr id="43017" name="Line 52">
            <a:extLst>
              <a:ext uri="{FF2B5EF4-FFF2-40B4-BE49-F238E27FC236}">
                <a16:creationId xmlns:a16="http://schemas.microsoft.com/office/drawing/2014/main" id="{740360AD-C73A-45AF-969C-CE4C41EC984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914900" y="2662238"/>
            <a:ext cx="1028700" cy="571500"/>
          </a:xfrm>
          <a:prstGeom prst="line">
            <a:avLst/>
          </a:prstGeom>
          <a:noFill/>
          <a:ln w="5715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3018" name="Line 53">
            <a:extLst>
              <a:ext uri="{FF2B5EF4-FFF2-40B4-BE49-F238E27FC236}">
                <a16:creationId xmlns:a16="http://schemas.microsoft.com/office/drawing/2014/main" id="{C3003E39-8E57-4756-A3B4-39AA692530A6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9200" y="3462338"/>
            <a:ext cx="9144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3019" name="Line 54">
            <a:extLst>
              <a:ext uri="{FF2B5EF4-FFF2-40B4-BE49-F238E27FC236}">
                <a16:creationId xmlns:a16="http://schemas.microsoft.com/office/drawing/2014/main" id="{F03E8048-5663-4775-9CB5-BF5671598728}"/>
              </a:ext>
            </a:extLst>
          </p:cNvPr>
          <p:cNvSpPr>
            <a:spLocks noChangeShapeType="1"/>
          </p:cNvSpPr>
          <p:nvPr/>
        </p:nvSpPr>
        <p:spPr bwMode="auto">
          <a:xfrm>
            <a:off x="4914900" y="3576638"/>
            <a:ext cx="1028700" cy="457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3020" name="Oval 55">
            <a:extLst>
              <a:ext uri="{FF2B5EF4-FFF2-40B4-BE49-F238E27FC236}">
                <a16:creationId xmlns:a16="http://schemas.microsoft.com/office/drawing/2014/main" id="{1ED4FB1F-2A3C-4023-BD3D-DCE2673CA7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3233738"/>
            <a:ext cx="342900" cy="342900"/>
          </a:xfrm>
          <a:prstGeom prst="ellipse">
            <a:avLst/>
          </a:prstGeom>
          <a:solidFill>
            <a:srgbClr val="FFFF66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200">
                <a:latin typeface="바탕" panose="02030600000101010101" pitchFamily="18" charset="-127"/>
                <a:ea typeface="바탕" panose="02030600000101010101" pitchFamily="18" charset="-127"/>
              </a:rPr>
              <a:t>0</a:t>
            </a:r>
          </a:p>
        </p:txBody>
      </p:sp>
      <p:sp>
        <p:nvSpPr>
          <p:cNvPr id="43021" name="Oval 56">
            <a:extLst>
              <a:ext uri="{FF2B5EF4-FFF2-40B4-BE49-F238E27FC236}">
                <a16:creationId xmlns:a16="http://schemas.microsoft.com/office/drawing/2014/main" id="{8FAE59F7-3BD2-48C0-8722-AA4910DDB8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43900" y="3919538"/>
            <a:ext cx="342900" cy="342900"/>
          </a:xfrm>
          <a:prstGeom prst="ellipse">
            <a:avLst/>
          </a:prstGeom>
          <a:solidFill>
            <a:srgbClr val="AAE2E8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200">
                <a:latin typeface="바탕" panose="02030600000101010101" pitchFamily="18" charset="-127"/>
                <a:ea typeface="바탕" panose="02030600000101010101" pitchFamily="18" charset="-127"/>
              </a:rPr>
              <a:t>3</a:t>
            </a:r>
          </a:p>
        </p:txBody>
      </p:sp>
      <p:sp>
        <p:nvSpPr>
          <p:cNvPr id="43022" name="Oval 57">
            <a:extLst>
              <a:ext uri="{FF2B5EF4-FFF2-40B4-BE49-F238E27FC236}">
                <a16:creationId xmlns:a16="http://schemas.microsoft.com/office/drawing/2014/main" id="{F6ED9BEF-C402-49AA-85A3-EB32A4E0B6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43900" y="3233738"/>
            <a:ext cx="342900" cy="342900"/>
          </a:xfrm>
          <a:prstGeom prst="ellipse">
            <a:avLst/>
          </a:prstGeom>
          <a:solidFill>
            <a:srgbClr val="AAE2E8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200">
                <a:latin typeface="바탕" panose="02030600000101010101" pitchFamily="18" charset="-127"/>
                <a:ea typeface="바탕" panose="02030600000101010101" pitchFamily="18" charset="-127"/>
              </a:rPr>
              <a:t>2</a:t>
            </a:r>
          </a:p>
        </p:txBody>
      </p:sp>
      <p:sp>
        <p:nvSpPr>
          <p:cNvPr id="43023" name="Oval 58">
            <a:extLst>
              <a:ext uri="{FF2B5EF4-FFF2-40B4-BE49-F238E27FC236}">
                <a16:creationId xmlns:a16="http://schemas.microsoft.com/office/drawing/2014/main" id="{79884B08-D0E9-41ED-940E-E1A35647C5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2662238"/>
            <a:ext cx="342900" cy="342900"/>
          </a:xfrm>
          <a:prstGeom prst="ellipse">
            <a:avLst/>
          </a:prstGeom>
          <a:solidFill>
            <a:srgbClr val="FFFF66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200">
                <a:latin typeface="바탕" panose="02030600000101010101" pitchFamily="18" charset="-127"/>
                <a:ea typeface="바탕" panose="02030600000101010101" pitchFamily="18" charset="-127"/>
              </a:rPr>
              <a:t>1</a:t>
            </a:r>
          </a:p>
        </p:txBody>
      </p:sp>
      <p:sp>
        <p:nvSpPr>
          <p:cNvPr id="43024" name="Line 59">
            <a:extLst>
              <a:ext uri="{FF2B5EF4-FFF2-40B4-BE49-F238E27FC236}">
                <a16:creationId xmlns:a16="http://schemas.microsoft.com/office/drawing/2014/main" id="{E9BFE448-53AA-4627-8680-8261B6CAA00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315200" y="3005138"/>
            <a:ext cx="0" cy="228600"/>
          </a:xfrm>
          <a:prstGeom prst="line">
            <a:avLst/>
          </a:prstGeom>
          <a:noFill/>
          <a:ln w="57150">
            <a:solidFill>
              <a:srgbClr val="00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3025" name="Line 60">
            <a:extLst>
              <a:ext uri="{FF2B5EF4-FFF2-40B4-BE49-F238E27FC236}">
                <a16:creationId xmlns:a16="http://schemas.microsoft.com/office/drawing/2014/main" id="{A1DE6DA4-2362-4D15-A77C-8F8A30C07924}"/>
              </a:ext>
            </a:extLst>
          </p:cNvPr>
          <p:cNvSpPr>
            <a:spLocks noChangeShapeType="1"/>
          </p:cNvSpPr>
          <p:nvPr/>
        </p:nvSpPr>
        <p:spPr bwMode="auto">
          <a:xfrm>
            <a:off x="7429500" y="3462338"/>
            <a:ext cx="914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3026" name="Line 61">
            <a:extLst>
              <a:ext uri="{FF2B5EF4-FFF2-40B4-BE49-F238E27FC236}">
                <a16:creationId xmlns:a16="http://schemas.microsoft.com/office/drawing/2014/main" id="{06EFCFCA-80A6-4FE0-926E-79D35BB658B2}"/>
              </a:ext>
            </a:extLst>
          </p:cNvPr>
          <p:cNvSpPr>
            <a:spLocks noChangeShapeType="1"/>
          </p:cNvSpPr>
          <p:nvPr/>
        </p:nvSpPr>
        <p:spPr bwMode="auto">
          <a:xfrm>
            <a:off x="7315200" y="3576638"/>
            <a:ext cx="1028700" cy="457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3027" name="Oval 62">
            <a:extLst>
              <a:ext uri="{FF2B5EF4-FFF2-40B4-BE49-F238E27FC236}">
                <a16:creationId xmlns:a16="http://schemas.microsoft.com/office/drawing/2014/main" id="{BAB86476-2BC5-4301-82A4-BF7605A4E0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43900" y="2433638"/>
            <a:ext cx="342900" cy="342900"/>
          </a:xfrm>
          <a:prstGeom prst="ellipse">
            <a:avLst/>
          </a:prstGeom>
          <a:solidFill>
            <a:srgbClr val="AAE2E8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200">
                <a:latin typeface="바탕" panose="02030600000101010101" pitchFamily="18" charset="-127"/>
                <a:ea typeface="바탕" panose="02030600000101010101" pitchFamily="18" charset="-127"/>
              </a:rPr>
              <a:t>6</a:t>
            </a:r>
          </a:p>
        </p:txBody>
      </p:sp>
      <p:sp>
        <p:nvSpPr>
          <p:cNvPr id="43028" name="Line 63">
            <a:extLst>
              <a:ext uri="{FF2B5EF4-FFF2-40B4-BE49-F238E27FC236}">
                <a16:creationId xmlns:a16="http://schemas.microsoft.com/office/drawing/2014/main" id="{29C93DFD-381F-42E5-B962-E691E99FBF4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429500" y="2547938"/>
            <a:ext cx="914400" cy="228600"/>
          </a:xfrm>
          <a:prstGeom prst="line">
            <a:avLst/>
          </a:prstGeom>
          <a:noFill/>
          <a:ln w="57150">
            <a:solidFill>
              <a:srgbClr val="00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3029" name="Line 64">
            <a:extLst>
              <a:ext uri="{FF2B5EF4-FFF2-40B4-BE49-F238E27FC236}">
                <a16:creationId xmlns:a16="http://schemas.microsoft.com/office/drawing/2014/main" id="{F72AA8A6-F1D5-43CA-8BB3-BBDBB6D42AE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829300" y="2433638"/>
            <a:ext cx="0" cy="2381250"/>
          </a:xfrm>
          <a:prstGeom prst="line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3030" name="Line 65">
            <a:extLst>
              <a:ext uri="{FF2B5EF4-FFF2-40B4-BE49-F238E27FC236}">
                <a16:creationId xmlns:a16="http://schemas.microsoft.com/office/drawing/2014/main" id="{424F0EBD-8F4B-455F-8613-86C730F9CC51}"/>
              </a:ext>
            </a:extLst>
          </p:cNvPr>
          <p:cNvSpPr>
            <a:spLocks noChangeShapeType="1"/>
          </p:cNvSpPr>
          <p:nvPr/>
        </p:nvSpPr>
        <p:spPr bwMode="auto">
          <a:xfrm>
            <a:off x="8115300" y="2319338"/>
            <a:ext cx="0" cy="2081212"/>
          </a:xfrm>
          <a:prstGeom prst="line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3031" name="Oval 66">
            <a:extLst>
              <a:ext uri="{FF2B5EF4-FFF2-40B4-BE49-F238E27FC236}">
                <a16:creationId xmlns:a16="http://schemas.microsoft.com/office/drawing/2014/main" id="{0CF6D980-43FE-44F8-8EEA-021B87B56C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4643438"/>
            <a:ext cx="342900" cy="342900"/>
          </a:xfrm>
          <a:prstGeom prst="ellipse">
            <a:avLst/>
          </a:prstGeom>
          <a:solidFill>
            <a:srgbClr val="AAE2E8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200">
                <a:latin typeface="바탕" panose="02030600000101010101" pitchFamily="18" charset="-127"/>
                <a:ea typeface="바탕" panose="02030600000101010101" pitchFamily="18" charset="-127"/>
              </a:rPr>
              <a:t>6</a:t>
            </a:r>
          </a:p>
        </p:txBody>
      </p:sp>
      <p:sp>
        <p:nvSpPr>
          <p:cNvPr id="43032" name="Line 67">
            <a:extLst>
              <a:ext uri="{FF2B5EF4-FFF2-40B4-BE49-F238E27FC236}">
                <a16:creationId xmlns:a16="http://schemas.microsoft.com/office/drawing/2014/main" id="{23E4CDD4-94AB-4FD6-9E1D-8D611E8A6B8A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6800" y="3576638"/>
            <a:ext cx="1066800" cy="1143000"/>
          </a:xfrm>
          <a:prstGeom prst="line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43033" name="Rectangle 68">
            <a:extLst>
              <a:ext uri="{FF2B5EF4-FFF2-40B4-BE49-F238E27FC236}">
                <a16:creationId xmlns:a16="http://schemas.microsoft.com/office/drawing/2014/main" id="{C0517639-4DF0-4EA8-A675-4E7D602B9D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2967038"/>
            <a:ext cx="27146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>
                <a:latin typeface="굴림" panose="020B0600000101010101" pitchFamily="50" charset="-127"/>
                <a:ea typeface="굴림" panose="020B0600000101010101" pitchFamily="50" charset="-127"/>
              </a:rPr>
              <a:t>2</a:t>
            </a:r>
          </a:p>
        </p:txBody>
      </p:sp>
      <p:sp>
        <p:nvSpPr>
          <p:cNvPr id="43034" name="Rectangle 69">
            <a:extLst>
              <a:ext uri="{FF2B5EF4-FFF2-40B4-BE49-F238E27FC236}">
                <a16:creationId xmlns:a16="http://schemas.microsoft.com/office/drawing/2014/main" id="{FA18F18D-8551-410A-A2AD-113B628D9E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3195638"/>
            <a:ext cx="27146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>
                <a:latin typeface="굴림" panose="020B0600000101010101" pitchFamily="50" charset="-127"/>
                <a:ea typeface="굴림" panose="020B0600000101010101" pitchFamily="50" charset="-127"/>
              </a:rPr>
              <a:t>5</a:t>
            </a:r>
          </a:p>
        </p:txBody>
      </p:sp>
      <p:sp>
        <p:nvSpPr>
          <p:cNvPr id="43035" name="Rectangle 70">
            <a:extLst>
              <a:ext uri="{FF2B5EF4-FFF2-40B4-BE49-F238E27FC236}">
                <a16:creationId xmlns:a16="http://schemas.microsoft.com/office/drawing/2014/main" id="{073314BE-0827-464E-8DDE-1C294DB5F0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3652838"/>
            <a:ext cx="27146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>
                <a:latin typeface="굴림" panose="020B0600000101010101" pitchFamily="50" charset="-127"/>
                <a:ea typeface="굴림" panose="020B0600000101010101" pitchFamily="50" charset="-127"/>
              </a:rPr>
              <a:t>9</a:t>
            </a:r>
          </a:p>
        </p:txBody>
      </p:sp>
      <p:sp>
        <p:nvSpPr>
          <p:cNvPr id="43036" name="Rectangle 71">
            <a:extLst>
              <a:ext uri="{FF2B5EF4-FFF2-40B4-BE49-F238E27FC236}">
                <a16:creationId xmlns:a16="http://schemas.microsoft.com/office/drawing/2014/main" id="{995F454C-5CE1-45FB-841F-1CB6C94D44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4414838"/>
            <a:ext cx="4572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>
                <a:latin typeface="굴림" panose="020B0600000101010101" pitchFamily="50" charset="-127"/>
                <a:ea typeface="굴림" panose="020B0600000101010101" pitchFamily="50" charset="-127"/>
              </a:rPr>
              <a:t>15</a:t>
            </a:r>
          </a:p>
        </p:txBody>
      </p:sp>
      <p:sp>
        <p:nvSpPr>
          <p:cNvPr id="43037" name="Rectangle 72">
            <a:extLst>
              <a:ext uri="{FF2B5EF4-FFF2-40B4-BE49-F238E27FC236}">
                <a16:creationId xmlns:a16="http://schemas.microsoft.com/office/drawing/2014/main" id="{4CF46BC5-6E21-4256-BCF9-0401D27081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2400" y="3805238"/>
            <a:ext cx="27146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>
                <a:latin typeface="굴림" panose="020B0600000101010101" pitchFamily="50" charset="-127"/>
                <a:ea typeface="굴림" panose="020B0600000101010101" pitchFamily="50" charset="-127"/>
              </a:rPr>
              <a:t>9</a:t>
            </a:r>
          </a:p>
        </p:txBody>
      </p:sp>
      <p:sp>
        <p:nvSpPr>
          <p:cNvPr id="43038" name="Rectangle 73">
            <a:extLst>
              <a:ext uri="{FF2B5EF4-FFF2-40B4-BE49-F238E27FC236}">
                <a16:creationId xmlns:a16="http://schemas.microsoft.com/office/drawing/2014/main" id="{2AAEF421-F936-475B-9C8A-5A06E02812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3119438"/>
            <a:ext cx="27146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>
                <a:latin typeface="굴림" panose="020B0600000101010101" pitchFamily="50" charset="-127"/>
                <a:ea typeface="굴림" panose="020B0600000101010101" pitchFamily="50" charset="-127"/>
              </a:rPr>
              <a:t>5</a:t>
            </a:r>
          </a:p>
        </p:txBody>
      </p:sp>
      <p:sp>
        <p:nvSpPr>
          <p:cNvPr id="43039" name="Rectangle 74">
            <a:extLst>
              <a:ext uri="{FF2B5EF4-FFF2-40B4-BE49-F238E27FC236}">
                <a16:creationId xmlns:a16="http://schemas.microsoft.com/office/drawing/2014/main" id="{BFC235E9-6DB3-46D5-8DF5-B4CC3B5018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2357438"/>
            <a:ext cx="27146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>
                <a:latin typeface="굴림" panose="020B0600000101010101" pitchFamily="50" charset="-127"/>
                <a:ea typeface="굴림" panose="020B0600000101010101" pitchFamily="50" charset="-127"/>
              </a:rPr>
              <a:t>4</a:t>
            </a:r>
          </a:p>
        </p:txBody>
      </p:sp>
      <p:sp>
        <p:nvSpPr>
          <p:cNvPr id="43040" name="Rectangle 75">
            <a:extLst>
              <a:ext uri="{FF2B5EF4-FFF2-40B4-BE49-F238E27FC236}">
                <a16:creationId xmlns:a16="http://schemas.microsoft.com/office/drawing/2014/main" id="{E8200FF8-1415-4A1C-A763-9A7266E71E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2586038"/>
            <a:ext cx="27146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>
                <a:latin typeface="굴림" panose="020B0600000101010101" pitchFamily="50" charset="-127"/>
                <a:ea typeface="굴림" panose="020B0600000101010101" pitchFamily="50" charset="-127"/>
              </a:rPr>
              <a:t>2</a:t>
            </a:r>
          </a:p>
        </p:txBody>
      </p:sp>
      <p:sp>
        <p:nvSpPr>
          <p:cNvPr id="43041" name="Line 76">
            <a:extLst>
              <a:ext uri="{FF2B5EF4-FFF2-40B4-BE49-F238E27FC236}">
                <a16:creationId xmlns:a16="http://schemas.microsoft.com/office/drawing/2014/main" id="{186044C4-C221-4976-974B-399146CDE6B5}"/>
              </a:ext>
            </a:extLst>
          </p:cNvPr>
          <p:cNvSpPr>
            <a:spLocks noChangeShapeType="1"/>
          </p:cNvSpPr>
          <p:nvPr/>
        </p:nvSpPr>
        <p:spPr bwMode="auto">
          <a:xfrm>
            <a:off x="6524625" y="3182938"/>
            <a:ext cx="381000" cy="0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43042" name="Line 67">
            <a:extLst>
              <a:ext uri="{FF2B5EF4-FFF2-40B4-BE49-F238E27FC236}">
                <a16:creationId xmlns:a16="http://schemas.microsoft.com/office/drawing/2014/main" id="{24E05B93-A2B4-4545-B007-371517A7C475}"/>
              </a:ext>
            </a:extLst>
          </p:cNvPr>
          <p:cNvSpPr>
            <a:spLocks noChangeShapeType="1"/>
          </p:cNvSpPr>
          <p:nvPr/>
        </p:nvSpPr>
        <p:spPr bwMode="auto">
          <a:xfrm>
            <a:off x="1562100" y="2547938"/>
            <a:ext cx="1866900" cy="838200"/>
          </a:xfrm>
          <a:prstGeom prst="line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43043" name="TextBox 4">
            <a:extLst>
              <a:ext uri="{FF2B5EF4-FFF2-40B4-BE49-F238E27FC236}">
                <a16:creationId xmlns:a16="http://schemas.microsoft.com/office/drawing/2014/main" id="{B1420EBA-1908-4065-B13B-B323D973A1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7388" y="5303838"/>
            <a:ext cx="1331912" cy="584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600">
                <a:latin typeface="Verdana" panose="020B0604030504040204" pitchFamily="34" charset="0"/>
                <a:ea typeface="굴림" panose="020B0600000101010101" pitchFamily="50" charset="-127"/>
              </a:rPr>
              <a:t>S = {0}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600">
                <a:latin typeface="Verdana" panose="020B0604030504040204" pitchFamily="34" charset="0"/>
                <a:ea typeface="굴림" panose="020B0600000101010101" pitchFamily="50" charset="-127"/>
              </a:rPr>
              <a:t>A = </a:t>
            </a:r>
            <a:r>
              <a:rPr kumimoji="0" lang="en-US" altLang="ko-KR" sz="1600">
                <a:latin typeface="Verdana" panose="020B0604030504040204" pitchFamily="34" charset="0"/>
                <a:ea typeface="굴림" panose="020B0600000101010101" pitchFamily="50" charset="-127"/>
                <a:sym typeface="Symbol" panose="05050102010706020507" pitchFamily="18" charset="2"/>
              </a:rPr>
              <a:t></a:t>
            </a:r>
            <a:endParaRPr kumimoji="0" lang="ko-KR" altLang="en-US" sz="1600">
              <a:latin typeface="Verdana" panose="020B0604030504040204" pitchFamily="34" charset="0"/>
              <a:ea typeface="굴림" panose="020B0600000101010101" pitchFamily="50" charset="-127"/>
            </a:endParaRPr>
          </a:p>
        </p:txBody>
      </p:sp>
      <p:sp>
        <p:nvSpPr>
          <p:cNvPr id="43044" name="TextBox 4">
            <a:extLst>
              <a:ext uri="{FF2B5EF4-FFF2-40B4-BE49-F238E27FC236}">
                <a16:creationId xmlns:a16="http://schemas.microsoft.com/office/drawing/2014/main" id="{E5055DCB-C3DD-423B-B11C-7217A29E19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43738" y="5294313"/>
            <a:ext cx="1685925" cy="5857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600">
                <a:latin typeface="Verdana" panose="020B0604030504040204" pitchFamily="34" charset="0"/>
                <a:ea typeface="굴림" panose="020B0600000101010101" pitchFamily="50" charset="-127"/>
              </a:rPr>
              <a:t>S = {0,1}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600">
                <a:latin typeface="Verdana" panose="020B0604030504040204" pitchFamily="34" charset="0"/>
                <a:ea typeface="굴림" panose="020B0600000101010101" pitchFamily="50" charset="-127"/>
              </a:rPr>
              <a:t>A = {(0,1)}</a:t>
            </a:r>
            <a:endParaRPr kumimoji="0" lang="ko-KR" altLang="en-US" sz="1600">
              <a:latin typeface="Verdana" panose="020B0604030504040204" pitchFamily="34" charset="0"/>
              <a:ea typeface="굴림" panose="020B0600000101010101" pitchFamily="50" charset="-127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B96EF4D4-8825-440C-83A4-912F8EB1FE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68338" y="0"/>
            <a:ext cx="7793037" cy="617538"/>
          </a:xfrm>
        </p:spPr>
        <p:txBody>
          <a:bodyPr/>
          <a:lstStyle/>
          <a:p>
            <a:pPr eaLnBrk="1" hangingPunct="1"/>
            <a:r>
              <a:rPr lang="en-US" altLang="ko-KR" sz="3200" b="1">
                <a:ea typeface="굴림" panose="020B0600000101010101" pitchFamily="50" charset="-127"/>
              </a:rPr>
              <a:t>Prim </a:t>
            </a:r>
            <a:r>
              <a:rPr lang="ko-KR" altLang="en-US" sz="3200" b="1">
                <a:ea typeface="굴림" panose="020B0600000101010101" pitchFamily="50" charset="-127"/>
              </a:rPr>
              <a:t>알고리즘  예 </a:t>
            </a:r>
            <a:r>
              <a:rPr lang="en-US" altLang="ko-KR" sz="3200" b="1">
                <a:ea typeface="굴림" panose="020B0600000101010101" pitchFamily="50" charset="-127"/>
              </a:rPr>
              <a:t>(2)</a:t>
            </a:r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A07A83B4-F3FB-4D57-9FD2-C25058F8D2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90600" y="1250950"/>
            <a:ext cx="1714500" cy="457200"/>
          </a:xfrm>
        </p:spPr>
        <p:txBody>
          <a:bodyPr/>
          <a:lstStyle/>
          <a:p>
            <a:pPr algn="just" ea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예</a:t>
            </a:r>
          </a:p>
          <a:p>
            <a:pPr algn="just" eaLnBrk="1" hangingPunct="1"/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45060" name="Group 5">
            <a:extLst>
              <a:ext uri="{FF2B5EF4-FFF2-40B4-BE49-F238E27FC236}">
                <a16:creationId xmlns:a16="http://schemas.microsoft.com/office/drawing/2014/main" id="{A9C8134F-4D92-4D2E-9BEB-BCF0B22C2E7B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2012950"/>
            <a:ext cx="3243263" cy="3170238"/>
            <a:chOff x="624" y="1632"/>
            <a:chExt cx="2043" cy="1997"/>
          </a:xfrm>
        </p:grpSpPr>
        <p:sp>
          <p:nvSpPr>
            <p:cNvPr id="45129" name="Rectangle 6">
              <a:extLst>
                <a:ext uri="{FF2B5EF4-FFF2-40B4-BE49-F238E27FC236}">
                  <a16:creationId xmlns:a16="http://schemas.microsoft.com/office/drawing/2014/main" id="{39CD25D6-4764-4CFD-8144-C5C207924F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1632"/>
              <a:ext cx="17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80000"/>
                <a:buFont typeface="Wingdings" panose="05000000000000000000" pitchFamily="2" charset="2"/>
                <a:buChar char="l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30000"/>
                </a:spcBef>
                <a:buClrTx/>
                <a:buSzTx/>
                <a:buFontTx/>
                <a:buNone/>
              </a:pPr>
              <a:r>
                <a:rPr lang="en-US" altLang="ko-KR" sz="1200">
                  <a:latin typeface="굴림" panose="020B0600000101010101" pitchFamily="50" charset="-127"/>
                  <a:ea typeface="바탕체" panose="02030609000101010101" pitchFamily="17" charset="-127"/>
                </a:rPr>
                <a:t>2</a:t>
              </a:r>
            </a:p>
          </p:txBody>
        </p:sp>
        <p:grpSp>
          <p:nvGrpSpPr>
            <p:cNvPr id="45130" name="Group 7">
              <a:extLst>
                <a:ext uri="{FF2B5EF4-FFF2-40B4-BE49-F238E27FC236}">
                  <a16:creationId xmlns:a16="http://schemas.microsoft.com/office/drawing/2014/main" id="{0964B689-36AA-470D-9EAE-BDEB4369A15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4" y="1776"/>
              <a:ext cx="2043" cy="1728"/>
              <a:chOff x="624" y="1488"/>
              <a:chExt cx="2043" cy="1728"/>
            </a:xfrm>
          </p:grpSpPr>
          <p:sp>
            <p:nvSpPr>
              <p:cNvPr id="45132" name="Oval 8">
                <a:extLst>
                  <a:ext uri="{FF2B5EF4-FFF2-40B4-BE49-F238E27FC236}">
                    <a16:creationId xmlns:a16="http://schemas.microsoft.com/office/drawing/2014/main" id="{3315D8BD-ED84-42A4-BD12-8C1C43398B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76" y="1488"/>
                <a:ext cx="216" cy="21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8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Char char="–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bg2"/>
                  </a:buClr>
                  <a:buChar char="–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just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altLang="ko-KR" sz="1200">
                    <a:latin typeface="바탕" panose="02030600000101010101" pitchFamily="18" charset="-127"/>
                    <a:ea typeface="바탕" panose="02030600000101010101" pitchFamily="18" charset="-127"/>
                  </a:rPr>
                  <a:t>1</a:t>
                </a:r>
              </a:p>
            </p:txBody>
          </p:sp>
          <p:sp>
            <p:nvSpPr>
              <p:cNvPr id="45133" name="Oval 9">
                <a:extLst>
                  <a:ext uri="{FF2B5EF4-FFF2-40B4-BE49-F238E27FC236}">
                    <a16:creationId xmlns:a16="http://schemas.microsoft.com/office/drawing/2014/main" id="{8525EC9C-A717-49BB-BB73-28F542B6A5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4" y="2352"/>
                <a:ext cx="216" cy="21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8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Char char="–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bg2"/>
                  </a:buClr>
                  <a:buChar char="–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just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altLang="ko-KR" sz="1200">
                    <a:latin typeface="바탕" panose="02030600000101010101" pitchFamily="18" charset="-127"/>
                    <a:ea typeface="바탕" panose="02030600000101010101" pitchFamily="18" charset="-127"/>
                  </a:rPr>
                  <a:t>3</a:t>
                </a:r>
              </a:p>
            </p:txBody>
          </p:sp>
          <p:sp>
            <p:nvSpPr>
              <p:cNvPr id="45134" name="Oval 10">
                <a:extLst>
                  <a:ext uri="{FF2B5EF4-FFF2-40B4-BE49-F238E27FC236}">
                    <a16:creationId xmlns:a16="http://schemas.microsoft.com/office/drawing/2014/main" id="{E59615C7-795E-4BFE-B063-AD9755CF74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84" y="3000"/>
                <a:ext cx="216" cy="21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8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Char char="–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bg2"/>
                  </a:buClr>
                  <a:buChar char="–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just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altLang="ko-KR" sz="1200">
                    <a:latin typeface="바탕" panose="02030600000101010101" pitchFamily="18" charset="-127"/>
                    <a:ea typeface="바탕" panose="02030600000101010101" pitchFamily="18" charset="-127"/>
                  </a:rPr>
                  <a:t>7</a:t>
                </a:r>
              </a:p>
            </p:txBody>
          </p:sp>
          <p:sp>
            <p:nvSpPr>
              <p:cNvPr id="45135" name="Oval 11">
                <a:extLst>
                  <a:ext uri="{FF2B5EF4-FFF2-40B4-BE49-F238E27FC236}">
                    <a16:creationId xmlns:a16="http://schemas.microsoft.com/office/drawing/2014/main" id="{B5A0AC73-B86B-46D8-9720-B566204736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1920"/>
                <a:ext cx="216" cy="21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8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Char char="–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bg2"/>
                  </a:buClr>
                  <a:buChar char="–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just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altLang="ko-KR" sz="1200">
                    <a:latin typeface="바탕" panose="02030600000101010101" pitchFamily="18" charset="-127"/>
                    <a:ea typeface="바탕" panose="02030600000101010101" pitchFamily="18" charset="-127"/>
                  </a:rPr>
                  <a:t>2</a:t>
                </a:r>
              </a:p>
            </p:txBody>
          </p:sp>
          <p:sp>
            <p:nvSpPr>
              <p:cNvPr id="45136" name="Oval 12">
                <a:extLst>
                  <a:ext uri="{FF2B5EF4-FFF2-40B4-BE49-F238E27FC236}">
                    <a16:creationId xmlns:a16="http://schemas.microsoft.com/office/drawing/2014/main" id="{1F216991-61C5-47B4-81C0-929FD92646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72" y="2496"/>
                <a:ext cx="216" cy="21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8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Char char="–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bg2"/>
                  </a:buClr>
                  <a:buChar char="–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just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altLang="ko-KR" sz="1200">
                    <a:latin typeface="바탕" panose="02030600000101010101" pitchFamily="18" charset="-127"/>
                    <a:ea typeface="바탕" panose="02030600000101010101" pitchFamily="18" charset="-127"/>
                  </a:rPr>
                  <a:t>4</a:t>
                </a:r>
              </a:p>
            </p:txBody>
          </p:sp>
          <p:sp>
            <p:nvSpPr>
              <p:cNvPr id="45137" name="Oval 13">
                <a:extLst>
                  <a:ext uri="{FF2B5EF4-FFF2-40B4-BE49-F238E27FC236}">
                    <a16:creationId xmlns:a16="http://schemas.microsoft.com/office/drawing/2014/main" id="{4854CFB1-7184-4E53-BED2-A9B212ECA5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0" y="2496"/>
                <a:ext cx="216" cy="21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8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Char char="–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bg2"/>
                  </a:buClr>
                  <a:buChar char="–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just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altLang="ko-KR" sz="1200">
                    <a:latin typeface="바탕" panose="02030600000101010101" pitchFamily="18" charset="-127"/>
                    <a:ea typeface="바탕" panose="02030600000101010101" pitchFamily="18" charset="-127"/>
                  </a:rPr>
                  <a:t>5</a:t>
                </a:r>
              </a:p>
            </p:txBody>
          </p:sp>
          <p:sp>
            <p:nvSpPr>
              <p:cNvPr id="45138" name="Oval 14">
                <a:extLst>
                  <a:ext uri="{FF2B5EF4-FFF2-40B4-BE49-F238E27FC236}">
                    <a16:creationId xmlns:a16="http://schemas.microsoft.com/office/drawing/2014/main" id="{5D202B26-73D0-482B-824C-857F9B0DA1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24" y="2064"/>
                <a:ext cx="216" cy="21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8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Char char="–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bg2"/>
                  </a:buClr>
                  <a:buChar char="–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just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altLang="ko-KR" sz="1200">
                    <a:latin typeface="바탕" panose="02030600000101010101" pitchFamily="18" charset="-127"/>
                    <a:ea typeface="바탕" panose="02030600000101010101" pitchFamily="18" charset="-127"/>
                  </a:rPr>
                  <a:t>6</a:t>
                </a:r>
              </a:p>
            </p:txBody>
          </p:sp>
          <p:sp>
            <p:nvSpPr>
              <p:cNvPr id="45139" name="Oval 15">
                <a:extLst>
                  <a:ext uri="{FF2B5EF4-FFF2-40B4-BE49-F238E27FC236}">
                    <a16:creationId xmlns:a16="http://schemas.microsoft.com/office/drawing/2014/main" id="{44C44EA6-157C-4D87-8335-EDF0B4593C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08" y="3000"/>
                <a:ext cx="216" cy="21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8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Char char="–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bg2"/>
                  </a:buClr>
                  <a:buChar char="–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just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altLang="ko-KR" sz="1200">
                    <a:latin typeface="바탕" panose="02030600000101010101" pitchFamily="18" charset="-127"/>
                    <a:ea typeface="바탕" panose="02030600000101010101" pitchFamily="18" charset="-127"/>
                  </a:rPr>
                  <a:t>8</a:t>
                </a:r>
              </a:p>
            </p:txBody>
          </p:sp>
          <p:sp>
            <p:nvSpPr>
              <p:cNvPr id="45140" name="Line 16">
                <a:extLst>
                  <a:ext uri="{FF2B5EF4-FFF2-40B4-BE49-F238E27FC236}">
                    <a16:creationId xmlns:a16="http://schemas.microsoft.com/office/drawing/2014/main" id="{F17A1EBD-CF3B-4FE7-87F3-5C53A13CFA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72" y="1560"/>
                <a:ext cx="50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5141" name="Line 17">
                <a:extLst>
                  <a:ext uri="{FF2B5EF4-FFF2-40B4-BE49-F238E27FC236}">
                    <a16:creationId xmlns:a16="http://schemas.microsoft.com/office/drawing/2014/main" id="{25E8D94F-71B8-437C-8919-A9B8841CDB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696" y="1632"/>
                <a:ext cx="432" cy="7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5142" name="Line 18">
                <a:extLst>
                  <a:ext uri="{FF2B5EF4-FFF2-40B4-BE49-F238E27FC236}">
                    <a16:creationId xmlns:a16="http://schemas.microsoft.com/office/drawing/2014/main" id="{15324E5D-4E2C-4241-81FC-A1E61ED1DC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40" y="2424"/>
                <a:ext cx="432" cy="14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5143" name="Line 19">
                <a:extLst>
                  <a:ext uri="{FF2B5EF4-FFF2-40B4-BE49-F238E27FC236}">
                    <a16:creationId xmlns:a16="http://schemas.microsoft.com/office/drawing/2014/main" id="{5273A345-EAAD-4A38-9856-1AB065C5B13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344" y="2136"/>
                <a:ext cx="216" cy="36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5144" name="Line 20">
                <a:extLst>
                  <a:ext uri="{FF2B5EF4-FFF2-40B4-BE49-F238E27FC236}">
                    <a16:creationId xmlns:a16="http://schemas.microsoft.com/office/drawing/2014/main" id="{C91F7510-319B-4E5C-8990-7E989796BB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04" y="2064"/>
                <a:ext cx="288" cy="43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5145" name="Line 21">
                <a:extLst>
                  <a:ext uri="{FF2B5EF4-FFF2-40B4-BE49-F238E27FC236}">
                    <a16:creationId xmlns:a16="http://schemas.microsoft.com/office/drawing/2014/main" id="{EC2955ED-F4DB-4E5A-83B4-C951349E08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72" y="1632"/>
                <a:ext cx="288" cy="28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5146" name="Line 22">
                <a:extLst>
                  <a:ext uri="{FF2B5EF4-FFF2-40B4-BE49-F238E27FC236}">
                    <a16:creationId xmlns:a16="http://schemas.microsoft.com/office/drawing/2014/main" id="{02A8FDD8-4D24-4266-BF47-0A7466D94B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632" y="1704"/>
                <a:ext cx="216" cy="21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5147" name="Line 23">
                <a:extLst>
                  <a:ext uri="{FF2B5EF4-FFF2-40B4-BE49-F238E27FC236}">
                    <a16:creationId xmlns:a16="http://schemas.microsoft.com/office/drawing/2014/main" id="{4D80E897-981B-4947-8F00-5BC85118C99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064" y="2208"/>
                <a:ext cx="360" cy="28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5148" name="Line 24">
                <a:extLst>
                  <a:ext uri="{FF2B5EF4-FFF2-40B4-BE49-F238E27FC236}">
                    <a16:creationId xmlns:a16="http://schemas.microsoft.com/office/drawing/2014/main" id="{9B81BC3A-8BA1-4E55-A139-3A58A85F51B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92" y="1632"/>
                <a:ext cx="504" cy="43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5149" name="Line 25">
                <a:extLst>
                  <a:ext uri="{FF2B5EF4-FFF2-40B4-BE49-F238E27FC236}">
                    <a16:creationId xmlns:a16="http://schemas.microsoft.com/office/drawing/2014/main" id="{DAA2915B-B8F2-44BF-8F3C-D5AD5D3057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68" y="2568"/>
                <a:ext cx="288" cy="43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5150" name="Line 26">
                <a:extLst>
                  <a:ext uri="{FF2B5EF4-FFF2-40B4-BE49-F238E27FC236}">
                    <a16:creationId xmlns:a16="http://schemas.microsoft.com/office/drawing/2014/main" id="{33C3A990-2DB8-4175-8362-9F028D7AD3F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128" y="2712"/>
                <a:ext cx="216" cy="28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5151" name="Line 27">
                <a:extLst>
                  <a:ext uri="{FF2B5EF4-FFF2-40B4-BE49-F238E27FC236}">
                    <a16:creationId xmlns:a16="http://schemas.microsoft.com/office/drawing/2014/main" id="{2DDBF7A1-206E-479C-8E3F-AE7F7E8CFC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00" y="3144"/>
                <a:ext cx="100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5152" name="Line 28">
                <a:extLst>
                  <a:ext uri="{FF2B5EF4-FFF2-40B4-BE49-F238E27FC236}">
                    <a16:creationId xmlns:a16="http://schemas.microsoft.com/office/drawing/2014/main" id="{F17EE46B-172A-4C07-AF2C-1D1538FAE95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88" y="2568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5153" name="Line 29">
                <a:extLst>
                  <a:ext uri="{FF2B5EF4-FFF2-40B4-BE49-F238E27FC236}">
                    <a16:creationId xmlns:a16="http://schemas.microsoft.com/office/drawing/2014/main" id="{13F87404-D2E3-4177-922B-9C13B5F9D2F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36" y="2640"/>
                <a:ext cx="144" cy="36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5154" name="Line 30">
                <a:extLst>
                  <a:ext uri="{FF2B5EF4-FFF2-40B4-BE49-F238E27FC236}">
                    <a16:creationId xmlns:a16="http://schemas.microsoft.com/office/drawing/2014/main" id="{AEF23FE7-3834-47DF-B580-74326BFEC8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424" y="2280"/>
                <a:ext cx="144" cy="79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5155" name="Oval 31">
                <a:extLst>
                  <a:ext uri="{FF2B5EF4-FFF2-40B4-BE49-F238E27FC236}">
                    <a16:creationId xmlns:a16="http://schemas.microsoft.com/office/drawing/2014/main" id="{4B0D69B5-F996-4437-8BDF-E9C5C03709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1488"/>
                <a:ext cx="216" cy="21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8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Char char="–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bg2"/>
                  </a:buClr>
                  <a:buChar char="–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just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altLang="ko-KR" sz="1200">
                    <a:latin typeface="바탕" panose="02030600000101010101" pitchFamily="18" charset="-127"/>
                    <a:ea typeface="바탕" panose="02030600000101010101" pitchFamily="18" charset="-127"/>
                  </a:rPr>
                  <a:t>0</a:t>
                </a:r>
              </a:p>
            </p:txBody>
          </p:sp>
          <p:sp>
            <p:nvSpPr>
              <p:cNvPr id="45156" name="Rectangle 32">
                <a:extLst>
                  <a:ext uri="{FF2B5EF4-FFF2-40B4-BE49-F238E27FC236}">
                    <a16:creationId xmlns:a16="http://schemas.microsoft.com/office/drawing/2014/main" id="{0C512FFE-3FF0-4AA3-9CE2-DF5CE4B750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1872"/>
                <a:ext cx="171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8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Char char="–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bg2"/>
                  </a:buClr>
                  <a:buChar char="–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30000"/>
                  </a:spcBef>
                  <a:buClrTx/>
                  <a:buSzTx/>
                  <a:buFontTx/>
                  <a:buNone/>
                </a:pPr>
                <a:r>
                  <a:rPr lang="en-US" altLang="ko-KR" sz="1200">
                    <a:latin typeface="굴림" panose="020B0600000101010101" pitchFamily="50" charset="-127"/>
                    <a:ea typeface="바탕체" panose="02030609000101010101" pitchFamily="17" charset="-127"/>
                  </a:rPr>
                  <a:t>9</a:t>
                </a:r>
              </a:p>
            </p:txBody>
          </p:sp>
          <p:sp>
            <p:nvSpPr>
              <p:cNvPr id="45157" name="Rectangle 33">
                <a:extLst>
                  <a:ext uri="{FF2B5EF4-FFF2-40B4-BE49-F238E27FC236}">
                    <a16:creationId xmlns:a16="http://schemas.microsoft.com/office/drawing/2014/main" id="{685A5225-8DDD-4316-B43F-385A20B765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1728"/>
                <a:ext cx="171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8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Char char="–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bg2"/>
                  </a:buClr>
                  <a:buChar char="–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30000"/>
                  </a:spcBef>
                  <a:buClrTx/>
                  <a:buSzTx/>
                  <a:buFontTx/>
                  <a:buNone/>
                </a:pPr>
                <a:r>
                  <a:rPr lang="en-US" altLang="ko-KR" sz="1200">
                    <a:latin typeface="굴림" panose="020B0600000101010101" pitchFamily="50" charset="-127"/>
                    <a:ea typeface="바탕체" panose="02030609000101010101" pitchFamily="17" charset="-127"/>
                  </a:rPr>
                  <a:t>5</a:t>
                </a:r>
              </a:p>
            </p:txBody>
          </p:sp>
          <p:sp>
            <p:nvSpPr>
              <p:cNvPr id="45158" name="Rectangle 34">
                <a:extLst>
                  <a:ext uri="{FF2B5EF4-FFF2-40B4-BE49-F238E27FC236}">
                    <a16:creationId xmlns:a16="http://schemas.microsoft.com/office/drawing/2014/main" id="{7CDF21FF-384A-4FDD-B630-C343066614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824"/>
                <a:ext cx="171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8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Char char="–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bg2"/>
                  </a:buClr>
                  <a:buChar char="–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30000"/>
                  </a:spcBef>
                  <a:buClrTx/>
                  <a:buSzTx/>
                  <a:buFontTx/>
                  <a:buNone/>
                </a:pPr>
                <a:r>
                  <a:rPr lang="en-US" altLang="ko-KR" sz="1200">
                    <a:latin typeface="굴림" panose="020B0600000101010101" pitchFamily="50" charset="-127"/>
                    <a:ea typeface="바탕체" panose="02030609000101010101" pitchFamily="17" charset="-127"/>
                  </a:rPr>
                  <a:t>6</a:t>
                </a:r>
              </a:p>
            </p:txBody>
          </p:sp>
          <p:sp>
            <p:nvSpPr>
              <p:cNvPr id="45159" name="Rectangle 35">
                <a:extLst>
                  <a:ext uri="{FF2B5EF4-FFF2-40B4-BE49-F238E27FC236}">
                    <a16:creationId xmlns:a16="http://schemas.microsoft.com/office/drawing/2014/main" id="{D97F1E6F-6CD8-4B27-8DE9-4ED7F84E35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56" y="1728"/>
                <a:ext cx="171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8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Char char="–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bg2"/>
                  </a:buClr>
                  <a:buChar char="–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30000"/>
                  </a:spcBef>
                  <a:buClrTx/>
                  <a:buSzTx/>
                  <a:buFontTx/>
                  <a:buNone/>
                </a:pPr>
                <a:r>
                  <a:rPr lang="en-US" altLang="ko-KR" sz="1200">
                    <a:latin typeface="굴림" panose="020B0600000101010101" pitchFamily="50" charset="-127"/>
                    <a:ea typeface="바탕체" panose="02030609000101010101" pitchFamily="17" charset="-127"/>
                  </a:rPr>
                  <a:t>4</a:t>
                </a:r>
              </a:p>
            </p:txBody>
          </p:sp>
          <p:sp>
            <p:nvSpPr>
              <p:cNvPr id="45160" name="Rectangle 36">
                <a:extLst>
                  <a:ext uri="{FF2B5EF4-FFF2-40B4-BE49-F238E27FC236}">
                    <a16:creationId xmlns:a16="http://schemas.microsoft.com/office/drawing/2014/main" id="{0E02F870-BD74-4F07-8DD4-D254A472BC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8" y="2304"/>
                <a:ext cx="171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8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Char char="–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bg2"/>
                  </a:buClr>
                  <a:buChar char="–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30000"/>
                  </a:spcBef>
                  <a:buClrTx/>
                  <a:buSzTx/>
                  <a:buFontTx/>
                  <a:buNone/>
                </a:pPr>
                <a:r>
                  <a:rPr lang="en-US" altLang="ko-KR" sz="1200">
                    <a:latin typeface="굴림" panose="020B0600000101010101" pitchFamily="50" charset="-127"/>
                    <a:ea typeface="바탕체" panose="02030609000101010101" pitchFamily="17" charset="-127"/>
                  </a:rPr>
                  <a:t>1</a:t>
                </a:r>
              </a:p>
            </p:txBody>
          </p:sp>
          <p:sp>
            <p:nvSpPr>
              <p:cNvPr id="45161" name="Rectangle 37">
                <a:extLst>
                  <a:ext uri="{FF2B5EF4-FFF2-40B4-BE49-F238E27FC236}">
                    <a16:creationId xmlns:a16="http://schemas.microsoft.com/office/drawing/2014/main" id="{29BFA365-3B13-429D-B31B-7CFCBB92BA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2688"/>
                <a:ext cx="171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8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Char char="–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bg2"/>
                  </a:buClr>
                  <a:buChar char="–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30000"/>
                  </a:spcBef>
                  <a:buClrTx/>
                  <a:buSzTx/>
                  <a:buFontTx/>
                  <a:buNone/>
                </a:pPr>
                <a:r>
                  <a:rPr lang="en-US" altLang="ko-KR" sz="1200">
                    <a:latin typeface="굴림" panose="020B0600000101010101" pitchFamily="50" charset="-127"/>
                    <a:ea typeface="바탕체" panose="02030609000101010101" pitchFamily="17" charset="-127"/>
                  </a:rPr>
                  <a:t>6</a:t>
                </a:r>
              </a:p>
            </p:txBody>
          </p:sp>
          <p:sp>
            <p:nvSpPr>
              <p:cNvPr id="45162" name="Rectangle 38">
                <a:extLst>
                  <a:ext uri="{FF2B5EF4-FFF2-40B4-BE49-F238E27FC236}">
                    <a16:creationId xmlns:a16="http://schemas.microsoft.com/office/drawing/2014/main" id="{C4E6F048-4DFC-4384-9211-4AC5A457EA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2592"/>
                <a:ext cx="171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8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Char char="–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bg2"/>
                  </a:buClr>
                  <a:buChar char="–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30000"/>
                  </a:spcBef>
                  <a:buClrTx/>
                  <a:buSzTx/>
                  <a:buFontTx/>
                  <a:buNone/>
                </a:pPr>
                <a:r>
                  <a:rPr lang="en-US" altLang="ko-KR" sz="1200">
                    <a:latin typeface="굴림" panose="020B0600000101010101" pitchFamily="50" charset="-127"/>
                    <a:ea typeface="바탕체" panose="02030609000101010101" pitchFamily="17" charset="-127"/>
                  </a:rPr>
                  <a:t>4</a:t>
                </a:r>
              </a:p>
            </p:txBody>
          </p:sp>
          <p:sp>
            <p:nvSpPr>
              <p:cNvPr id="45163" name="Rectangle 39">
                <a:extLst>
                  <a:ext uri="{FF2B5EF4-FFF2-40B4-BE49-F238E27FC236}">
                    <a16:creationId xmlns:a16="http://schemas.microsoft.com/office/drawing/2014/main" id="{13530F19-58ED-4DEE-B445-53ACF21E37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8" y="2256"/>
                <a:ext cx="171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8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Char char="–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bg2"/>
                  </a:buClr>
                  <a:buChar char="–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30000"/>
                  </a:spcBef>
                  <a:buClrTx/>
                  <a:buSzTx/>
                  <a:buFontTx/>
                  <a:buNone/>
                </a:pPr>
                <a:r>
                  <a:rPr lang="en-US" altLang="ko-KR" sz="1200">
                    <a:latin typeface="굴림" panose="020B0600000101010101" pitchFamily="50" charset="-127"/>
                    <a:ea typeface="바탕체" panose="02030609000101010101" pitchFamily="17" charset="-127"/>
                  </a:rPr>
                  <a:t>5</a:t>
                </a:r>
              </a:p>
            </p:txBody>
          </p:sp>
          <p:sp>
            <p:nvSpPr>
              <p:cNvPr id="45164" name="Rectangle 40">
                <a:extLst>
                  <a:ext uri="{FF2B5EF4-FFF2-40B4-BE49-F238E27FC236}">
                    <a16:creationId xmlns:a16="http://schemas.microsoft.com/office/drawing/2014/main" id="{3439D62B-6C28-47E7-994F-FB662AFB78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6" y="2208"/>
                <a:ext cx="171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8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Char char="–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bg2"/>
                  </a:buClr>
                  <a:buChar char="–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30000"/>
                  </a:spcBef>
                  <a:buClrTx/>
                  <a:buSzTx/>
                  <a:buFontTx/>
                  <a:buNone/>
                </a:pPr>
                <a:r>
                  <a:rPr lang="en-US" altLang="ko-KR" sz="1200">
                    <a:latin typeface="굴림" panose="020B0600000101010101" pitchFamily="50" charset="-127"/>
                    <a:ea typeface="바탕체" panose="02030609000101010101" pitchFamily="17" charset="-127"/>
                  </a:rPr>
                  <a:t>2</a:t>
                </a:r>
              </a:p>
            </p:txBody>
          </p:sp>
          <p:sp>
            <p:nvSpPr>
              <p:cNvPr id="45165" name="Rectangle 41">
                <a:extLst>
                  <a:ext uri="{FF2B5EF4-FFF2-40B4-BE49-F238E27FC236}">
                    <a16:creationId xmlns:a16="http://schemas.microsoft.com/office/drawing/2014/main" id="{5E257BDC-DEB8-43E0-AC07-9418AC530C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12" y="2208"/>
                <a:ext cx="171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8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Char char="–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bg2"/>
                  </a:buClr>
                  <a:buChar char="–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30000"/>
                  </a:spcBef>
                  <a:buClrTx/>
                  <a:buSzTx/>
                  <a:buFontTx/>
                  <a:buNone/>
                </a:pPr>
                <a:r>
                  <a:rPr lang="en-US" altLang="ko-KR" sz="1200">
                    <a:latin typeface="굴림" panose="020B0600000101010101" pitchFamily="50" charset="-127"/>
                    <a:ea typeface="바탕체" panose="02030609000101010101" pitchFamily="17" charset="-127"/>
                  </a:rPr>
                  <a:t>5</a:t>
                </a:r>
              </a:p>
            </p:txBody>
          </p:sp>
          <p:sp>
            <p:nvSpPr>
              <p:cNvPr id="45166" name="Rectangle 42">
                <a:extLst>
                  <a:ext uri="{FF2B5EF4-FFF2-40B4-BE49-F238E27FC236}">
                    <a16:creationId xmlns:a16="http://schemas.microsoft.com/office/drawing/2014/main" id="{0417ED1A-6B79-4CB7-9D90-34343D8532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96" y="2544"/>
                <a:ext cx="171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8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Char char="–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bg2"/>
                  </a:buClr>
                  <a:buChar char="–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30000"/>
                  </a:spcBef>
                  <a:buClrTx/>
                  <a:buSzTx/>
                  <a:buFontTx/>
                  <a:buNone/>
                </a:pPr>
                <a:r>
                  <a:rPr lang="en-US" altLang="ko-KR" sz="1200">
                    <a:latin typeface="굴림" panose="020B0600000101010101" pitchFamily="50" charset="-127"/>
                    <a:ea typeface="바탕체" panose="02030609000101010101" pitchFamily="17" charset="-127"/>
                  </a:rPr>
                  <a:t>2</a:t>
                </a:r>
              </a:p>
            </p:txBody>
          </p:sp>
          <p:sp>
            <p:nvSpPr>
              <p:cNvPr id="45167" name="Rectangle 43">
                <a:extLst>
                  <a:ext uri="{FF2B5EF4-FFF2-40B4-BE49-F238E27FC236}">
                    <a16:creationId xmlns:a16="http://schemas.microsoft.com/office/drawing/2014/main" id="{33DBECF8-8A73-49EE-AA05-7696500753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4" y="2784"/>
                <a:ext cx="171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8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Char char="–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bg2"/>
                  </a:buClr>
                  <a:buChar char="–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30000"/>
                  </a:spcBef>
                  <a:buClrTx/>
                  <a:buSzTx/>
                  <a:buFontTx/>
                  <a:buNone/>
                </a:pPr>
                <a:r>
                  <a:rPr lang="en-US" altLang="ko-KR" sz="1200">
                    <a:latin typeface="굴림" panose="020B0600000101010101" pitchFamily="50" charset="-127"/>
                    <a:ea typeface="바탕체" panose="02030609000101010101" pitchFamily="17" charset="-127"/>
                  </a:rPr>
                  <a:t>1</a:t>
                </a:r>
              </a:p>
            </p:txBody>
          </p:sp>
          <p:sp>
            <p:nvSpPr>
              <p:cNvPr id="45168" name="Rectangle 44">
                <a:extLst>
                  <a:ext uri="{FF2B5EF4-FFF2-40B4-BE49-F238E27FC236}">
                    <a16:creationId xmlns:a16="http://schemas.microsoft.com/office/drawing/2014/main" id="{63242E07-85F0-4C71-9B6D-B85F8AEA0E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2736"/>
                <a:ext cx="171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8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Char char="–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bg2"/>
                  </a:buClr>
                  <a:buChar char="–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30000"/>
                  </a:spcBef>
                  <a:buClrTx/>
                  <a:buSzTx/>
                  <a:buFontTx/>
                  <a:buNone/>
                </a:pPr>
                <a:r>
                  <a:rPr lang="en-US" altLang="ko-KR" sz="1200">
                    <a:latin typeface="굴림" panose="020B0600000101010101" pitchFamily="50" charset="-127"/>
                    <a:ea typeface="바탕체" panose="02030609000101010101" pitchFamily="17" charset="-127"/>
                  </a:rPr>
                  <a:t>3</a:t>
                </a:r>
              </a:p>
            </p:txBody>
          </p:sp>
          <p:sp>
            <p:nvSpPr>
              <p:cNvPr id="45169" name="Line 45">
                <a:extLst>
                  <a:ext uri="{FF2B5EF4-FFF2-40B4-BE49-F238E27FC236}">
                    <a16:creationId xmlns:a16="http://schemas.microsoft.com/office/drawing/2014/main" id="{242CFF60-6114-4A4B-B2AC-1A884AEFB9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48" y="1584"/>
                <a:ext cx="1200" cy="52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ko-KR" altLang="en-US"/>
              </a:p>
            </p:txBody>
          </p:sp>
          <p:sp>
            <p:nvSpPr>
              <p:cNvPr id="45170" name="Rectangle 46">
                <a:extLst>
                  <a:ext uri="{FF2B5EF4-FFF2-40B4-BE49-F238E27FC236}">
                    <a16:creationId xmlns:a16="http://schemas.microsoft.com/office/drawing/2014/main" id="{362623FE-9CE5-423A-A501-091CFF635D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93" y="1920"/>
                <a:ext cx="267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8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Char char="–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bg2"/>
                  </a:buClr>
                  <a:buChar char="–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30000"/>
                  </a:spcBef>
                  <a:buClrTx/>
                  <a:buSzTx/>
                  <a:buFontTx/>
                  <a:buNone/>
                </a:pPr>
                <a:r>
                  <a:rPr lang="en-US" altLang="ko-KR" sz="1200">
                    <a:latin typeface="굴림" panose="020B0600000101010101" pitchFamily="50" charset="-127"/>
                    <a:ea typeface="바탕체" panose="02030609000101010101" pitchFamily="17" charset="-127"/>
                  </a:rPr>
                  <a:t>15</a:t>
                </a:r>
              </a:p>
            </p:txBody>
          </p:sp>
        </p:grpSp>
        <p:sp>
          <p:nvSpPr>
            <p:cNvPr id="45131" name="Rectangle 47">
              <a:extLst>
                <a:ext uri="{FF2B5EF4-FFF2-40B4-BE49-F238E27FC236}">
                  <a16:creationId xmlns:a16="http://schemas.microsoft.com/office/drawing/2014/main" id="{C77882F1-F428-4584-AEF9-50033BA9BE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3456"/>
              <a:ext cx="17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80000"/>
                <a:buFont typeface="Wingdings" panose="05000000000000000000" pitchFamily="2" charset="2"/>
                <a:buChar char="l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30000"/>
                </a:spcBef>
                <a:buClrTx/>
                <a:buSzTx/>
                <a:buFontTx/>
                <a:buNone/>
              </a:pPr>
              <a:r>
                <a:rPr lang="en-US" altLang="ko-KR" sz="1200">
                  <a:latin typeface="굴림" panose="020B0600000101010101" pitchFamily="50" charset="-127"/>
                  <a:ea typeface="바탕체" panose="02030609000101010101" pitchFamily="17" charset="-127"/>
                </a:rPr>
                <a:t>1</a:t>
              </a:r>
            </a:p>
          </p:txBody>
        </p:sp>
      </p:grpSp>
      <p:grpSp>
        <p:nvGrpSpPr>
          <p:cNvPr id="45061" name="Group 48">
            <a:extLst>
              <a:ext uri="{FF2B5EF4-FFF2-40B4-BE49-F238E27FC236}">
                <a16:creationId xmlns:a16="http://schemas.microsoft.com/office/drawing/2014/main" id="{C072297A-BFD0-4ED6-9B87-8C5B595291A9}"/>
              </a:ext>
            </a:extLst>
          </p:cNvPr>
          <p:cNvGrpSpPr>
            <a:grpSpLocks/>
          </p:cNvGrpSpPr>
          <p:nvPr/>
        </p:nvGrpSpPr>
        <p:grpSpPr bwMode="auto">
          <a:xfrm>
            <a:off x="4019550" y="1346200"/>
            <a:ext cx="1676400" cy="2152650"/>
            <a:chOff x="2688" y="1632"/>
            <a:chExt cx="1056" cy="1356"/>
          </a:xfrm>
        </p:grpSpPr>
        <p:sp>
          <p:nvSpPr>
            <p:cNvPr id="45115" name="Oval 49">
              <a:extLst>
                <a:ext uri="{FF2B5EF4-FFF2-40B4-BE49-F238E27FC236}">
                  <a16:creationId xmlns:a16="http://schemas.microsoft.com/office/drawing/2014/main" id="{1C0C46DB-CD27-4DD2-B332-3D8759A05F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2208"/>
              <a:ext cx="216" cy="216"/>
            </a:xfrm>
            <a:prstGeom prst="ellipse">
              <a:avLst/>
            </a:prstGeom>
            <a:solidFill>
              <a:srgbClr val="FFFF66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80000"/>
                <a:buFont typeface="Wingdings" panose="05000000000000000000" pitchFamily="2" charset="2"/>
                <a:buChar char="l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ko-KR" sz="1200">
                  <a:latin typeface="바탕" panose="02030600000101010101" pitchFamily="18" charset="-127"/>
                  <a:ea typeface="바탕" panose="02030600000101010101" pitchFamily="18" charset="-127"/>
                </a:rPr>
                <a:t>0</a:t>
              </a:r>
            </a:p>
          </p:txBody>
        </p:sp>
        <p:sp>
          <p:nvSpPr>
            <p:cNvPr id="45116" name="Oval 50">
              <a:extLst>
                <a:ext uri="{FF2B5EF4-FFF2-40B4-BE49-F238E27FC236}">
                  <a16:creationId xmlns:a16="http://schemas.microsoft.com/office/drawing/2014/main" id="{14729D67-9825-4118-874D-084E2DC890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28" y="2640"/>
              <a:ext cx="216" cy="216"/>
            </a:xfrm>
            <a:prstGeom prst="ellipse">
              <a:avLst/>
            </a:prstGeom>
            <a:solidFill>
              <a:srgbClr val="AAE2E8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80000"/>
                <a:buFont typeface="Wingdings" panose="05000000000000000000" pitchFamily="2" charset="2"/>
                <a:buChar char="l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ko-KR" sz="1200">
                  <a:latin typeface="바탕" panose="02030600000101010101" pitchFamily="18" charset="-127"/>
                  <a:ea typeface="바탕" panose="02030600000101010101" pitchFamily="18" charset="-127"/>
                </a:rPr>
                <a:t>3</a:t>
              </a:r>
            </a:p>
          </p:txBody>
        </p:sp>
        <p:sp>
          <p:nvSpPr>
            <p:cNvPr id="45117" name="Oval 51">
              <a:extLst>
                <a:ext uri="{FF2B5EF4-FFF2-40B4-BE49-F238E27FC236}">
                  <a16:creationId xmlns:a16="http://schemas.microsoft.com/office/drawing/2014/main" id="{AF0D9BA6-FA6C-4524-B158-562A76DEDD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28" y="2208"/>
              <a:ext cx="216" cy="216"/>
            </a:xfrm>
            <a:prstGeom prst="ellipse">
              <a:avLst/>
            </a:prstGeom>
            <a:solidFill>
              <a:srgbClr val="AAE2E8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80000"/>
                <a:buFont typeface="Wingdings" panose="05000000000000000000" pitchFamily="2" charset="2"/>
                <a:buChar char="l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ko-KR" sz="1200">
                  <a:latin typeface="바탕" panose="02030600000101010101" pitchFamily="18" charset="-127"/>
                  <a:ea typeface="바탕" panose="02030600000101010101" pitchFamily="18" charset="-127"/>
                </a:rPr>
                <a:t>2</a:t>
              </a:r>
            </a:p>
          </p:txBody>
        </p:sp>
        <p:sp>
          <p:nvSpPr>
            <p:cNvPr id="45118" name="Oval 52">
              <a:extLst>
                <a:ext uri="{FF2B5EF4-FFF2-40B4-BE49-F238E27FC236}">
                  <a16:creationId xmlns:a16="http://schemas.microsoft.com/office/drawing/2014/main" id="{EB7C1877-CE35-4FB6-BE9F-DA7371DA29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1848"/>
              <a:ext cx="216" cy="216"/>
            </a:xfrm>
            <a:prstGeom prst="ellipse">
              <a:avLst/>
            </a:prstGeom>
            <a:solidFill>
              <a:srgbClr val="FFFF66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80000"/>
                <a:buFont typeface="Wingdings" panose="05000000000000000000" pitchFamily="2" charset="2"/>
                <a:buChar char="l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ko-KR" sz="1200">
                  <a:latin typeface="바탕" panose="02030600000101010101" pitchFamily="18" charset="-127"/>
                  <a:ea typeface="바탕" panose="02030600000101010101" pitchFamily="18" charset="-127"/>
                </a:rPr>
                <a:t>1</a:t>
              </a:r>
            </a:p>
          </p:txBody>
        </p:sp>
        <p:sp>
          <p:nvSpPr>
            <p:cNvPr id="45119" name="Line 53">
              <a:extLst>
                <a:ext uri="{FF2B5EF4-FFF2-40B4-BE49-F238E27FC236}">
                  <a16:creationId xmlns:a16="http://schemas.microsoft.com/office/drawing/2014/main" id="{F53806AE-8F07-4DBA-A7E7-27090621BDE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80" y="2064"/>
              <a:ext cx="0" cy="144"/>
            </a:xfrm>
            <a:prstGeom prst="line">
              <a:avLst/>
            </a:prstGeom>
            <a:noFill/>
            <a:ln w="57150">
              <a:solidFill>
                <a:srgbClr val="00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5120" name="Line 54">
              <a:extLst>
                <a:ext uri="{FF2B5EF4-FFF2-40B4-BE49-F238E27FC236}">
                  <a16:creationId xmlns:a16="http://schemas.microsoft.com/office/drawing/2014/main" id="{968E2B9E-F543-49DD-8C49-4E61040FE4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52" y="2352"/>
              <a:ext cx="57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5121" name="Line 55">
              <a:extLst>
                <a:ext uri="{FF2B5EF4-FFF2-40B4-BE49-F238E27FC236}">
                  <a16:creationId xmlns:a16="http://schemas.microsoft.com/office/drawing/2014/main" id="{889949BF-CC7E-4FF4-93E4-F3AC2ADA77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0" y="2424"/>
              <a:ext cx="648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5122" name="Oval 56">
              <a:extLst>
                <a:ext uri="{FF2B5EF4-FFF2-40B4-BE49-F238E27FC236}">
                  <a16:creationId xmlns:a16="http://schemas.microsoft.com/office/drawing/2014/main" id="{4B10FB55-64CB-4CC0-A8FC-FE0D46B0DD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28" y="1704"/>
              <a:ext cx="216" cy="216"/>
            </a:xfrm>
            <a:prstGeom prst="ellipse">
              <a:avLst/>
            </a:prstGeom>
            <a:solidFill>
              <a:srgbClr val="AAE2E8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80000"/>
                <a:buFont typeface="Wingdings" panose="05000000000000000000" pitchFamily="2" charset="2"/>
                <a:buChar char="l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ko-KR" sz="1200">
                  <a:latin typeface="바탕" panose="02030600000101010101" pitchFamily="18" charset="-127"/>
                  <a:ea typeface="바탕" panose="02030600000101010101" pitchFamily="18" charset="-127"/>
                </a:rPr>
                <a:t>6</a:t>
              </a:r>
            </a:p>
          </p:txBody>
        </p:sp>
        <p:sp>
          <p:nvSpPr>
            <p:cNvPr id="45123" name="Line 57">
              <a:extLst>
                <a:ext uri="{FF2B5EF4-FFF2-40B4-BE49-F238E27FC236}">
                  <a16:creationId xmlns:a16="http://schemas.microsoft.com/office/drawing/2014/main" id="{487145DD-D7C3-4B88-94FE-809B0EACA1E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52" y="1776"/>
              <a:ext cx="576" cy="144"/>
            </a:xfrm>
            <a:prstGeom prst="line">
              <a:avLst/>
            </a:prstGeom>
            <a:noFill/>
            <a:ln w="57150">
              <a:solidFill>
                <a:srgbClr val="00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5124" name="Line 58">
              <a:extLst>
                <a:ext uri="{FF2B5EF4-FFF2-40B4-BE49-F238E27FC236}">
                  <a16:creationId xmlns:a16="http://schemas.microsoft.com/office/drawing/2014/main" id="{AAC765FC-9BAF-47D1-B8B0-D587045CF6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84" y="1632"/>
              <a:ext cx="0" cy="135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5125" name="Rectangle 59">
              <a:extLst>
                <a:ext uri="{FF2B5EF4-FFF2-40B4-BE49-F238E27FC236}">
                  <a16:creationId xmlns:a16="http://schemas.microsoft.com/office/drawing/2014/main" id="{8E9B255B-F63F-4AD3-BE7E-B7481E3410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2040"/>
              <a:ext cx="17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80000"/>
                <a:buFont typeface="Wingdings" panose="05000000000000000000" pitchFamily="2" charset="2"/>
                <a:buChar char="l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200">
                  <a:latin typeface="굴림" panose="020B0600000101010101" pitchFamily="50" charset="-127"/>
                  <a:ea typeface="굴림" panose="020B0600000101010101" pitchFamily="50" charset="-127"/>
                </a:rPr>
                <a:t>2</a:t>
              </a:r>
            </a:p>
          </p:txBody>
        </p:sp>
        <p:sp>
          <p:nvSpPr>
            <p:cNvPr id="45126" name="Rectangle 60">
              <a:extLst>
                <a:ext uri="{FF2B5EF4-FFF2-40B4-BE49-F238E27FC236}">
                  <a16:creationId xmlns:a16="http://schemas.microsoft.com/office/drawing/2014/main" id="{FF8E4601-1D1C-4AD6-A3B3-FC3A7F4DBF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2568"/>
              <a:ext cx="17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80000"/>
                <a:buFont typeface="Wingdings" panose="05000000000000000000" pitchFamily="2" charset="2"/>
                <a:buChar char="l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200">
                  <a:latin typeface="굴림" panose="020B0600000101010101" pitchFamily="50" charset="-127"/>
                  <a:ea typeface="굴림" panose="020B0600000101010101" pitchFamily="50" charset="-127"/>
                </a:rPr>
                <a:t>9</a:t>
              </a:r>
            </a:p>
          </p:txBody>
        </p:sp>
        <p:sp>
          <p:nvSpPr>
            <p:cNvPr id="45127" name="Rectangle 61">
              <a:extLst>
                <a:ext uri="{FF2B5EF4-FFF2-40B4-BE49-F238E27FC236}">
                  <a16:creationId xmlns:a16="http://schemas.microsoft.com/office/drawing/2014/main" id="{4F9BEBE6-1248-4B1E-AD91-21A32BDC44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2" y="2136"/>
              <a:ext cx="17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80000"/>
                <a:buFont typeface="Wingdings" panose="05000000000000000000" pitchFamily="2" charset="2"/>
                <a:buChar char="l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200">
                  <a:latin typeface="굴림" panose="020B0600000101010101" pitchFamily="50" charset="-127"/>
                  <a:ea typeface="굴림" panose="020B0600000101010101" pitchFamily="50" charset="-127"/>
                </a:rPr>
                <a:t>5</a:t>
              </a:r>
            </a:p>
          </p:txBody>
        </p:sp>
        <p:sp>
          <p:nvSpPr>
            <p:cNvPr id="45128" name="Rectangle 62">
              <a:extLst>
                <a:ext uri="{FF2B5EF4-FFF2-40B4-BE49-F238E27FC236}">
                  <a16:creationId xmlns:a16="http://schemas.microsoft.com/office/drawing/2014/main" id="{68619C7D-5527-4996-887B-B06095CA90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2" y="1656"/>
              <a:ext cx="17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80000"/>
                <a:buFont typeface="Wingdings" panose="05000000000000000000" pitchFamily="2" charset="2"/>
                <a:buChar char="l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200">
                  <a:latin typeface="굴림" panose="020B0600000101010101" pitchFamily="50" charset="-127"/>
                  <a:ea typeface="굴림" panose="020B0600000101010101" pitchFamily="50" charset="-127"/>
                </a:rPr>
                <a:t>4</a:t>
              </a:r>
            </a:p>
          </p:txBody>
        </p:sp>
      </p:grpSp>
      <p:grpSp>
        <p:nvGrpSpPr>
          <p:cNvPr id="45062" name="Group 63">
            <a:extLst>
              <a:ext uri="{FF2B5EF4-FFF2-40B4-BE49-F238E27FC236}">
                <a16:creationId xmlns:a16="http://schemas.microsoft.com/office/drawing/2014/main" id="{B114F60D-F895-4999-A8C8-BFED35E9BEBB}"/>
              </a:ext>
            </a:extLst>
          </p:cNvPr>
          <p:cNvGrpSpPr>
            <a:grpSpLocks/>
          </p:cNvGrpSpPr>
          <p:nvPr/>
        </p:nvGrpSpPr>
        <p:grpSpPr bwMode="auto">
          <a:xfrm>
            <a:off x="4840288" y="4244975"/>
            <a:ext cx="2247900" cy="2228850"/>
            <a:chOff x="4032" y="1584"/>
            <a:chExt cx="1416" cy="1404"/>
          </a:xfrm>
        </p:grpSpPr>
        <p:grpSp>
          <p:nvGrpSpPr>
            <p:cNvPr id="45091" name="Group 64">
              <a:extLst>
                <a:ext uri="{FF2B5EF4-FFF2-40B4-BE49-F238E27FC236}">
                  <a16:creationId xmlns:a16="http://schemas.microsoft.com/office/drawing/2014/main" id="{FCD03BC5-5416-4567-9BF9-98348CCDB47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80" y="1680"/>
              <a:ext cx="1368" cy="1308"/>
              <a:chOff x="2480" y="2654"/>
              <a:chExt cx="1368" cy="1308"/>
            </a:xfrm>
          </p:grpSpPr>
          <p:sp>
            <p:nvSpPr>
              <p:cNvPr id="45099" name="Oval 65">
                <a:extLst>
                  <a:ext uri="{FF2B5EF4-FFF2-40B4-BE49-F238E27FC236}">
                    <a16:creationId xmlns:a16="http://schemas.microsoft.com/office/drawing/2014/main" id="{37A014C9-2220-4D88-AE59-B981B5E157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80" y="3314"/>
                <a:ext cx="216" cy="216"/>
              </a:xfrm>
              <a:prstGeom prst="ellipse">
                <a:avLst/>
              </a:prstGeom>
              <a:solidFill>
                <a:srgbClr val="FFFF66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8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Char char="–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bg2"/>
                  </a:buClr>
                  <a:buChar char="–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just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altLang="ko-KR" sz="1200">
                    <a:latin typeface="바탕" panose="02030600000101010101" pitchFamily="18" charset="-127"/>
                    <a:ea typeface="바탕" panose="02030600000101010101" pitchFamily="18" charset="-127"/>
                  </a:rPr>
                  <a:t>0</a:t>
                </a:r>
              </a:p>
            </p:txBody>
          </p:sp>
          <p:sp>
            <p:nvSpPr>
              <p:cNvPr id="45100" name="Oval 66">
                <a:extLst>
                  <a:ext uri="{FF2B5EF4-FFF2-40B4-BE49-F238E27FC236}">
                    <a16:creationId xmlns:a16="http://schemas.microsoft.com/office/drawing/2014/main" id="{BFDB9177-C178-4B01-964D-050BB9D6C2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66" y="3746"/>
                <a:ext cx="216" cy="216"/>
              </a:xfrm>
              <a:prstGeom prst="ellipse">
                <a:avLst/>
              </a:prstGeom>
              <a:solidFill>
                <a:srgbClr val="AAE2E8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8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Char char="–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bg2"/>
                  </a:buClr>
                  <a:buChar char="–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just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altLang="ko-KR" sz="1200">
                    <a:latin typeface="바탕" panose="02030600000101010101" pitchFamily="18" charset="-127"/>
                    <a:ea typeface="바탕" panose="02030600000101010101" pitchFamily="18" charset="-127"/>
                  </a:rPr>
                  <a:t>3</a:t>
                </a:r>
              </a:p>
            </p:txBody>
          </p:sp>
          <p:sp>
            <p:nvSpPr>
              <p:cNvPr id="45101" name="Oval 67">
                <a:extLst>
                  <a:ext uri="{FF2B5EF4-FFF2-40B4-BE49-F238E27FC236}">
                    <a16:creationId xmlns:a16="http://schemas.microsoft.com/office/drawing/2014/main" id="{BD3AB911-C8ED-4A76-A371-A982530BD4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6" y="2654"/>
                <a:ext cx="216" cy="216"/>
              </a:xfrm>
              <a:prstGeom prst="ellipse">
                <a:avLst/>
              </a:prstGeom>
              <a:solidFill>
                <a:srgbClr val="AAE2E8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8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Char char="–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bg2"/>
                  </a:buClr>
                  <a:buChar char="–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just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altLang="ko-KR" sz="1200">
                    <a:latin typeface="바탕" panose="02030600000101010101" pitchFamily="18" charset="-127"/>
                    <a:ea typeface="바탕" panose="02030600000101010101" pitchFamily="18" charset="-127"/>
                  </a:rPr>
                  <a:t>5</a:t>
                </a:r>
              </a:p>
            </p:txBody>
          </p:sp>
          <p:sp>
            <p:nvSpPr>
              <p:cNvPr id="45102" name="Oval 68">
                <a:extLst>
                  <a:ext uri="{FF2B5EF4-FFF2-40B4-BE49-F238E27FC236}">
                    <a16:creationId xmlns:a16="http://schemas.microsoft.com/office/drawing/2014/main" id="{6DA82845-AB87-4E84-A198-6DC3AA0674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80" y="2810"/>
                <a:ext cx="216" cy="216"/>
              </a:xfrm>
              <a:prstGeom prst="ellipse">
                <a:avLst/>
              </a:prstGeom>
              <a:solidFill>
                <a:srgbClr val="FFFF66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8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Char char="–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bg2"/>
                  </a:buClr>
                  <a:buChar char="–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just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altLang="ko-KR" sz="1200">
                    <a:latin typeface="바탕" panose="02030600000101010101" pitchFamily="18" charset="-127"/>
                    <a:ea typeface="바탕" panose="02030600000101010101" pitchFamily="18" charset="-127"/>
                  </a:rPr>
                  <a:t>1</a:t>
                </a:r>
              </a:p>
            </p:txBody>
          </p:sp>
          <p:sp>
            <p:nvSpPr>
              <p:cNvPr id="45103" name="Line 69">
                <a:extLst>
                  <a:ext uri="{FF2B5EF4-FFF2-40B4-BE49-F238E27FC236}">
                    <a16:creationId xmlns:a16="http://schemas.microsoft.com/office/drawing/2014/main" id="{1F6CF4F8-44BA-4F50-B5C1-A9D0B558D46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624" y="3026"/>
                <a:ext cx="0" cy="288"/>
              </a:xfrm>
              <a:prstGeom prst="line">
                <a:avLst/>
              </a:prstGeom>
              <a:noFill/>
              <a:ln w="57150">
                <a:solidFill>
                  <a:srgbClr val="0066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5104" name="Line 70">
                <a:extLst>
                  <a:ext uri="{FF2B5EF4-FFF2-40B4-BE49-F238E27FC236}">
                    <a16:creationId xmlns:a16="http://schemas.microsoft.com/office/drawing/2014/main" id="{77E9324D-19E7-48A7-8EB3-BE5BC9FDB84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96" y="3458"/>
                <a:ext cx="648" cy="7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5105" name="Line 71">
                <a:extLst>
                  <a:ext uri="{FF2B5EF4-FFF2-40B4-BE49-F238E27FC236}">
                    <a16:creationId xmlns:a16="http://schemas.microsoft.com/office/drawing/2014/main" id="{D280E032-95A8-47CE-A00C-0B6C0975B29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24" y="3530"/>
                <a:ext cx="648" cy="28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5106" name="Oval 72">
                <a:extLst>
                  <a:ext uri="{FF2B5EF4-FFF2-40B4-BE49-F238E27FC236}">
                    <a16:creationId xmlns:a16="http://schemas.microsoft.com/office/drawing/2014/main" id="{09AEA818-61EC-4A6C-9EB1-C3F20F8F90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12" y="3098"/>
                <a:ext cx="216" cy="216"/>
              </a:xfrm>
              <a:prstGeom prst="ellipse">
                <a:avLst/>
              </a:prstGeom>
              <a:solidFill>
                <a:srgbClr val="FFFF66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8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Char char="–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bg2"/>
                  </a:buClr>
                  <a:buChar char="–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just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altLang="ko-KR" sz="1200">
                    <a:latin typeface="바탕" panose="02030600000101010101" pitchFamily="18" charset="-127"/>
                    <a:ea typeface="바탕" panose="02030600000101010101" pitchFamily="18" charset="-127"/>
                  </a:rPr>
                  <a:t>6</a:t>
                </a:r>
              </a:p>
            </p:txBody>
          </p:sp>
          <p:sp>
            <p:nvSpPr>
              <p:cNvPr id="45107" name="Line 73">
                <a:extLst>
                  <a:ext uri="{FF2B5EF4-FFF2-40B4-BE49-F238E27FC236}">
                    <a16:creationId xmlns:a16="http://schemas.microsoft.com/office/drawing/2014/main" id="{456A2ABC-E03D-403C-BB2E-1EF0FED8A7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96" y="2954"/>
                <a:ext cx="216" cy="216"/>
              </a:xfrm>
              <a:prstGeom prst="line">
                <a:avLst/>
              </a:prstGeom>
              <a:noFill/>
              <a:ln w="57150">
                <a:solidFill>
                  <a:srgbClr val="0066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5108" name="Line 74">
                <a:extLst>
                  <a:ext uri="{FF2B5EF4-FFF2-40B4-BE49-F238E27FC236}">
                    <a16:creationId xmlns:a16="http://schemas.microsoft.com/office/drawing/2014/main" id="{D92EE30F-9981-4CAE-821D-B03EDE3E40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00" y="2666"/>
                <a:ext cx="0" cy="129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5109" name="Oval 75">
                <a:extLst>
                  <a:ext uri="{FF2B5EF4-FFF2-40B4-BE49-F238E27FC236}">
                    <a16:creationId xmlns:a16="http://schemas.microsoft.com/office/drawing/2014/main" id="{481069BB-C281-4A0C-A223-0320F0FD10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44" y="3386"/>
                <a:ext cx="216" cy="216"/>
              </a:xfrm>
              <a:prstGeom prst="ellipse">
                <a:avLst/>
              </a:prstGeom>
              <a:solidFill>
                <a:srgbClr val="AAE2E8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8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Char char="–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bg2"/>
                  </a:buClr>
                  <a:buChar char="–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just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altLang="ko-KR" sz="1200">
                    <a:latin typeface="바탕" panose="02030600000101010101" pitchFamily="18" charset="-127"/>
                    <a:ea typeface="바탕" panose="02030600000101010101" pitchFamily="18" charset="-127"/>
                  </a:rPr>
                  <a:t>2</a:t>
                </a:r>
              </a:p>
            </p:txBody>
          </p:sp>
          <p:sp>
            <p:nvSpPr>
              <p:cNvPr id="45110" name="Oval 76">
                <a:extLst>
                  <a:ext uri="{FF2B5EF4-FFF2-40B4-BE49-F238E27FC236}">
                    <a16:creationId xmlns:a16="http://schemas.microsoft.com/office/drawing/2014/main" id="{3BD5D613-C0E0-48A3-A4D3-ADC241B569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12" y="2666"/>
                <a:ext cx="216" cy="216"/>
              </a:xfrm>
              <a:prstGeom prst="ellipse">
                <a:avLst/>
              </a:prstGeom>
              <a:solidFill>
                <a:srgbClr val="FFFF66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8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Char char="–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bg2"/>
                  </a:buClr>
                  <a:buChar char="–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just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altLang="ko-KR" sz="1200">
                    <a:latin typeface="바탕" panose="02030600000101010101" pitchFamily="18" charset="-127"/>
                    <a:ea typeface="바탕" panose="02030600000101010101" pitchFamily="18" charset="-127"/>
                  </a:rPr>
                  <a:t>8</a:t>
                </a:r>
              </a:p>
            </p:txBody>
          </p:sp>
          <p:sp>
            <p:nvSpPr>
              <p:cNvPr id="45111" name="Line 77">
                <a:extLst>
                  <a:ext uri="{FF2B5EF4-FFF2-40B4-BE49-F238E27FC236}">
                    <a16:creationId xmlns:a16="http://schemas.microsoft.com/office/drawing/2014/main" id="{42787095-8CB1-4BDE-B8CF-B4895649035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22" y="2780"/>
                <a:ext cx="420" cy="24"/>
              </a:xfrm>
              <a:prstGeom prst="line">
                <a:avLst/>
              </a:prstGeom>
              <a:noFill/>
              <a:ln w="57150">
                <a:solidFill>
                  <a:srgbClr val="0066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5112" name="Line 78">
                <a:extLst>
                  <a:ext uri="{FF2B5EF4-FFF2-40B4-BE49-F238E27FC236}">
                    <a16:creationId xmlns:a16="http://schemas.microsoft.com/office/drawing/2014/main" id="{4AB518BB-F989-4BD4-AD87-F745E1273C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056" y="2882"/>
                <a:ext cx="0" cy="216"/>
              </a:xfrm>
              <a:prstGeom prst="line">
                <a:avLst/>
              </a:prstGeom>
              <a:noFill/>
              <a:ln w="57150">
                <a:solidFill>
                  <a:srgbClr val="0066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5113" name="Oval 79">
                <a:extLst>
                  <a:ext uri="{FF2B5EF4-FFF2-40B4-BE49-F238E27FC236}">
                    <a16:creationId xmlns:a16="http://schemas.microsoft.com/office/drawing/2014/main" id="{180BB57F-074F-491C-B031-9E17E0AC98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32" y="3170"/>
                <a:ext cx="216" cy="216"/>
              </a:xfrm>
              <a:prstGeom prst="ellipse">
                <a:avLst/>
              </a:prstGeom>
              <a:solidFill>
                <a:srgbClr val="AAE2E8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8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Char char="–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bg2"/>
                  </a:buClr>
                  <a:buChar char="–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just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altLang="ko-KR" sz="1200">
                    <a:latin typeface="바탕" panose="02030600000101010101" pitchFamily="18" charset="-127"/>
                    <a:ea typeface="바탕" panose="02030600000101010101" pitchFamily="18" charset="-127"/>
                  </a:rPr>
                  <a:t>7</a:t>
                </a:r>
              </a:p>
            </p:txBody>
          </p:sp>
          <p:sp>
            <p:nvSpPr>
              <p:cNvPr id="45114" name="Line 80">
                <a:extLst>
                  <a:ext uri="{FF2B5EF4-FFF2-40B4-BE49-F238E27FC236}">
                    <a16:creationId xmlns:a16="http://schemas.microsoft.com/office/drawing/2014/main" id="{9651FFFA-CFD2-4689-8134-1C8EEC5F4D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56" y="2882"/>
                <a:ext cx="648" cy="28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45092" name="Rectangle 81">
              <a:extLst>
                <a:ext uri="{FF2B5EF4-FFF2-40B4-BE49-F238E27FC236}">
                  <a16:creationId xmlns:a16="http://schemas.microsoft.com/office/drawing/2014/main" id="{A30D6971-1ACF-4286-A5CD-913EE2B42E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2112"/>
              <a:ext cx="17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80000"/>
                <a:buFont typeface="Wingdings" panose="05000000000000000000" pitchFamily="2" charset="2"/>
                <a:buChar char="l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200">
                  <a:latin typeface="굴림" panose="020B0600000101010101" pitchFamily="50" charset="-127"/>
                  <a:ea typeface="굴림" panose="020B0600000101010101" pitchFamily="50" charset="-127"/>
                </a:rPr>
                <a:t>2</a:t>
              </a:r>
            </a:p>
          </p:txBody>
        </p:sp>
        <p:sp>
          <p:nvSpPr>
            <p:cNvPr id="45093" name="Rectangle 82">
              <a:extLst>
                <a:ext uri="{FF2B5EF4-FFF2-40B4-BE49-F238E27FC236}">
                  <a16:creationId xmlns:a16="http://schemas.microsoft.com/office/drawing/2014/main" id="{7716B1AF-5FBA-4955-B10F-84AFB18A03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0" y="2688"/>
              <a:ext cx="17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80000"/>
                <a:buFont typeface="Wingdings" panose="05000000000000000000" pitchFamily="2" charset="2"/>
                <a:buChar char="l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200">
                  <a:latin typeface="굴림" panose="020B0600000101010101" pitchFamily="50" charset="-127"/>
                  <a:ea typeface="굴림" panose="020B0600000101010101" pitchFamily="50" charset="-127"/>
                </a:rPr>
                <a:t>9</a:t>
              </a:r>
            </a:p>
          </p:txBody>
        </p:sp>
        <p:sp>
          <p:nvSpPr>
            <p:cNvPr id="45094" name="Rectangle 83">
              <a:extLst>
                <a:ext uri="{FF2B5EF4-FFF2-40B4-BE49-F238E27FC236}">
                  <a16:creationId xmlns:a16="http://schemas.microsoft.com/office/drawing/2014/main" id="{2B86108E-5858-4251-B1D8-1807205916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2" y="1968"/>
              <a:ext cx="17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80000"/>
                <a:buFont typeface="Wingdings" panose="05000000000000000000" pitchFamily="2" charset="2"/>
                <a:buChar char="l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200">
                  <a:latin typeface="굴림" panose="020B0600000101010101" pitchFamily="50" charset="-127"/>
                  <a:ea typeface="굴림" panose="020B0600000101010101" pitchFamily="50" charset="-127"/>
                </a:rPr>
                <a:t>1</a:t>
              </a:r>
            </a:p>
          </p:txBody>
        </p:sp>
        <p:sp>
          <p:nvSpPr>
            <p:cNvPr id="45095" name="Rectangle 84">
              <a:extLst>
                <a:ext uri="{FF2B5EF4-FFF2-40B4-BE49-F238E27FC236}">
                  <a16:creationId xmlns:a16="http://schemas.microsoft.com/office/drawing/2014/main" id="{7F8B9E4A-EA63-4491-87B9-6C6AD6F6F0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6" y="1584"/>
              <a:ext cx="17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80000"/>
                <a:buFont typeface="Wingdings" panose="05000000000000000000" pitchFamily="2" charset="2"/>
                <a:buChar char="l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200">
                  <a:latin typeface="굴림" panose="020B0600000101010101" pitchFamily="50" charset="-127"/>
                  <a:ea typeface="굴림" panose="020B0600000101010101" pitchFamily="50" charset="-127"/>
                </a:rPr>
                <a:t>1</a:t>
              </a:r>
            </a:p>
          </p:txBody>
        </p:sp>
        <p:sp>
          <p:nvSpPr>
            <p:cNvPr id="45096" name="Rectangle 85">
              <a:extLst>
                <a:ext uri="{FF2B5EF4-FFF2-40B4-BE49-F238E27FC236}">
                  <a16:creationId xmlns:a16="http://schemas.microsoft.com/office/drawing/2014/main" id="{4BBBD29F-B6CE-4910-BAE3-B7B1902951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8" y="2496"/>
              <a:ext cx="17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80000"/>
                <a:buFont typeface="Wingdings" panose="05000000000000000000" pitchFamily="2" charset="2"/>
                <a:buChar char="l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200">
                  <a:latin typeface="굴림" panose="020B0600000101010101" pitchFamily="50" charset="-127"/>
                  <a:ea typeface="굴림" panose="020B0600000101010101" pitchFamily="50" charset="-127"/>
                </a:rPr>
                <a:t>5</a:t>
              </a:r>
            </a:p>
          </p:txBody>
        </p:sp>
        <p:sp>
          <p:nvSpPr>
            <p:cNvPr id="45097" name="Rectangle 86">
              <a:extLst>
                <a:ext uri="{FF2B5EF4-FFF2-40B4-BE49-F238E27FC236}">
                  <a16:creationId xmlns:a16="http://schemas.microsoft.com/office/drawing/2014/main" id="{93036CE8-5744-4DCD-9E45-E8F5ABD71E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8" y="1968"/>
              <a:ext cx="17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80000"/>
                <a:buFont typeface="Wingdings" panose="05000000000000000000" pitchFamily="2" charset="2"/>
                <a:buChar char="l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200">
                  <a:latin typeface="굴림" panose="020B0600000101010101" pitchFamily="50" charset="-127"/>
                  <a:ea typeface="굴림" panose="020B0600000101010101" pitchFamily="50" charset="-127"/>
                </a:rPr>
                <a:t>4</a:t>
              </a:r>
            </a:p>
          </p:txBody>
        </p:sp>
        <p:sp>
          <p:nvSpPr>
            <p:cNvPr id="45098" name="Rectangle 87">
              <a:extLst>
                <a:ext uri="{FF2B5EF4-FFF2-40B4-BE49-F238E27FC236}">
                  <a16:creationId xmlns:a16="http://schemas.microsoft.com/office/drawing/2014/main" id="{220845BC-0BB6-459A-9EE2-8F27AA135F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2" y="1920"/>
              <a:ext cx="17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80000"/>
                <a:buFont typeface="Wingdings" panose="05000000000000000000" pitchFamily="2" charset="2"/>
                <a:buChar char="l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200">
                  <a:latin typeface="굴림" panose="020B0600000101010101" pitchFamily="50" charset="-127"/>
                  <a:ea typeface="굴림" panose="020B0600000101010101" pitchFamily="50" charset="-127"/>
                </a:rPr>
                <a:t>2</a:t>
              </a:r>
            </a:p>
          </p:txBody>
        </p:sp>
      </p:grpSp>
      <p:sp>
        <p:nvSpPr>
          <p:cNvPr id="45063" name="Line 88">
            <a:extLst>
              <a:ext uri="{FF2B5EF4-FFF2-40B4-BE49-F238E27FC236}">
                <a16:creationId xmlns:a16="http://schemas.microsoft.com/office/drawing/2014/main" id="{D5BFE1EE-DB20-4AA0-BB06-DA07D5770A1A}"/>
              </a:ext>
            </a:extLst>
          </p:cNvPr>
          <p:cNvSpPr>
            <a:spLocks noChangeShapeType="1"/>
          </p:cNvSpPr>
          <p:nvPr/>
        </p:nvSpPr>
        <p:spPr bwMode="auto">
          <a:xfrm>
            <a:off x="5848350" y="2032000"/>
            <a:ext cx="381000" cy="0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45064" name="Freeform 89">
            <a:extLst>
              <a:ext uri="{FF2B5EF4-FFF2-40B4-BE49-F238E27FC236}">
                <a16:creationId xmlns:a16="http://schemas.microsoft.com/office/drawing/2014/main" id="{9F756343-37CD-44A8-8003-947AC09F456A}"/>
              </a:ext>
            </a:extLst>
          </p:cNvPr>
          <p:cNvSpPr>
            <a:spLocks/>
          </p:cNvSpPr>
          <p:nvPr/>
        </p:nvSpPr>
        <p:spPr bwMode="auto">
          <a:xfrm>
            <a:off x="7391400" y="4318000"/>
            <a:ext cx="609600" cy="838200"/>
          </a:xfrm>
          <a:custGeom>
            <a:avLst/>
            <a:gdLst>
              <a:gd name="T0" fmla="*/ 2147483646 w 384"/>
              <a:gd name="T1" fmla="*/ 0 h 528"/>
              <a:gd name="T2" fmla="*/ 2147483646 w 384"/>
              <a:gd name="T3" fmla="*/ 2147483646 h 528"/>
              <a:gd name="T4" fmla="*/ 0 w 384"/>
              <a:gd name="T5" fmla="*/ 2147483646 h 52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84" h="528">
                <a:moveTo>
                  <a:pt x="384" y="0"/>
                </a:moveTo>
                <a:lnTo>
                  <a:pt x="384" y="528"/>
                </a:lnTo>
                <a:lnTo>
                  <a:pt x="0" y="528"/>
                </a:lnTo>
              </a:path>
            </a:pathLst>
          </a:custGeom>
          <a:noFill/>
          <a:ln w="57150" cap="flat" cmpd="sng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ko-KR" altLang="en-US"/>
          </a:p>
        </p:txBody>
      </p:sp>
      <p:grpSp>
        <p:nvGrpSpPr>
          <p:cNvPr id="45065" name="Group 90">
            <a:extLst>
              <a:ext uri="{FF2B5EF4-FFF2-40B4-BE49-F238E27FC236}">
                <a16:creationId xmlns:a16="http://schemas.microsoft.com/office/drawing/2014/main" id="{FFFDCBE1-A98B-4363-9E6E-D76C76492D04}"/>
              </a:ext>
            </a:extLst>
          </p:cNvPr>
          <p:cNvGrpSpPr>
            <a:grpSpLocks/>
          </p:cNvGrpSpPr>
          <p:nvPr/>
        </p:nvGrpSpPr>
        <p:grpSpPr bwMode="auto">
          <a:xfrm>
            <a:off x="6305550" y="1422400"/>
            <a:ext cx="2019300" cy="1933575"/>
            <a:chOff x="2496" y="1632"/>
            <a:chExt cx="1272" cy="1218"/>
          </a:xfrm>
        </p:grpSpPr>
        <p:grpSp>
          <p:nvGrpSpPr>
            <p:cNvPr id="45070" name="Group 91">
              <a:extLst>
                <a:ext uri="{FF2B5EF4-FFF2-40B4-BE49-F238E27FC236}">
                  <a16:creationId xmlns:a16="http://schemas.microsoft.com/office/drawing/2014/main" id="{7F61F3CE-AED1-4CF7-B80A-8B2128EE8A1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44" y="1680"/>
              <a:ext cx="1224" cy="1170"/>
              <a:chOff x="968" y="2738"/>
              <a:chExt cx="1224" cy="1170"/>
            </a:xfrm>
          </p:grpSpPr>
          <p:sp>
            <p:nvSpPr>
              <p:cNvPr id="45077" name="Oval 92">
                <a:extLst>
                  <a:ext uri="{FF2B5EF4-FFF2-40B4-BE49-F238E27FC236}">
                    <a16:creationId xmlns:a16="http://schemas.microsoft.com/office/drawing/2014/main" id="{E23A5351-3EFB-4988-9BAE-5D3E4436AB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8" y="3242"/>
                <a:ext cx="216" cy="216"/>
              </a:xfrm>
              <a:prstGeom prst="ellipse">
                <a:avLst/>
              </a:prstGeom>
              <a:solidFill>
                <a:srgbClr val="FFFF66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8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Char char="–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bg2"/>
                  </a:buClr>
                  <a:buChar char="–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just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altLang="ko-KR" sz="1200">
                    <a:latin typeface="바탕" panose="02030600000101010101" pitchFamily="18" charset="-127"/>
                    <a:ea typeface="바탕" panose="02030600000101010101" pitchFamily="18" charset="-127"/>
                  </a:rPr>
                  <a:t>0</a:t>
                </a:r>
              </a:p>
            </p:txBody>
          </p:sp>
          <p:sp>
            <p:nvSpPr>
              <p:cNvPr id="45078" name="Oval 93">
                <a:extLst>
                  <a:ext uri="{FF2B5EF4-FFF2-40B4-BE49-F238E27FC236}">
                    <a16:creationId xmlns:a16="http://schemas.microsoft.com/office/drawing/2014/main" id="{6D0D4DA4-C350-47BE-9FA6-40A5CF3979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76" y="2738"/>
                <a:ext cx="216" cy="216"/>
              </a:xfrm>
              <a:prstGeom prst="ellipse">
                <a:avLst/>
              </a:prstGeom>
              <a:solidFill>
                <a:srgbClr val="AAE2E8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8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Char char="–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bg2"/>
                  </a:buClr>
                  <a:buChar char="–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just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altLang="ko-KR" sz="1200">
                    <a:latin typeface="바탕" panose="02030600000101010101" pitchFamily="18" charset="-127"/>
                    <a:ea typeface="바탕" panose="02030600000101010101" pitchFamily="18" charset="-127"/>
                  </a:rPr>
                  <a:t>5</a:t>
                </a:r>
              </a:p>
            </p:txBody>
          </p:sp>
          <p:sp>
            <p:nvSpPr>
              <p:cNvPr id="45079" name="Oval 94">
                <a:extLst>
                  <a:ext uri="{FF2B5EF4-FFF2-40B4-BE49-F238E27FC236}">
                    <a16:creationId xmlns:a16="http://schemas.microsoft.com/office/drawing/2014/main" id="{8E6CC367-AFA8-4157-BB60-2A89E5A18B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8" y="2882"/>
                <a:ext cx="216" cy="216"/>
              </a:xfrm>
              <a:prstGeom prst="ellipse">
                <a:avLst/>
              </a:prstGeom>
              <a:solidFill>
                <a:srgbClr val="FFFF66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8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Char char="–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bg2"/>
                  </a:buClr>
                  <a:buChar char="–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just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altLang="ko-KR" sz="1200">
                    <a:latin typeface="바탕" panose="02030600000101010101" pitchFamily="18" charset="-127"/>
                    <a:ea typeface="바탕" panose="02030600000101010101" pitchFamily="18" charset="-127"/>
                  </a:rPr>
                  <a:t>1</a:t>
                </a:r>
              </a:p>
            </p:txBody>
          </p:sp>
          <p:sp>
            <p:nvSpPr>
              <p:cNvPr id="45080" name="Line 95">
                <a:extLst>
                  <a:ext uri="{FF2B5EF4-FFF2-40B4-BE49-F238E27FC236}">
                    <a16:creationId xmlns:a16="http://schemas.microsoft.com/office/drawing/2014/main" id="{F8D44F19-9AAB-4F4E-A0D0-F314503D6D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112" y="3098"/>
                <a:ext cx="0" cy="144"/>
              </a:xfrm>
              <a:prstGeom prst="line">
                <a:avLst/>
              </a:prstGeom>
              <a:noFill/>
              <a:ln w="57150">
                <a:solidFill>
                  <a:srgbClr val="0066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5081" name="Line 96">
                <a:extLst>
                  <a:ext uri="{FF2B5EF4-FFF2-40B4-BE49-F238E27FC236}">
                    <a16:creationId xmlns:a16="http://schemas.microsoft.com/office/drawing/2014/main" id="{C0369FB0-FBC2-414F-B797-E8B42F068F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84" y="3386"/>
                <a:ext cx="648" cy="7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5082" name="Line 97">
                <a:extLst>
                  <a:ext uri="{FF2B5EF4-FFF2-40B4-BE49-F238E27FC236}">
                    <a16:creationId xmlns:a16="http://schemas.microsoft.com/office/drawing/2014/main" id="{95248D6C-EE07-4DCC-B18B-817801D3E7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12" y="3458"/>
                <a:ext cx="648" cy="28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5083" name="Oval 98">
                <a:extLst>
                  <a:ext uri="{FF2B5EF4-FFF2-40B4-BE49-F238E27FC236}">
                    <a16:creationId xmlns:a16="http://schemas.microsoft.com/office/drawing/2014/main" id="{0304572B-0309-4831-A03C-A9E2593DEF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00" y="2882"/>
                <a:ext cx="216" cy="216"/>
              </a:xfrm>
              <a:prstGeom prst="ellipse">
                <a:avLst/>
              </a:prstGeom>
              <a:solidFill>
                <a:srgbClr val="FFFF66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8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Char char="–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bg2"/>
                  </a:buClr>
                  <a:buChar char="–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just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altLang="ko-KR" sz="1200">
                    <a:latin typeface="바탕" panose="02030600000101010101" pitchFamily="18" charset="-127"/>
                    <a:ea typeface="바탕" panose="02030600000101010101" pitchFamily="18" charset="-127"/>
                  </a:rPr>
                  <a:t>6</a:t>
                </a:r>
              </a:p>
            </p:txBody>
          </p:sp>
          <p:sp>
            <p:nvSpPr>
              <p:cNvPr id="45084" name="Line 99">
                <a:extLst>
                  <a:ext uri="{FF2B5EF4-FFF2-40B4-BE49-F238E27FC236}">
                    <a16:creationId xmlns:a16="http://schemas.microsoft.com/office/drawing/2014/main" id="{7F6FB27A-BC0B-4241-B9AE-A72055465B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184" y="2954"/>
                <a:ext cx="216" cy="0"/>
              </a:xfrm>
              <a:prstGeom prst="line">
                <a:avLst/>
              </a:prstGeom>
              <a:noFill/>
              <a:ln w="57150">
                <a:solidFill>
                  <a:srgbClr val="0066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5085" name="Line 100">
                <a:extLst>
                  <a:ext uri="{FF2B5EF4-FFF2-40B4-BE49-F238E27FC236}">
                    <a16:creationId xmlns:a16="http://schemas.microsoft.com/office/drawing/2014/main" id="{E9462041-A2C8-47F9-A131-DAF4710655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88" y="2738"/>
                <a:ext cx="0" cy="115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5086" name="Oval 101">
                <a:extLst>
                  <a:ext uri="{FF2B5EF4-FFF2-40B4-BE49-F238E27FC236}">
                    <a16:creationId xmlns:a16="http://schemas.microsoft.com/office/drawing/2014/main" id="{F8B9FD81-454B-4592-A033-D1C0E81E0C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32" y="3314"/>
                <a:ext cx="216" cy="216"/>
              </a:xfrm>
              <a:prstGeom prst="ellipse">
                <a:avLst/>
              </a:prstGeom>
              <a:solidFill>
                <a:srgbClr val="AAE2E8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8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Char char="–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bg2"/>
                  </a:buClr>
                  <a:buChar char="–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just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altLang="ko-KR" sz="1200">
                    <a:latin typeface="바탕" panose="02030600000101010101" pitchFamily="18" charset="-127"/>
                    <a:ea typeface="바탕" panose="02030600000101010101" pitchFamily="18" charset="-127"/>
                  </a:rPr>
                  <a:t>2</a:t>
                </a:r>
              </a:p>
            </p:txBody>
          </p:sp>
          <p:sp>
            <p:nvSpPr>
              <p:cNvPr id="45087" name="Oval 102">
                <a:extLst>
                  <a:ext uri="{FF2B5EF4-FFF2-40B4-BE49-F238E27FC236}">
                    <a16:creationId xmlns:a16="http://schemas.microsoft.com/office/drawing/2014/main" id="{4C0D26DB-8CF4-41F7-A856-A510D0FDA3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76" y="3026"/>
                <a:ext cx="216" cy="216"/>
              </a:xfrm>
              <a:prstGeom prst="ellipse">
                <a:avLst/>
              </a:prstGeom>
              <a:solidFill>
                <a:srgbClr val="AAE2E8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8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Char char="–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bg2"/>
                  </a:buClr>
                  <a:buChar char="–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just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altLang="ko-KR" sz="1200">
                    <a:latin typeface="바탕" panose="02030600000101010101" pitchFamily="18" charset="-127"/>
                    <a:ea typeface="바탕" panose="02030600000101010101" pitchFamily="18" charset="-127"/>
                  </a:rPr>
                  <a:t>8</a:t>
                </a:r>
              </a:p>
            </p:txBody>
          </p:sp>
          <p:sp>
            <p:nvSpPr>
              <p:cNvPr id="45088" name="Line 103">
                <a:extLst>
                  <a:ext uri="{FF2B5EF4-FFF2-40B4-BE49-F238E27FC236}">
                    <a16:creationId xmlns:a16="http://schemas.microsoft.com/office/drawing/2014/main" id="{A75DC576-ABED-4313-9722-DF4331E9C5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616" y="2882"/>
                <a:ext cx="360" cy="7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5089" name="Line 104">
                <a:extLst>
                  <a:ext uri="{FF2B5EF4-FFF2-40B4-BE49-F238E27FC236}">
                    <a16:creationId xmlns:a16="http://schemas.microsoft.com/office/drawing/2014/main" id="{BECBE713-792F-4371-9775-1BB88822121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16" y="3026"/>
                <a:ext cx="360" cy="144"/>
              </a:xfrm>
              <a:prstGeom prst="line">
                <a:avLst/>
              </a:prstGeom>
              <a:noFill/>
              <a:ln w="57150">
                <a:solidFill>
                  <a:srgbClr val="0066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5090" name="Oval 105">
                <a:extLst>
                  <a:ext uri="{FF2B5EF4-FFF2-40B4-BE49-F238E27FC236}">
                    <a16:creationId xmlns:a16="http://schemas.microsoft.com/office/drawing/2014/main" id="{62ED6DEE-0347-4B8A-B3CE-0E4C0C1684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2" y="3692"/>
                <a:ext cx="216" cy="216"/>
              </a:xfrm>
              <a:prstGeom prst="ellipse">
                <a:avLst/>
              </a:prstGeom>
              <a:solidFill>
                <a:srgbClr val="AAE2E8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8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Char char="–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bg2"/>
                  </a:buClr>
                  <a:buChar char="–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just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altLang="ko-KR" sz="1200">
                    <a:latin typeface="바탕" panose="02030600000101010101" pitchFamily="18" charset="-127"/>
                    <a:ea typeface="바탕" panose="02030600000101010101" pitchFamily="18" charset="-127"/>
                  </a:rPr>
                  <a:t>3</a:t>
                </a:r>
              </a:p>
            </p:txBody>
          </p:sp>
        </p:grpSp>
        <p:sp>
          <p:nvSpPr>
            <p:cNvPr id="45071" name="Rectangle 106">
              <a:extLst>
                <a:ext uri="{FF2B5EF4-FFF2-40B4-BE49-F238E27FC236}">
                  <a16:creationId xmlns:a16="http://schemas.microsoft.com/office/drawing/2014/main" id="{18674826-2AD9-4C2F-947B-733C89D51B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1680"/>
              <a:ext cx="17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80000"/>
                <a:buFont typeface="Wingdings" panose="05000000000000000000" pitchFamily="2" charset="2"/>
                <a:buChar char="l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200">
                  <a:latin typeface="굴림" panose="020B0600000101010101" pitchFamily="50" charset="-127"/>
                  <a:ea typeface="굴림" panose="020B0600000101010101" pitchFamily="50" charset="-127"/>
                </a:rPr>
                <a:t>4</a:t>
              </a:r>
            </a:p>
          </p:txBody>
        </p:sp>
        <p:sp>
          <p:nvSpPr>
            <p:cNvPr id="45072" name="Rectangle 107">
              <a:extLst>
                <a:ext uri="{FF2B5EF4-FFF2-40B4-BE49-F238E27FC236}">
                  <a16:creationId xmlns:a16="http://schemas.microsoft.com/office/drawing/2014/main" id="{C271A884-9DFE-48E6-96D7-29F6C7B976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2016"/>
              <a:ext cx="17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80000"/>
                <a:buFont typeface="Wingdings" panose="05000000000000000000" pitchFamily="2" charset="2"/>
                <a:buChar char="l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200">
                  <a:latin typeface="굴림" panose="020B0600000101010101" pitchFamily="50" charset="-127"/>
                  <a:ea typeface="굴림" panose="020B0600000101010101" pitchFamily="50" charset="-127"/>
                </a:rPr>
                <a:t>2</a:t>
              </a:r>
            </a:p>
          </p:txBody>
        </p:sp>
        <p:sp>
          <p:nvSpPr>
            <p:cNvPr id="45073" name="Rectangle 108">
              <a:extLst>
                <a:ext uri="{FF2B5EF4-FFF2-40B4-BE49-F238E27FC236}">
                  <a16:creationId xmlns:a16="http://schemas.microsoft.com/office/drawing/2014/main" id="{48FC4085-F7C5-4FEE-9F5C-71502757EB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2160"/>
              <a:ext cx="17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80000"/>
                <a:buFont typeface="Wingdings" panose="05000000000000000000" pitchFamily="2" charset="2"/>
                <a:buChar char="l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200">
                  <a:latin typeface="굴림" panose="020B0600000101010101" pitchFamily="50" charset="-127"/>
                  <a:ea typeface="굴림" panose="020B0600000101010101" pitchFamily="50" charset="-127"/>
                </a:rPr>
                <a:t>5</a:t>
              </a:r>
            </a:p>
          </p:txBody>
        </p:sp>
        <p:sp>
          <p:nvSpPr>
            <p:cNvPr id="45074" name="Rectangle 109">
              <a:extLst>
                <a:ext uri="{FF2B5EF4-FFF2-40B4-BE49-F238E27FC236}">
                  <a16:creationId xmlns:a16="http://schemas.microsoft.com/office/drawing/2014/main" id="{29F15A2D-5DA4-4575-9C89-47125FBF5D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2544"/>
              <a:ext cx="17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80000"/>
                <a:buFont typeface="Wingdings" panose="05000000000000000000" pitchFamily="2" charset="2"/>
                <a:buChar char="l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200">
                  <a:latin typeface="굴림" panose="020B0600000101010101" pitchFamily="50" charset="-127"/>
                  <a:ea typeface="굴림" panose="020B0600000101010101" pitchFamily="50" charset="-127"/>
                </a:rPr>
                <a:t>9</a:t>
              </a:r>
            </a:p>
          </p:txBody>
        </p:sp>
        <p:sp>
          <p:nvSpPr>
            <p:cNvPr id="45075" name="Rectangle 110">
              <a:extLst>
                <a:ext uri="{FF2B5EF4-FFF2-40B4-BE49-F238E27FC236}">
                  <a16:creationId xmlns:a16="http://schemas.microsoft.com/office/drawing/2014/main" id="{925886B2-2F7D-4472-9D46-835E512288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2" y="1632"/>
              <a:ext cx="17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80000"/>
                <a:buFont typeface="Wingdings" panose="05000000000000000000" pitchFamily="2" charset="2"/>
                <a:buChar char="l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200">
                  <a:latin typeface="굴림" panose="020B0600000101010101" pitchFamily="50" charset="-127"/>
                  <a:ea typeface="굴림" panose="020B0600000101010101" pitchFamily="50" charset="-127"/>
                </a:rPr>
                <a:t>5</a:t>
              </a:r>
            </a:p>
          </p:txBody>
        </p:sp>
        <p:sp>
          <p:nvSpPr>
            <p:cNvPr id="45076" name="Rectangle 111">
              <a:extLst>
                <a:ext uri="{FF2B5EF4-FFF2-40B4-BE49-F238E27FC236}">
                  <a16:creationId xmlns:a16="http://schemas.microsoft.com/office/drawing/2014/main" id="{9CEA90C6-1E8A-4B04-ACC3-1DCDD9325E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0" y="1920"/>
              <a:ext cx="17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80000"/>
                <a:buFont typeface="Wingdings" panose="05000000000000000000" pitchFamily="2" charset="2"/>
                <a:buChar char="l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200">
                  <a:latin typeface="굴림" panose="020B0600000101010101" pitchFamily="50" charset="-127"/>
                  <a:ea typeface="굴림" panose="020B0600000101010101" pitchFamily="50" charset="-127"/>
                </a:rPr>
                <a:t>2</a:t>
              </a:r>
            </a:p>
          </p:txBody>
        </p:sp>
      </p:grpSp>
      <p:sp>
        <p:nvSpPr>
          <p:cNvPr id="45066" name="Line 67">
            <a:extLst>
              <a:ext uri="{FF2B5EF4-FFF2-40B4-BE49-F238E27FC236}">
                <a16:creationId xmlns:a16="http://schemas.microsoft.com/office/drawing/2014/main" id="{597EC196-5FDF-4D82-AC3A-FED530175C83}"/>
              </a:ext>
            </a:extLst>
          </p:cNvPr>
          <p:cNvSpPr>
            <a:spLocks noChangeShapeType="1"/>
          </p:cNvSpPr>
          <p:nvPr/>
        </p:nvSpPr>
        <p:spPr bwMode="auto">
          <a:xfrm>
            <a:off x="1333500" y="2432050"/>
            <a:ext cx="1866900" cy="838200"/>
          </a:xfrm>
          <a:prstGeom prst="line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45067" name="TextBox 4">
            <a:extLst>
              <a:ext uri="{FF2B5EF4-FFF2-40B4-BE49-F238E27FC236}">
                <a16:creationId xmlns:a16="http://schemas.microsoft.com/office/drawing/2014/main" id="{32FAB840-C14E-4AEE-BFB7-DA68C1D868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5738" y="3500438"/>
            <a:ext cx="1685925" cy="584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600">
                <a:latin typeface="Verdana" panose="020B0604030504040204" pitchFamily="34" charset="0"/>
                <a:ea typeface="굴림" panose="020B0600000101010101" pitchFamily="50" charset="-127"/>
              </a:rPr>
              <a:t>S = {0,1}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600">
                <a:latin typeface="Verdana" panose="020B0604030504040204" pitchFamily="34" charset="0"/>
                <a:ea typeface="굴림" panose="020B0600000101010101" pitchFamily="50" charset="-127"/>
              </a:rPr>
              <a:t>A = {(0,1)}</a:t>
            </a:r>
            <a:endParaRPr kumimoji="0" lang="ko-KR" altLang="en-US" sz="1600">
              <a:latin typeface="Verdana" panose="020B0604030504040204" pitchFamily="34" charset="0"/>
              <a:ea typeface="굴림" panose="020B0600000101010101" pitchFamily="50" charset="-127"/>
            </a:endParaRPr>
          </a:p>
        </p:txBody>
      </p:sp>
      <p:sp>
        <p:nvSpPr>
          <p:cNvPr id="45068" name="TextBox 4">
            <a:extLst>
              <a:ext uri="{FF2B5EF4-FFF2-40B4-BE49-F238E27FC236}">
                <a16:creationId xmlns:a16="http://schemas.microsoft.com/office/drawing/2014/main" id="{29EB4C73-A67B-4AC2-9FCB-177C3B4B22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2413" y="3487738"/>
            <a:ext cx="2236787" cy="584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600">
                <a:latin typeface="Verdana" panose="020B0604030504040204" pitchFamily="34" charset="0"/>
                <a:ea typeface="굴림" panose="020B0600000101010101" pitchFamily="50" charset="-127"/>
              </a:rPr>
              <a:t>S = {0,1,6}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600">
                <a:latin typeface="Verdana" panose="020B0604030504040204" pitchFamily="34" charset="0"/>
                <a:ea typeface="굴림" panose="020B0600000101010101" pitchFamily="50" charset="-127"/>
              </a:rPr>
              <a:t>A = {(0,1),(1,6)}</a:t>
            </a:r>
            <a:endParaRPr kumimoji="0" lang="ko-KR" altLang="en-US" sz="1600">
              <a:latin typeface="Verdana" panose="020B0604030504040204" pitchFamily="34" charset="0"/>
              <a:ea typeface="굴림" panose="020B0600000101010101" pitchFamily="50" charset="-127"/>
            </a:endParaRPr>
          </a:p>
        </p:txBody>
      </p:sp>
      <p:sp>
        <p:nvSpPr>
          <p:cNvPr id="45069" name="TextBox 4">
            <a:extLst>
              <a:ext uri="{FF2B5EF4-FFF2-40B4-BE49-F238E27FC236}">
                <a16:creationId xmlns:a16="http://schemas.microsoft.com/office/drawing/2014/main" id="{F40184D0-6C7F-46C0-8AEE-1B16641C63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4775" y="5965825"/>
            <a:ext cx="2668588" cy="5857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600">
                <a:latin typeface="Verdana" panose="020B0604030504040204" pitchFamily="34" charset="0"/>
                <a:ea typeface="굴림" panose="020B0600000101010101" pitchFamily="50" charset="-127"/>
              </a:rPr>
              <a:t>S = {0,1,6,8}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600">
                <a:latin typeface="Verdana" panose="020B0604030504040204" pitchFamily="34" charset="0"/>
                <a:ea typeface="굴림" panose="020B0600000101010101" pitchFamily="50" charset="-127"/>
              </a:rPr>
              <a:t>A = {(0,1),(1,6),(6,8}</a:t>
            </a:r>
            <a:endParaRPr kumimoji="0" lang="ko-KR" altLang="en-US" sz="1600">
              <a:latin typeface="Verdana" panose="020B0604030504040204" pitchFamily="34" charset="0"/>
              <a:ea typeface="굴림" panose="020B0600000101010101" pitchFamily="50" charset="-127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69B0AE53-2297-4386-A9CD-4C9C242EFC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92150" y="0"/>
            <a:ext cx="7793038" cy="617538"/>
          </a:xfrm>
        </p:spPr>
        <p:txBody>
          <a:bodyPr/>
          <a:lstStyle/>
          <a:p>
            <a:pPr eaLnBrk="1" hangingPunct="1"/>
            <a:r>
              <a:rPr lang="en-US" altLang="ko-KR" sz="3200" b="1">
                <a:ea typeface="굴림" panose="020B0600000101010101" pitchFamily="50" charset="-127"/>
              </a:rPr>
              <a:t>Prim </a:t>
            </a:r>
            <a:r>
              <a:rPr lang="ko-KR" altLang="en-US" sz="3200" b="1">
                <a:ea typeface="굴림" panose="020B0600000101010101" pitchFamily="50" charset="-127"/>
              </a:rPr>
              <a:t>알고리즘  예 </a:t>
            </a:r>
            <a:r>
              <a:rPr lang="en-US" altLang="ko-KR" sz="3200" b="1">
                <a:ea typeface="굴림" panose="020B0600000101010101" pitchFamily="50" charset="-127"/>
              </a:rPr>
              <a:t>(3)</a:t>
            </a:r>
          </a:p>
        </p:txBody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CBF4311C-9FB1-4D7C-8741-A38444D6C5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66800" y="1438275"/>
            <a:ext cx="2557463" cy="457200"/>
          </a:xfrm>
        </p:spPr>
        <p:txBody>
          <a:bodyPr/>
          <a:lstStyle/>
          <a:p>
            <a:pPr algn="just" ea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예</a:t>
            </a:r>
          </a:p>
          <a:p>
            <a:pPr algn="just" eaLnBrk="1" hangingPunct="1"/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47108" name="Group 5">
            <a:extLst>
              <a:ext uri="{FF2B5EF4-FFF2-40B4-BE49-F238E27FC236}">
                <a16:creationId xmlns:a16="http://schemas.microsoft.com/office/drawing/2014/main" id="{C9E205C5-4333-4AF9-AEFC-B987150265CA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2200275"/>
            <a:ext cx="3243263" cy="3170238"/>
            <a:chOff x="624" y="1632"/>
            <a:chExt cx="2043" cy="1997"/>
          </a:xfrm>
        </p:grpSpPr>
        <p:sp>
          <p:nvSpPr>
            <p:cNvPr id="47165" name="Rectangle 6">
              <a:extLst>
                <a:ext uri="{FF2B5EF4-FFF2-40B4-BE49-F238E27FC236}">
                  <a16:creationId xmlns:a16="http://schemas.microsoft.com/office/drawing/2014/main" id="{FBF54757-9108-4144-97F6-8D2450A512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1632"/>
              <a:ext cx="17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80000"/>
                <a:buFont typeface="Wingdings" panose="05000000000000000000" pitchFamily="2" charset="2"/>
                <a:buChar char="l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30000"/>
                </a:spcBef>
                <a:buClrTx/>
                <a:buSzTx/>
                <a:buFontTx/>
                <a:buNone/>
              </a:pPr>
              <a:r>
                <a:rPr lang="en-US" altLang="ko-KR" sz="1200">
                  <a:latin typeface="굴림" panose="020B0600000101010101" pitchFamily="50" charset="-127"/>
                  <a:ea typeface="바탕체" panose="02030609000101010101" pitchFamily="17" charset="-127"/>
                </a:rPr>
                <a:t>2</a:t>
              </a:r>
            </a:p>
          </p:txBody>
        </p:sp>
        <p:grpSp>
          <p:nvGrpSpPr>
            <p:cNvPr id="47166" name="Group 7">
              <a:extLst>
                <a:ext uri="{FF2B5EF4-FFF2-40B4-BE49-F238E27FC236}">
                  <a16:creationId xmlns:a16="http://schemas.microsoft.com/office/drawing/2014/main" id="{C45520B8-5BE5-46B3-9869-E4766E5797F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4" y="1776"/>
              <a:ext cx="2043" cy="1728"/>
              <a:chOff x="624" y="1488"/>
              <a:chExt cx="2043" cy="1728"/>
            </a:xfrm>
          </p:grpSpPr>
          <p:sp>
            <p:nvSpPr>
              <p:cNvPr id="47168" name="Oval 8">
                <a:extLst>
                  <a:ext uri="{FF2B5EF4-FFF2-40B4-BE49-F238E27FC236}">
                    <a16:creationId xmlns:a16="http://schemas.microsoft.com/office/drawing/2014/main" id="{9B6CEC7E-B8C6-4971-A7CD-D84BBC1B6F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76" y="1488"/>
                <a:ext cx="216" cy="21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8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Char char="–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bg2"/>
                  </a:buClr>
                  <a:buChar char="–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just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altLang="ko-KR" sz="1200">
                    <a:latin typeface="바탕" panose="02030600000101010101" pitchFamily="18" charset="-127"/>
                    <a:ea typeface="바탕" panose="02030600000101010101" pitchFamily="18" charset="-127"/>
                  </a:rPr>
                  <a:t>1</a:t>
                </a:r>
              </a:p>
            </p:txBody>
          </p:sp>
          <p:sp>
            <p:nvSpPr>
              <p:cNvPr id="47169" name="Oval 9">
                <a:extLst>
                  <a:ext uri="{FF2B5EF4-FFF2-40B4-BE49-F238E27FC236}">
                    <a16:creationId xmlns:a16="http://schemas.microsoft.com/office/drawing/2014/main" id="{111F33B7-57ED-4395-90E3-BE8406F179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4" y="2352"/>
                <a:ext cx="216" cy="21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8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Char char="–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bg2"/>
                  </a:buClr>
                  <a:buChar char="–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just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altLang="ko-KR" sz="1200">
                    <a:latin typeface="바탕" panose="02030600000101010101" pitchFamily="18" charset="-127"/>
                    <a:ea typeface="바탕" panose="02030600000101010101" pitchFamily="18" charset="-127"/>
                  </a:rPr>
                  <a:t>3</a:t>
                </a:r>
              </a:p>
            </p:txBody>
          </p:sp>
          <p:sp>
            <p:nvSpPr>
              <p:cNvPr id="47170" name="Oval 10">
                <a:extLst>
                  <a:ext uri="{FF2B5EF4-FFF2-40B4-BE49-F238E27FC236}">
                    <a16:creationId xmlns:a16="http://schemas.microsoft.com/office/drawing/2014/main" id="{80E5B1AA-DD57-4DF7-8A5C-DB01738236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84" y="3000"/>
                <a:ext cx="216" cy="21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8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Char char="–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bg2"/>
                  </a:buClr>
                  <a:buChar char="–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just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altLang="ko-KR" sz="1200">
                    <a:latin typeface="바탕" panose="02030600000101010101" pitchFamily="18" charset="-127"/>
                    <a:ea typeface="바탕" panose="02030600000101010101" pitchFamily="18" charset="-127"/>
                  </a:rPr>
                  <a:t>7</a:t>
                </a:r>
              </a:p>
            </p:txBody>
          </p:sp>
          <p:sp>
            <p:nvSpPr>
              <p:cNvPr id="47171" name="Oval 11">
                <a:extLst>
                  <a:ext uri="{FF2B5EF4-FFF2-40B4-BE49-F238E27FC236}">
                    <a16:creationId xmlns:a16="http://schemas.microsoft.com/office/drawing/2014/main" id="{C06B337B-6BDF-4A19-B68B-C9E9BA81D3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1920"/>
                <a:ext cx="216" cy="21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8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Char char="–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bg2"/>
                  </a:buClr>
                  <a:buChar char="–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just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altLang="ko-KR" sz="1200">
                    <a:latin typeface="바탕" panose="02030600000101010101" pitchFamily="18" charset="-127"/>
                    <a:ea typeface="바탕" panose="02030600000101010101" pitchFamily="18" charset="-127"/>
                  </a:rPr>
                  <a:t>2</a:t>
                </a:r>
              </a:p>
            </p:txBody>
          </p:sp>
          <p:sp>
            <p:nvSpPr>
              <p:cNvPr id="47172" name="Oval 12">
                <a:extLst>
                  <a:ext uri="{FF2B5EF4-FFF2-40B4-BE49-F238E27FC236}">
                    <a16:creationId xmlns:a16="http://schemas.microsoft.com/office/drawing/2014/main" id="{826F44E7-16FC-4EAD-8958-C966A75D07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72" y="2496"/>
                <a:ext cx="216" cy="21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8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Char char="–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bg2"/>
                  </a:buClr>
                  <a:buChar char="–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just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altLang="ko-KR" sz="1200">
                    <a:latin typeface="바탕" panose="02030600000101010101" pitchFamily="18" charset="-127"/>
                    <a:ea typeface="바탕" panose="02030600000101010101" pitchFamily="18" charset="-127"/>
                  </a:rPr>
                  <a:t>4</a:t>
                </a:r>
              </a:p>
            </p:txBody>
          </p:sp>
          <p:sp>
            <p:nvSpPr>
              <p:cNvPr id="47173" name="Oval 13">
                <a:extLst>
                  <a:ext uri="{FF2B5EF4-FFF2-40B4-BE49-F238E27FC236}">
                    <a16:creationId xmlns:a16="http://schemas.microsoft.com/office/drawing/2014/main" id="{414B6144-F92A-47C0-B7A9-27A34336C9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0" y="2496"/>
                <a:ext cx="216" cy="21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8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Char char="–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bg2"/>
                  </a:buClr>
                  <a:buChar char="–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just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altLang="ko-KR" sz="1200">
                    <a:latin typeface="바탕" panose="02030600000101010101" pitchFamily="18" charset="-127"/>
                    <a:ea typeface="바탕" panose="02030600000101010101" pitchFamily="18" charset="-127"/>
                  </a:rPr>
                  <a:t>5</a:t>
                </a:r>
              </a:p>
            </p:txBody>
          </p:sp>
          <p:sp>
            <p:nvSpPr>
              <p:cNvPr id="47174" name="Oval 14">
                <a:extLst>
                  <a:ext uri="{FF2B5EF4-FFF2-40B4-BE49-F238E27FC236}">
                    <a16:creationId xmlns:a16="http://schemas.microsoft.com/office/drawing/2014/main" id="{7203FD6B-06AC-427E-9C36-CA280E5D4B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24" y="2064"/>
                <a:ext cx="216" cy="21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8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Char char="–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bg2"/>
                  </a:buClr>
                  <a:buChar char="–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just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altLang="ko-KR" sz="1200">
                    <a:latin typeface="바탕" panose="02030600000101010101" pitchFamily="18" charset="-127"/>
                    <a:ea typeface="바탕" panose="02030600000101010101" pitchFamily="18" charset="-127"/>
                  </a:rPr>
                  <a:t>6</a:t>
                </a:r>
              </a:p>
            </p:txBody>
          </p:sp>
          <p:sp>
            <p:nvSpPr>
              <p:cNvPr id="47175" name="Oval 15">
                <a:extLst>
                  <a:ext uri="{FF2B5EF4-FFF2-40B4-BE49-F238E27FC236}">
                    <a16:creationId xmlns:a16="http://schemas.microsoft.com/office/drawing/2014/main" id="{8239DD7C-8435-4D6D-8133-085D5EC2AF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08" y="3000"/>
                <a:ext cx="216" cy="21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8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Char char="–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bg2"/>
                  </a:buClr>
                  <a:buChar char="–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just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altLang="ko-KR" sz="1200">
                    <a:latin typeface="바탕" panose="02030600000101010101" pitchFamily="18" charset="-127"/>
                    <a:ea typeface="바탕" panose="02030600000101010101" pitchFamily="18" charset="-127"/>
                  </a:rPr>
                  <a:t>8</a:t>
                </a:r>
              </a:p>
            </p:txBody>
          </p:sp>
          <p:sp>
            <p:nvSpPr>
              <p:cNvPr id="47176" name="Line 16">
                <a:extLst>
                  <a:ext uri="{FF2B5EF4-FFF2-40B4-BE49-F238E27FC236}">
                    <a16:creationId xmlns:a16="http://schemas.microsoft.com/office/drawing/2014/main" id="{52DF2244-1A54-47F5-876A-0A658CEFE2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72" y="1560"/>
                <a:ext cx="50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7177" name="Line 17">
                <a:extLst>
                  <a:ext uri="{FF2B5EF4-FFF2-40B4-BE49-F238E27FC236}">
                    <a16:creationId xmlns:a16="http://schemas.microsoft.com/office/drawing/2014/main" id="{87458AD3-9127-4A34-83E8-DFB5E9D479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696" y="1632"/>
                <a:ext cx="432" cy="7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7178" name="Line 18">
                <a:extLst>
                  <a:ext uri="{FF2B5EF4-FFF2-40B4-BE49-F238E27FC236}">
                    <a16:creationId xmlns:a16="http://schemas.microsoft.com/office/drawing/2014/main" id="{3F7CF4AA-4AE3-44C2-9572-6844AFC9084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40" y="2424"/>
                <a:ext cx="432" cy="14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7179" name="Line 19">
                <a:extLst>
                  <a:ext uri="{FF2B5EF4-FFF2-40B4-BE49-F238E27FC236}">
                    <a16:creationId xmlns:a16="http://schemas.microsoft.com/office/drawing/2014/main" id="{D7A674CD-E390-45AD-A8CD-A8513D71F71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344" y="2136"/>
                <a:ext cx="216" cy="36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7180" name="Line 20">
                <a:extLst>
                  <a:ext uri="{FF2B5EF4-FFF2-40B4-BE49-F238E27FC236}">
                    <a16:creationId xmlns:a16="http://schemas.microsoft.com/office/drawing/2014/main" id="{3D9E5876-378D-450D-AEB5-CE451E1928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04" y="2064"/>
                <a:ext cx="288" cy="43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7181" name="Line 21">
                <a:extLst>
                  <a:ext uri="{FF2B5EF4-FFF2-40B4-BE49-F238E27FC236}">
                    <a16:creationId xmlns:a16="http://schemas.microsoft.com/office/drawing/2014/main" id="{9A3DAF17-740A-4C71-A1EE-CEC9F85B4A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72" y="1632"/>
                <a:ext cx="288" cy="28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7182" name="Line 22">
                <a:extLst>
                  <a:ext uri="{FF2B5EF4-FFF2-40B4-BE49-F238E27FC236}">
                    <a16:creationId xmlns:a16="http://schemas.microsoft.com/office/drawing/2014/main" id="{33780561-6CB9-458B-AD40-0F8C92E307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632" y="1704"/>
                <a:ext cx="216" cy="21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7183" name="Line 23">
                <a:extLst>
                  <a:ext uri="{FF2B5EF4-FFF2-40B4-BE49-F238E27FC236}">
                    <a16:creationId xmlns:a16="http://schemas.microsoft.com/office/drawing/2014/main" id="{065E1372-4594-4247-A3F4-27F0E2DC93F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064" y="2208"/>
                <a:ext cx="360" cy="28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7184" name="Line 24">
                <a:extLst>
                  <a:ext uri="{FF2B5EF4-FFF2-40B4-BE49-F238E27FC236}">
                    <a16:creationId xmlns:a16="http://schemas.microsoft.com/office/drawing/2014/main" id="{924579A0-927C-42A3-B374-C071B45251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92" y="1632"/>
                <a:ext cx="504" cy="43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7185" name="Line 25">
                <a:extLst>
                  <a:ext uri="{FF2B5EF4-FFF2-40B4-BE49-F238E27FC236}">
                    <a16:creationId xmlns:a16="http://schemas.microsoft.com/office/drawing/2014/main" id="{A18AF984-AC5D-4334-933D-D7F89FD01F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68" y="2568"/>
                <a:ext cx="288" cy="43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7186" name="Line 26">
                <a:extLst>
                  <a:ext uri="{FF2B5EF4-FFF2-40B4-BE49-F238E27FC236}">
                    <a16:creationId xmlns:a16="http://schemas.microsoft.com/office/drawing/2014/main" id="{D67C7A4C-3720-47A8-9033-7BDA23C736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128" y="2712"/>
                <a:ext cx="216" cy="28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7187" name="Line 27">
                <a:extLst>
                  <a:ext uri="{FF2B5EF4-FFF2-40B4-BE49-F238E27FC236}">
                    <a16:creationId xmlns:a16="http://schemas.microsoft.com/office/drawing/2014/main" id="{66726BEC-83AD-4796-AB6E-5C0744CA75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00" y="3144"/>
                <a:ext cx="100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7188" name="Line 28">
                <a:extLst>
                  <a:ext uri="{FF2B5EF4-FFF2-40B4-BE49-F238E27FC236}">
                    <a16:creationId xmlns:a16="http://schemas.microsoft.com/office/drawing/2014/main" id="{17AA013D-ADAC-46A2-AC98-723539B4C4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88" y="2568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7189" name="Line 29">
                <a:extLst>
                  <a:ext uri="{FF2B5EF4-FFF2-40B4-BE49-F238E27FC236}">
                    <a16:creationId xmlns:a16="http://schemas.microsoft.com/office/drawing/2014/main" id="{7D3ACFF4-ABB5-443E-B4C7-B536F2E9C06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36" y="2640"/>
                <a:ext cx="144" cy="36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7190" name="Line 30">
                <a:extLst>
                  <a:ext uri="{FF2B5EF4-FFF2-40B4-BE49-F238E27FC236}">
                    <a16:creationId xmlns:a16="http://schemas.microsoft.com/office/drawing/2014/main" id="{09B69CDA-8242-4E61-BAE0-79EC4266F6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424" y="2280"/>
                <a:ext cx="144" cy="79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7191" name="Oval 31">
                <a:extLst>
                  <a:ext uri="{FF2B5EF4-FFF2-40B4-BE49-F238E27FC236}">
                    <a16:creationId xmlns:a16="http://schemas.microsoft.com/office/drawing/2014/main" id="{E3280565-C7CA-4B38-84E1-D979F1FE00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1488"/>
                <a:ext cx="216" cy="21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8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Char char="–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bg2"/>
                  </a:buClr>
                  <a:buChar char="–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just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altLang="ko-KR" sz="1200">
                    <a:latin typeface="바탕" panose="02030600000101010101" pitchFamily="18" charset="-127"/>
                    <a:ea typeface="바탕" panose="02030600000101010101" pitchFamily="18" charset="-127"/>
                  </a:rPr>
                  <a:t>0</a:t>
                </a:r>
              </a:p>
            </p:txBody>
          </p:sp>
          <p:sp>
            <p:nvSpPr>
              <p:cNvPr id="47192" name="Rectangle 32">
                <a:extLst>
                  <a:ext uri="{FF2B5EF4-FFF2-40B4-BE49-F238E27FC236}">
                    <a16:creationId xmlns:a16="http://schemas.microsoft.com/office/drawing/2014/main" id="{3A96BDCE-B231-4FB9-B0AE-1C085BCEED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1872"/>
                <a:ext cx="171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8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Char char="–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bg2"/>
                  </a:buClr>
                  <a:buChar char="–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30000"/>
                  </a:spcBef>
                  <a:buClrTx/>
                  <a:buSzTx/>
                  <a:buFontTx/>
                  <a:buNone/>
                </a:pPr>
                <a:r>
                  <a:rPr lang="en-US" altLang="ko-KR" sz="1200">
                    <a:latin typeface="굴림" panose="020B0600000101010101" pitchFamily="50" charset="-127"/>
                    <a:ea typeface="바탕체" panose="02030609000101010101" pitchFamily="17" charset="-127"/>
                  </a:rPr>
                  <a:t>9</a:t>
                </a:r>
              </a:p>
            </p:txBody>
          </p:sp>
          <p:sp>
            <p:nvSpPr>
              <p:cNvPr id="47193" name="Rectangle 33">
                <a:extLst>
                  <a:ext uri="{FF2B5EF4-FFF2-40B4-BE49-F238E27FC236}">
                    <a16:creationId xmlns:a16="http://schemas.microsoft.com/office/drawing/2014/main" id="{45307428-9C9A-4C6D-9E6B-6E64C8EF62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1728"/>
                <a:ext cx="171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8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Char char="–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bg2"/>
                  </a:buClr>
                  <a:buChar char="–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30000"/>
                  </a:spcBef>
                  <a:buClrTx/>
                  <a:buSzTx/>
                  <a:buFontTx/>
                  <a:buNone/>
                </a:pPr>
                <a:r>
                  <a:rPr lang="en-US" altLang="ko-KR" sz="1200">
                    <a:latin typeface="굴림" panose="020B0600000101010101" pitchFamily="50" charset="-127"/>
                    <a:ea typeface="바탕체" panose="02030609000101010101" pitchFamily="17" charset="-127"/>
                  </a:rPr>
                  <a:t>5</a:t>
                </a:r>
              </a:p>
            </p:txBody>
          </p:sp>
          <p:sp>
            <p:nvSpPr>
              <p:cNvPr id="47194" name="Rectangle 34">
                <a:extLst>
                  <a:ext uri="{FF2B5EF4-FFF2-40B4-BE49-F238E27FC236}">
                    <a16:creationId xmlns:a16="http://schemas.microsoft.com/office/drawing/2014/main" id="{744D758A-F513-4A28-A975-50CACD1BF6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824"/>
                <a:ext cx="171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8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Char char="–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bg2"/>
                  </a:buClr>
                  <a:buChar char="–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30000"/>
                  </a:spcBef>
                  <a:buClrTx/>
                  <a:buSzTx/>
                  <a:buFontTx/>
                  <a:buNone/>
                </a:pPr>
                <a:r>
                  <a:rPr lang="en-US" altLang="ko-KR" sz="1200">
                    <a:latin typeface="굴림" panose="020B0600000101010101" pitchFamily="50" charset="-127"/>
                    <a:ea typeface="바탕체" panose="02030609000101010101" pitchFamily="17" charset="-127"/>
                  </a:rPr>
                  <a:t>6</a:t>
                </a:r>
              </a:p>
            </p:txBody>
          </p:sp>
          <p:sp>
            <p:nvSpPr>
              <p:cNvPr id="47195" name="Rectangle 35">
                <a:extLst>
                  <a:ext uri="{FF2B5EF4-FFF2-40B4-BE49-F238E27FC236}">
                    <a16:creationId xmlns:a16="http://schemas.microsoft.com/office/drawing/2014/main" id="{41E18E28-503D-4096-8E7D-DADB34854D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56" y="1728"/>
                <a:ext cx="171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8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Char char="–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bg2"/>
                  </a:buClr>
                  <a:buChar char="–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30000"/>
                  </a:spcBef>
                  <a:buClrTx/>
                  <a:buSzTx/>
                  <a:buFontTx/>
                  <a:buNone/>
                </a:pPr>
                <a:r>
                  <a:rPr lang="en-US" altLang="ko-KR" sz="1200">
                    <a:latin typeface="굴림" panose="020B0600000101010101" pitchFamily="50" charset="-127"/>
                    <a:ea typeface="바탕체" panose="02030609000101010101" pitchFamily="17" charset="-127"/>
                  </a:rPr>
                  <a:t>4</a:t>
                </a:r>
              </a:p>
            </p:txBody>
          </p:sp>
          <p:sp>
            <p:nvSpPr>
              <p:cNvPr id="47196" name="Rectangle 36">
                <a:extLst>
                  <a:ext uri="{FF2B5EF4-FFF2-40B4-BE49-F238E27FC236}">
                    <a16:creationId xmlns:a16="http://schemas.microsoft.com/office/drawing/2014/main" id="{E6B987AF-DB1A-4470-9211-6423942E1A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8" y="2304"/>
                <a:ext cx="171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8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Char char="–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bg2"/>
                  </a:buClr>
                  <a:buChar char="–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30000"/>
                  </a:spcBef>
                  <a:buClrTx/>
                  <a:buSzTx/>
                  <a:buFontTx/>
                  <a:buNone/>
                </a:pPr>
                <a:r>
                  <a:rPr lang="en-US" altLang="ko-KR" sz="1200">
                    <a:latin typeface="굴림" panose="020B0600000101010101" pitchFamily="50" charset="-127"/>
                    <a:ea typeface="바탕체" panose="02030609000101010101" pitchFamily="17" charset="-127"/>
                  </a:rPr>
                  <a:t>1</a:t>
                </a:r>
              </a:p>
            </p:txBody>
          </p:sp>
          <p:sp>
            <p:nvSpPr>
              <p:cNvPr id="47197" name="Rectangle 37">
                <a:extLst>
                  <a:ext uri="{FF2B5EF4-FFF2-40B4-BE49-F238E27FC236}">
                    <a16:creationId xmlns:a16="http://schemas.microsoft.com/office/drawing/2014/main" id="{7B581ADD-6869-4A7E-9AF8-6992D9EA62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2688"/>
                <a:ext cx="171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8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Char char="–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bg2"/>
                  </a:buClr>
                  <a:buChar char="–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30000"/>
                  </a:spcBef>
                  <a:buClrTx/>
                  <a:buSzTx/>
                  <a:buFontTx/>
                  <a:buNone/>
                </a:pPr>
                <a:r>
                  <a:rPr lang="en-US" altLang="ko-KR" sz="1200">
                    <a:latin typeface="굴림" panose="020B0600000101010101" pitchFamily="50" charset="-127"/>
                    <a:ea typeface="바탕체" panose="02030609000101010101" pitchFamily="17" charset="-127"/>
                  </a:rPr>
                  <a:t>6</a:t>
                </a:r>
              </a:p>
            </p:txBody>
          </p:sp>
          <p:sp>
            <p:nvSpPr>
              <p:cNvPr id="47198" name="Rectangle 38">
                <a:extLst>
                  <a:ext uri="{FF2B5EF4-FFF2-40B4-BE49-F238E27FC236}">
                    <a16:creationId xmlns:a16="http://schemas.microsoft.com/office/drawing/2014/main" id="{7AE275E1-9114-4D7A-AEC5-1D203675C8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2592"/>
                <a:ext cx="171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8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Char char="–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bg2"/>
                  </a:buClr>
                  <a:buChar char="–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30000"/>
                  </a:spcBef>
                  <a:buClrTx/>
                  <a:buSzTx/>
                  <a:buFontTx/>
                  <a:buNone/>
                </a:pPr>
                <a:r>
                  <a:rPr lang="en-US" altLang="ko-KR" sz="1200">
                    <a:latin typeface="굴림" panose="020B0600000101010101" pitchFamily="50" charset="-127"/>
                    <a:ea typeface="바탕체" panose="02030609000101010101" pitchFamily="17" charset="-127"/>
                  </a:rPr>
                  <a:t>4</a:t>
                </a:r>
              </a:p>
            </p:txBody>
          </p:sp>
          <p:sp>
            <p:nvSpPr>
              <p:cNvPr id="47199" name="Rectangle 39">
                <a:extLst>
                  <a:ext uri="{FF2B5EF4-FFF2-40B4-BE49-F238E27FC236}">
                    <a16:creationId xmlns:a16="http://schemas.microsoft.com/office/drawing/2014/main" id="{ECE028D7-92DB-43FD-B3AE-5EB8748C98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8" y="2256"/>
                <a:ext cx="171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8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Char char="–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bg2"/>
                  </a:buClr>
                  <a:buChar char="–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30000"/>
                  </a:spcBef>
                  <a:buClrTx/>
                  <a:buSzTx/>
                  <a:buFontTx/>
                  <a:buNone/>
                </a:pPr>
                <a:r>
                  <a:rPr lang="en-US" altLang="ko-KR" sz="1200">
                    <a:latin typeface="굴림" panose="020B0600000101010101" pitchFamily="50" charset="-127"/>
                    <a:ea typeface="바탕체" panose="02030609000101010101" pitchFamily="17" charset="-127"/>
                  </a:rPr>
                  <a:t>5</a:t>
                </a:r>
              </a:p>
            </p:txBody>
          </p:sp>
          <p:sp>
            <p:nvSpPr>
              <p:cNvPr id="47200" name="Rectangle 40">
                <a:extLst>
                  <a:ext uri="{FF2B5EF4-FFF2-40B4-BE49-F238E27FC236}">
                    <a16:creationId xmlns:a16="http://schemas.microsoft.com/office/drawing/2014/main" id="{F826C2F9-178F-442E-9C3C-59990B16AE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6" y="2208"/>
                <a:ext cx="171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8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Char char="–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bg2"/>
                  </a:buClr>
                  <a:buChar char="–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30000"/>
                  </a:spcBef>
                  <a:buClrTx/>
                  <a:buSzTx/>
                  <a:buFontTx/>
                  <a:buNone/>
                </a:pPr>
                <a:r>
                  <a:rPr lang="en-US" altLang="ko-KR" sz="1200">
                    <a:latin typeface="굴림" panose="020B0600000101010101" pitchFamily="50" charset="-127"/>
                    <a:ea typeface="바탕체" panose="02030609000101010101" pitchFamily="17" charset="-127"/>
                  </a:rPr>
                  <a:t>2</a:t>
                </a:r>
              </a:p>
            </p:txBody>
          </p:sp>
          <p:sp>
            <p:nvSpPr>
              <p:cNvPr id="47201" name="Rectangle 41">
                <a:extLst>
                  <a:ext uri="{FF2B5EF4-FFF2-40B4-BE49-F238E27FC236}">
                    <a16:creationId xmlns:a16="http://schemas.microsoft.com/office/drawing/2014/main" id="{181EDA42-D71F-4884-AED5-69A1E24D80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12" y="2208"/>
                <a:ext cx="171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8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Char char="–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bg2"/>
                  </a:buClr>
                  <a:buChar char="–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30000"/>
                  </a:spcBef>
                  <a:buClrTx/>
                  <a:buSzTx/>
                  <a:buFontTx/>
                  <a:buNone/>
                </a:pPr>
                <a:r>
                  <a:rPr lang="en-US" altLang="ko-KR" sz="1200">
                    <a:latin typeface="굴림" panose="020B0600000101010101" pitchFamily="50" charset="-127"/>
                    <a:ea typeface="바탕체" panose="02030609000101010101" pitchFamily="17" charset="-127"/>
                  </a:rPr>
                  <a:t>5</a:t>
                </a:r>
              </a:p>
            </p:txBody>
          </p:sp>
          <p:sp>
            <p:nvSpPr>
              <p:cNvPr id="47202" name="Rectangle 42">
                <a:extLst>
                  <a:ext uri="{FF2B5EF4-FFF2-40B4-BE49-F238E27FC236}">
                    <a16:creationId xmlns:a16="http://schemas.microsoft.com/office/drawing/2014/main" id="{8608B8FC-0D6A-4D53-A580-0EBBB08FE4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96" y="2544"/>
                <a:ext cx="171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8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Char char="–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bg2"/>
                  </a:buClr>
                  <a:buChar char="–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30000"/>
                  </a:spcBef>
                  <a:buClrTx/>
                  <a:buSzTx/>
                  <a:buFontTx/>
                  <a:buNone/>
                </a:pPr>
                <a:r>
                  <a:rPr lang="en-US" altLang="ko-KR" sz="1200">
                    <a:latin typeface="굴림" panose="020B0600000101010101" pitchFamily="50" charset="-127"/>
                    <a:ea typeface="바탕체" panose="02030609000101010101" pitchFamily="17" charset="-127"/>
                  </a:rPr>
                  <a:t>2</a:t>
                </a:r>
              </a:p>
            </p:txBody>
          </p:sp>
          <p:sp>
            <p:nvSpPr>
              <p:cNvPr id="47203" name="Rectangle 43">
                <a:extLst>
                  <a:ext uri="{FF2B5EF4-FFF2-40B4-BE49-F238E27FC236}">
                    <a16:creationId xmlns:a16="http://schemas.microsoft.com/office/drawing/2014/main" id="{EE59E240-F914-4E00-A400-80CD0E7A0B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4" y="2784"/>
                <a:ext cx="171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8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Char char="–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bg2"/>
                  </a:buClr>
                  <a:buChar char="–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30000"/>
                  </a:spcBef>
                  <a:buClrTx/>
                  <a:buSzTx/>
                  <a:buFontTx/>
                  <a:buNone/>
                </a:pPr>
                <a:r>
                  <a:rPr lang="en-US" altLang="ko-KR" sz="1200">
                    <a:latin typeface="굴림" panose="020B0600000101010101" pitchFamily="50" charset="-127"/>
                    <a:ea typeface="바탕체" panose="02030609000101010101" pitchFamily="17" charset="-127"/>
                  </a:rPr>
                  <a:t>1</a:t>
                </a:r>
              </a:p>
            </p:txBody>
          </p:sp>
          <p:sp>
            <p:nvSpPr>
              <p:cNvPr id="47204" name="Rectangle 44">
                <a:extLst>
                  <a:ext uri="{FF2B5EF4-FFF2-40B4-BE49-F238E27FC236}">
                    <a16:creationId xmlns:a16="http://schemas.microsoft.com/office/drawing/2014/main" id="{37028B22-E069-4B10-ABAE-2540A65630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2736"/>
                <a:ext cx="171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8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Char char="–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bg2"/>
                  </a:buClr>
                  <a:buChar char="–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30000"/>
                  </a:spcBef>
                  <a:buClrTx/>
                  <a:buSzTx/>
                  <a:buFontTx/>
                  <a:buNone/>
                </a:pPr>
                <a:r>
                  <a:rPr lang="en-US" altLang="ko-KR" sz="1200">
                    <a:latin typeface="굴림" panose="020B0600000101010101" pitchFamily="50" charset="-127"/>
                    <a:ea typeface="바탕체" panose="02030609000101010101" pitchFamily="17" charset="-127"/>
                  </a:rPr>
                  <a:t>3</a:t>
                </a:r>
              </a:p>
            </p:txBody>
          </p:sp>
          <p:sp>
            <p:nvSpPr>
              <p:cNvPr id="47205" name="Line 45">
                <a:extLst>
                  <a:ext uri="{FF2B5EF4-FFF2-40B4-BE49-F238E27FC236}">
                    <a16:creationId xmlns:a16="http://schemas.microsoft.com/office/drawing/2014/main" id="{D2E4DA87-BAFC-468E-83B9-109AB337996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48" y="1584"/>
                <a:ext cx="1200" cy="52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ko-KR" altLang="en-US"/>
              </a:p>
            </p:txBody>
          </p:sp>
          <p:sp>
            <p:nvSpPr>
              <p:cNvPr id="47206" name="Rectangle 46">
                <a:extLst>
                  <a:ext uri="{FF2B5EF4-FFF2-40B4-BE49-F238E27FC236}">
                    <a16:creationId xmlns:a16="http://schemas.microsoft.com/office/drawing/2014/main" id="{B7EBF244-36DE-4ABF-BD5E-6B7D5F194D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93" y="1920"/>
                <a:ext cx="267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8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Char char="–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bg2"/>
                  </a:buClr>
                  <a:buChar char="–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30000"/>
                  </a:spcBef>
                  <a:buClrTx/>
                  <a:buSzTx/>
                  <a:buFontTx/>
                  <a:buNone/>
                </a:pPr>
                <a:r>
                  <a:rPr lang="en-US" altLang="ko-KR" sz="1200">
                    <a:latin typeface="굴림" panose="020B0600000101010101" pitchFamily="50" charset="-127"/>
                    <a:ea typeface="바탕체" panose="02030609000101010101" pitchFamily="17" charset="-127"/>
                  </a:rPr>
                  <a:t>15</a:t>
                </a:r>
              </a:p>
            </p:txBody>
          </p:sp>
        </p:grpSp>
        <p:sp>
          <p:nvSpPr>
            <p:cNvPr id="47167" name="Rectangle 47">
              <a:extLst>
                <a:ext uri="{FF2B5EF4-FFF2-40B4-BE49-F238E27FC236}">
                  <a16:creationId xmlns:a16="http://schemas.microsoft.com/office/drawing/2014/main" id="{1D93AF69-D306-45B4-8A80-679C8A91C8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3456"/>
              <a:ext cx="17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80000"/>
                <a:buFont typeface="Wingdings" panose="05000000000000000000" pitchFamily="2" charset="2"/>
                <a:buChar char="l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30000"/>
                </a:spcBef>
                <a:buClrTx/>
                <a:buSzTx/>
                <a:buFontTx/>
                <a:buNone/>
              </a:pPr>
              <a:r>
                <a:rPr lang="en-US" altLang="ko-KR" sz="1200">
                  <a:latin typeface="굴림" panose="020B0600000101010101" pitchFamily="50" charset="-127"/>
                  <a:ea typeface="바탕체" panose="02030609000101010101" pitchFamily="17" charset="-127"/>
                </a:rPr>
                <a:t>1</a:t>
              </a:r>
            </a:p>
          </p:txBody>
        </p:sp>
      </p:grpSp>
      <p:grpSp>
        <p:nvGrpSpPr>
          <p:cNvPr id="47109" name="Group 48">
            <a:extLst>
              <a:ext uri="{FF2B5EF4-FFF2-40B4-BE49-F238E27FC236}">
                <a16:creationId xmlns:a16="http://schemas.microsoft.com/office/drawing/2014/main" id="{427CCB81-DBDC-478C-A462-C70EA6263ADC}"/>
              </a:ext>
            </a:extLst>
          </p:cNvPr>
          <p:cNvGrpSpPr>
            <a:grpSpLocks/>
          </p:cNvGrpSpPr>
          <p:nvPr/>
        </p:nvGrpSpPr>
        <p:grpSpPr bwMode="auto">
          <a:xfrm>
            <a:off x="3810000" y="2047875"/>
            <a:ext cx="2247900" cy="2228850"/>
            <a:chOff x="4032" y="1584"/>
            <a:chExt cx="1416" cy="1404"/>
          </a:xfrm>
        </p:grpSpPr>
        <p:grpSp>
          <p:nvGrpSpPr>
            <p:cNvPr id="47141" name="Group 49">
              <a:extLst>
                <a:ext uri="{FF2B5EF4-FFF2-40B4-BE49-F238E27FC236}">
                  <a16:creationId xmlns:a16="http://schemas.microsoft.com/office/drawing/2014/main" id="{1A7B3F88-1351-48F2-89BD-FD2A4490177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80" y="1680"/>
              <a:ext cx="1368" cy="1308"/>
              <a:chOff x="2480" y="2654"/>
              <a:chExt cx="1368" cy="1308"/>
            </a:xfrm>
          </p:grpSpPr>
          <p:sp>
            <p:nvSpPr>
              <p:cNvPr id="47149" name="Oval 50">
                <a:extLst>
                  <a:ext uri="{FF2B5EF4-FFF2-40B4-BE49-F238E27FC236}">
                    <a16:creationId xmlns:a16="http://schemas.microsoft.com/office/drawing/2014/main" id="{C40449F0-E92F-49B0-8C88-296AFE806F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80" y="3314"/>
                <a:ext cx="216" cy="216"/>
              </a:xfrm>
              <a:prstGeom prst="ellipse">
                <a:avLst/>
              </a:prstGeom>
              <a:solidFill>
                <a:srgbClr val="FFFF66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8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Char char="–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bg2"/>
                  </a:buClr>
                  <a:buChar char="–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just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altLang="ko-KR" sz="1200">
                    <a:latin typeface="바탕" panose="02030600000101010101" pitchFamily="18" charset="-127"/>
                    <a:ea typeface="바탕" panose="02030600000101010101" pitchFamily="18" charset="-127"/>
                  </a:rPr>
                  <a:t>0</a:t>
                </a:r>
              </a:p>
            </p:txBody>
          </p:sp>
          <p:sp>
            <p:nvSpPr>
              <p:cNvPr id="47150" name="Oval 51">
                <a:extLst>
                  <a:ext uri="{FF2B5EF4-FFF2-40B4-BE49-F238E27FC236}">
                    <a16:creationId xmlns:a16="http://schemas.microsoft.com/office/drawing/2014/main" id="{0A644CD4-C1AF-4B51-AF33-EC92548DD9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66" y="3746"/>
                <a:ext cx="216" cy="216"/>
              </a:xfrm>
              <a:prstGeom prst="ellipse">
                <a:avLst/>
              </a:prstGeom>
              <a:solidFill>
                <a:srgbClr val="AAE2E8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8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Char char="–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bg2"/>
                  </a:buClr>
                  <a:buChar char="–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just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altLang="ko-KR" sz="1200">
                    <a:latin typeface="바탕" panose="02030600000101010101" pitchFamily="18" charset="-127"/>
                    <a:ea typeface="바탕" panose="02030600000101010101" pitchFamily="18" charset="-127"/>
                  </a:rPr>
                  <a:t>3</a:t>
                </a:r>
              </a:p>
            </p:txBody>
          </p:sp>
          <p:sp>
            <p:nvSpPr>
              <p:cNvPr id="47151" name="Oval 52">
                <a:extLst>
                  <a:ext uri="{FF2B5EF4-FFF2-40B4-BE49-F238E27FC236}">
                    <a16:creationId xmlns:a16="http://schemas.microsoft.com/office/drawing/2014/main" id="{2D0F1702-C03E-40AB-876A-315C901F6E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6" y="2654"/>
                <a:ext cx="216" cy="216"/>
              </a:xfrm>
              <a:prstGeom prst="ellipse">
                <a:avLst/>
              </a:prstGeom>
              <a:solidFill>
                <a:srgbClr val="AAE2E8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8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Char char="–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bg2"/>
                  </a:buClr>
                  <a:buChar char="–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just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altLang="ko-KR" sz="1200">
                    <a:latin typeface="바탕" panose="02030600000101010101" pitchFamily="18" charset="-127"/>
                    <a:ea typeface="바탕" panose="02030600000101010101" pitchFamily="18" charset="-127"/>
                  </a:rPr>
                  <a:t>5</a:t>
                </a:r>
              </a:p>
            </p:txBody>
          </p:sp>
          <p:sp>
            <p:nvSpPr>
              <p:cNvPr id="47152" name="Oval 53">
                <a:extLst>
                  <a:ext uri="{FF2B5EF4-FFF2-40B4-BE49-F238E27FC236}">
                    <a16:creationId xmlns:a16="http://schemas.microsoft.com/office/drawing/2014/main" id="{DBD29991-6333-47A7-AD54-40DD7F007E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80" y="2810"/>
                <a:ext cx="216" cy="216"/>
              </a:xfrm>
              <a:prstGeom prst="ellipse">
                <a:avLst/>
              </a:prstGeom>
              <a:solidFill>
                <a:srgbClr val="FFFF66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8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Char char="–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bg2"/>
                  </a:buClr>
                  <a:buChar char="–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just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altLang="ko-KR" sz="1200">
                    <a:latin typeface="바탕" panose="02030600000101010101" pitchFamily="18" charset="-127"/>
                    <a:ea typeface="바탕" panose="02030600000101010101" pitchFamily="18" charset="-127"/>
                  </a:rPr>
                  <a:t>1</a:t>
                </a:r>
              </a:p>
            </p:txBody>
          </p:sp>
          <p:sp>
            <p:nvSpPr>
              <p:cNvPr id="47153" name="Line 54">
                <a:extLst>
                  <a:ext uri="{FF2B5EF4-FFF2-40B4-BE49-F238E27FC236}">
                    <a16:creationId xmlns:a16="http://schemas.microsoft.com/office/drawing/2014/main" id="{F18DEC98-887F-42FA-942F-190D98C8225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624" y="3026"/>
                <a:ext cx="0" cy="288"/>
              </a:xfrm>
              <a:prstGeom prst="line">
                <a:avLst/>
              </a:prstGeom>
              <a:noFill/>
              <a:ln w="57150">
                <a:solidFill>
                  <a:srgbClr val="0066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7154" name="Line 55">
                <a:extLst>
                  <a:ext uri="{FF2B5EF4-FFF2-40B4-BE49-F238E27FC236}">
                    <a16:creationId xmlns:a16="http://schemas.microsoft.com/office/drawing/2014/main" id="{27D22601-E775-4ABD-A8DC-9C5B3669C9A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96" y="3458"/>
                <a:ext cx="648" cy="7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7155" name="Line 56">
                <a:extLst>
                  <a:ext uri="{FF2B5EF4-FFF2-40B4-BE49-F238E27FC236}">
                    <a16:creationId xmlns:a16="http://schemas.microsoft.com/office/drawing/2014/main" id="{9C4130E6-AC19-4DEB-BD04-A450248D3A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24" y="3530"/>
                <a:ext cx="648" cy="28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7156" name="Oval 57">
                <a:extLst>
                  <a:ext uri="{FF2B5EF4-FFF2-40B4-BE49-F238E27FC236}">
                    <a16:creationId xmlns:a16="http://schemas.microsoft.com/office/drawing/2014/main" id="{27B62835-FD2A-4CE1-9C8A-EC3709B0A8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12" y="3098"/>
                <a:ext cx="216" cy="216"/>
              </a:xfrm>
              <a:prstGeom prst="ellipse">
                <a:avLst/>
              </a:prstGeom>
              <a:solidFill>
                <a:srgbClr val="FFFF66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8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Char char="–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bg2"/>
                  </a:buClr>
                  <a:buChar char="–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just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altLang="ko-KR" sz="1200">
                    <a:latin typeface="바탕" panose="02030600000101010101" pitchFamily="18" charset="-127"/>
                    <a:ea typeface="바탕" panose="02030600000101010101" pitchFamily="18" charset="-127"/>
                  </a:rPr>
                  <a:t>6</a:t>
                </a:r>
              </a:p>
            </p:txBody>
          </p:sp>
          <p:sp>
            <p:nvSpPr>
              <p:cNvPr id="47157" name="Line 58">
                <a:extLst>
                  <a:ext uri="{FF2B5EF4-FFF2-40B4-BE49-F238E27FC236}">
                    <a16:creationId xmlns:a16="http://schemas.microsoft.com/office/drawing/2014/main" id="{D977C38E-6663-453C-9AD1-390A8C70A65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96" y="2954"/>
                <a:ext cx="216" cy="216"/>
              </a:xfrm>
              <a:prstGeom prst="line">
                <a:avLst/>
              </a:prstGeom>
              <a:noFill/>
              <a:ln w="57150">
                <a:solidFill>
                  <a:srgbClr val="0066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7158" name="Line 59">
                <a:extLst>
                  <a:ext uri="{FF2B5EF4-FFF2-40B4-BE49-F238E27FC236}">
                    <a16:creationId xmlns:a16="http://schemas.microsoft.com/office/drawing/2014/main" id="{EB115921-3031-44F8-8748-FCD1D4E7122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00" y="2666"/>
                <a:ext cx="0" cy="129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7159" name="Oval 60">
                <a:extLst>
                  <a:ext uri="{FF2B5EF4-FFF2-40B4-BE49-F238E27FC236}">
                    <a16:creationId xmlns:a16="http://schemas.microsoft.com/office/drawing/2014/main" id="{2E95F70A-0C8E-4DC8-A06D-B5D7816FB6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44" y="3386"/>
                <a:ext cx="216" cy="216"/>
              </a:xfrm>
              <a:prstGeom prst="ellipse">
                <a:avLst/>
              </a:prstGeom>
              <a:solidFill>
                <a:srgbClr val="AAE2E8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8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Char char="–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bg2"/>
                  </a:buClr>
                  <a:buChar char="–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just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altLang="ko-KR" sz="1200">
                    <a:latin typeface="바탕" panose="02030600000101010101" pitchFamily="18" charset="-127"/>
                    <a:ea typeface="바탕" panose="02030600000101010101" pitchFamily="18" charset="-127"/>
                  </a:rPr>
                  <a:t>2</a:t>
                </a:r>
              </a:p>
            </p:txBody>
          </p:sp>
          <p:sp>
            <p:nvSpPr>
              <p:cNvPr id="47160" name="Oval 61">
                <a:extLst>
                  <a:ext uri="{FF2B5EF4-FFF2-40B4-BE49-F238E27FC236}">
                    <a16:creationId xmlns:a16="http://schemas.microsoft.com/office/drawing/2014/main" id="{7219809F-A792-4550-9D33-8E99EBF3CC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12" y="2666"/>
                <a:ext cx="216" cy="216"/>
              </a:xfrm>
              <a:prstGeom prst="ellipse">
                <a:avLst/>
              </a:prstGeom>
              <a:solidFill>
                <a:srgbClr val="FFFF66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8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Char char="–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bg2"/>
                  </a:buClr>
                  <a:buChar char="–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just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altLang="ko-KR" sz="1200">
                    <a:latin typeface="바탕" panose="02030600000101010101" pitchFamily="18" charset="-127"/>
                    <a:ea typeface="바탕" panose="02030600000101010101" pitchFamily="18" charset="-127"/>
                  </a:rPr>
                  <a:t>8</a:t>
                </a:r>
              </a:p>
            </p:txBody>
          </p:sp>
          <p:sp>
            <p:nvSpPr>
              <p:cNvPr id="47161" name="Line 62">
                <a:extLst>
                  <a:ext uri="{FF2B5EF4-FFF2-40B4-BE49-F238E27FC236}">
                    <a16:creationId xmlns:a16="http://schemas.microsoft.com/office/drawing/2014/main" id="{784E61B1-ED9A-4B80-A056-7010612AFE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22" y="2780"/>
                <a:ext cx="420" cy="24"/>
              </a:xfrm>
              <a:prstGeom prst="line">
                <a:avLst/>
              </a:prstGeom>
              <a:noFill/>
              <a:ln w="57150">
                <a:solidFill>
                  <a:srgbClr val="0066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7162" name="Line 63">
                <a:extLst>
                  <a:ext uri="{FF2B5EF4-FFF2-40B4-BE49-F238E27FC236}">
                    <a16:creationId xmlns:a16="http://schemas.microsoft.com/office/drawing/2014/main" id="{AF436429-55A3-4B04-B5EA-E92757F632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056" y="2882"/>
                <a:ext cx="0" cy="216"/>
              </a:xfrm>
              <a:prstGeom prst="line">
                <a:avLst/>
              </a:prstGeom>
              <a:noFill/>
              <a:ln w="57150">
                <a:solidFill>
                  <a:srgbClr val="0066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7163" name="Oval 64">
                <a:extLst>
                  <a:ext uri="{FF2B5EF4-FFF2-40B4-BE49-F238E27FC236}">
                    <a16:creationId xmlns:a16="http://schemas.microsoft.com/office/drawing/2014/main" id="{ACD92788-4450-4A91-A511-BBA531857E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32" y="3170"/>
                <a:ext cx="216" cy="216"/>
              </a:xfrm>
              <a:prstGeom prst="ellipse">
                <a:avLst/>
              </a:prstGeom>
              <a:solidFill>
                <a:srgbClr val="AAE2E8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8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Char char="–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bg2"/>
                  </a:buClr>
                  <a:buChar char="–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just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altLang="ko-KR" sz="1200">
                    <a:latin typeface="바탕" panose="02030600000101010101" pitchFamily="18" charset="-127"/>
                    <a:ea typeface="바탕" panose="02030600000101010101" pitchFamily="18" charset="-127"/>
                  </a:rPr>
                  <a:t>7</a:t>
                </a:r>
              </a:p>
            </p:txBody>
          </p:sp>
          <p:sp>
            <p:nvSpPr>
              <p:cNvPr id="47164" name="Line 65">
                <a:extLst>
                  <a:ext uri="{FF2B5EF4-FFF2-40B4-BE49-F238E27FC236}">
                    <a16:creationId xmlns:a16="http://schemas.microsoft.com/office/drawing/2014/main" id="{F898B576-A03C-43A5-8EF0-68CB18ED9A9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56" y="2882"/>
                <a:ext cx="648" cy="28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47142" name="Rectangle 66">
              <a:extLst>
                <a:ext uri="{FF2B5EF4-FFF2-40B4-BE49-F238E27FC236}">
                  <a16:creationId xmlns:a16="http://schemas.microsoft.com/office/drawing/2014/main" id="{5C887AC6-5EA5-489E-A1EB-58C88DC2BE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2112"/>
              <a:ext cx="17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80000"/>
                <a:buFont typeface="Wingdings" panose="05000000000000000000" pitchFamily="2" charset="2"/>
                <a:buChar char="l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200">
                  <a:latin typeface="굴림" panose="020B0600000101010101" pitchFamily="50" charset="-127"/>
                  <a:ea typeface="굴림" panose="020B0600000101010101" pitchFamily="50" charset="-127"/>
                </a:rPr>
                <a:t>2</a:t>
              </a:r>
            </a:p>
          </p:txBody>
        </p:sp>
        <p:sp>
          <p:nvSpPr>
            <p:cNvPr id="47143" name="Rectangle 67">
              <a:extLst>
                <a:ext uri="{FF2B5EF4-FFF2-40B4-BE49-F238E27FC236}">
                  <a16:creationId xmlns:a16="http://schemas.microsoft.com/office/drawing/2014/main" id="{B085A3F8-4238-4AFA-A9BC-96DFBB52FB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0" y="2688"/>
              <a:ext cx="17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80000"/>
                <a:buFont typeface="Wingdings" panose="05000000000000000000" pitchFamily="2" charset="2"/>
                <a:buChar char="l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200">
                  <a:latin typeface="굴림" panose="020B0600000101010101" pitchFamily="50" charset="-127"/>
                  <a:ea typeface="굴림" panose="020B0600000101010101" pitchFamily="50" charset="-127"/>
                </a:rPr>
                <a:t>9</a:t>
              </a:r>
            </a:p>
          </p:txBody>
        </p:sp>
        <p:sp>
          <p:nvSpPr>
            <p:cNvPr id="47144" name="Rectangle 68">
              <a:extLst>
                <a:ext uri="{FF2B5EF4-FFF2-40B4-BE49-F238E27FC236}">
                  <a16:creationId xmlns:a16="http://schemas.microsoft.com/office/drawing/2014/main" id="{7B3D23B6-6DB2-4E4B-A9DF-A21F179B8E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2" y="1968"/>
              <a:ext cx="17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80000"/>
                <a:buFont typeface="Wingdings" panose="05000000000000000000" pitchFamily="2" charset="2"/>
                <a:buChar char="l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200">
                  <a:latin typeface="굴림" panose="020B0600000101010101" pitchFamily="50" charset="-127"/>
                  <a:ea typeface="굴림" panose="020B0600000101010101" pitchFamily="50" charset="-127"/>
                </a:rPr>
                <a:t>1</a:t>
              </a:r>
            </a:p>
          </p:txBody>
        </p:sp>
        <p:sp>
          <p:nvSpPr>
            <p:cNvPr id="47145" name="Rectangle 69">
              <a:extLst>
                <a:ext uri="{FF2B5EF4-FFF2-40B4-BE49-F238E27FC236}">
                  <a16:creationId xmlns:a16="http://schemas.microsoft.com/office/drawing/2014/main" id="{17B25B99-D681-4C91-AFFF-875BAA9FA5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6" y="1584"/>
              <a:ext cx="17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80000"/>
                <a:buFont typeface="Wingdings" panose="05000000000000000000" pitchFamily="2" charset="2"/>
                <a:buChar char="l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200">
                  <a:latin typeface="굴림" panose="020B0600000101010101" pitchFamily="50" charset="-127"/>
                  <a:ea typeface="굴림" panose="020B0600000101010101" pitchFamily="50" charset="-127"/>
                </a:rPr>
                <a:t>1</a:t>
              </a:r>
            </a:p>
          </p:txBody>
        </p:sp>
        <p:sp>
          <p:nvSpPr>
            <p:cNvPr id="47146" name="Rectangle 70">
              <a:extLst>
                <a:ext uri="{FF2B5EF4-FFF2-40B4-BE49-F238E27FC236}">
                  <a16:creationId xmlns:a16="http://schemas.microsoft.com/office/drawing/2014/main" id="{9697FC10-97F4-48B7-9D13-427B712A4D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8" y="2496"/>
              <a:ext cx="17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80000"/>
                <a:buFont typeface="Wingdings" panose="05000000000000000000" pitchFamily="2" charset="2"/>
                <a:buChar char="l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200">
                  <a:latin typeface="굴림" panose="020B0600000101010101" pitchFamily="50" charset="-127"/>
                  <a:ea typeface="굴림" panose="020B0600000101010101" pitchFamily="50" charset="-127"/>
                </a:rPr>
                <a:t>5</a:t>
              </a:r>
            </a:p>
          </p:txBody>
        </p:sp>
        <p:sp>
          <p:nvSpPr>
            <p:cNvPr id="47147" name="Rectangle 71">
              <a:extLst>
                <a:ext uri="{FF2B5EF4-FFF2-40B4-BE49-F238E27FC236}">
                  <a16:creationId xmlns:a16="http://schemas.microsoft.com/office/drawing/2014/main" id="{A10CC12C-CB2C-415C-9AC7-133B19BD46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8" y="1968"/>
              <a:ext cx="17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80000"/>
                <a:buFont typeface="Wingdings" panose="05000000000000000000" pitchFamily="2" charset="2"/>
                <a:buChar char="l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200">
                  <a:latin typeface="굴림" panose="020B0600000101010101" pitchFamily="50" charset="-127"/>
                  <a:ea typeface="굴림" panose="020B0600000101010101" pitchFamily="50" charset="-127"/>
                </a:rPr>
                <a:t>4</a:t>
              </a:r>
            </a:p>
          </p:txBody>
        </p:sp>
        <p:sp>
          <p:nvSpPr>
            <p:cNvPr id="47148" name="Rectangle 72">
              <a:extLst>
                <a:ext uri="{FF2B5EF4-FFF2-40B4-BE49-F238E27FC236}">
                  <a16:creationId xmlns:a16="http://schemas.microsoft.com/office/drawing/2014/main" id="{B6F75B14-0075-4127-B2DF-9D1A1B7FE7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2" y="1920"/>
              <a:ext cx="17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80000"/>
                <a:buFont typeface="Wingdings" panose="05000000000000000000" pitchFamily="2" charset="2"/>
                <a:buChar char="l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200">
                  <a:latin typeface="굴림" panose="020B0600000101010101" pitchFamily="50" charset="-127"/>
                  <a:ea typeface="굴림" panose="020B0600000101010101" pitchFamily="50" charset="-127"/>
                </a:rPr>
                <a:t>2</a:t>
              </a:r>
            </a:p>
          </p:txBody>
        </p:sp>
      </p:grpSp>
      <p:sp>
        <p:nvSpPr>
          <p:cNvPr id="47110" name="Line 73">
            <a:extLst>
              <a:ext uri="{FF2B5EF4-FFF2-40B4-BE49-F238E27FC236}">
                <a16:creationId xmlns:a16="http://schemas.microsoft.com/office/drawing/2014/main" id="{8CD2272D-2DB2-4AFB-9583-F3B1C21B5E1F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3600" y="2809875"/>
            <a:ext cx="381000" cy="0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47111" name="Oval 74">
            <a:extLst>
              <a:ext uri="{FF2B5EF4-FFF2-40B4-BE49-F238E27FC236}">
                <a16:creationId xmlns:a16="http://schemas.microsoft.com/office/drawing/2014/main" id="{44A35B34-86AE-473D-BF0E-7CEFBC1AD2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2900" y="2124075"/>
            <a:ext cx="342900" cy="3429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200">
                <a:latin typeface="바탕" panose="02030600000101010101" pitchFamily="18" charset="-127"/>
                <a:ea typeface="바탕" panose="02030600000101010101" pitchFamily="18" charset="-127"/>
              </a:rPr>
              <a:t>3</a:t>
            </a:r>
          </a:p>
        </p:txBody>
      </p:sp>
      <p:sp>
        <p:nvSpPr>
          <p:cNvPr id="47112" name="Oval 75">
            <a:extLst>
              <a:ext uri="{FF2B5EF4-FFF2-40B4-BE49-F238E27FC236}">
                <a16:creationId xmlns:a16="http://schemas.microsoft.com/office/drawing/2014/main" id="{B49181C7-76D3-4E22-9E38-77C423AD8E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3495675"/>
            <a:ext cx="342900" cy="342900"/>
          </a:xfrm>
          <a:prstGeom prst="ellipse">
            <a:avLst/>
          </a:prstGeom>
          <a:solidFill>
            <a:srgbClr val="FFFF66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200">
                <a:latin typeface="바탕" panose="02030600000101010101" pitchFamily="18" charset="-127"/>
                <a:ea typeface="바탕" panose="02030600000101010101" pitchFamily="18" charset="-127"/>
              </a:rPr>
              <a:t>0</a:t>
            </a:r>
          </a:p>
        </p:txBody>
      </p:sp>
      <p:sp>
        <p:nvSpPr>
          <p:cNvPr id="47113" name="Oval 76">
            <a:extLst>
              <a:ext uri="{FF2B5EF4-FFF2-40B4-BE49-F238E27FC236}">
                <a16:creationId xmlns:a16="http://schemas.microsoft.com/office/drawing/2014/main" id="{0C8E8DD3-8DB8-4735-9ED7-3FA876A83F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34300" y="4067175"/>
            <a:ext cx="342900" cy="342900"/>
          </a:xfrm>
          <a:prstGeom prst="ellipse">
            <a:avLst/>
          </a:prstGeom>
          <a:solidFill>
            <a:srgbClr val="AAE2E8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200">
                <a:latin typeface="바탕" panose="02030600000101010101" pitchFamily="18" charset="-127"/>
                <a:ea typeface="바탕" panose="02030600000101010101" pitchFamily="18" charset="-127"/>
              </a:rPr>
              <a:t>3</a:t>
            </a:r>
          </a:p>
        </p:txBody>
      </p:sp>
      <p:sp>
        <p:nvSpPr>
          <p:cNvPr id="47114" name="Oval 77">
            <a:extLst>
              <a:ext uri="{FF2B5EF4-FFF2-40B4-BE49-F238E27FC236}">
                <a16:creationId xmlns:a16="http://schemas.microsoft.com/office/drawing/2014/main" id="{2B4C1624-11BC-44AC-9919-0A0E91DEEE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2900" y="2124075"/>
            <a:ext cx="342900" cy="342900"/>
          </a:xfrm>
          <a:prstGeom prst="ellipse">
            <a:avLst/>
          </a:prstGeom>
          <a:solidFill>
            <a:srgbClr val="FFFF66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200">
                <a:latin typeface="바탕" panose="02030600000101010101" pitchFamily="18" charset="-127"/>
                <a:ea typeface="바탕" panose="02030600000101010101" pitchFamily="18" charset="-127"/>
              </a:rPr>
              <a:t>5</a:t>
            </a:r>
          </a:p>
        </p:txBody>
      </p:sp>
      <p:sp>
        <p:nvSpPr>
          <p:cNvPr id="47115" name="Oval 78">
            <a:extLst>
              <a:ext uri="{FF2B5EF4-FFF2-40B4-BE49-F238E27FC236}">
                <a16:creationId xmlns:a16="http://schemas.microsoft.com/office/drawing/2014/main" id="{54CC109E-703E-4DD2-A81A-0FA9DEC660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2809875"/>
            <a:ext cx="342900" cy="342900"/>
          </a:xfrm>
          <a:prstGeom prst="ellipse">
            <a:avLst/>
          </a:prstGeom>
          <a:solidFill>
            <a:srgbClr val="FFFF66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200">
                <a:latin typeface="바탕" panose="02030600000101010101" pitchFamily="18" charset="-127"/>
                <a:ea typeface="바탕" panose="02030600000101010101" pitchFamily="18" charset="-127"/>
              </a:rPr>
              <a:t>1</a:t>
            </a:r>
          </a:p>
        </p:txBody>
      </p:sp>
      <p:sp>
        <p:nvSpPr>
          <p:cNvPr id="47116" name="Line 79">
            <a:extLst>
              <a:ext uri="{FF2B5EF4-FFF2-40B4-BE49-F238E27FC236}">
                <a16:creationId xmlns:a16="http://schemas.microsoft.com/office/drawing/2014/main" id="{0E90130D-FB96-4097-BC6C-120463D2851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05600" y="3152775"/>
            <a:ext cx="0" cy="342900"/>
          </a:xfrm>
          <a:prstGeom prst="line">
            <a:avLst/>
          </a:prstGeom>
          <a:noFill/>
          <a:ln w="57150">
            <a:solidFill>
              <a:srgbClr val="00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7117" name="Line 80">
            <a:extLst>
              <a:ext uri="{FF2B5EF4-FFF2-40B4-BE49-F238E27FC236}">
                <a16:creationId xmlns:a16="http://schemas.microsoft.com/office/drawing/2014/main" id="{5E651737-DDCB-4B7E-89EB-F9C5E9AD34EF}"/>
              </a:ext>
            </a:extLst>
          </p:cNvPr>
          <p:cNvSpPr>
            <a:spLocks noChangeShapeType="1"/>
          </p:cNvSpPr>
          <p:nvPr/>
        </p:nvSpPr>
        <p:spPr bwMode="auto">
          <a:xfrm>
            <a:off x="6819900" y="3609975"/>
            <a:ext cx="1028700" cy="1143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7118" name="Line 81">
            <a:extLst>
              <a:ext uri="{FF2B5EF4-FFF2-40B4-BE49-F238E27FC236}">
                <a16:creationId xmlns:a16="http://schemas.microsoft.com/office/drawing/2014/main" id="{4B1E1002-B1BD-4031-9A16-1CD2BDD5BF11}"/>
              </a:ext>
            </a:extLst>
          </p:cNvPr>
          <p:cNvSpPr>
            <a:spLocks noChangeShapeType="1"/>
          </p:cNvSpPr>
          <p:nvPr/>
        </p:nvSpPr>
        <p:spPr bwMode="auto">
          <a:xfrm>
            <a:off x="6819900" y="3724275"/>
            <a:ext cx="914400" cy="457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7119" name="Oval 82">
            <a:extLst>
              <a:ext uri="{FF2B5EF4-FFF2-40B4-BE49-F238E27FC236}">
                <a16:creationId xmlns:a16="http://schemas.microsoft.com/office/drawing/2014/main" id="{2FB848D3-54C3-4DA0-9B8B-09A8FE7682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3038475"/>
            <a:ext cx="342900" cy="342900"/>
          </a:xfrm>
          <a:prstGeom prst="ellipse">
            <a:avLst/>
          </a:prstGeom>
          <a:solidFill>
            <a:srgbClr val="FFFF66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200">
                <a:latin typeface="바탕" panose="02030600000101010101" pitchFamily="18" charset="-127"/>
                <a:ea typeface="바탕" panose="02030600000101010101" pitchFamily="18" charset="-127"/>
              </a:rPr>
              <a:t>6</a:t>
            </a:r>
          </a:p>
        </p:txBody>
      </p:sp>
      <p:sp>
        <p:nvSpPr>
          <p:cNvPr id="47120" name="Line 83">
            <a:extLst>
              <a:ext uri="{FF2B5EF4-FFF2-40B4-BE49-F238E27FC236}">
                <a16:creationId xmlns:a16="http://schemas.microsoft.com/office/drawing/2014/main" id="{AEC589F5-8624-4897-B5F3-1DF4661310E4}"/>
              </a:ext>
            </a:extLst>
          </p:cNvPr>
          <p:cNvSpPr>
            <a:spLocks noChangeShapeType="1"/>
          </p:cNvSpPr>
          <p:nvPr/>
        </p:nvSpPr>
        <p:spPr bwMode="auto">
          <a:xfrm>
            <a:off x="6819900" y="2924175"/>
            <a:ext cx="342900" cy="228600"/>
          </a:xfrm>
          <a:prstGeom prst="line">
            <a:avLst/>
          </a:prstGeom>
          <a:noFill/>
          <a:ln w="57150">
            <a:solidFill>
              <a:srgbClr val="00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7121" name="Line 84">
            <a:extLst>
              <a:ext uri="{FF2B5EF4-FFF2-40B4-BE49-F238E27FC236}">
                <a16:creationId xmlns:a16="http://schemas.microsoft.com/office/drawing/2014/main" id="{C99E0006-17E3-43E0-9F32-290AE300408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934200" y="2352675"/>
            <a:ext cx="1600200" cy="2057400"/>
          </a:xfrm>
          <a:prstGeom prst="line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7122" name="Oval 85">
            <a:extLst>
              <a:ext uri="{FF2B5EF4-FFF2-40B4-BE49-F238E27FC236}">
                <a16:creationId xmlns:a16="http://schemas.microsoft.com/office/drawing/2014/main" id="{69199CC9-06D7-492F-AE5C-7445ADC4A7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8600" y="3495675"/>
            <a:ext cx="342900" cy="342900"/>
          </a:xfrm>
          <a:prstGeom prst="ellipse">
            <a:avLst/>
          </a:prstGeom>
          <a:solidFill>
            <a:srgbClr val="AAE2E8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200">
                <a:latin typeface="바탕" panose="02030600000101010101" pitchFamily="18" charset="-127"/>
                <a:ea typeface="바탕" panose="02030600000101010101" pitchFamily="18" charset="-127"/>
              </a:rPr>
              <a:t>2</a:t>
            </a:r>
          </a:p>
        </p:txBody>
      </p:sp>
      <p:sp>
        <p:nvSpPr>
          <p:cNvPr id="47123" name="Oval 86">
            <a:extLst>
              <a:ext uri="{FF2B5EF4-FFF2-40B4-BE49-F238E27FC236}">
                <a16:creationId xmlns:a16="http://schemas.microsoft.com/office/drawing/2014/main" id="{77000731-29F2-4D97-9691-7A05D9BA0F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2352675"/>
            <a:ext cx="342900" cy="342900"/>
          </a:xfrm>
          <a:prstGeom prst="ellipse">
            <a:avLst/>
          </a:prstGeom>
          <a:solidFill>
            <a:srgbClr val="FFFF66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200">
                <a:latin typeface="바탕" panose="02030600000101010101" pitchFamily="18" charset="-127"/>
                <a:ea typeface="바탕" panose="02030600000101010101" pitchFamily="18" charset="-127"/>
              </a:rPr>
              <a:t>8</a:t>
            </a:r>
          </a:p>
        </p:txBody>
      </p:sp>
      <p:sp>
        <p:nvSpPr>
          <p:cNvPr id="47124" name="Line 87">
            <a:extLst>
              <a:ext uri="{FF2B5EF4-FFF2-40B4-BE49-F238E27FC236}">
                <a16:creationId xmlns:a16="http://schemas.microsoft.com/office/drawing/2014/main" id="{69513AF7-A6EF-43F3-ABF6-CD4FA80914B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505700" y="2352675"/>
            <a:ext cx="457200" cy="228600"/>
          </a:xfrm>
          <a:prstGeom prst="line">
            <a:avLst/>
          </a:prstGeom>
          <a:noFill/>
          <a:ln w="57150">
            <a:solidFill>
              <a:srgbClr val="00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7125" name="Line 88">
            <a:extLst>
              <a:ext uri="{FF2B5EF4-FFF2-40B4-BE49-F238E27FC236}">
                <a16:creationId xmlns:a16="http://schemas.microsoft.com/office/drawing/2014/main" id="{BD548187-B313-4803-B792-DFCAC55A1FF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391400" y="2695575"/>
            <a:ext cx="0" cy="342900"/>
          </a:xfrm>
          <a:prstGeom prst="line">
            <a:avLst/>
          </a:prstGeom>
          <a:noFill/>
          <a:ln w="57150">
            <a:solidFill>
              <a:srgbClr val="00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7126" name="Oval 89">
            <a:extLst>
              <a:ext uri="{FF2B5EF4-FFF2-40B4-BE49-F238E27FC236}">
                <a16:creationId xmlns:a16="http://schemas.microsoft.com/office/drawing/2014/main" id="{63733320-3E7D-4CCE-AEEA-735E2A11A0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5800" y="3152775"/>
            <a:ext cx="342900" cy="342900"/>
          </a:xfrm>
          <a:prstGeom prst="ellipse">
            <a:avLst/>
          </a:prstGeom>
          <a:solidFill>
            <a:srgbClr val="AAE2E8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200">
                <a:latin typeface="바탕" panose="02030600000101010101" pitchFamily="18" charset="-127"/>
                <a:ea typeface="바탕" panose="02030600000101010101" pitchFamily="18" charset="-127"/>
              </a:rPr>
              <a:t>7</a:t>
            </a:r>
          </a:p>
        </p:txBody>
      </p:sp>
      <p:sp>
        <p:nvSpPr>
          <p:cNvPr id="47127" name="Line 90">
            <a:extLst>
              <a:ext uri="{FF2B5EF4-FFF2-40B4-BE49-F238E27FC236}">
                <a16:creationId xmlns:a16="http://schemas.microsoft.com/office/drawing/2014/main" id="{CFE4B392-DA63-4D62-A651-9C92861C32A3}"/>
              </a:ext>
            </a:extLst>
          </p:cNvPr>
          <p:cNvSpPr>
            <a:spLocks noChangeShapeType="1"/>
          </p:cNvSpPr>
          <p:nvPr/>
        </p:nvSpPr>
        <p:spPr bwMode="auto">
          <a:xfrm>
            <a:off x="7391400" y="2695575"/>
            <a:ext cx="1028700" cy="457200"/>
          </a:xfrm>
          <a:prstGeom prst="line">
            <a:avLst/>
          </a:prstGeom>
          <a:noFill/>
          <a:ln w="57150">
            <a:solidFill>
              <a:srgbClr val="00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7128" name="Oval 91">
            <a:extLst>
              <a:ext uri="{FF2B5EF4-FFF2-40B4-BE49-F238E27FC236}">
                <a16:creationId xmlns:a16="http://schemas.microsoft.com/office/drawing/2014/main" id="{C0272DD4-7280-4A33-81B4-3964614E4E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48700" y="2466975"/>
            <a:ext cx="342900" cy="342900"/>
          </a:xfrm>
          <a:prstGeom prst="ellipse">
            <a:avLst/>
          </a:prstGeom>
          <a:solidFill>
            <a:srgbClr val="AAE2E8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200">
                <a:latin typeface="바탕" panose="02030600000101010101" pitchFamily="18" charset="-127"/>
                <a:ea typeface="바탕" panose="02030600000101010101" pitchFamily="18" charset="-127"/>
              </a:rPr>
              <a:t>4</a:t>
            </a:r>
          </a:p>
        </p:txBody>
      </p:sp>
      <p:sp>
        <p:nvSpPr>
          <p:cNvPr id="47129" name="Line 92">
            <a:extLst>
              <a:ext uri="{FF2B5EF4-FFF2-40B4-BE49-F238E27FC236}">
                <a16:creationId xmlns:a16="http://schemas.microsoft.com/office/drawing/2014/main" id="{E80EB218-0D79-4B3C-9FFE-382411AAF9FE}"/>
              </a:ext>
            </a:extLst>
          </p:cNvPr>
          <p:cNvSpPr>
            <a:spLocks noChangeShapeType="1"/>
          </p:cNvSpPr>
          <p:nvPr/>
        </p:nvSpPr>
        <p:spPr bwMode="auto">
          <a:xfrm>
            <a:off x="8305800" y="2352675"/>
            <a:ext cx="342900" cy="228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7130" name="Rectangle 93">
            <a:extLst>
              <a:ext uri="{FF2B5EF4-FFF2-40B4-BE49-F238E27FC236}">
                <a16:creationId xmlns:a16="http://schemas.microsoft.com/office/drawing/2014/main" id="{08C2B4B8-B0B8-4861-BD8B-FA066B5BBC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2809875"/>
            <a:ext cx="27146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>
                <a:latin typeface="굴림" panose="020B0600000101010101" pitchFamily="50" charset="-127"/>
                <a:ea typeface="굴림" panose="020B0600000101010101" pitchFamily="50" charset="-127"/>
              </a:rPr>
              <a:t>4</a:t>
            </a:r>
          </a:p>
        </p:txBody>
      </p:sp>
      <p:sp>
        <p:nvSpPr>
          <p:cNvPr id="47131" name="Rectangle 94">
            <a:extLst>
              <a:ext uri="{FF2B5EF4-FFF2-40B4-BE49-F238E27FC236}">
                <a16:creationId xmlns:a16="http://schemas.microsoft.com/office/drawing/2014/main" id="{458E56EA-FBA1-427E-9BD1-FC7F9CD9B3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2733675"/>
            <a:ext cx="27146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>
                <a:latin typeface="굴림" panose="020B0600000101010101" pitchFamily="50" charset="-127"/>
                <a:ea typeface="굴림" panose="020B0600000101010101" pitchFamily="50" charset="-127"/>
              </a:rPr>
              <a:t>2</a:t>
            </a:r>
          </a:p>
        </p:txBody>
      </p:sp>
      <p:sp>
        <p:nvSpPr>
          <p:cNvPr id="47132" name="Rectangle 95">
            <a:extLst>
              <a:ext uri="{FF2B5EF4-FFF2-40B4-BE49-F238E27FC236}">
                <a16:creationId xmlns:a16="http://schemas.microsoft.com/office/drawing/2014/main" id="{5309A9CA-E412-423B-BDCF-857F7A0954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2124075"/>
            <a:ext cx="27146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>
                <a:latin typeface="굴림" panose="020B0600000101010101" pitchFamily="50" charset="-127"/>
                <a:ea typeface="굴림" panose="020B0600000101010101" pitchFamily="50" charset="-127"/>
              </a:rPr>
              <a:t>1</a:t>
            </a:r>
          </a:p>
        </p:txBody>
      </p:sp>
      <p:sp>
        <p:nvSpPr>
          <p:cNvPr id="47133" name="Rectangle 96">
            <a:extLst>
              <a:ext uri="{FF2B5EF4-FFF2-40B4-BE49-F238E27FC236}">
                <a16:creationId xmlns:a16="http://schemas.microsoft.com/office/drawing/2014/main" id="{A06D5985-8411-4CF2-8DBB-F33CE325EB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3190875"/>
            <a:ext cx="27146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>
                <a:latin typeface="굴림" panose="020B0600000101010101" pitchFamily="50" charset="-127"/>
                <a:ea typeface="굴림" panose="020B0600000101010101" pitchFamily="50" charset="-127"/>
              </a:rPr>
              <a:t>2</a:t>
            </a:r>
          </a:p>
        </p:txBody>
      </p:sp>
      <p:sp>
        <p:nvSpPr>
          <p:cNvPr id="47134" name="Rectangle 97">
            <a:extLst>
              <a:ext uri="{FF2B5EF4-FFF2-40B4-BE49-F238E27FC236}">
                <a16:creationId xmlns:a16="http://schemas.microsoft.com/office/drawing/2014/main" id="{13A7018C-153D-48C7-B691-50D3187E74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4029075"/>
            <a:ext cx="27146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>
                <a:latin typeface="굴림" panose="020B0600000101010101" pitchFamily="50" charset="-127"/>
                <a:ea typeface="굴림" panose="020B0600000101010101" pitchFamily="50" charset="-127"/>
              </a:rPr>
              <a:t>9</a:t>
            </a:r>
          </a:p>
        </p:txBody>
      </p:sp>
      <p:sp>
        <p:nvSpPr>
          <p:cNvPr id="47135" name="Rectangle 98">
            <a:extLst>
              <a:ext uri="{FF2B5EF4-FFF2-40B4-BE49-F238E27FC236}">
                <a16:creationId xmlns:a16="http://schemas.microsoft.com/office/drawing/2014/main" id="{9EE0E493-E6CF-4252-B82F-7325BD5DAA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3648075"/>
            <a:ext cx="27146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>
                <a:latin typeface="굴림" panose="020B0600000101010101" pitchFamily="50" charset="-127"/>
                <a:ea typeface="굴림" panose="020B0600000101010101" pitchFamily="50" charset="-127"/>
              </a:rPr>
              <a:t>5</a:t>
            </a:r>
          </a:p>
        </p:txBody>
      </p:sp>
      <p:sp>
        <p:nvSpPr>
          <p:cNvPr id="47136" name="Rectangle 99">
            <a:extLst>
              <a:ext uri="{FF2B5EF4-FFF2-40B4-BE49-F238E27FC236}">
                <a16:creationId xmlns:a16="http://schemas.microsoft.com/office/drawing/2014/main" id="{CC19A69D-B4AF-421F-8584-2B5D36B765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3038475"/>
            <a:ext cx="27146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>
                <a:latin typeface="굴림" panose="020B0600000101010101" pitchFamily="50" charset="-127"/>
                <a:ea typeface="굴림" panose="020B0600000101010101" pitchFamily="50" charset="-127"/>
              </a:rPr>
              <a:t>1</a:t>
            </a:r>
          </a:p>
        </p:txBody>
      </p:sp>
      <p:sp>
        <p:nvSpPr>
          <p:cNvPr id="47137" name="Rectangle 100">
            <a:extLst>
              <a:ext uri="{FF2B5EF4-FFF2-40B4-BE49-F238E27FC236}">
                <a16:creationId xmlns:a16="http://schemas.microsoft.com/office/drawing/2014/main" id="{1D53D4FC-F467-496B-8356-B8716D54F7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5800" y="2505075"/>
            <a:ext cx="27146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>
                <a:latin typeface="굴림" panose="020B0600000101010101" pitchFamily="50" charset="-127"/>
                <a:ea typeface="굴림" panose="020B0600000101010101" pitchFamily="50" charset="-127"/>
              </a:rPr>
              <a:t>4</a:t>
            </a:r>
          </a:p>
        </p:txBody>
      </p:sp>
      <p:sp>
        <p:nvSpPr>
          <p:cNvPr id="47138" name="Line 67">
            <a:extLst>
              <a:ext uri="{FF2B5EF4-FFF2-40B4-BE49-F238E27FC236}">
                <a16:creationId xmlns:a16="http://schemas.microsoft.com/office/drawing/2014/main" id="{A82702C5-71A2-4D54-B7E6-FB619F8502A2}"/>
              </a:ext>
            </a:extLst>
          </p:cNvPr>
          <p:cNvSpPr>
            <a:spLocks noChangeShapeType="1"/>
          </p:cNvSpPr>
          <p:nvPr/>
        </p:nvSpPr>
        <p:spPr bwMode="auto">
          <a:xfrm>
            <a:off x="1412875" y="2589213"/>
            <a:ext cx="1866900" cy="838200"/>
          </a:xfrm>
          <a:prstGeom prst="line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47139" name="TextBox 4">
            <a:extLst>
              <a:ext uri="{FF2B5EF4-FFF2-40B4-BE49-F238E27FC236}">
                <a16:creationId xmlns:a16="http://schemas.microsoft.com/office/drawing/2014/main" id="{2C015710-93FD-4DA4-87C3-70A5882B37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0288" y="4733925"/>
            <a:ext cx="2670175" cy="584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600">
                <a:latin typeface="Verdana" panose="020B0604030504040204" pitchFamily="34" charset="0"/>
                <a:ea typeface="굴림" panose="020B0600000101010101" pitchFamily="50" charset="-127"/>
              </a:rPr>
              <a:t>S = {0,1,6,8}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600">
                <a:latin typeface="Verdana" panose="020B0604030504040204" pitchFamily="34" charset="0"/>
                <a:ea typeface="굴림" panose="020B0600000101010101" pitchFamily="50" charset="-127"/>
              </a:rPr>
              <a:t>A = {(0,1),(1,6),(6,8}</a:t>
            </a:r>
            <a:endParaRPr kumimoji="0" lang="ko-KR" altLang="en-US" sz="1600">
              <a:latin typeface="Verdana" panose="020B0604030504040204" pitchFamily="34" charset="0"/>
              <a:ea typeface="굴림" panose="020B0600000101010101" pitchFamily="50" charset="-127"/>
            </a:endParaRPr>
          </a:p>
        </p:txBody>
      </p:sp>
      <p:sp>
        <p:nvSpPr>
          <p:cNvPr id="47140" name="TextBox 4">
            <a:extLst>
              <a:ext uri="{FF2B5EF4-FFF2-40B4-BE49-F238E27FC236}">
                <a16:creationId xmlns:a16="http://schemas.microsoft.com/office/drawing/2014/main" id="{F78BBBAC-1733-49FC-B964-5FC94935CE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50013" y="4718050"/>
            <a:ext cx="2668587" cy="8318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600">
                <a:latin typeface="Verdana" panose="020B0604030504040204" pitchFamily="34" charset="0"/>
                <a:ea typeface="굴림" panose="020B0600000101010101" pitchFamily="50" charset="-127"/>
              </a:rPr>
              <a:t>S = {0,1,6,8,5}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600">
                <a:latin typeface="Verdana" panose="020B0604030504040204" pitchFamily="34" charset="0"/>
                <a:ea typeface="굴림" panose="020B0600000101010101" pitchFamily="50" charset="-127"/>
              </a:rPr>
              <a:t>A = {(0,1),(1,6),(6,8),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600">
                <a:latin typeface="Verdana" panose="020B0604030504040204" pitchFamily="34" charset="0"/>
                <a:ea typeface="굴림" panose="020B0600000101010101" pitchFamily="50" charset="-127"/>
              </a:rPr>
              <a:t>         (8,5)}</a:t>
            </a:r>
            <a:endParaRPr kumimoji="0" lang="ko-KR" altLang="en-US" sz="1600">
              <a:latin typeface="Verdana" panose="020B0604030504040204" pitchFamily="34" charset="0"/>
              <a:ea typeface="굴림" panose="020B0600000101010101" pitchFamily="50" charset="-127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D03F5B04-38BB-4F11-82B1-AEAC159A9C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00088" y="25400"/>
            <a:ext cx="7793037" cy="617538"/>
          </a:xfrm>
        </p:spPr>
        <p:txBody>
          <a:bodyPr/>
          <a:lstStyle/>
          <a:p>
            <a:pPr eaLnBrk="1" hangingPunct="1"/>
            <a:r>
              <a:rPr lang="en-US" altLang="ko-KR" sz="3200" b="1">
                <a:ea typeface="굴림" panose="020B0600000101010101" pitchFamily="50" charset="-127"/>
              </a:rPr>
              <a:t>Prim </a:t>
            </a:r>
            <a:r>
              <a:rPr lang="ko-KR" altLang="en-US" sz="3200" b="1">
                <a:ea typeface="굴림" panose="020B0600000101010101" pitchFamily="50" charset="-127"/>
              </a:rPr>
              <a:t>알고리즘  예 </a:t>
            </a:r>
            <a:r>
              <a:rPr lang="en-US" altLang="ko-KR" sz="3200" b="1">
                <a:ea typeface="굴림" panose="020B0600000101010101" pitchFamily="50" charset="-127"/>
              </a:rPr>
              <a:t>(4)</a:t>
            </a:r>
          </a:p>
        </p:txBody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57D4BCA3-A353-4C75-A65D-98BE528834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23950" y="1425575"/>
            <a:ext cx="2286000" cy="457200"/>
          </a:xfrm>
        </p:spPr>
        <p:txBody>
          <a:bodyPr/>
          <a:lstStyle/>
          <a:p>
            <a:pPr algn="just" ea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예</a:t>
            </a:r>
          </a:p>
          <a:p>
            <a:pPr algn="just" eaLnBrk="1" hangingPunct="1"/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156" name="Rectangle 4">
            <a:extLst>
              <a:ext uri="{FF2B5EF4-FFF2-40B4-BE49-F238E27FC236}">
                <a16:creationId xmlns:a16="http://schemas.microsoft.com/office/drawing/2014/main" id="{BD1E86CD-19C5-4B18-8E73-200538ABD3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2950" y="1262063"/>
            <a:ext cx="4122738" cy="83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Prim 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알고리즘에 의하여 구해진 스패닝 트리</a:t>
            </a:r>
          </a:p>
        </p:txBody>
      </p:sp>
      <p:grpSp>
        <p:nvGrpSpPr>
          <p:cNvPr id="49157" name="Group 5">
            <a:extLst>
              <a:ext uri="{FF2B5EF4-FFF2-40B4-BE49-F238E27FC236}">
                <a16:creationId xmlns:a16="http://schemas.microsoft.com/office/drawing/2014/main" id="{855A0C2B-1833-48A6-ACE6-AA6CD42A4601}"/>
              </a:ext>
            </a:extLst>
          </p:cNvPr>
          <p:cNvGrpSpPr>
            <a:grpSpLocks/>
          </p:cNvGrpSpPr>
          <p:nvPr/>
        </p:nvGrpSpPr>
        <p:grpSpPr bwMode="auto">
          <a:xfrm>
            <a:off x="438150" y="2187575"/>
            <a:ext cx="3243263" cy="3170238"/>
            <a:chOff x="624" y="1632"/>
            <a:chExt cx="2043" cy="1997"/>
          </a:xfrm>
        </p:grpSpPr>
        <p:sp>
          <p:nvSpPr>
            <p:cNvPr id="49177" name="Rectangle 6">
              <a:extLst>
                <a:ext uri="{FF2B5EF4-FFF2-40B4-BE49-F238E27FC236}">
                  <a16:creationId xmlns:a16="http://schemas.microsoft.com/office/drawing/2014/main" id="{079DC7E6-282A-4E0B-9B81-6A53D504B7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1632"/>
              <a:ext cx="17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80000"/>
                <a:buFont typeface="Wingdings" panose="05000000000000000000" pitchFamily="2" charset="2"/>
                <a:buChar char="l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30000"/>
                </a:spcBef>
                <a:buClrTx/>
                <a:buSzTx/>
                <a:buFontTx/>
                <a:buNone/>
              </a:pPr>
              <a:r>
                <a:rPr lang="en-US" altLang="ko-KR" sz="1200">
                  <a:latin typeface="굴림" panose="020B0600000101010101" pitchFamily="50" charset="-127"/>
                  <a:ea typeface="바탕체" panose="02030609000101010101" pitchFamily="17" charset="-127"/>
                </a:rPr>
                <a:t>2</a:t>
              </a:r>
            </a:p>
          </p:txBody>
        </p:sp>
        <p:grpSp>
          <p:nvGrpSpPr>
            <p:cNvPr id="49178" name="Group 7">
              <a:extLst>
                <a:ext uri="{FF2B5EF4-FFF2-40B4-BE49-F238E27FC236}">
                  <a16:creationId xmlns:a16="http://schemas.microsoft.com/office/drawing/2014/main" id="{3E209AAC-2997-4E14-A3EC-F04C60ABD1E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4" y="1776"/>
              <a:ext cx="2043" cy="1728"/>
              <a:chOff x="624" y="1488"/>
              <a:chExt cx="2043" cy="1728"/>
            </a:xfrm>
          </p:grpSpPr>
          <p:sp>
            <p:nvSpPr>
              <p:cNvPr id="49180" name="Oval 8">
                <a:extLst>
                  <a:ext uri="{FF2B5EF4-FFF2-40B4-BE49-F238E27FC236}">
                    <a16:creationId xmlns:a16="http://schemas.microsoft.com/office/drawing/2014/main" id="{A510574E-02E4-4500-8EDB-68F1E0901F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76" y="1488"/>
                <a:ext cx="216" cy="21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8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Char char="–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bg2"/>
                  </a:buClr>
                  <a:buChar char="–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just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altLang="ko-KR" sz="1200">
                    <a:latin typeface="바탕" panose="02030600000101010101" pitchFamily="18" charset="-127"/>
                    <a:ea typeface="바탕" panose="02030600000101010101" pitchFamily="18" charset="-127"/>
                  </a:rPr>
                  <a:t>1</a:t>
                </a:r>
              </a:p>
            </p:txBody>
          </p:sp>
          <p:sp>
            <p:nvSpPr>
              <p:cNvPr id="49181" name="Oval 9">
                <a:extLst>
                  <a:ext uri="{FF2B5EF4-FFF2-40B4-BE49-F238E27FC236}">
                    <a16:creationId xmlns:a16="http://schemas.microsoft.com/office/drawing/2014/main" id="{08575AB8-565D-444D-BCA1-180B62D110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4" y="2352"/>
                <a:ext cx="216" cy="21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8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Char char="–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bg2"/>
                  </a:buClr>
                  <a:buChar char="–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just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altLang="ko-KR" sz="1200">
                    <a:latin typeface="바탕" panose="02030600000101010101" pitchFamily="18" charset="-127"/>
                    <a:ea typeface="바탕" panose="02030600000101010101" pitchFamily="18" charset="-127"/>
                  </a:rPr>
                  <a:t>3</a:t>
                </a:r>
              </a:p>
            </p:txBody>
          </p:sp>
          <p:sp>
            <p:nvSpPr>
              <p:cNvPr id="49182" name="Oval 10">
                <a:extLst>
                  <a:ext uri="{FF2B5EF4-FFF2-40B4-BE49-F238E27FC236}">
                    <a16:creationId xmlns:a16="http://schemas.microsoft.com/office/drawing/2014/main" id="{4806EC25-8AAB-4D78-8139-4392C575D1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84" y="3000"/>
                <a:ext cx="216" cy="21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8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Char char="–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bg2"/>
                  </a:buClr>
                  <a:buChar char="–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just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altLang="ko-KR" sz="1200">
                    <a:latin typeface="바탕" panose="02030600000101010101" pitchFamily="18" charset="-127"/>
                    <a:ea typeface="바탕" panose="02030600000101010101" pitchFamily="18" charset="-127"/>
                  </a:rPr>
                  <a:t>7</a:t>
                </a:r>
              </a:p>
            </p:txBody>
          </p:sp>
          <p:sp>
            <p:nvSpPr>
              <p:cNvPr id="49183" name="Oval 11">
                <a:extLst>
                  <a:ext uri="{FF2B5EF4-FFF2-40B4-BE49-F238E27FC236}">
                    <a16:creationId xmlns:a16="http://schemas.microsoft.com/office/drawing/2014/main" id="{9A1B90C3-9D3A-41BB-84F9-B79FBA9446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1920"/>
                <a:ext cx="216" cy="21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8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Char char="–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bg2"/>
                  </a:buClr>
                  <a:buChar char="–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just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altLang="ko-KR" sz="1200">
                    <a:latin typeface="바탕" panose="02030600000101010101" pitchFamily="18" charset="-127"/>
                    <a:ea typeface="바탕" panose="02030600000101010101" pitchFamily="18" charset="-127"/>
                  </a:rPr>
                  <a:t>2</a:t>
                </a:r>
              </a:p>
            </p:txBody>
          </p:sp>
          <p:sp>
            <p:nvSpPr>
              <p:cNvPr id="49184" name="Oval 12">
                <a:extLst>
                  <a:ext uri="{FF2B5EF4-FFF2-40B4-BE49-F238E27FC236}">
                    <a16:creationId xmlns:a16="http://schemas.microsoft.com/office/drawing/2014/main" id="{FCC84095-6F3F-4E2E-8622-C4D602055A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72" y="2496"/>
                <a:ext cx="216" cy="21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8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Char char="–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bg2"/>
                  </a:buClr>
                  <a:buChar char="–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just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altLang="ko-KR" sz="1200">
                    <a:latin typeface="바탕" panose="02030600000101010101" pitchFamily="18" charset="-127"/>
                    <a:ea typeface="바탕" panose="02030600000101010101" pitchFamily="18" charset="-127"/>
                  </a:rPr>
                  <a:t>4</a:t>
                </a:r>
              </a:p>
            </p:txBody>
          </p:sp>
          <p:sp>
            <p:nvSpPr>
              <p:cNvPr id="49185" name="Oval 13">
                <a:extLst>
                  <a:ext uri="{FF2B5EF4-FFF2-40B4-BE49-F238E27FC236}">
                    <a16:creationId xmlns:a16="http://schemas.microsoft.com/office/drawing/2014/main" id="{EFAA13BD-B708-4493-9F97-0354B3D754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0" y="2496"/>
                <a:ext cx="216" cy="21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8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Char char="–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bg2"/>
                  </a:buClr>
                  <a:buChar char="–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just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altLang="ko-KR" sz="1200">
                    <a:latin typeface="바탕" panose="02030600000101010101" pitchFamily="18" charset="-127"/>
                    <a:ea typeface="바탕" panose="02030600000101010101" pitchFamily="18" charset="-127"/>
                  </a:rPr>
                  <a:t>5</a:t>
                </a:r>
              </a:p>
            </p:txBody>
          </p:sp>
          <p:sp>
            <p:nvSpPr>
              <p:cNvPr id="49186" name="Oval 14">
                <a:extLst>
                  <a:ext uri="{FF2B5EF4-FFF2-40B4-BE49-F238E27FC236}">
                    <a16:creationId xmlns:a16="http://schemas.microsoft.com/office/drawing/2014/main" id="{6AA85660-0ACB-4BDF-B7A6-E35BCBE3AC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24" y="2064"/>
                <a:ext cx="216" cy="21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8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Char char="–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bg2"/>
                  </a:buClr>
                  <a:buChar char="–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just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altLang="ko-KR" sz="1200">
                    <a:latin typeface="바탕" panose="02030600000101010101" pitchFamily="18" charset="-127"/>
                    <a:ea typeface="바탕" panose="02030600000101010101" pitchFamily="18" charset="-127"/>
                  </a:rPr>
                  <a:t>6</a:t>
                </a:r>
              </a:p>
            </p:txBody>
          </p:sp>
          <p:sp>
            <p:nvSpPr>
              <p:cNvPr id="49187" name="Oval 15">
                <a:extLst>
                  <a:ext uri="{FF2B5EF4-FFF2-40B4-BE49-F238E27FC236}">
                    <a16:creationId xmlns:a16="http://schemas.microsoft.com/office/drawing/2014/main" id="{F5FA2A83-0112-4242-AF93-6B4004678F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08" y="3000"/>
                <a:ext cx="216" cy="21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8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Char char="–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bg2"/>
                  </a:buClr>
                  <a:buChar char="–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just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altLang="ko-KR" sz="1200">
                    <a:latin typeface="바탕" panose="02030600000101010101" pitchFamily="18" charset="-127"/>
                    <a:ea typeface="바탕" panose="02030600000101010101" pitchFamily="18" charset="-127"/>
                  </a:rPr>
                  <a:t>8</a:t>
                </a:r>
              </a:p>
            </p:txBody>
          </p:sp>
          <p:sp>
            <p:nvSpPr>
              <p:cNvPr id="49188" name="Line 16">
                <a:extLst>
                  <a:ext uri="{FF2B5EF4-FFF2-40B4-BE49-F238E27FC236}">
                    <a16:creationId xmlns:a16="http://schemas.microsoft.com/office/drawing/2014/main" id="{9C10E396-2FD0-435D-AD70-90BCB6334CC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72" y="1560"/>
                <a:ext cx="504" cy="0"/>
              </a:xfrm>
              <a:prstGeom prst="line">
                <a:avLst/>
              </a:prstGeom>
              <a:noFill/>
              <a:ln w="38100">
                <a:solidFill>
                  <a:srgbClr val="0066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9189" name="Line 17">
                <a:extLst>
                  <a:ext uri="{FF2B5EF4-FFF2-40B4-BE49-F238E27FC236}">
                    <a16:creationId xmlns:a16="http://schemas.microsoft.com/office/drawing/2014/main" id="{53E04DDC-549F-414F-A739-9E075518D4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696" y="1632"/>
                <a:ext cx="432" cy="7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9190" name="Line 18">
                <a:extLst>
                  <a:ext uri="{FF2B5EF4-FFF2-40B4-BE49-F238E27FC236}">
                    <a16:creationId xmlns:a16="http://schemas.microsoft.com/office/drawing/2014/main" id="{8A0BD1A6-6C35-4656-8FCD-71BD011129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40" y="2424"/>
                <a:ext cx="432" cy="144"/>
              </a:xfrm>
              <a:prstGeom prst="line">
                <a:avLst/>
              </a:prstGeom>
              <a:noFill/>
              <a:ln w="38100">
                <a:solidFill>
                  <a:srgbClr val="0066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9191" name="Line 19">
                <a:extLst>
                  <a:ext uri="{FF2B5EF4-FFF2-40B4-BE49-F238E27FC236}">
                    <a16:creationId xmlns:a16="http://schemas.microsoft.com/office/drawing/2014/main" id="{9B1FC73D-E3FB-4422-BC5A-116286A349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344" y="2136"/>
                <a:ext cx="216" cy="360"/>
              </a:xfrm>
              <a:prstGeom prst="line">
                <a:avLst/>
              </a:prstGeom>
              <a:noFill/>
              <a:ln w="38100">
                <a:solidFill>
                  <a:srgbClr val="0066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9192" name="Line 20">
                <a:extLst>
                  <a:ext uri="{FF2B5EF4-FFF2-40B4-BE49-F238E27FC236}">
                    <a16:creationId xmlns:a16="http://schemas.microsoft.com/office/drawing/2014/main" id="{E9242052-AC77-41E0-8315-F8369B008A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04" y="2064"/>
                <a:ext cx="288" cy="43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9193" name="Line 21">
                <a:extLst>
                  <a:ext uri="{FF2B5EF4-FFF2-40B4-BE49-F238E27FC236}">
                    <a16:creationId xmlns:a16="http://schemas.microsoft.com/office/drawing/2014/main" id="{BD86D5DC-8C7D-4BE3-9D67-6DD0FE1509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72" y="1632"/>
                <a:ext cx="288" cy="28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9194" name="Line 22">
                <a:extLst>
                  <a:ext uri="{FF2B5EF4-FFF2-40B4-BE49-F238E27FC236}">
                    <a16:creationId xmlns:a16="http://schemas.microsoft.com/office/drawing/2014/main" id="{FF265377-8B6C-414D-9A81-9A6C466B15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632" y="1704"/>
                <a:ext cx="216" cy="21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9195" name="Line 23">
                <a:extLst>
                  <a:ext uri="{FF2B5EF4-FFF2-40B4-BE49-F238E27FC236}">
                    <a16:creationId xmlns:a16="http://schemas.microsoft.com/office/drawing/2014/main" id="{028FD375-9197-49C7-B396-524BB8CE7D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064" y="2208"/>
                <a:ext cx="360" cy="28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9196" name="Line 24">
                <a:extLst>
                  <a:ext uri="{FF2B5EF4-FFF2-40B4-BE49-F238E27FC236}">
                    <a16:creationId xmlns:a16="http://schemas.microsoft.com/office/drawing/2014/main" id="{16F3AA32-278B-4EAB-AEE4-66BF920044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92" y="1632"/>
                <a:ext cx="504" cy="432"/>
              </a:xfrm>
              <a:prstGeom prst="line">
                <a:avLst/>
              </a:prstGeom>
              <a:noFill/>
              <a:ln w="38100">
                <a:solidFill>
                  <a:srgbClr val="0066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9197" name="Line 25">
                <a:extLst>
                  <a:ext uri="{FF2B5EF4-FFF2-40B4-BE49-F238E27FC236}">
                    <a16:creationId xmlns:a16="http://schemas.microsoft.com/office/drawing/2014/main" id="{ABE5792B-C6BC-4A05-BACE-0D208415E8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68" y="2568"/>
                <a:ext cx="288" cy="43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9198" name="Line 26">
                <a:extLst>
                  <a:ext uri="{FF2B5EF4-FFF2-40B4-BE49-F238E27FC236}">
                    <a16:creationId xmlns:a16="http://schemas.microsoft.com/office/drawing/2014/main" id="{EB6EFE2F-8630-4682-BF69-2CCE2FA833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128" y="2712"/>
                <a:ext cx="216" cy="288"/>
              </a:xfrm>
              <a:prstGeom prst="line">
                <a:avLst/>
              </a:prstGeom>
              <a:noFill/>
              <a:ln w="38100">
                <a:solidFill>
                  <a:srgbClr val="0066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9199" name="Line 27">
                <a:extLst>
                  <a:ext uri="{FF2B5EF4-FFF2-40B4-BE49-F238E27FC236}">
                    <a16:creationId xmlns:a16="http://schemas.microsoft.com/office/drawing/2014/main" id="{B99BF621-0FCC-488C-B5B4-ABD68BEEE6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00" y="3144"/>
                <a:ext cx="1008" cy="0"/>
              </a:xfrm>
              <a:prstGeom prst="line">
                <a:avLst/>
              </a:prstGeom>
              <a:noFill/>
              <a:ln w="38100">
                <a:solidFill>
                  <a:srgbClr val="0066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9200" name="Line 28">
                <a:extLst>
                  <a:ext uri="{FF2B5EF4-FFF2-40B4-BE49-F238E27FC236}">
                    <a16:creationId xmlns:a16="http://schemas.microsoft.com/office/drawing/2014/main" id="{8EB71160-8C14-4FB1-9997-C1564463FEE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88" y="2568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9201" name="Line 29">
                <a:extLst>
                  <a:ext uri="{FF2B5EF4-FFF2-40B4-BE49-F238E27FC236}">
                    <a16:creationId xmlns:a16="http://schemas.microsoft.com/office/drawing/2014/main" id="{AE5D681F-9320-46BB-B577-2A37407376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36" y="2640"/>
                <a:ext cx="144" cy="360"/>
              </a:xfrm>
              <a:prstGeom prst="line">
                <a:avLst/>
              </a:prstGeom>
              <a:noFill/>
              <a:ln w="38100">
                <a:solidFill>
                  <a:srgbClr val="0066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9202" name="Line 30">
                <a:extLst>
                  <a:ext uri="{FF2B5EF4-FFF2-40B4-BE49-F238E27FC236}">
                    <a16:creationId xmlns:a16="http://schemas.microsoft.com/office/drawing/2014/main" id="{81A6CB95-B577-4C6E-9007-711E56C375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424" y="2280"/>
                <a:ext cx="144" cy="792"/>
              </a:xfrm>
              <a:prstGeom prst="line">
                <a:avLst/>
              </a:prstGeom>
              <a:noFill/>
              <a:ln w="38100">
                <a:solidFill>
                  <a:srgbClr val="0066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9203" name="Oval 31">
                <a:extLst>
                  <a:ext uri="{FF2B5EF4-FFF2-40B4-BE49-F238E27FC236}">
                    <a16:creationId xmlns:a16="http://schemas.microsoft.com/office/drawing/2014/main" id="{9055615E-7BC7-423B-A1E4-F5C7552E17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1488"/>
                <a:ext cx="216" cy="21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8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Char char="–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bg2"/>
                  </a:buClr>
                  <a:buChar char="–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just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altLang="ko-KR" sz="1200">
                    <a:latin typeface="바탕" panose="02030600000101010101" pitchFamily="18" charset="-127"/>
                    <a:ea typeface="바탕" panose="02030600000101010101" pitchFamily="18" charset="-127"/>
                  </a:rPr>
                  <a:t>0</a:t>
                </a:r>
              </a:p>
            </p:txBody>
          </p:sp>
          <p:sp>
            <p:nvSpPr>
              <p:cNvPr id="49204" name="Rectangle 32">
                <a:extLst>
                  <a:ext uri="{FF2B5EF4-FFF2-40B4-BE49-F238E27FC236}">
                    <a16:creationId xmlns:a16="http://schemas.microsoft.com/office/drawing/2014/main" id="{BFB5FB6C-144D-484D-8131-7E320357B4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1872"/>
                <a:ext cx="171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8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Char char="–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bg2"/>
                  </a:buClr>
                  <a:buChar char="–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30000"/>
                  </a:spcBef>
                  <a:buClrTx/>
                  <a:buSzTx/>
                  <a:buFontTx/>
                  <a:buNone/>
                </a:pPr>
                <a:r>
                  <a:rPr lang="en-US" altLang="ko-KR" sz="1200">
                    <a:latin typeface="굴림" panose="020B0600000101010101" pitchFamily="50" charset="-127"/>
                    <a:ea typeface="바탕체" panose="02030609000101010101" pitchFamily="17" charset="-127"/>
                  </a:rPr>
                  <a:t>9</a:t>
                </a:r>
              </a:p>
            </p:txBody>
          </p:sp>
          <p:sp>
            <p:nvSpPr>
              <p:cNvPr id="49205" name="Rectangle 33">
                <a:extLst>
                  <a:ext uri="{FF2B5EF4-FFF2-40B4-BE49-F238E27FC236}">
                    <a16:creationId xmlns:a16="http://schemas.microsoft.com/office/drawing/2014/main" id="{F5D4B2A8-F846-4BAD-B029-722A5C82D2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1728"/>
                <a:ext cx="171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8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Char char="–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bg2"/>
                  </a:buClr>
                  <a:buChar char="–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30000"/>
                  </a:spcBef>
                  <a:buClrTx/>
                  <a:buSzTx/>
                  <a:buFontTx/>
                  <a:buNone/>
                </a:pPr>
                <a:r>
                  <a:rPr lang="en-US" altLang="ko-KR" sz="1200">
                    <a:latin typeface="굴림" panose="020B0600000101010101" pitchFamily="50" charset="-127"/>
                    <a:ea typeface="바탕체" panose="02030609000101010101" pitchFamily="17" charset="-127"/>
                  </a:rPr>
                  <a:t>5</a:t>
                </a:r>
              </a:p>
            </p:txBody>
          </p:sp>
          <p:sp>
            <p:nvSpPr>
              <p:cNvPr id="49206" name="Rectangle 34">
                <a:extLst>
                  <a:ext uri="{FF2B5EF4-FFF2-40B4-BE49-F238E27FC236}">
                    <a16:creationId xmlns:a16="http://schemas.microsoft.com/office/drawing/2014/main" id="{A86BA51E-DF3A-4379-8800-6040EA755B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824"/>
                <a:ext cx="171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8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Char char="–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bg2"/>
                  </a:buClr>
                  <a:buChar char="–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30000"/>
                  </a:spcBef>
                  <a:buClrTx/>
                  <a:buSzTx/>
                  <a:buFontTx/>
                  <a:buNone/>
                </a:pPr>
                <a:r>
                  <a:rPr lang="en-US" altLang="ko-KR" sz="1200">
                    <a:latin typeface="굴림" panose="020B0600000101010101" pitchFamily="50" charset="-127"/>
                    <a:ea typeface="바탕체" panose="02030609000101010101" pitchFamily="17" charset="-127"/>
                  </a:rPr>
                  <a:t>6</a:t>
                </a:r>
              </a:p>
            </p:txBody>
          </p:sp>
          <p:sp>
            <p:nvSpPr>
              <p:cNvPr id="49207" name="Rectangle 35">
                <a:extLst>
                  <a:ext uri="{FF2B5EF4-FFF2-40B4-BE49-F238E27FC236}">
                    <a16:creationId xmlns:a16="http://schemas.microsoft.com/office/drawing/2014/main" id="{61691A76-C2A1-470F-B5D7-DE58F8C1D8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56" y="1728"/>
                <a:ext cx="171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8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Char char="–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bg2"/>
                  </a:buClr>
                  <a:buChar char="–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30000"/>
                  </a:spcBef>
                  <a:buClrTx/>
                  <a:buSzTx/>
                  <a:buFontTx/>
                  <a:buNone/>
                </a:pPr>
                <a:r>
                  <a:rPr lang="en-US" altLang="ko-KR" sz="1200">
                    <a:latin typeface="굴림" panose="020B0600000101010101" pitchFamily="50" charset="-127"/>
                    <a:ea typeface="바탕체" panose="02030609000101010101" pitchFamily="17" charset="-127"/>
                  </a:rPr>
                  <a:t>4</a:t>
                </a:r>
              </a:p>
            </p:txBody>
          </p:sp>
          <p:sp>
            <p:nvSpPr>
              <p:cNvPr id="49208" name="Rectangle 36">
                <a:extLst>
                  <a:ext uri="{FF2B5EF4-FFF2-40B4-BE49-F238E27FC236}">
                    <a16:creationId xmlns:a16="http://schemas.microsoft.com/office/drawing/2014/main" id="{0BBA105B-D05F-44B8-93CC-223D6EAA8D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8" y="2304"/>
                <a:ext cx="171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8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Char char="–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bg2"/>
                  </a:buClr>
                  <a:buChar char="–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30000"/>
                  </a:spcBef>
                  <a:buClrTx/>
                  <a:buSzTx/>
                  <a:buFontTx/>
                  <a:buNone/>
                </a:pPr>
                <a:r>
                  <a:rPr lang="en-US" altLang="ko-KR" sz="1200">
                    <a:latin typeface="굴림" panose="020B0600000101010101" pitchFamily="50" charset="-127"/>
                    <a:ea typeface="바탕체" panose="02030609000101010101" pitchFamily="17" charset="-127"/>
                  </a:rPr>
                  <a:t>1</a:t>
                </a:r>
              </a:p>
            </p:txBody>
          </p:sp>
          <p:sp>
            <p:nvSpPr>
              <p:cNvPr id="49209" name="Rectangle 37">
                <a:extLst>
                  <a:ext uri="{FF2B5EF4-FFF2-40B4-BE49-F238E27FC236}">
                    <a16:creationId xmlns:a16="http://schemas.microsoft.com/office/drawing/2014/main" id="{52F9A3AA-C809-4720-86B3-EADBA45A33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2688"/>
                <a:ext cx="171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8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Char char="–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bg2"/>
                  </a:buClr>
                  <a:buChar char="–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30000"/>
                  </a:spcBef>
                  <a:buClrTx/>
                  <a:buSzTx/>
                  <a:buFontTx/>
                  <a:buNone/>
                </a:pPr>
                <a:r>
                  <a:rPr lang="en-US" altLang="ko-KR" sz="1200">
                    <a:latin typeface="굴림" panose="020B0600000101010101" pitchFamily="50" charset="-127"/>
                    <a:ea typeface="바탕체" panose="02030609000101010101" pitchFamily="17" charset="-127"/>
                  </a:rPr>
                  <a:t>6</a:t>
                </a:r>
              </a:p>
            </p:txBody>
          </p:sp>
          <p:sp>
            <p:nvSpPr>
              <p:cNvPr id="49210" name="Rectangle 38">
                <a:extLst>
                  <a:ext uri="{FF2B5EF4-FFF2-40B4-BE49-F238E27FC236}">
                    <a16:creationId xmlns:a16="http://schemas.microsoft.com/office/drawing/2014/main" id="{57B221EA-AC97-42AE-B1E5-1A73E9BA29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2592"/>
                <a:ext cx="171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8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Char char="–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bg2"/>
                  </a:buClr>
                  <a:buChar char="–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30000"/>
                  </a:spcBef>
                  <a:buClrTx/>
                  <a:buSzTx/>
                  <a:buFontTx/>
                  <a:buNone/>
                </a:pPr>
                <a:r>
                  <a:rPr lang="en-US" altLang="ko-KR" sz="1200">
                    <a:latin typeface="굴림" panose="020B0600000101010101" pitchFamily="50" charset="-127"/>
                    <a:ea typeface="바탕체" panose="02030609000101010101" pitchFamily="17" charset="-127"/>
                  </a:rPr>
                  <a:t>4</a:t>
                </a:r>
              </a:p>
            </p:txBody>
          </p:sp>
          <p:sp>
            <p:nvSpPr>
              <p:cNvPr id="49211" name="Rectangle 39">
                <a:extLst>
                  <a:ext uri="{FF2B5EF4-FFF2-40B4-BE49-F238E27FC236}">
                    <a16:creationId xmlns:a16="http://schemas.microsoft.com/office/drawing/2014/main" id="{A9D49C65-E434-4272-A44E-E190A2D9C7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8" y="2256"/>
                <a:ext cx="171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8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Char char="–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bg2"/>
                  </a:buClr>
                  <a:buChar char="–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30000"/>
                  </a:spcBef>
                  <a:buClrTx/>
                  <a:buSzTx/>
                  <a:buFontTx/>
                  <a:buNone/>
                </a:pPr>
                <a:r>
                  <a:rPr lang="en-US" altLang="ko-KR" sz="1200">
                    <a:latin typeface="굴림" panose="020B0600000101010101" pitchFamily="50" charset="-127"/>
                    <a:ea typeface="바탕체" panose="02030609000101010101" pitchFamily="17" charset="-127"/>
                  </a:rPr>
                  <a:t>5</a:t>
                </a:r>
              </a:p>
            </p:txBody>
          </p:sp>
          <p:sp>
            <p:nvSpPr>
              <p:cNvPr id="49212" name="Rectangle 40">
                <a:extLst>
                  <a:ext uri="{FF2B5EF4-FFF2-40B4-BE49-F238E27FC236}">
                    <a16:creationId xmlns:a16="http://schemas.microsoft.com/office/drawing/2014/main" id="{C53A657D-B74B-4886-B483-B561CD979E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6" y="2208"/>
                <a:ext cx="171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8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Char char="–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bg2"/>
                  </a:buClr>
                  <a:buChar char="–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30000"/>
                  </a:spcBef>
                  <a:buClrTx/>
                  <a:buSzTx/>
                  <a:buFontTx/>
                  <a:buNone/>
                </a:pPr>
                <a:r>
                  <a:rPr lang="en-US" altLang="ko-KR" sz="1200">
                    <a:latin typeface="굴림" panose="020B0600000101010101" pitchFamily="50" charset="-127"/>
                    <a:ea typeface="바탕체" panose="02030609000101010101" pitchFamily="17" charset="-127"/>
                  </a:rPr>
                  <a:t>2</a:t>
                </a:r>
              </a:p>
            </p:txBody>
          </p:sp>
          <p:sp>
            <p:nvSpPr>
              <p:cNvPr id="49213" name="Rectangle 41">
                <a:extLst>
                  <a:ext uri="{FF2B5EF4-FFF2-40B4-BE49-F238E27FC236}">
                    <a16:creationId xmlns:a16="http://schemas.microsoft.com/office/drawing/2014/main" id="{CF2279F8-F787-45D0-B6D4-32E33BB0C4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12" y="2208"/>
                <a:ext cx="171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8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Char char="–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bg2"/>
                  </a:buClr>
                  <a:buChar char="–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30000"/>
                  </a:spcBef>
                  <a:buClrTx/>
                  <a:buSzTx/>
                  <a:buFontTx/>
                  <a:buNone/>
                </a:pPr>
                <a:r>
                  <a:rPr lang="en-US" altLang="ko-KR" sz="1200">
                    <a:latin typeface="굴림" panose="020B0600000101010101" pitchFamily="50" charset="-127"/>
                    <a:ea typeface="바탕체" panose="02030609000101010101" pitchFamily="17" charset="-127"/>
                  </a:rPr>
                  <a:t>5</a:t>
                </a:r>
              </a:p>
            </p:txBody>
          </p:sp>
          <p:sp>
            <p:nvSpPr>
              <p:cNvPr id="49214" name="Rectangle 42">
                <a:extLst>
                  <a:ext uri="{FF2B5EF4-FFF2-40B4-BE49-F238E27FC236}">
                    <a16:creationId xmlns:a16="http://schemas.microsoft.com/office/drawing/2014/main" id="{8C6B79F3-7BF1-477C-BE5C-822E8212F8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96" y="2544"/>
                <a:ext cx="171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8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Char char="–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bg2"/>
                  </a:buClr>
                  <a:buChar char="–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30000"/>
                  </a:spcBef>
                  <a:buClrTx/>
                  <a:buSzTx/>
                  <a:buFontTx/>
                  <a:buNone/>
                </a:pPr>
                <a:r>
                  <a:rPr lang="en-US" altLang="ko-KR" sz="1200">
                    <a:latin typeface="굴림" panose="020B0600000101010101" pitchFamily="50" charset="-127"/>
                    <a:ea typeface="바탕체" panose="02030609000101010101" pitchFamily="17" charset="-127"/>
                  </a:rPr>
                  <a:t>2</a:t>
                </a:r>
              </a:p>
            </p:txBody>
          </p:sp>
          <p:sp>
            <p:nvSpPr>
              <p:cNvPr id="49215" name="Rectangle 43">
                <a:extLst>
                  <a:ext uri="{FF2B5EF4-FFF2-40B4-BE49-F238E27FC236}">
                    <a16:creationId xmlns:a16="http://schemas.microsoft.com/office/drawing/2014/main" id="{18719F1E-2A57-4000-873F-D48AED7F43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4" y="2784"/>
                <a:ext cx="171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8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Char char="–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bg2"/>
                  </a:buClr>
                  <a:buChar char="–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30000"/>
                  </a:spcBef>
                  <a:buClrTx/>
                  <a:buSzTx/>
                  <a:buFontTx/>
                  <a:buNone/>
                </a:pPr>
                <a:r>
                  <a:rPr lang="en-US" altLang="ko-KR" sz="1200">
                    <a:latin typeface="굴림" panose="020B0600000101010101" pitchFamily="50" charset="-127"/>
                    <a:ea typeface="바탕체" panose="02030609000101010101" pitchFamily="17" charset="-127"/>
                  </a:rPr>
                  <a:t>1</a:t>
                </a:r>
              </a:p>
            </p:txBody>
          </p:sp>
          <p:sp>
            <p:nvSpPr>
              <p:cNvPr id="49216" name="Rectangle 44">
                <a:extLst>
                  <a:ext uri="{FF2B5EF4-FFF2-40B4-BE49-F238E27FC236}">
                    <a16:creationId xmlns:a16="http://schemas.microsoft.com/office/drawing/2014/main" id="{CEAC8165-191E-4BD7-A42A-09C3C740A7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2736"/>
                <a:ext cx="171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8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Char char="–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bg2"/>
                  </a:buClr>
                  <a:buChar char="–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30000"/>
                  </a:spcBef>
                  <a:buClrTx/>
                  <a:buSzTx/>
                  <a:buFontTx/>
                  <a:buNone/>
                </a:pPr>
                <a:r>
                  <a:rPr lang="en-US" altLang="ko-KR" sz="1200">
                    <a:latin typeface="굴림" panose="020B0600000101010101" pitchFamily="50" charset="-127"/>
                    <a:ea typeface="바탕체" panose="02030609000101010101" pitchFamily="17" charset="-127"/>
                  </a:rPr>
                  <a:t>3</a:t>
                </a:r>
              </a:p>
            </p:txBody>
          </p:sp>
          <p:sp>
            <p:nvSpPr>
              <p:cNvPr id="49217" name="Line 45">
                <a:extLst>
                  <a:ext uri="{FF2B5EF4-FFF2-40B4-BE49-F238E27FC236}">
                    <a16:creationId xmlns:a16="http://schemas.microsoft.com/office/drawing/2014/main" id="{8A7B7A31-A98B-42A1-AE6A-37709B03CBC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48" y="1584"/>
                <a:ext cx="1200" cy="52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ko-KR" altLang="en-US"/>
              </a:p>
            </p:txBody>
          </p:sp>
          <p:sp>
            <p:nvSpPr>
              <p:cNvPr id="49218" name="Rectangle 46">
                <a:extLst>
                  <a:ext uri="{FF2B5EF4-FFF2-40B4-BE49-F238E27FC236}">
                    <a16:creationId xmlns:a16="http://schemas.microsoft.com/office/drawing/2014/main" id="{7872C226-B0C9-450B-8820-C15F5638E9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93" y="1920"/>
                <a:ext cx="267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8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Char char="–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bg2"/>
                  </a:buClr>
                  <a:buChar char="–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30000"/>
                  </a:spcBef>
                  <a:buClrTx/>
                  <a:buSzTx/>
                  <a:buFontTx/>
                  <a:buNone/>
                </a:pPr>
                <a:r>
                  <a:rPr lang="en-US" altLang="ko-KR" sz="1200">
                    <a:latin typeface="굴림" panose="020B0600000101010101" pitchFamily="50" charset="-127"/>
                    <a:ea typeface="바탕체" panose="02030609000101010101" pitchFamily="17" charset="-127"/>
                  </a:rPr>
                  <a:t>15</a:t>
                </a:r>
              </a:p>
            </p:txBody>
          </p:sp>
        </p:grpSp>
        <p:sp>
          <p:nvSpPr>
            <p:cNvPr id="49179" name="Rectangle 47">
              <a:extLst>
                <a:ext uri="{FF2B5EF4-FFF2-40B4-BE49-F238E27FC236}">
                  <a16:creationId xmlns:a16="http://schemas.microsoft.com/office/drawing/2014/main" id="{B0362EE4-915B-4496-AA6B-EED9A265A7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3456"/>
              <a:ext cx="17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80000"/>
                <a:buFont typeface="Wingdings" panose="05000000000000000000" pitchFamily="2" charset="2"/>
                <a:buChar char="l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30000"/>
                </a:spcBef>
                <a:buClrTx/>
                <a:buSzTx/>
                <a:buFontTx/>
                <a:buNone/>
              </a:pPr>
              <a:r>
                <a:rPr lang="en-US" altLang="ko-KR" sz="1200">
                  <a:latin typeface="굴림" panose="020B0600000101010101" pitchFamily="50" charset="-127"/>
                  <a:ea typeface="바탕체" panose="02030609000101010101" pitchFamily="17" charset="-127"/>
                </a:rPr>
                <a:t>1</a:t>
              </a:r>
            </a:p>
          </p:txBody>
        </p:sp>
      </p:grpSp>
      <p:sp>
        <p:nvSpPr>
          <p:cNvPr id="49158" name="Oval 48">
            <a:extLst>
              <a:ext uri="{FF2B5EF4-FFF2-40B4-BE49-F238E27FC236}">
                <a16:creationId xmlns:a16="http://schemas.microsoft.com/office/drawing/2014/main" id="{D446E242-5309-4954-B270-DF62EA8535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1150" y="4054475"/>
            <a:ext cx="342900" cy="342900"/>
          </a:xfrm>
          <a:prstGeom prst="ellipse">
            <a:avLst/>
          </a:prstGeom>
          <a:solidFill>
            <a:srgbClr val="FFFF66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200">
                <a:latin typeface="바탕" panose="02030600000101010101" pitchFamily="18" charset="-127"/>
                <a:ea typeface="바탕" panose="02030600000101010101" pitchFamily="18" charset="-127"/>
              </a:rPr>
              <a:t>0</a:t>
            </a:r>
          </a:p>
        </p:txBody>
      </p:sp>
      <p:sp>
        <p:nvSpPr>
          <p:cNvPr id="49159" name="Oval 49">
            <a:extLst>
              <a:ext uri="{FF2B5EF4-FFF2-40B4-BE49-F238E27FC236}">
                <a16:creationId xmlns:a16="http://schemas.microsoft.com/office/drawing/2014/main" id="{9843EE9D-8886-4529-9CC5-F48B5877B3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48350" y="4625975"/>
            <a:ext cx="342900" cy="342900"/>
          </a:xfrm>
          <a:prstGeom prst="ellipse">
            <a:avLst/>
          </a:prstGeom>
          <a:solidFill>
            <a:srgbClr val="FFFF66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200">
                <a:latin typeface="바탕" panose="02030600000101010101" pitchFamily="18" charset="-127"/>
                <a:ea typeface="바탕" panose="02030600000101010101" pitchFamily="18" charset="-127"/>
              </a:rPr>
              <a:t>3</a:t>
            </a:r>
          </a:p>
        </p:txBody>
      </p:sp>
      <p:sp>
        <p:nvSpPr>
          <p:cNvPr id="49160" name="Oval 50">
            <a:extLst>
              <a:ext uri="{FF2B5EF4-FFF2-40B4-BE49-F238E27FC236}">
                <a16:creationId xmlns:a16="http://schemas.microsoft.com/office/drawing/2014/main" id="{12505B42-34A2-4134-AEBC-D891DCCEAE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7050" y="2568575"/>
            <a:ext cx="342900" cy="342900"/>
          </a:xfrm>
          <a:prstGeom prst="ellipse">
            <a:avLst/>
          </a:prstGeom>
          <a:solidFill>
            <a:srgbClr val="FFFF66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200">
                <a:latin typeface="바탕" panose="02030600000101010101" pitchFamily="18" charset="-127"/>
                <a:ea typeface="바탕" panose="02030600000101010101" pitchFamily="18" charset="-127"/>
              </a:rPr>
              <a:t>5</a:t>
            </a:r>
          </a:p>
        </p:txBody>
      </p:sp>
      <p:sp>
        <p:nvSpPr>
          <p:cNvPr id="49161" name="Oval 51">
            <a:extLst>
              <a:ext uri="{FF2B5EF4-FFF2-40B4-BE49-F238E27FC236}">
                <a16:creationId xmlns:a16="http://schemas.microsoft.com/office/drawing/2014/main" id="{FDA016D3-4852-44F2-9F9F-8B1B74C797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1150" y="3254375"/>
            <a:ext cx="342900" cy="342900"/>
          </a:xfrm>
          <a:prstGeom prst="ellipse">
            <a:avLst/>
          </a:prstGeom>
          <a:solidFill>
            <a:srgbClr val="FFFF66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200">
                <a:latin typeface="바탕" panose="02030600000101010101" pitchFamily="18" charset="-127"/>
                <a:ea typeface="바탕" panose="02030600000101010101" pitchFamily="18" charset="-127"/>
              </a:rPr>
              <a:t>1</a:t>
            </a:r>
          </a:p>
        </p:txBody>
      </p:sp>
      <p:sp>
        <p:nvSpPr>
          <p:cNvPr id="49162" name="Line 52">
            <a:extLst>
              <a:ext uri="{FF2B5EF4-FFF2-40B4-BE49-F238E27FC236}">
                <a16:creationId xmlns:a16="http://schemas.microsoft.com/office/drawing/2014/main" id="{090E1F51-3775-468C-8418-56C5462C0F2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619750" y="3597275"/>
            <a:ext cx="0" cy="457200"/>
          </a:xfrm>
          <a:prstGeom prst="line">
            <a:avLst/>
          </a:prstGeom>
          <a:noFill/>
          <a:ln w="57150">
            <a:solidFill>
              <a:srgbClr val="00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9163" name="Oval 53">
            <a:extLst>
              <a:ext uri="{FF2B5EF4-FFF2-40B4-BE49-F238E27FC236}">
                <a16:creationId xmlns:a16="http://schemas.microsoft.com/office/drawing/2014/main" id="{4C1EB893-ACE2-44F4-A25D-1F7E264C67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76950" y="3482975"/>
            <a:ext cx="342900" cy="342900"/>
          </a:xfrm>
          <a:prstGeom prst="ellipse">
            <a:avLst/>
          </a:prstGeom>
          <a:solidFill>
            <a:srgbClr val="FFFF66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200">
                <a:latin typeface="바탕" panose="02030600000101010101" pitchFamily="18" charset="-127"/>
                <a:ea typeface="바탕" panose="02030600000101010101" pitchFamily="18" charset="-127"/>
              </a:rPr>
              <a:t>6</a:t>
            </a:r>
          </a:p>
        </p:txBody>
      </p:sp>
      <p:sp>
        <p:nvSpPr>
          <p:cNvPr id="49164" name="Line 54">
            <a:extLst>
              <a:ext uri="{FF2B5EF4-FFF2-40B4-BE49-F238E27FC236}">
                <a16:creationId xmlns:a16="http://schemas.microsoft.com/office/drawing/2014/main" id="{DF96025E-CD8D-4414-BE44-057A5990D6AB}"/>
              </a:ext>
            </a:extLst>
          </p:cNvPr>
          <p:cNvSpPr>
            <a:spLocks noChangeShapeType="1"/>
          </p:cNvSpPr>
          <p:nvPr/>
        </p:nvSpPr>
        <p:spPr bwMode="auto">
          <a:xfrm>
            <a:off x="5734050" y="3368675"/>
            <a:ext cx="342900" cy="228600"/>
          </a:xfrm>
          <a:prstGeom prst="line">
            <a:avLst/>
          </a:prstGeom>
          <a:noFill/>
          <a:ln w="57150">
            <a:solidFill>
              <a:srgbClr val="00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9165" name="Oval 55">
            <a:extLst>
              <a:ext uri="{FF2B5EF4-FFF2-40B4-BE49-F238E27FC236}">
                <a16:creationId xmlns:a16="http://schemas.microsoft.com/office/drawing/2014/main" id="{88862581-B687-478A-BD4B-AEA9BC1146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34250" y="3940175"/>
            <a:ext cx="342900" cy="342900"/>
          </a:xfrm>
          <a:prstGeom prst="ellipse">
            <a:avLst/>
          </a:prstGeom>
          <a:solidFill>
            <a:srgbClr val="FFFF66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200">
                <a:latin typeface="바탕" panose="02030600000101010101" pitchFamily="18" charset="-127"/>
                <a:ea typeface="바탕" panose="02030600000101010101" pitchFamily="18" charset="-127"/>
              </a:rPr>
              <a:t>2</a:t>
            </a:r>
          </a:p>
        </p:txBody>
      </p:sp>
      <p:sp>
        <p:nvSpPr>
          <p:cNvPr id="49166" name="Oval 56">
            <a:extLst>
              <a:ext uri="{FF2B5EF4-FFF2-40B4-BE49-F238E27FC236}">
                <a16:creationId xmlns:a16="http://schemas.microsoft.com/office/drawing/2014/main" id="{0E9FC5B7-F9E8-4F37-B141-F5A3F271B5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76950" y="2797175"/>
            <a:ext cx="342900" cy="342900"/>
          </a:xfrm>
          <a:prstGeom prst="ellipse">
            <a:avLst/>
          </a:prstGeom>
          <a:solidFill>
            <a:srgbClr val="FFFF66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200">
                <a:latin typeface="바탕" panose="02030600000101010101" pitchFamily="18" charset="-127"/>
                <a:ea typeface="바탕" panose="02030600000101010101" pitchFamily="18" charset="-127"/>
              </a:rPr>
              <a:t>8</a:t>
            </a:r>
          </a:p>
        </p:txBody>
      </p:sp>
      <p:sp>
        <p:nvSpPr>
          <p:cNvPr id="49167" name="Line 57">
            <a:extLst>
              <a:ext uri="{FF2B5EF4-FFF2-40B4-BE49-F238E27FC236}">
                <a16:creationId xmlns:a16="http://schemas.microsoft.com/office/drawing/2014/main" id="{A188011C-38A7-45DF-8120-88B261799D9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19850" y="2797175"/>
            <a:ext cx="457200" cy="228600"/>
          </a:xfrm>
          <a:prstGeom prst="line">
            <a:avLst/>
          </a:prstGeom>
          <a:noFill/>
          <a:ln w="57150">
            <a:solidFill>
              <a:srgbClr val="00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9168" name="Line 58">
            <a:extLst>
              <a:ext uri="{FF2B5EF4-FFF2-40B4-BE49-F238E27FC236}">
                <a16:creationId xmlns:a16="http://schemas.microsoft.com/office/drawing/2014/main" id="{06F78A3D-1B0A-450C-BAB7-4AABDFDC69D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305550" y="3140075"/>
            <a:ext cx="0" cy="342900"/>
          </a:xfrm>
          <a:prstGeom prst="line">
            <a:avLst/>
          </a:prstGeom>
          <a:noFill/>
          <a:ln w="57150">
            <a:solidFill>
              <a:srgbClr val="00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9169" name="Oval 59">
            <a:extLst>
              <a:ext uri="{FF2B5EF4-FFF2-40B4-BE49-F238E27FC236}">
                <a16:creationId xmlns:a16="http://schemas.microsoft.com/office/drawing/2014/main" id="{0BE23DE2-482B-49EA-BF5D-D020B1C985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48450" y="3254375"/>
            <a:ext cx="342900" cy="342900"/>
          </a:xfrm>
          <a:prstGeom prst="ellipse">
            <a:avLst/>
          </a:prstGeom>
          <a:solidFill>
            <a:srgbClr val="FFFF66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200">
                <a:latin typeface="바탕" panose="02030600000101010101" pitchFamily="18" charset="-127"/>
                <a:ea typeface="바탕" panose="02030600000101010101" pitchFamily="18" charset="-127"/>
              </a:rPr>
              <a:t>7</a:t>
            </a:r>
          </a:p>
        </p:txBody>
      </p:sp>
      <p:sp>
        <p:nvSpPr>
          <p:cNvPr id="49170" name="Line 60">
            <a:extLst>
              <a:ext uri="{FF2B5EF4-FFF2-40B4-BE49-F238E27FC236}">
                <a16:creationId xmlns:a16="http://schemas.microsoft.com/office/drawing/2014/main" id="{30CA41EC-40E6-4657-86CA-23F49A069058}"/>
              </a:ext>
            </a:extLst>
          </p:cNvPr>
          <p:cNvSpPr>
            <a:spLocks noChangeShapeType="1"/>
          </p:cNvSpPr>
          <p:nvPr/>
        </p:nvSpPr>
        <p:spPr bwMode="auto">
          <a:xfrm>
            <a:off x="6305550" y="3140075"/>
            <a:ext cx="342900" cy="228600"/>
          </a:xfrm>
          <a:prstGeom prst="line">
            <a:avLst/>
          </a:prstGeom>
          <a:noFill/>
          <a:ln w="57150">
            <a:solidFill>
              <a:srgbClr val="00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9171" name="Oval 61">
            <a:extLst>
              <a:ext uri="{FF2B5EF4-FFF2-40B4-BE49-F238E27FC236}">
                <a16:creationId xmlns:a16="http://schemas.microsoft.com/office/drawing/2014/main" id="{770D475A-B5EC-4ECB-A833-71D85A3BC7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9850" y="3940175"/>
            <a:ext cx="342900" cy="342900"/>
          </a:xfrm>
          <a:prstGeom prst="ellipse">
            <a:avLst/>
          </a:prstGeom>
          <a:solidFill>
            <a:srgbClr val="FFFF66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200">
                <a:latin typeface="바탕" panose="02030600000101010101" pitchFamily="18" charset="-127"/>
                <a:ea typeface="바탕" panose="02030600000101010101" pitchFamily="18" charset="-127"/>
              </a:rPr>
              <a:t>4</a:t>
            </a:r>
          </a:p>
        </p:txBody>
      </p:sp>
      <p:sp>
        <p:nvSpPr>
          <p:cNvPr id="49172" name="Line 62">
            <a:extLst>
              <a:ext uri="{FF2B5EF4-FFF2-40B4-BE49-F238E27FC236}">
                <a16:creationId xmlns:a16="http://schemas.microsoft.com/office/drawing/2014/main" id="{C8A97CEE-7D97-4416-9FE8-3E064FFA98F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648450" y="3597275"/>
            <a:ext cx="114300" cy="342900"/>
          </a:xfrm>
          <a:prstGeom prst="line">
            <a:avLst/>
          </a:prstGeom>
          <a:noFill/>
          <a:ln w="57150">
            <a:solidFill>
              <a:srgbClr val="00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9173" name="Line 63">
            <a:extLst>
              <a:ext uri="{FF2B5EF4-FFF2-40B4-BE49-F238E27FC236}">
                <a16:creationId xmlns:a16="http://schemas.microsoft.com/office/drawing/2014/main" id="{AE4F2327-3B33-47B0-B647-6BCBAC2EFD96}"/>
              </a:ext>
            </a:extLst>
          </p:cNvPr>
          <p:cNvSpPr>
            <a:spLocks noChangeShapeType="1"/>
          </p:cNvSpPr>
          <p:nvPr/>
        </p:nvSpPr>
        <p:spPr bwMode="auto">
          <a:xfrm>
            <a:off x="6762750" y="4054475"/>
            <a:ext cx="571500" cy="0"/>
          </a:xfrm>
          <a:prstGeom prst="line">
            <a:avLst/>
          </a:prstGeom>
          <a:noFill/>
          <a:ln w="57150">
            <a:solidFill>
              <a:srgbClr val="00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9174" name="Line 64">
            <a:extLst>
              <a:ext uri="{FF2B5EF4-FFF2-40B4-BE49-F238E27FC236}">
                <a16:creationId xmlns:a16="http://schemas.microsoft.com/office/drawing/2014/main" id="{40E0A2CC-8CC9-4724-8C27-C8D99A535A8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191250" y="4283075"/>
            <a:ext cx="342900" cy="457200"/>
          </a:xfrm>
          <a:prstGeom prst="line">
            <a:avLst/>
          </a:prstGeom>
          <a:noFill/>
          <a:ln w="57150">
            <a:solidFill>
              <a:srgbClr val="00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9175" name="Line 67">
            <a:extLst>
              <a:ext uri="{FF2B5EF4-FFF2-40B4-BE49-F238E27FC236}">
                <a16:creationId xmlns:a16="http://schemas.microsoft.com/office/drawing/2014/main" id="{058469E4-2FBD-4C93-B2F5-8A72A6F6835F}"/>
              </a:ext>
            </a:extLst>
          </p:cNvPr>
          <p:cNvSpPr>
            <a:spLocks noChangeShapeType="1"/>
          </p:cNvSpPr>
          <p:nvPr/>
        </p:nvSpPr>
        <p:spPr bwMode="auto">
          <a:xfrm>
            <a:off x="1444625" y="2592388"/>
            <a:ext cx="1866900" cy="838200"/>
          </a:xfrm>
          <a:prstGeom prst="line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49176" name="TextBox 4">
            <a:extLst>
              <a:ext uri="{FF2B5EF4-FFF2-40B4-BE49-F238E27FC236}">
                <a16:creationId xmlns:a16="http://schemas.microsoft.com/office/drawing/2014/main" id="{212AEECA-BB3E-4315-B7F1-DC70C5EFA5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11638" y="5329238"/>
            <a:ext cx="4608512" cy="8302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600">
                <a:latin typeface="Verdana" panose="020B0604030504040204" pitchFamily="34" charset="0"/>
                <a:ea typeface="굴림" panose="020B0600000101010101" pitchFamily="50" charset="-127"/>
              </a:rPr>
              <a:t>S = {0,1,6,8,5, 7,4, 3,2}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600">
                <a:latin typeface="Verdana" panose="020B0604030504040204" pitchFamily="34" charset="0"/>
                <a:ea typeface="굴림" panose="020B0600000101010101" pitchFamily="50" charset="-127"/>
              </a:rPr>
              <a:t>A = {(0,1),(1,6),(6,8),(8,5),(8,7),(7,4),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600">
                <a:latin typeface="Verdana" panose="020B0604030504040204" pitchFamily="34" charset="0"/>
                <a:ea typeface="굴림" panose="020B0600000101010101" pitchFamily="50" charset="-127"/>
              </a:rPr>
              <a:t>         (4,3),(4,2)}</a:t>
            </a:r>
            <a:endParaRPr kumimoji="0" lang="ko-KR" altLang="en-US" sz="1600">
              <a:latin typeface="Verdana" panose="020B0604030504040204" pitchFamily="34" charset="0"/>
              <a:ea typeface="굴림" panose="020B0600000101010101" pitchFamily="50" charset="-127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912B951C-B564-44B3-B1A7-191A1D2231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5650" y="0"/>
            <a:ext cx="7793038" cy="617538"/>
          </a:xfrm>
        </p:spPr>
        <p:txBody>
          <a:bodyPr/>
          <a:lstStyle/>
          <a:p>
            <a:pPr eaLnBrk="1" hangingPunct="1"/>
            <a:r>
              <a:rPr lang="en-US" altLang="ko-KR" sz="3200" b="1">
                <a:ea typeface="굴림" panose="020B0600000101010101" pitchFamily="50" charset="-127"/>
              </a:rPr>
              <a:t>Prim</a:t>
            </a:r>
            <a:r>
              <a:rPr lang="ko-KR" altLang="en-US" sz="3200" b="1">
                <a:ea typeface="굴림" panose="020B0600000101010101" pitchFamily="50" charset="-127"/>
              </a:rPr>
              <a:t>의 알고리즘 구현 </a:t>
            </a:r>
            <a:r>
              <a:rPr lang="en-US" altLang="ko-KR" sz="3200" b="1">
                <a:ea typeface="굴림" panose="020B0600000101010101" pitchFamily="50" charset="-127"/>
              </a:rPr>
              <a:t>1</a:t>
            </a:r>
            <a:endParaRPr lang="ko-KR" altLang="en-US" sz="3200" b="1">
              <a:ea typeface="굴림" panose="020B0600000101010101" pitchFamily="50" charset="-127"/>
            </a:endParaRP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DBAF5F14-084E-46DC-BDC3-5C3D6E4B6BE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0850" y="876300"/>
            <a:ext cx="8242300" cy="6153150"/>
          </a:xfrm>
        </p:spPr>
        <p:txBody>
          <a:bodyPr/>
          <a:lstStyle/>
          <a:p>
            <a:pPr marL="0" indent="0" algn="just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//V-S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에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속하는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정점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 v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에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대하여 </a:t>
            </a:r>
            <a:endParaRPr lang="en-US" altLang="ko-KR" sz="1400" dirty="0">
              <a:latin typeface="맑은 고딕" pitchFamily="50" charset="-127"/>
              <a:ea typeface="맑은 고딕" pitchFamily="50" charset="-127"/>
            </a:endParaRPr>
          </a:p>
          <a:p>
            <a:pPr marL="0" indent="0" algn="just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//     </a:t>
            </a:r>
            <a:r>
              <a:rPr lang="en-US" altLang="ko-KR" sz="1400" dirty="0" err="1">
                <a:latin typeface="맑은 고딕" pitchFamily="50" charset="-127"/>
                <a:ea typeface="맑은 고딕" pitchFamily="50" charset="-127"/>
              </a:rPr>
              <a:t>minWeight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[v]: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v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와 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S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의 정점들 사이의 </a:t>
            </a:r>
            <a:r>
              <a:rPr lang="ko-KR" altLang="en-US" sz="1400" dirty="0" err="1">
                <a:latin typeface="맑은 고딕" pitchFamily="50" charset="-127"/>
                <a:ea typeface="맑은 고딕" pitchFamily="50" charset="-127"/>
              </a:rPr>
              <a:t>에지들의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 최소 가중치</a:t>
            </a:r>
            <a:endParaRPr lang="en-US" altLang="ko-KR" sz="1400" dirty="0">
              <a:latin typeface="맑은 고딕" pitchFamily="50" charset="-127"/>
              <a:ea typeface="맑은 고딕" pitchFamily="50" charset="-127"/>
            </a:endParaRPr>
          </a:p>
          <a:p>
            <a:pPr marL="609600" indent="-609600" algn="just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endParaRPr lang="en-US" altLang="ko-KR" sz="1400" dirty="0">
              <a:latin typeface="맑은 고딕" pitchFamily="50" charset="-127"/>
              <a:ea typeface="맑은 고딕" pitchFamily="50" charset="-127"/>
            </a:endParaRPr>
          </a:p>
          <a:p>
            <a:pPr marL="609600" indent="-609600" algn="just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V</a:t>
            </a:r>
            <a:r>
              <a:rPr lang="ko-KR" altLang="en-US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의 각 정점 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v</a:t>
            </a:r>
            <a:r>
              <a:rPr lang="ko-KR" altLang="en-US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에 대하여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</a:p>
          <a:p>
            <a:pPr marL="609600" indent="-609600" algn="just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en-US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minWeight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[u] = 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sym typeface="Symbol"/>
              </a:rPr>
              <a:t></a:t>
            </a:r>
          </a:p>
          <a:p>
            <a:pPr marL="609600" indent="-609600" algn="just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sym typeface="Symbol"/>
              </a:rPr>
              <a:t>    parent[u] = -1</a:t>
            </a:r>
          </a:p>
          <a:p>
            <a:pPr marL="609600" indent="-609600" algn="just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endParaRPr lang="en-US" altLang="ko-KR" sz="1400" dirty="0">
              <a:latin typeface="맑은 고딕" pitchFamily="50" charset="-127"/>
              <a:ea typeface="맑은 고딕" pitchFamily="50" charset="-127"/>
            </a:endParaRPr>
          </a:p>
          <a:p>
            <a:pPr marL="609600" indent="-609600" algn="just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임의의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정점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선택한다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609600" indent="-609600" algn="just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 = {s} //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트리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T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정점들의 집합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609600" indent="-609600" algn="just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 =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  <a:sym typeface="Symbol" panose="05050102010706020507" pitchFamily="18" charset="2"/>
              </a:rPr>
              <a:t>  //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트리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T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에지들의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집합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609600" indent="-609600" algn="just" eaLnBrk="1" hangingPunct="1">
              <a:buFont typeface="Wingdings" panose="05000000000000000000" pitchFamily="2" charset="2"/>
              <a:buNone/>
              <a:defRPr/>
            </a:pP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와 인접한 각 정점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대하여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</a:p>
          <a:p>
            <a:pPr marL="609600" indent="-609600" algn="just" eaLnBrk="1" hangingPunct="1">
              <a:buFont typeface="Wingdings" panose="05000000000000000000" pitchFamily="2" charset="2"/>
              <a:buNone/>
              <a:defRPr/>
            </a:pP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minWeight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[v] = </a:t>
            </a:r>
            <a:r>
              <a:rPr lang="ko-KR" altLang="en-US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에지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(</a:t>
            </a:r>
            <a:r>
              <a:rPr lang="en-US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s,v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의 가중치</a:t>
            </a:r>
            <a:endParaRPr lang="en-US" altLang="ko-KR" sz="14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  <a:sym typeface="Symbol"/>
            </a:endParaRPr>
          </a:p>
          <a:p>
            <a:pPr marL="609600" indent="-609600" algn="just" eaLnBrk="1" hangingPunct="1">
              <a:buFont typeface="Wingdings" panose="05000000000000000000" pitchFamily="2" charset="2"/>
              <a:buNone/>
              <a:defRPr/>
            </a:pP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sym typeface="Symbol"/>
              </a:rPr>
              <a:t>    parent[v] = s</a:t>
            </a:r>
            <a:endParaRPr lang="en-US" altLang="ko-KR" sz="14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609600" indent="-609600" algn="just" eaLnBrk="1" hangingPunct="1">
              <a:lnSpc>
                <a:spcPts val="2160"/>
              </a:lnSpc>
              <a:spcBef>
                <a:spcPts val="200"/>
              </a:spcBef>
              <a:buFont typeface="Wingdings" panose="05000000000000000000" pitchFamily="2" charset="2"/>
              <a:buNone/>
              <a:defRPr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while (A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에지 수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  <a:sym typeface="Symbol" panose="05050102010706020507" pitchFamily="18" charset="2"/>
              </a:rPr>
              <a:t>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n-1)</a:t>
            </a:r>
          </a:p>
          <a:p>
            <a:pPr marL="609600" indent="-609600" algn="just" eaLnBrk="1" hangingPunct="1">
              <a:lnSpc>
                <a:spcPts val="2160"/>
              </a:lnSpc>
              <a:spcBef>
                <a:spcPts val="200"/>
              </a:spcBef>
              <a:buFont typeface="Wingdings" panose="05000000000000000000" pitchFamily="2" charset="2"/>
              <a:buNone/>
              <a:defRPr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1400" dirty="0">
                <a:solidFill>
                  <a:srgbClr val="0066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</a:t>
            </a:r>
            <a:r>
              <a:rPr lang="ko-KR" altLang="en-US" sz="1400" dirty="0">
                <a:solidFill>
                  <a:srgbClr val="0066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sz="1400" dirty="0">
                <a:solidFill>
                  <a:srgbClr val="0066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V-S</a:t>
            </a:r>
            <a:r>
              <a:rPr lang="ko-KR" altLang="en-US" sz="1400" dirty="0">
                <a:solidFill>
                  <a:srgbClr val="0066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사이의 최소 가중치의 에지 </a:t>
            </a:r>
            <a:r>
              <a:rPr lang="en-US" altLang="ko-KR" sz="1400" dirty="0">
                <a:solidFill>
                  <a:srgbClr val="0066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 = (</a:t>
            </a:r>
            <a:r>
              <a:rPr lang="en-US" altLang="ko-KR" sz="1400" dirty="0" err="1">
                <a:solidFill>
                  <a:srgbClr val="0066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u,v</a:t>
            </a:r>
            <a:r>
              <a:rPr lang="en-US" altLang="ko-KR" sz="1400" dirty="0">
                <a:solidFill>
                  <a:srgbClr val="0066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400" dirty="0">
                <a:solidFill>
                  <a:srgbClr val="0066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선택한다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 marL="609600" indent="-609600" algn="just" eaLnBrk="1" hangingPunct="1">
              <a:lnSpc>
                <a:spcPts val="2160"/>
              </a:lnSpc>
              <a:spcBef>
                <a:spcPts val="200"/>
              </a:spcBef>
              <a:buFont typeface="Wingdings" panose="05000000000000000000" pitchFamily="2" charset="2"/>
              <a:buNone/>
              <a:defRPr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=&gt; 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V-S</a:t>
            </a:r>
            <a:r>
              <a:rPr lang="ko-KR" altLang="en-US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의 정점들의 </a:t>
            </a:r>
            <a:r>
              <a:rPr lang="en-US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minWeight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[]</a:t>
            </a:r>
            <a:r>
              <a:rPr lang="ko-KR" altLang="en-US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가 최소인 정점을 선택</a:t>
            </a:r>
            <a:endParaRPr lang="en-US" altLang="ko-KR" sz="14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609600" indent="-609600" algn="just" eaLnBrk="1" hangingPunct="1">
              <a:spcBef>
                <a:spcPts val="200"/>
              </a:spcBef>
              <a:buFont typeface="Wingdings" panose="05000000000000000000" pitchFamily="2" charset="2"/>
              <a:buNone/>
              <a:defRPr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S = S U {v}</a:t>
            </a:r>
          </a:p>
          <a:p>
            <a:pPr marL="609600" indent="-609600" algn="just" eaLnBrk="1" hangingPunct="1">
              <a:spcBef>
                <a:spcPts val="200"/>
              </a:spcBef>
              <a:buFont typeface="Wingdings" panose="05000000000000000000" pitchFamily="2" charset="2"/>
              <a:buNone/>
              <a:defRPr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Parent [v] = u</a:t>
            </a:r>
          </a:p>
          <a:p>
            <a:pPr marL="609600" indent="-609600" algn="just" eaLnBrk="1" hangingPunct="1">
              <a:spcBef>
                <a:spcPts val="200"/>
              </a:spcBef>
              <a:buFont typeface="Wingdings" panose="05000000000000000000" pitchFamily="2" charset="2"/>
              <a:buNone/>
              <a:defRPr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A = A U {e} // T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추가한다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609600" indent="-609600" algn="just" eaLnBrk="1" hangingPunct="1">
              <a:lnSpc>
                <a:spcPts val="2160"/>
              </a:lnSpc>
              <a:spcBef>
                <a:spcPts val="200"/>
              </a:spcBef>
              <a:buFont typeface="Wingdings" panose="05000000000000000000" pitchFamily="2" charset="2"/>
              <a:buNone/>
              <a:defRPr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// V-S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정점들의 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minWeight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[]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upadate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609600" indent="-609600" algn="just" eaLnBrk="1" hangingPunct="1">
              <a:lnSpc>
                <a:spcPts val="2160"/>
              </a:lnSpc>
              <a:spcBef>
                <a:spcPts val="200"/>
              </a:spcBef>
              <a:buFont typeface="Wingdings" panose="05000000000000000000" pitchFamily="2" charset="2"/>
              <a:buNone/>
              <a:defRPr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와 인접한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V-S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정점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대하여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</a:p>
          <a:p>
            <a:pPr marL="609600" indent="-609600" algn="just" eaLnBrk="1" hangingPunct="1">
              <a:lnSpc>
                <a:spcPts val="2160"/>
              </a:lnSpc>
              <a:spcBef>
                <a:spcPts val="200"/>
              </a:spcBef>
              <a:buFont typeface="Wingdings" panose="05000000000000000000" pitchFamily="2" charset="2"/>
              <a:buNone/>
              <a:defRPr/>
            </a:pP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if (weight(</a:t>
            </a:r>
            <a:r>
              <a:rPr lang="en-US" altLang="ko-KR" sz="140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v,w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&lt; </a:t>
            </a:r>
            <a:r>
              <a:rPr lang="en-US" altLang="ko-KR" sz="140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minWeight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[w])</a:t>
            </a:r>
          </a:p>
          <a:p>
            <a:pPr marL="609600" indent="-609600" algn="just" eaLnBrk="1" hangingPunct="1">
              <a:lnSpc>
                <a:spcPts val="2160"/>
              </a:lnSpc>
              <a:spcBef>
                <a:spcPts val="200"/>
              </a:spcBef>
              <a:buFont typeface="Wingdings" panose="05000000000000000000" pitchFamily="2" charset="2"/>
              <a:buNone/>
              <a:defRPr/>
            </a:pP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          </a:t>
            </a:r>
            <a:r>
              <a:rPr lang="en-US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minWeight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[w] = weight(</a:t>
            </a:r>
            <a:r>
              <a:rPr lang="en-US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v,w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609600" indent="-609600" algn="just" eaLnBrk="1" hangingPunct="1">
              <a:lnSpc>
                <a:spcPts val="2160"/>
              </a:lnSpc>
              <a:spcBef>
                <a:spcPts val="200"/>
              </a:spcBef>
              <a:buFont typeface="Wingdings" panose="05000000000000000000" pitchFamily="2" charset="2"/>
              <a:buNone/>
              <a:defRPr/>
            </a:pP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          parent[w] = v</a:t>
            </a:r>
          </a:p>
          <a:p>
            <a:pPr marL="609600" indent="-609600" algn="just" eaLnBrk="1" hangingPunct="1">
              <a:lnSpc>
                <a:spcPts val="2160"/>
              </a:lnSpc>
              <a:spcBef>
                <a:spcPts val="200"/>
              </a:spcBef>
              <a:buFont typeface="Wingdings" panose="05000000000000000000" pitchFamily="2" charset="2"/>
              <a:buNone/>
              <a:defRPr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</a:p>
        </p:txBody>
      </p:sp>
      <p:sp>
        <p:nvSpPr>
          <p:cNvPr id="51204" name="Rectangle 4">
            <a:extLst>
              <a:ext uri="{FF2B5EF4-FFF2-40B4-BE49-F238E27FC236}">
                <a16:creationId xmlns:a16="http://schemas.microsoft.com/office/drawing/2014/main" id="{45A182ED-A35C-444D-8FB8-F0465A8ACF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6276975"/>
            <a:ext cx="1981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시간복잡도</a:t>
            </a:r>
            <a:r>
              <a:rPr lang="en-US" altLang="ko-KR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: O(n</a:t>
            </a:r>
            <a:r>
              <a:rPr lang="en-US" altLang="ko-KR" sz="1600" baseline="30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</a:t>
            </a:r>
            <a:r>
              <a:rPr lang="en-US" altLang="ko-KR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</a:p>
        </p:txBody>
      </p:sp>
      <p:sp>
        <p:nvSpPr>
          <p:cNvPr id="51205" name="TextBox 4">
            <a:extLst>
              <a:ext uri="{FF2B5EF4-FFF2-40B4-BE49-F238E27FC236}">
                <a16:creationId xmlns:a16="http://schemas.microsoft.com/office/drawing/2014/main" id="{CF19D360-D81A-49F7-9E78-45E8EC7900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4163" y="2708275"/>
            <a:ext cx="3328987" cy="400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ko-KR" altLang="en-US" sz="2000">
                <a:latin typeface="Verdana" panose="020B0604030504040204" pitchFamily="34" charset="0"/>
                <a:ea typeface="굴림" panose="020B0600000101010101" pitchFamily="50" charset="-127"/>
              </a:rPr>
              <a:t>수행시간</a:t>
            </a:r>
            <a:r>
              <a:rPr kumimoji="0" lang="en-US" altLang="ko-KR" sz="2000">
                <a:latin typeface="Verdana" panose="020B0604030504040204" pitchFamily="34" charset="0"/>
                <a:ea typeface="굴림" panose="020B0600000101010101" pitchFamily="50" charset="-127"/>
              </a:rPr>
              <a:t>:   O(n</a:t>
            </a:r>
            <a:r>
              <a:rPr kumimoji="0" lang="en-US" altLang="ko-KR" sz="2000" baseline="30000">
                <a:latin typeface="Verdana" panose="020B0604030504040204" pitchFamily="34" charset="0"/>
                <a:ea typeface="굴림" panose="020B0600000101010101" pitchFamily="50" charset="-127"/>
              </a:rPr>
              <a:t>2</a:t>
            </a:r>
            <a:r>
              <a:rPr kumimoji="0" lang="en-US" altLang="ko-KR" sz="2000">
                <a:latin typeface="Verdana" panose="020B0604030504040204" pitchFamily="34" charset="0"/>
                <a:ea typeface="굴림" panose="020B0600000101010101" pitchFamily="50" charset="-127"/>
              </a:rPr>
              <a:t>) </a:t>
            </a:r>
            <a:endParaRPr kumimoji="0" lang="ko-KR" altLang="en-US" sz="2000">
              <a:latin typeface="Verdana" panose="020B0604030504040204" pitchFamily="34" charset="0"/>
              <a:ea typeface="굴림" panose="020B0600000101010101" pitchFamily="50" charset="-127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id="{E9831E41-64E0-4170-8640-B009BF7263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5650" y="0"/>
            <a:ext cx="7793038" cy="617538"/>
          </a:xfrm>
        </p:spPr>
        <p:txBody>
          <a:bodyPr/>
          <a:lstStyle/>
          <a:p>
            <a:pPr algn="ctr" eaLnBrk="1" hangingPunct="1"/>
            <a:r>
              <a:rPr lang="en-US" altLang="ko-KR" sz="3200" b="1">
                <a:ea typeface="굴림" panose="020B0600000101010101" pitchFamily="50" charset="-127"/>
              </a:rPr>
              <a:t>Prim</a:t>
            </a:r>
            <a:r>
              <a:rPr lang="ko-KR" altLang="en-US" sz="3200" b="1">
                <a:ea typeface="굴림" panose="020B0600000101010101" pitchFamily="50" charset="-127"/>
              </a:rPr>
              <a:t>의 알고리즘  구현</a:t>
            </a:r>
            <a:r>
              <a:rPr lang="en-US" altLang="ko-KR" sz="3200" b="1">
                <a:ea typeface="굴림" panose="020B0600000101010101" pitchFamily="50" charset="-127"/>
              </a:rPr>
              <a:t> 2 (</a:t>
            </a:r>
            <a:r>
              <a:rPr lang="ko-KR" altLang="en-US" sz="3200" b="1">
                <a:ea typeface="굴림" panose="020B0600000101010101" pitchFamily="50" charset="-127"/>
              </a:rPr>
              <a:t>최소힙 이용</a:t>
            </a:r>
            <a:r>
              <a:rPr lang="en-US" altLang="ko-KR" sz="3200" b="1">
                <a:ea typeface="굴림" panose="020B0600000101010101" pitchFamily="50" charset="-127"/>
              </a:rPr>
              <a:t>)</a:t>
            </a:r>
            <a:endParaRPr lang="ko-KR" altLang="en-US" sz="3200" b="1">
              <a:ea typeface="굴림" panose="020B0600000101010101" pitchFamily="50" charset="-127"/>
            </a:endParaRP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EC6595B6-DCF9-453F-B982-319B897B6C3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850900"/>
            <a:ext cx="8208962" cy="5891213"/>
          </a:xfrm>
        </p:spPr>
        <p:txBody>
          <a:bodyPr/>
          <a:lstStyle/>
          <a:p>
            <a:pPr marL="0" indent="0" algn="just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// V-S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에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속하는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정점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 v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에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대하여 </a:t>
            </a:r>
            <a:endParaRPr lang="en-US" altLang="ko-KR" sz="1400" dirty="0">
              <a:latin typeface="맑은 고딕" pitchFamily="50" charset="-127"/>
              <a:ea typeface="맑은 고딕" pitchFamily="50" charset="-127"/>
            </a:endParaRPr>
          </a:p>
          <a:p>
            <a:pPr marL="0" indent="0" algn="just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//      </a:t>
            </a:r>
            <a:r>
              <a:rPr lang="en-US" altLang="ko-KR" sz="1400" dirty="0" err="1">
                <a:latin typeface="맑은 고딕" pitchFamily="50" charset="-127"/>
                <a:ea typeface="맑은 고딕" pitchFamily="50" charset="-127"/>
              </a:rPr>
              <a:t>minWeight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[v]: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v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와 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S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의 정점들 사이의 </a:t>
            </a:r>
            <a:r>
              <a:rPr lang="ko-KR" altLang="en-US" sz="1400" dirty="0" err="1">
                <a:latin typeface="맑은 고딕" pitchFamily="50" charset="-127"/>
                <a:ea typeface="맑은 고딕" pitchFamily="50" charset="-127"/>
              </a:rPr>
              <a:t>에지들의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 최소 가중치</a:t>
            </a:r>
            <a:endParaRPr lang="en-US" altLang="ko-KR" sz="1400" dirty="0">
              <a:latin typeface="맑은 고딕" pitchFamily="50" charset="-127"/>
              <a:ea typeface="맑은 고딕" pitchFamily="50" charset="-127"/>
            </a:endParaRPr>
          </a:p>
          <a:p>
            <a:pPr marL="0" indent="0" algn="just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// V-S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의 모든 정점들의 </a:t>
            </a:r>
            <a:r>
              <a:rPr lang="en-US" altLang="ko-KR" sz="1400" dirty="0" err="1">
                <a:latin typeface="맑은 고딕" pitchFamily="50" charset="-127"/>
                <a:ea typeface="맑은 고딕" pitchFamily="50" charset="-127"/>
              </a:rPr>
              <a:t>minWeight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[]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값을 </a:t>
            </a:r>
            <a:r>
              <a:rPr lang="ko-KR" altLang="en-US" sz="1400" dirty="0" err="1">
                <a:latin typeface="맑은 고딕" pitchFamily="50" charset="-127"/>
                <a:ea typeface="맑은 고딕" pitchFamily="50" charset="-127"/>
              </a:rPr>
              <a:t>최소힙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H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으로 관리</a:t>
            </a:r>
            <a:endParaRPr lang="en-US" altLang="ko-KR" sz="1400" dirty="0">
              <a:latin typeface="맑은 고딕" pitchFamily="50" charset="-127"/>
              <a:ea typeface="맑은 고딕" pitchFamily="50" charset="-127"/>
            </a:endParaRPr>
          </a:p>
          <a:p>
            <a:pPr marL="0" indent="0" algn="just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     </a:t>
            </a:r>
            <a:endParaRPr lang="en-US" altLang="ko-KR" sz="1400" dirty="0">
              <a:latin typeface="맑은 고딕" pitchFamily="50" charset="-127"/>
              <a:ea typeface="맑은 고딕" pitchFamily="50" charset="-127"/>
            </a:endParaRPr>
          </a:p>
          <a:p>
            <a:pPr marL="609600" indent="-609600" algn="just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V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의 각 정점 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v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에 대하여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, </a:t>
            </a:r>
          </a:p>
          <a:p>
            <a:pPr marL="609600" indent="-609600" algn="just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en-US" altLang="ko-KR" sz="1400" dirty="0" err="1">
                <a:latin typeface="맑은 고딕" pitchFamily="50" charset="-127"/>
                <a:ea typeface="맑은 고딕" pitchFamily="50" charset="-127"/>
              </a:rPr>
              <a:t>minWeight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[u] = 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  <a:sym typeface="Symbol"/>
              </a:rPr>
              <a:t></a:t>
            </a:r>
          </a:p>
          <a:p>
            <a:pPr marL="609600" indent="-609600" algn="just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ko-KR" sz="1400" dirty="0">
                <a:latin typeface="맑은 고딕" pitchFamily="50" charset="-127"/>
                <a:ea typeface="맑은 고딕" pitchFamily="50" charset="-127"/>
                <a:sym typeface="Symbol"/>
              </a:rPr>
              <a:t>    parent[u] = -1</a:t>
            </a:r>
          </a:p>
          <a:p>
            <a:pPr marL="609600" indent="-609600" algn="just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endParaRPr lang="en-US" altLang="ko-KR" sz="1400" dirty="0">
              <a:latin typeface="맑은 고딕" pitchFamily="50" charset="-127"/>
              <a:ea typeface="맑은 고딕" pitchFamily="50" charset="-127"/>
            </a:endParaRPr>
          </a:p>
          <a:p>
            <a:pPr marL="609600" indent="-609600" algn="just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임의의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정점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선택한다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609600" indent="-609600" algn="just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 = {s} //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트리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T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정점들의 집합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609600" indent="-609600" algn="just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 =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  <a:sym typeface="Symbol" panose="05050102010706020507" pitchFamily="18" charset="2"/>
              </a:rPr>
              <a:t>  //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트리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T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에지들의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집합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609600" indent="-609600" algn="just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와 인접한 각 정점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v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대하여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</a:p>
          <a:p>
            <a:pPr marL="609600" indent="-609600" algn="just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minWeight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[v] = 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에지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 (</a:t>
            </a:r>
            <a:r>
              <a:rPr lang="en-US" altLang="ko-KR" sz="1400" dirty="0" err="1">
                <a:latin typeface="맑은 고딕" pitchFamily="50" charset="-127"/>
                <a:ea typeface="맑은 고딕" pitchFamily="50" charset="-127"/>
              </a:rPr>
              <a:t>s,v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의 가중치</a:t>
            </a:r>
            <a:endParaRPr lang="en-US" altLang="ko-KR" sz="1400" dirty="0">
              <a:latin typeface="맑은 고딕" pitchFamily="50" charset="-127"/>
              <a:ea typeface="맑은 고딕" pitchFamily="50" charset="-127"/>
              <a:sym typeface="Symbol"/>
            </a:endParaRPr>
          </a:p>
          <a:p>
            <a:pPr marL="609600" indent="-609600" algn="just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ko-KR" sz="1400" dirty="0">
                <a:latin typeface="맑은 고딕" pitchFamily="50" charset="-127"/>
                <a:ea typeface="맑은 고딕" pitchFamily="50" charset="-127"/>
                <a:sym typeface="Symbol"/>
              </a:rPr>
              <a:t>    parent[v] = s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609600" indent="-609600" algn="just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endParaRPr lang="en-US" altLang="ko-KR" sz="1400" dirty="0">
              <a:latin typeface="맑은 고딕" pitchFamily="50" charset="-127"/>
              <a:ea typeface="맑은 고딕" pitchFamily="50" charset="-127"/>
              <a:sym typeface="Symbol"/>
            </a:endParaRPr>
          </a:p>
          <a:p>
            <a:pPr marL="609600" indent="-609600" algn="just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ko-KR" sz="1400" dirty="0">
                <a:latin typeface="맑은 고딕" pitchFamily="50" charset="-127"/>
                <a:ea typeface="맑은 고딕" pitchFamily="50" charset="-127"/>
                <a:sym typeface="Symbol"/>
              </a:rPr>
              <a:t>V-S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  <a:sym typeface="Symbol"/>
              </a:rPr>
              <a:t>의 모든 정점들과 그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  <a:sym typeface="Symbol"/>
              </a:rPr>
              <a:t> </a:t>
            </a:r>
            <a:r>
              <a:rPr lang="en-US" altLang="ko-KR" sz="1400" dirty="0" err="1">
                <a:latin typeface="맑은 고딕" pitchFamily="50" charset="-127"/>
                <a:ea typeface="맑은 고딕" pitchFamily="50" charset="-127"/>
                <a:sym typeface="Symbol"/>
              </a:rPr>
              <a:t>minWeight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  <a:sym typeface="Symbol"/>
              </a:rPr>
              <a:t>값을 </a:t>
            </a:r>
            <a:r>
              <a:rPr lang="ko-KR" altLang="en-US" sz="1400" dirty="0" err="1">
                <a:latin typeface="맑은 고딕" pitchFamily="50" charset="-127"/>
                <a:ea typeface="맑은 고딕" pitchFamily="50" charset="-127"/>
                <a:sym typeface="Symbol"/>
              </a:rPr>
              <a:t>힙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  <a:sym typeface="Symbol"/>
              </a:rPr>
              <a:t> 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  <a:sym typeface="Symbol"/>
              </a:rPr>
              <a:t>H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  <a:sym typeface="Symbol"/>
              </a:rPr>
              <a:t>에 삽입</a:t>
            </a:r>
            <a:endParaRPr lang="en-US" altLang="ko-KR" sz="1400" dirty="0">
              <a:latin typeface="맑은 고딕" pitchFamily="50" charset="-127"/>
              <a:ea typeface="맑은 고딕" pitchFamily="50" charset="-127"/>
              <a:sym typeface="Symbol"/>
            </a:endParaRPr>
          </a:p>
          <a:p>
            <a:pPr marL="609600" indent="-609600" algn="just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ko-KR" sz="1400" dirty="0">
                <a:latin typeface="맑은 고딕" pitchFamily="50" charset="-127"/>
                <a:ea typeface="맑은 고딕" pitchFamily="50" charset="-127"/>
                <a:sym typeface="Symbol"/>
              </a:rPr>
              <a:t>While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  <a:sym typeface="Symbol"/>
              </a:rPr>
              <a:t> 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  <a:sym typeface="Symbol"/>
              </a:rPr>
              <a:t>(H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  <a:sym typeface="Symbol"/>
              </a:rPr>
              <a:t>가 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  <a:sym typeface="Symbol"/>
              </a:rPr>
              <a:t>empty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  <a:sym typeface="Symbol"/>
              </a:rPr>
              <a:t>가 아니면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  <a:sym typeface="Symbol"/>
              </a:rPr>
              <a:t>)</a:t>
            </a:r>
          </a:p>
          <a:p>
            <a:pPr marL="609600" indent="-609600" algn="just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ko-KR" sz="1400" dirty="0">
                <a:latin typeface="맑은 고딕" pitchFamily="50" charset="-127"/>
                <a:ea typeface="맑은 고딕" pitchFamily="50" charset="-127"/>
                <a:sym typeface="Symbol"/>
              </a:rPr>
              <a:t>    u =  </a:t>
            </a:r>
            <a:r>
              <a:rPr lang="en-US" altLang="ko-KR" sz="1400" dirty="0" err="1">
                <a:latin typeface="맑은 고딕" pitchFamily="50" charset="-127"/>
                <a:ea typeface="맑은 고딕" pitchFamily="50" charset="-127"/>
                <a:sym typeface="Symbol"/>
              </a:rPr>
              <a:t>deleteMin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  <a:sym typeface="Symbol"/>
              </a:rPr>
              <a:t>(H)     // </a:t>
            </a:r>
            <a:r>
              <a:rPr lang="ko-KR" altLang="en-US" sz="1400" dirty="0" err="1">
                <a:latin typeface="맑은 고딕" pitchFamily="50" charset="-127"/>
                <a:ea typeface="맑은 고딕" pitchFamily="50" charset="-127"/>
                <a:sym typeface="Symbol"/>
              </a:rPr>
              <a:t>최소힙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  <a:sym typeface="Symbol"/>
              </a:rPr>
              <a:t> 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  <a:sym typeface="Symbol"/>
              </a:rPr>
              <a:t>H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  <a:sym typeface="Symbol"/>
              </a:rPr>
              <a:t>에서 </a:t>
            </a:r>
            <a:r>
              <a:rPr lang="en-US" altLang="ko-KR" sz="1400" dirty="0" err="1">
                <a:latin typeface="맑은 고딕" pitchFamily="50" charset="-127"/>
                <a:ea typeface="맑은 고딕" pitchFamily="50" charset="-127"/>
                <a:sym typeface="Symbol"/>
              </a:rPr>
              <a:t>minWeight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  <a:sym typeface="Symbol"/>
              </a:rPr>
              <a:t>가 최소인 정점 삭제</a:t>
            </a:r>
            <a:endParaRPr lang="en-US" altLang="ko-KR" sz="1400" dirty="0">
              <a:latin typeface="맑은 고딕" pitchFamily="50" charset="-127"/>
              <a:ea typeface="맑은 고딕" pitchFamily="50" charset="-127"/>
              <a:sym typeface="Symbol"/>
            </a:endParaRPr>
          </a:p>
          <a:p>
            <a:pPr marL="609600" indent="-609600" algn="just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ko-KR" sz="1400" dirty="0">
                <a:latin typeface="맑은 고딕" pitchFamily="50" charset="-127"/>
                <a:ea typeface="맑은 고딕" pitchFamily="50" charset="-127"/>
                <a:sym typeface="Symbol"/>
              </a:rPr>
              <a:t>    S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  <a:sym typeface="Symbol"/>
              </a:rPr>
              <a:t> 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  <a:sym typeface="Symbol"/>
              </a:rPr>
              <a:t>=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  <a:sym typeface="Symbol"/>
              </a:rPr>
              <a:t> 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  <a:sym typeface="Symbol"/>
              </a:rPr>
              <a:t>S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  <a:sym typeface="Symbol"/>
              </a:rPr>
              <a:t> 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  <a:sym typeface="Symbol"/>
              </a:rPr>
              <a:t>U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  <a:sym typeface="Symbol"/>
              </a:rPr>
              <a:t> 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  <a:sym typeface="Symbol"/>
              </a:rPr>
              <a:t>{u}</a:t>
            </a:r>
          </a:p>
          <a:p>
            <a:pPr marL="609600" indent="-609600" algn="just" eaLnBrk="1" hangingPunct="1">
              <a:spcBef>
                <a:spcPts val="200"/>
              </a:spcBef>
              <a:buFont typeface="Wingdings" panose="05000000000000000000" pitchFamily="2" charset="2"/>
              <a:buNone/>
              <a:defRPr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Parent [v] = u</a:t>
            </a:r>
          </a:p>
          <a:p>
            <a:pPr marL="609600" indent="-609600" algn="just" eaLnBrk="1" hangingPunct="1">
              <a:spcBef>
                <a:spcPts val="200"/>
              </a:spcBef>
              <a:buFont typeface="Wingdings" panose="05000000000000000000" pitchFamily="2" charset="2"/>
              <a:buNone/>
              <a:defRPr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A = A U {e} // T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추가한다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400" dirty="0">
              <a:latin typeface="맑은 고딕" pitchFamily="50" charset="-127"/>
              <a:ea typeface="맑은 고딕" pitchFamily="50" charset="-127"/>
              <a:sym typeface="Symbol"/>
            </a:endParaRPr>
          </a:p>
          <a:p>
            <a:pPr marL="609600" indent="-609600" algn="just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ko-KR" sz="1400" dirty="0">
                <a:latin typeface="맑은 고딕" pitchFamily="50" charset="-127"/>
                <a:ea typeface="맑은 고딕" pitchFamily="50" charset="-127"/>
                <a:sym typeface="Symbol"/>
              </a:rPr>
              <a:t>    u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  <a:sym typeface="Symbol"/>
              </a:rPr>
              <a:t>와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  <a:sym typeface="Symbol"/>
              </a:rPr>
              <a:t> 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  <a:sym typeface="Symbol"/>
              </a:rPr>
              <a:t>인접한 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  <a:sym typeface="Symbol"/>
              </a:rPr>
              <a:t>V-S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  <a:sym typeface="Symbol"/>
              </a:rPr>
              <a:t>의 모든 정점 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  <a:sym typeface="Symbol"/>
              </a:rPr>
              <a:t>v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  <a:sym typeface="Symbol"/>
              </a:rPr>
              <a:t>에 대하여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  <a:sym typeface="Symbol"/>
              </a:rPr>
              <a:t>,</a:t>
            </a:r>
          </a:p>
          <a:p>
            <a:pPr marL="609600" indent="-609600" algn="just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ko-KR" sz="1400" dirty="0">
                <a:latin typeface="맑은 고딕" pitchFamily="50" charset="-127"/>
                <a:ea typeface="맑은 고딕" pitchFamily="50" charset="-127"/>
                <a:sym typeface="Symbol"/>
              </a:rPr>
              <a:t>        if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  <a:sym typeface="Symbol"/>
              </a:rPr>
              <a:t> 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  <a:sym typeface="Symbol"/>
              </a:rPr>
              <a:t>(weight(</a:t>
            </a:r>
            <a:r>
              <a:rPr lang="en-US" altLang="ko-KR" sz="1400" dirty="0" err="1">
                <a:latin typeface="맑은 고딕" pitchFamily="50" charset="-127"/>
                <a:ea typeface="맑은 고딕" pitchFamily="50" charset="-127"/>
                <a:sym typeface="Symbol"/>
              </a:rPr>
              <a:t>u,v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  <a:sym typeface="Symbol"/>
              </a:rPr>
              <a:t>) &lt; </a:t>
            </a:r>
            <a:r>
              <a:rPr lang="en-US" altLang="ko-KR" sz="1400" dirty="0" err="1">
                <a:latin typeface="맑은 고딕" pitchFamily="50" charset="-127"/>
                <a:ea typeface="맑은 고딕" pitchFamily="50" charset="-127"/>
              </a:rPr>
              <a:t>minWeight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  <a:sym typeface="Symbol"/>
              </a:rPr>
              <a:t>[v])</a:t>
            </a:r>
          </a:p>
          <a:p>
            <a:pPr marL="609600" indent="-609600" algn="just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ko-KR" sz="1400" dirty="0">
                <a:latin typeface="맑은 고딕" pitchFamily="50" charset="-127"/>
                <a:ea typeface="맑은 고딕" pitchFamily="50" charset="-127"/>
                <a:sym typeface="Symbol"/>
              </a:rPr>
              <a:t>            </a:t>
            </a:r>
            <a:r>
              <a:rPr lang="en-US" altLang="ko-KR" sz="1400" dirty="0" err="1">
                <a:latin typeface="맑은 고딕" pitchFamily="50" charset="-127"/>
                <a:ea typeface="맑은 고딕" pitchFamily="50" charset="-127"/>
              </a:rPr>
              <a:t>minWeight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  <a:sym typeface="Symbol"/>
              </a:rPr>
              <a:t>[v] = weight(</a:t>
            </a:r>
            <a:r>
              <a:rPr lang="en-US" altLang="ko-KR" sz="1400" dirty="0" err="1">
                <a:latin typeface="맑은 고딕" pitchFamily="50" charset="-127"/>
                <a:ea typeface="맑은 고딕" pitchFamily="50" charset="-127"/>
                <a:sym typeface="Symbol"/>
              </a:rPr>
              <a:t>u,v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  <a:sym typeface="Symbol"/>
              </a:rPr>
              <a:t>)</a:t>
            </a:r>
          </a:p>
          <a:p>
            <a:pPr marL="609600" indent="-609600" algn="just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ko-KR" altLang="en-US" sz="1400" dirty="0">
                <a:latin typeface="맑은 고딕" pitchFamily="50" charset="-127"/>
                <a:ea typeface="맑은 고딕" pitchFamily="50" charset="-127"/>
                <a:sym typeface="Symbol"/>
              </a:rPr>
              <a:t>            </a:t>
            </a:r>
            <a:r>
              <a:rPr lang="ko-KR" altLang="en-US" sz="1400" dirty="0" err="1">
                <a:latin typeface="맑은 고딕" pitchFamily="50" charset="-127"/>
                <a:ea typeface="맑은 고딕" pitchFamily="50" charset="-127"/>
                <a:sym typeface="Symbol"/>
              </a:rPr>
              <a:t>최소힙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  <a:sym typeface="Symbol"/>
              </a:rPr>
              <a:t> 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  <a:sym typeface="Symbol"/>
              </a:rPr>
              <a:t>H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  <a:sym typeface="Symbol"/>
              </a:rPr>
              <a:t>를 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  <a:sym typeface="Symbol"/>
              </a:rPr>
              <a:t>update</a:t>
            </a:r>
          </a:p>
          <a:p>
            <a:pPr marL="609600" indent="-609600" algn="just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ko-KR" sz="1400" dirty="0">
                <a:latin typeface="맑은 고딕" pitchFamily="50" charset="-127"/>
                <a:ea typeface="맑은 고딕" pitchFamily="50" charset="-127"/>
                <a:sym typeface="Symbol"/>
              </a:rPr>
              <a:t>            parent[v] = u</a:t>
            </a:r>
          </a:p>
          <a:p>
            <a:pPr marL="609600" indent="-609600" algn="just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endParaRPr lang="en-US" altLang="ko-KR" sz="1400" dirty="0">
              <a:latin typeface="맑은 고딕" pitchFamily="50" charset="-127"/>
              <a:ea typeface="맑은 고딕" pitchFamily="50" charset="-127"/>
              <a:sym typeface="Symbol"/>
            </a:endParaRPr>
          </a:p>
        </p:txBody>
      </p:sp>
      <p:sp>
        <p:nvSpPr>
          <p:cNvPr id="53252" name="Rectangle 4">
            <a:extLst>
              <a:ext uri="{FF2B5EF4-FFF2-40B4-BE49-F238E27FC236}">
                <a16:creationId xmlns:a16="http://schemas.microsoft.com/office/drawing/2014/main" id="{684D131A-8AB3-4DA5-BD09-FC72066469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6276975"/>
            <a:ext cx="1981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시간복잡도</a:t>
            </a:r>
            <a:r>
              <a:rPr lang="en-US" altLang="ko-KR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: O(n</a:t>
            </a:r>
            <a:r>
              <a:rPr lang="en-US" altLang="ko-KR" sz="1600" baseline="30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</a:t>
            </a:r>
            <a:r>
              <a:rPr lang="en-US" altLang="ko-KR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</a:p>
        </p:txBody>
      </p:sp>
      <p:sp>
        <p:nvSpPr>
          <p:cNvPr id="53253" name="TextBox 4">
            <a:extLst>
              <a:ext uri="{FF2B5EF4-FFF2-40B4-BE49-F238E27FC236}">
                <a16:creationId xmlns:a16="http://schemas.microsoft.com/office/drawing/2014/main" id="{A082D85C-F255-4BC7-8AFA-4D1F15E0DD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46688" y="5607050"/>
            <a:ext cx="3240087" cy="400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ko-KR" altLang="en-US" sz="2000">
                <a:latin typeface="Verdana" panose="020B0604030504040204" pitchFamily="34" charset="0"/>
                <a:ea typeface="굴림" panose="020B0600000101010101" pitchFamily="50" charset="-127"/>
              </a:rPr>
              <a:t>수행시간</a:t>
            </a:r>
            <a:r>
              <a:rPr kumimoji="0" lang="en-US" altLang="ko-KR" sz="2000">
                <a:latin typeface="Verdana" panose="020B0604030504040204" pitchFamily="34" charset="0"/>
                <a:ea typeface="굴림" panose="020B0600000101010101" pitchFamily="50" charset="-127"/>
              </a:rPr>
              <a:t>: O(m log n) </a:t>
            </a:r>
            <a:endParaRPr kumimoji="0" lang="ko-KR" altLang="en-US" sz="2000">
              <a:latin typeface="Verdana" panose="020B0604030504040204" pitchFamily="34" charset="0"/>
              <a:ea typeface="굴림" panose="020B0600000101010101" pitchFamily="50" charset="-127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>
            <a:extLst>
              <a:ext uri="{FF2B5EF4-FFF2-40B4-BE49-F238E27FC236}">
                <a16:creationId xmlns:a16="http://schemas.microsoft.com/office/drawing/2014/main" id="{A6CEFFFA-D14A-40E0-AA4C-63253B84DD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42988" y="115888"/>
            <a:ext cx="7793037" cy="617537"/>
          </a:xfrm>
        </p:spPr>
        <p:txBody>
          <a:bodyPr/>
          <a:lstStyle/>
          <a:p>
            <a:pPr eaLnBrk="1" hangingPunct="1"/>
            <a:r>
              <a:rPr lang="en-US" altLang="ko-KR" sz="3200">
                <a:latin typeface="Times New Roman" panose="02020603050405020304" pitchFamily="18" charset="0"/>
                <a:ea typeface="굴림" panose="020B0600000101010101" pitchFamily="50" charset="-127"/>
              </a:rPr>
              <a:t>Kruskal </a:t>
            </a:r>
            <a:r>
              <a:rPr lang="ko-KR" altLang="en-US" sz="3200">
                <a:latin typeface="Times New Roman" panose="02020603050405020304" pitchFamily="18" charset="0"/>
                <a:ea typeface="굴림" panose="020B0600000101010101" pitchFamily="50" charset="-127"/>
              </a:rPr>
              <a:t>알고리즘 </a:t>
            </a:r>
            <a:r>
              <a:rPr lang="en-US" altLang="ko-KR" sz="3200">
                <a:latin typeface="Times New Roman" panose="02020603050405020304" pitchFamily="18" charset="0"/>
                <a:ea typeface="굴림" panose="020B0600000101010101" pitchFamily="50" charset="-127"/>
              </a:rPr>
              <a:t>(</a:t>
            </a:r>
            <a:r>
              <a:rPr lang="ko-KR" altLang="en-US" sz="3200">
                <a:latin typeface="Times New Roman" panose="02020603050405020304" pitchFamily="18" charset="0"/>
                <a:ea typeface="굴림" panose="020B0600000101010101" pitchFamily="50" charset="-127"/>
              </a:rPr>
              <a:t>욕심쟁이 알고리즘</a:t>
            </a:r>
            <a:r>
              <a:rPr lang="en-US" altLang="ko-KR" sz="3200">
                <a:latin typeface="Times New Roman" panose="02020603050405020304" pitchFamily="18" charset="0"/>
                <a:ea typeface="굴림" panose="020B0600000101010101" pitchFamily="50" charset="-127"/>
              </a:rPr>
              <a:t>)</a:t>
            </a:r>
            <a:endParaRPr lang="ko-KR" altLang="en-US" sz="3200"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82C02DC1-EFE6-407F-A675-D61790D590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74675" y="1412875"/>
            <a:ext cx="7993063" cy="2952750"/>
          </a:xfrm>
        </p:spPr>
        <p:txBody>
          <a:bodyPr/>
          <a:lstStyle/>
          <a:p>
            <a:pPr marL="0" indent="0" algn="just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ko-KR" sz="2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// </a:t>
            </a:r>
            <a:r>
              <a:rPr lang="ko-KR" altLang="en-US" sz="2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입력</a:t>
            </a:r>
            <a:r>
              <a:rPr lang="en-US" altLang="ko-KR" sz="2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2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에지에</a:t>
            </a:r>
            <a:r>
              <a:rPr lang="ko-KR" altLang="en-US" sz="2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가중치가 있는 연결된</a:t>
            </a:r>
            <a:r>
              <a:rPr lang="en-US" altLang="ko-KR" sz="2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그래프 </a:t>
            </a:r>
            <a:r>
              <a:rPr lang="en-US" altLang="ko-KR" sz="2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G = (V, E)</a:t>
            </a:r>
          </a:p>
          <a:p>
            <a:pPr marL="0" indent="0" algn="just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ko-KR" sz="2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R = E;     // R</a:t>
            </a:r>
            <a:r>
              <a:rPr lang="ko-KR" altLang="en-US" sz="2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은 남아 있는 </a:t>
            </a:r>
            <a:r>
              <a:rPr lang="ko-KR" altLang="en-US" sz="2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에지들의</a:t>
            </a:r>
            <a:r>
              <a:rPr lang="ko-KR" altLang="en-US" sz="2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집합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ko-KR" altLang="en-US" sz="2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sz="2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 </a:t>
            </a:r>
            <a:r>
              <a:rPr lang="en-US" altLang="ko-KR" sz="22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=</a:t>
            </a:r>
            <a:r>
              <a:rPr lang="en-US" altLang="ko-KR" sz="2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200" dirty="0">
                <a:latin typeface="맑은 고딕" panose="020B0503020000020004" pitchFamily="50" charset="-127"/>
                <a:ea typeface="맑은 고딕" panose="020B0503020000020004" pitchFamily="50" charset="-127"/>
                <a:sym typeface="Symbol" pitchFamily="18" charset="2"/>
              </a:rPr>
              <a:t></a:t>
            </a:r>
            <a:r>
              <a:rPr lang="en-US" altLang="ko-KR" sz="2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;     // </a:t>
            </a:r>
            <a:r>
              <a:rPr lang="ko-KR" altLang="en-US" sz="2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현재까지 구성한 </a:t>
            </a:r>
            <a:r>
              <a:rPr lang="ko-KR" altLang="en-US" sz="2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포리스트</a:t>
            </a:r>
            <a:r>
              <a:rPr lang="ko-KR" altLang="en-US" sz="2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에지들의</a:t>
            </a:r>
            <a:r>
              <a:rPr lang="ko-KR" altLang="en-US" sz="2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집합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ko-KR" altLang="en-US" sz="2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sz="2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while (|F| != n-1) 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ko-KR" sz="2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R</a:t>
            </a:r>
            <a:r>
              <a:rPr lang="ko-KR" altLang="en-US" sz="2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에서 최소 가중치의 에지 </a:t>
            </a:r>
            <a:r>
              <a:rPr lang="en-US" altLang="ko-KR" sz="2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2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v,w</a:t>
            </a:r>
            <a:r>
              <a:rPr lang="en-US" altLang="ko-KR" sz="2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2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제거한다</a:t>
            </a:r>
            <a:r>
              <a:rPr lang="en-US" altLang="ko-KR" sz="2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ko-KR" sz="2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if ((</a:t>
            </a:r>
            <a:r>
              <a:rPr lang="en-US" altLang="ko-KR" sz="2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v,w</a:t>
            </a:r>
            <a:r>
              <a:rPr lang="en-US" altLang="ko-KR" sz="2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2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</a:t>
            </a:r>
            <a:r>
              <a:rPr lang="en-US" altLang="ko-KR" sz="2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</a:t>
            </a:r>
            <a:r>
              <a:rPr lang="ko-KR" altLang="en-US" sz="2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추가할 때 사이클을 만들지 않으면</a:t>
            </a:r>
            <a:r>
              <a:rPr lang="en-US" altLang="ko-KR" sz="2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ko-KR" sz="2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(</a:t>
            </a:r>
            <a:r>
              <a:rPr lang="en-US" altLang="ko-KR" sz="2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v,w</a:t>
            </a:r>
            <a:r>
              <a:rPr lang="en-US" altLang="ko-KR" sz="2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2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 </a:t>
            </a:r>
            <a:r>
              <a:rPr lang="en-US" altLang="ko-KR" sz="2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</a:t>
            </a:r>
            <a:r>
              <a:rPr lang="ko-KR" altLang="en-US" sz="2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추가한다</a:t>
            </a:r>
            <a:r>
              <a:rPr lang="en-US" altLang="ko-KR" sz="2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;</a:t>
            </a:r>
          </a:p>
        </p:txBody>
      </p:sp>
      <p:sp>
        <p:nvSpPr>
          <p:cNvPr id="55300" name="TextBox 4">
            <a:extLst>
              <a:ext uri="{FF2B5EF4-FFF2-40B4-BE49-F238E27FC236}">
                <a16:creationId xmlns:a16="http://schemas.microsoft.com/office/drawing/2014/main" id="{8D7FE291-646F-41D6-A4CF-0022861947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0" y="5373688"/>
            <a:ext cx="3957638" cy="7080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2000">
                <a:latin typeface="Verdana" panose="020B0604030504040204" pitchFamily="34" charset="0"/>
                <a:ea typeface="굴림" panose="020B0600000101010101" pitchFamily="50" charset="-127"/>
              </a:rPr>
              <a:t>Kruskal</a:t>
            </a:r>
            <a:r>
              <a:rPr kumimoji="0" lang="ko-KR" altLang="en-US" sz="2000">
                <a:latin typeface="Verdana" panose="020B0604030504040204" pitchFamily="34" charset="0"/>
                <a:ea typeface="굴림" panose="020B0600000101010101" pitchFamily="50" charset="-127"/>
              </a:rPr>
              <a:t> 알고리즘 수행시간</a:t>
            </a:r>
            <a:r>
              <a:rPr kumimoji="0" lang="en-US" altLang="ko-KR" sz="2000">
                <a:latin typeface="Verdana" panose="020B0604030504040204" pitchFamily="34" charset="0"/>
                <a:ea typeface="굴림" panose="020B0600000101010101" pitchFamily="50" charset="-127"/>
              </a:rPr>
              <a:t>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2000">
                <a:latin typeface="Verdana" panose="020B0604030504040204" pitchFamily="34" charset="0"/>
                <a:ea typeface="굴림" panose="020B0600000101010101" pitchFamily="50" charset="-127"/>
              </a:rPr>
              <a:t>   O(m log m) </a:t>
            </a:r>
            <a:endParaRPr kumimoji="0" lang="ko-KR" altLang="en-US" sz="2000">
              <a:latin typeface="Verdana" panose="020B0604030504040204" pitchFamily="34" charset="0"/>
              <a:ea typeface="굴림" panose="020B0600000101010101" pitchFamily="50" charset="-127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392F0494-2276-4C4E-A08B-8B846DA6E9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14363" y="-73025"/>
            <a:ext cx="7793037" cy="617538"/>
          </a:xfrm>
        </p:spPr>
        <p:txBody>
          <a:bodyPr/>
          <a:lstStyle/>
          <a:p>
            <a:pPr eaLnBrk="1" hangingPunct="1"/>
            <a:r>
              <a:rPr lang="en-US" altLang="ko-KR" sz="3200" b="1">
                <a:ea typeface="굴림" panose="020B0600000101010101" pitchFamily="50" charset="-127"/>
              </a:rPr>
              <a:t>Kruskal </a:t>
            </a:r>
            <a:r>
              <a:rPr lang="ko-KR" altLang="en-US" sz="3200" b="1">
                <a:ea typeface="굴림" panose="020B0600000101010101" pitchFamily="50" charset="-127"/>
              </a:rPr>
              <a:t>알고리즘  예</a:t>
            </a:r>
            <a:endParaRPr lang="en-US" altLang="ko-KR" sz="3200" b="1">
              <a:ea typeface="굴림" panose="020B0600000101010101" pitchFamily="50" charset="-127"/>
            </a:endParaRPr>
          </a:p>
        </p:txBody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B938103A-B11D-4A91-9176-D2C51F8063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19200" y="1366838"/>
            <a:ext cx="7315200" cy="457200"/>
          </a:xfrm>
        </p:spPr>
        <p:txBody>
          <a:bodyPr/>
          <a:lstStyle/>
          <a:p>
            <a:pPr algn="just" ea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예</a:t>
            </a:r>
          </a:p>
          <a:p>
            <a:pPr algn="just" eaLnBrk="1" hangingPunct="1"/>
            <a:endParaRPr lang="en-US" altLang="ko-KR" sz="2000"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grpSp>
        <p:nvGrpSpPr>
          <p:cNvPr id="57348" name="Group 5">
            <a:extLst>
              <a:ext uri="{FF2B5EF4-FFF2-40B4-BE49-F238E27FC236}">
                <a16:creationId xmlns:a16="http://schemas.microsoft.com/office/drawing/2014/main" id="{F9762345-9A46-4CD8-8BF6-92A709F01132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2128838"/>
            <a:ext cx="3243263" cy="3170237"/>
            <a:chOff x="624" y="1632"/>
            <a:chExt cx="2043" cy="1997"/>
          </a:xfrm>
        </p:grpSpPr>
        <p:sp>
          <p:nvSpPr>
            <p:cNvPr id="57350" name="Rectangle 6">
              <a:extLst>
                <a:ext uri="{FF2B5EF4-FFF2-40B4-BE49-F238E27FC236}">
                  <a16:creationId xmlns:a16="http://schemas.microsoft.com/office/drawing/2014/main" id="{F657CDDA-AC8F-4978-A184-F64ED33F93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1632"/>
              <a:ext cx="17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80000"/>
                <a:buFont typeface="Wingdings" panose="05000000000000000000" pitchFamily="2" charset="2"/>
                <a:buChar char="l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30000"/>
                </a:spcBef>
                <a:buClrTx/>
                <a:buSzTx/>
                <a:buFontTx/>
                <a:buNone/>
              </a:pPr>
              <a:r>
                <a:rPr lang="en-US" altLang="ko-KR" sz="1200">
                  <a:latin typeface="굴림" panose="020B0600000101010101" pitchFamily="50" charset="-127"/>
                  <a:ea typeface="바탕체" panose="02030609000101010101" pitchFamily="17" charset="-127"/>
                </a:rPr>
                <a:t>2</a:t>
              </a:r>
            </a:p>
          </p:txBody>
        </p:sp>
        <p:grpSp>
          <p:nvGrpSpPr>
            <p:cNvPr id="57351" name="Group 7">
              <a:extLst>
                <a:ext uri="{FF2B5EF4-FFF2-40B4-BE49-F238E27FC236}">
                  <a16:creationId xmlns:a16="http://schemas.microsoft.com/office/drawing/2014/main" id="{9A652AF0-8E5C-4C15-AE3D-62F7697692C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4" y="1776"/>
              <a:ext cx="2043" cy="1728"/>
              <a:chOff x="624" y="1488"/>
              <a:chExt cx="2043" cy="1728"/>
            </a:xfrm>
          </p:grpSpPr>
          <p:sp>
            <p:nvSpPr>
              <p:cNvPr id="57353" name="Oval 8">
                <a:extLst>
                  <a:ext uri="{FF2B5EF4-FFF2-40B4-BE49-F238E27FC236}">
                    <a16:creationId xmlns:a16="http://schemas.microsoft.com/office/drawing/2014/main" id="{1C0C0445-D6D5-402A-9ECE-AECD28E158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76" y="1488"/>
                <a:ext cx="216" cy="21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8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Char char="–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bg2"/>
                  </a:buClr>
                  <a:buChar char="–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just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altLang="ko-KR" sz="1200">
                    <a:latin typeface="바탕" panose="02030600000101010101" pitchFamily="18" charset="-127"/>
                    <a:ea typeface="바탕" panose="02030600000101010101" pitchFamily="18" charset="-127"/>
                  </a:rPr>
                  <a:t>1</a:t>
                </a:r>
              </a:p>
            </p:txBody>
          </p:sp>
          <p:sp>
            <p:nvSpPr>
              <p:cNvPr id="57354" name="Oval 9">
                <a:extLst>
                  <a:ext uri="{FF2B5EF4-FFF2-40B4-BE49-F238E27FC236}">
                    <a16:creationId xmlns:a16="http://schemas.microsoft.com/office/drawing/2014/main" id="{AA1738B4-7E56-435E-8841-D45A881B30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4" y="2352"/>
                <a:ext cx="216" cy="21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8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Char char="–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bg2"/>
                  </a:buClr>
                  <a:buChar char="–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just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altLang="ko-KR" sz="1200">
                    <a:latin typeface="바탕" panose="02030600000101010101" pitchFamily="18" charset="-127"/>
                    <a:ea typeface="바탕" panose="02030600000101010101" pitchFamily="18" charset="-127"/>
                  </a:rPr>
                  <a:t>3</a:t>
                </a:r>
              </a:p>
            </p:txBody>
          </p:sp>
          <p:sp>
            <p:nvSpPr>
              <p:cNvPr id="57355" name="Oval 10">
                <a:extLst>
                  <a:ext uri="{FF2B5EF4-FFF2-40B4-BE49-F238E27FC236}">
                    <a16:creationId xmlns:a16="http://schemas.microsoft.com/office/drawing/2014/main" id="{BD59E5CD-62ED-4DB1-8828-1F5DC92E70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84" y="3000"/>
                <a:ext cx="216" cy="21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8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Char char="–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bg2"/>
                  </a:buClr>
                  <a:buChar char="–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just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altLang="ko-KR" sz="1200">
                    <a:latin typeface="바탕" panose="02030600000101010101" pitchFamily="18" charset="-127"/>
                    <a:ea typeface="바탕" panose="02030600000101010101" pitchFamily="18" charset="-127"/>
                  </a:rPr>
                  <a:t>7</a:t>
                </a:r>
              </a:p>
            </p:txBody>
          </p:sp>
          <p:sp>
            <p:nvSpPr>
              <p:cNvPr id="57356" name="Oval 11">
                <a:extLst>
                  <a:ext uri="{FF2B5EF4-FFF2-40B4-BE49-F238E27FC236}">
                    <a16:creationId xmlns:a16="http://schemas.microsoft.com/office/drawing/2014/main" id="{FC555C7D-10B2-47D7-B9B3-B094624BB1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1920"/>
                <a:ext cx="216" cy="21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8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Char char="–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bg2"/>
                  </a:buClr>
                  <a:buChar char="–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just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altLang="ko-KR" sz="1200">
                    <a:latin typeface="바탕" panose="02030600000101010101" pitchFamily="18" charset="-127"/>
                    <a:ea typeface="바탕" panose="02030600000101010101" pitchFamily="18" charset="-127"/>
                  </a:rPr>
                  <a:t>2</a:t>
                </a:r>
              </a:p>
            </p:txBody>
          </p:sp>
          <p:sp>
            <p:nvSpPr>
              <p:cNvPr id="57357" name="Oval 12">
                <a:extLst>
                  <a:ext uri="{FF2B5EF4-FFF2-40B4-BE49-F238E27FC236}">
                    <a16:creationId xmlns:a16="http://schemas.microsoft.com/office/drawing/2014/main" id="{F6AF150A-9301-4185-801D-211D4C996F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72" y="2496"/>
                <a:ext cx="216" cy="21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8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Char char="–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bg2"/>
                  </a:buClr>
                  <a:buChar char="–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just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altLang="ko-KR" sz="1200">
                    <a:latin typeface="바탕" panose="02030600000101010101" pitchFamily="18" charset="-127"/>
                    <a:ea typeface="바탕" panose="02030600000101010101" pitchFamily="18" charset="-127"/>
                  </a:rPr>
                  <a:t>4</a:t>
                </a:r>
              </a:p>
            </p:txBody>
          </p:sp>
          <p:sp>
            <p:nvSpPr>
              <p:cNvPr id="57358" name="Oval 13">
                <a:extLst>
                  <a:ext uri="{FF2B5EF4-FFF2-40B4-BE49-F238E27FC236}">
                    <a16:creationId xmlns:a16="http://schemas.microsoft.com/office/drawing/2014/main" id="{52B42318-0725-44AB-A406-C5A007ECFB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0" y="2496"/>
                <a:ext cx="216" cy="21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8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Char char="–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bg2"/>
                  </a:buClr>
                  <a:buChar char="–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just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altLang="ko-KR" sz="1200">
                    <a:latin typeface="바탕" panose="02030600000101010101" pitchFamily="18" charset="-127"/>
                    <a:ea typeface="바탕" panose="02030600000101010101" pitchFamily="18" charset="-127"/>
                  </a:rPr>
                  <a:t>5</a:t>
                </a:r>
              </a:p>
            </p:txBody>
          </p:sp>
          <p:sp>
            <p:nvSpPr>
              <p:cNvPr id="57359" name="Oval 14">
                <a:extLst>
                  <a:ext uri="{FF2B5EF4-FFF2-40B4-BE49-F238E27FC236}">
                    <a16:creationId xmlns:a16="http://schemas.microsoft.com/office/drawing/2014/main" id="{9DC390ED-27C4-4038-81BA-84F96561BC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24" y="2064"/>
                <a:ext cx="216" cy="21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8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Char char="–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bg2"/>
                  </a:buClr>
                  <a:buChar char="–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just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altLang="ko-KR" sz="1200">
                    <a:latin typeface="바탕" panose="02030600000101010101" pitchFamily="18" charset="-127"/>
                    <a:ea typeface="바탕" panose="02030600000101010101" pitchFamily="18" charset="-127"/>
                  </a:rPr>
                  <a:t>6</a:t>
                </a:r>
              </a:p>
            </p:txBody>
          </p:sp>
          <p:sp>
            <p:nvSpPr>
              <p:cNvPr id="57360" name="Oval 15">
                <a:extLst>
                  <a:ext uri="{FF2B5EF4-FFF2-40B4-BE49-F238E27FC236}">
                    <a16:creationId xmlns:a16="http://schemas.microsoft.com/office/drawing/2014/main" id="{40A29A98-8D1F-46D5-A42B-02E03A46F3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08" y="3000"/>
                <a:ext cx="216" cy="21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8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Char char="–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bg2"/>
                  </a:buClr>
                  <a:buChar char="–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just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altLang="ko-KR" sz="1200">
                    <a:latin typeface="바탕" panose="02030600000101010101" pitchFamily="18" charset="-127"/>
                    <a:ea typeface="바탕" panose="02030600000101010101" pitchFamily="18" charset="-127"/>
                  </a:rPr>
                  <a:t>8</a:t>
                </a:r>
              </a:p>
            </p:txBody>
          </p:sp>
          <p:sp>
            <p:nvSpPr>
              <p:cNvPr id="57361" name="Line 16">
                <a:extLst>
                  <a:ext uri="{FF2B5EF4-FFF2-40B4-BE49-F238E27FC236}">
                    <a16:creationId xmlns:a16="http://schemas.microsoft.com/office/drawing/2014/main" id="{6018EC50-885C-46CD-ABDE-0CF4CDB21B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72" y="1560"/>
                <a:ext cx="50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7362" name="Line 17">
                <a:extLst>
                  <a:ext uri="{FF2B5EF4-FFF2-40B4-BE49-F238E27FC236}">
                    <a16:creationId xmlns:a16="http://schemas.microsoft.com/office/drawing/2014/main" id="{B7CDADE3-8BD8-4E85-80E7-A40A611BB7A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696" y="1632"/>
                <a:ext cx="432" cy="7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7363" name="Line 18">
                <a:extLst>
                  <a:ext uri="{FF2B5EF4-FFF2-40B4-BE49-F238E27FC236}">
                    <a16:creationId xmlns:a16="http://schemas.microsoft.com/office/drawing/2014/main" id="{6B1A574D-4F26-4EC8-AEF5-49CFA4F2A4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40" y="2424"/>
                <a:ext cx="432" cy="14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7364" name="Line 19">
                <a:extLst>
                  <a:ext uri="{FF2B5EF4-FFF2-40B4-BE49-F238E27FC236}">
                    <a16:creationId xmlns:a16="http://schemas.microsoft.com/office/drawing/2014/main" id="{32C213D3-246E-46DB-908B-D03EFC8B224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344" y="2136"/>
                <a:ext cx="216" cy="36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7365" name="Line 20">
                <a:extLst>
                  <a:ext uri="{FF2B5EF4-FFF2-40B4-BE49-F238E27FC236}">
                    <a16:creationId xmlns:a16="http://schemas.microsoft.com/office/drawing/2014/main" id="{9CC2CAD1-AFEA-4633-93CD-E4AAF907C5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04" y="2064"/>
                <a:ext cx="288" cy="43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7366" name="Line 21">
                <a:extLst>
                  <a:ext uri="{FF2B5EF4-FFF2-40B4-BE49-F238E27FC236}">
                    <a16:creationId xmlns:a16="http://schemas.microsoft.com/office/drawing/2014/main" id="{BE868E37-C8A6-49A8-BC87-E10F012D5B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72" y="1632"/>
                <a:ext cx="288" cy="28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7367" name="Line 22">
                <a:extLst>
                  <a:ext uri="{FF2B5EF4-FFF2-40B4-BE49-F238E27FC236}">
                    <a16:creationId xmlns:a16="http://schemas.microsoft.com/office/drawing/2014/main" id="{A803B80B-93FD-450F-ADCB-2B1260C0FC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632" y="1704"/>
                <a:ext cx="216" cy="21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7368" name="Line 23">
                <a:extLst>
                  <a:ext uri="{FF2B5EF4-FFF2-40B4-BE49-F238E27FC236}">
                    <a16:creationId xmlns:a16="http://schemas.microsoft.com/office/drawing/2014/main" id="{F0ED2AC0-2382-4860-A9F8-B653C9E8E9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064" y="2208"/>
                <a:ext cx="360" cy="28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7369" name="Line 24">
                <a:extLst>
                  <a:ext uri="{FF2B5EF4-FFF2-40B4-BE49-F238E27FC236}">
                    <a16:creationId xmlns:a16="http://schemas.microsoft.com/office/drawing/2014/main" id="{B20BA2BF-0CBC-4A2F-B307-C0BC331FBE5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92" y="1632"/>
                <a:ext cx="504" cy="43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7370" name="Line 25">
                <a:extLst>
                  <a:ext uri="{FF2B5EF4-FFF2-40B4-BE49-F238E27FC236}">
                    <a16:creationId xmlns:a16="http://schemas.microsoft.com/office/drawing/2014/main" id="{8335BEBF-3DE8-4F93-9709-7C58B62AB2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68" y="2568"/>
                <a:ext cx="288" cy="43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7371" name="Line 26">
                <a:extLst>
                  <a:ext uri="{FF2B5EF4-FFF2-40B4-BE49-F238E27FC236}">
                    <a16:creationId xmlns:a16="http://schemas.microsoft.com/office/drawing/2014/main" id="{293552ED-06EA-47D2-8107-7972B848B9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128" y="2712"/>
                <a:ext cx="216" cy="28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7372" name="Line 27">
                <a:extLst>
                  <a:ext uri="{FF2B5EF4-FFF2-40B4-BE49-F238E27FC236}">
                    <a16:creationId xmlns:a16="http://schemas.microsoft.com/office/drawing/2014/main" id="{5DA91F0D-FACB-4C75-985D-BB25DC60CEA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00" y="3144"/>
                <a:ext cx="100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7373" name="Line 28">
                <a:extLst>
                  <a:ext uri="{FF2B5EF4-FFF2-40B4-BE49-F238E27FC236}">
                    <a16:creationId xmlns:a16="http://schemas.microsoft.com/office/drawing/2014/main" id="{F38363B0-BF62-45BD-B5CB-70A1771CC8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88" y="2568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7374" name="Line 29">
                <a:extLst>
                  <a:ext uri="{FF2B5EF4-FFF2-40B4-BE49-F238E27FC236}">
                    <a16:creationId xmlns:a16="http://schemas.microsoft.com/office/drawing/2014/main" id="{119C5E98-315D-48FF-A919-23D1DB8CB7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36" y="2640"/>
                <a:ext cx="144" cy="36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7375" name="Line 30">
                <a:extLst>
                  <a:ext uri="{FF2B5EF4-FFF2-40B4-BE49-F238E27FC236}">
                    <a16:creationId xmlns:a16="http://schemas.microsoft.com/office/drawing/2014/main" id="{2A127496-BD7A-485D-A881-D86D649005B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424" y="2280"/>
                <a:ext cx="144" cy="79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7376" name="Oval 31">
                <a:extLst>
                  <a:ext uri="{FF2B5EF4-FFF2-40B4-BE49-F238E27FC236}">
                    <a16:creationId xmlns:a16="http://schemas.microsoft.com/office/drawing/2014/main" id="{FD9A9028-0A1C-42E4-BC7D-86DF9E7FC9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1488"/>
                <a:ext cx="216" cy="21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8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Char char="–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bg2"/>
                  </a:buClr>
                  <a:buChar char="–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just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altLang="ko-KR" sz="1200">
                    <a:latin typeface="바탕" panose="02030600000101010101" pitchFamily="18" charset="-127"/>
                    <a:ea typeface="바탕" panose="02030600000101010101" pitchFamily="18" charset="-127"/>
                  </a:rPr>
                  <a:t>0</a:t>
                </a:r>
              </a:p>
            </p:txBody>
          </p:sp>
          <p:sp>
            <p:nvSpPr>
              <p:cNvPr id="57377" name="Rectangle 32">
                <a:extLst>
                  <a:ext uri="{FF2B5EF4-FFF2-40B4-BE49-F238E27FC236}">
                    <a16:creationId xmlns:a16="http://schemas.microsoft.com/office/drawing/2014/main" id="{89AC28F4-5339-4246-8EED-11189B7574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1872"/>
                <a:ext cx="171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8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Char char="–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bg2"/>
                  </a:buClr>
                  <a:buChar char="–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30000"/>
                  </a:spcBef>
                  <a:buClrTx/>
                  <a:buSzTx/>
                  <a:buFontTx/>
                  <a:buNone/>
                </a:pPr>
                <a:r>
                  <a:rPr lang="en-US" altLang="ko-KR" sz="1200">
                    <a:latin typeface="굴림" panose="020B0600000101010101" pitchFamily="50" charset="-127"/>
                    <a:ea typeface="바탕체" panose="02030609000101010101" pitchFamily="17" charset="-127"/>
                  </a:rPr>
                  <a:t>9</a:t>
                </a:r>
              </a:p>
            </p:txBody>
          </p:sp>
          <p:sp>
            <p:nvSpPr>
              <p:cNvPr id="57378" name="Rectangle 33">
                <a:extLst>
                  <a:ext uri="{FF2B5EF4-FFF2-40B4-BE49-F238E27FC236}">
                    <a16:creationId xmlns:a16="http://schemas.microsoft.com/office/drawing/2014/main" id="{1DD566F1-784D-4885-BC4B-EA16B90EA6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1728"/>
                <a:ext cx="171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8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Char char="–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bg2"/>
                  </a:buClr>
                  <a:buChar char="–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30000"/>
                  </a:spcBef>
                  <a:buClrTx/>
                  <a:buSzTx/>
                  <a:buFontTx/>
                  <a:buNone/>
                </a:pPr>
                <a:r>
                  <a:rPr lang="en-US" altLang="ko-KR" sz="1200">
                    <a:latin typeface="굴림" panose="020B0600000101010101" pitchFamily="50" charset="-127"/>
                    <a:ea typeface="바탕체" panose="02030609000101010101" pitchFamily="17" charset="-127"/>
                  </a:rPr>
                  <a:t>5</a:t>
                </a:r>
              </a:p>
            </p:txBody>
          </p:sp>
          <p:sp>
            <p:nvSpPr>
              <p:cNvPr id="57379" name="Rectangle 34">
                <a:extLst>
                  <a:ext uri="{FF2B5EF4-FFF2-40B4-BE49-F238E27FC236}">
                    <a16:creationId xmlns:a16="http://schemas.microsoft.com/office/drawing/2014/main" id="{AE34E5FA-5EF8-44DA-A40C-6228125241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824"/>
                <a:ext cx="171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8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Char char="–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bg2"/>
                  </a:buClr>
                  <a:buChar char="–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30000"/>
                  </a:spcBef>
                  <a:buClrTx/>
                  <a:buSzTx/>
                  <a:buFontTx/>
                  <a:buNone/>
                </a:pPr>
                <a:r>
                  <a:rPr lang="en-US" altLang="ko-KR" sz="1200">
                    <a:latin typeface="굴림" panose="020B0600000101010101" pitchFamily="50" charset="-127"/>
                    <a:ea typeface="바탕체" panose="02030609000101010101" pitchFamily="17" charset="-127"/>
                  </a:rPr>
                  <a:t>6</a:t>
                </a:r>
              </a:p>
            </p:txBody>
          </p:sp>
          <p:sp>
            <p:nvSpPr>
              <p:cNvPr id="57380" name="Rectangle 35">
                <a:extLst>
                  <a:ext uri="{FF2B5EF4-FFF2-40B4-BE49-F238E27FC236}">
                    <a16:creationId xmlns:a16="http://schemas.microsoft.com/office/drawing/2014/main" id="{7A62A29B-E278-4E35-A679-23C3B66D28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56" y="1728"/>
                <a:ext cx="171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8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Char char="–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bg2"/>
                  </a:buClr>
                  <a:buChar char="–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30000"/>
                  </a:spcBef>
                  <a:buClrTx/>
                  <a:buSzTx/>
                  <a:buFontTx/>
                  <a:buNone/>
                </a:pPr>
                <a:r>
                  <a:rPr lang="en-US" altLang="ko-KR" sz="1200">
                    <a:latin typeface="굴림" panose="020B0600000101010101" pitchFamily="50" charset="-127"/>
                    <a:ea typeface="바탕체" panose="02030609000101010101" pitchFamily="17" charset="-127"/>
                  </a:rPr>
                  <a:t>4</a:t>
                </a:r>
              </a:p>
            </p:txBody>
          </p:sp>
          <p:sp>
            <p:nvSpPr>
              <p:cNvPr id="57381" name="Rectangle 36">
                <a:extLst>
                  <a:ext uri="{FF2B5EF4-FFF2-40B4-BE49-F238E27FC236}">
                    <a16:creationId xmlns:a16="http://schemas.microsoft.com/office/drawing/2014/main" id="{762F65EB-AE82-4F12-A260-6AED7666DF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8" y="2304"/>
                <a:ext cx="171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8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Char char="–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bg2"/>
                  </a:buClr>
                  <a:buChar char="–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30000"/>
                  </a:spcBef>
                  <a:buClrTx/>
                  <a:buSzTx/>
                  <a:buFontTx/>
                  <a:buNone/>
                </a:pPr>
                <a:r>
                  <a:rPr lang="en-US" altLang="ko-KR" sz="1200">
                    <a:latin typeface="굴림" panose="020B0600000101010101" pitchFamily="50" charset="-127"/>
                    <a:ea typeface="바탕체" panose="02030609000101010101" pitchFamily="17" charset="-127"/>
                  </a:rPr>
                  <a:t>1</a:t>
                </a:r>
              </a:p>
            </p:txBody>
          </p:sp>
          <p:sp>
            <p:nvSpPr>
              <p:cNvPr id="57382" name="Rectangle 37">
                <a:extLst>
                  <a:ext uri="{FF2B5EF4-FFF2-40B4-BE49-F238E27FC236}">
                    <a16:creationId xmlns:a16="http://schemas.microsoft.com/office/drawing/2014/main" id="{C9C5C367-7BC2-4A1E-9C6A-4BC40BA61D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2688"/>
                <a:ext cx="171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8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Char char="–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bg2"/>
                  </a:buClr>
                  <a:buChar char="–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30000"/>
                  </a:spcBef>
                  <a:buClrTx/>
                  <a:buSzTx/>
                  <a:buFontTx/>
                  <a:buNone/>
                </a:pPr>
                <a:r>
                  <a:rPr lang="en-US" altLang="ko-KR" sz="1200">
                    <a:latin typeface="굴림" panose="020B0600000101010101" pitchFamily="50" charset="-127"/>
                    <a:ea typeface="바탕체" panose="02030609000101010101" pitchFamily="17" charset="-127"/>
                  </a:rPr>
                  <a:t>6</a:t>
                </a:r>
              </a:p>
            </p:txBody>
          </p:sp>
          <p:sp>
            <p:nvSpPr>
              <p:cNvPr id="57383" name="Rectangle 38">
                <a:extLst>
                  <a:ext uri="{FF2B5EF4-FFF2-40B4-BE49-F238E27FC236}">
                    <a16:creationId xmlns:a16="http://schemas.microsoft.com/office/drawing/2014/main" id="{69C118E6-42BB-4278-AC11-677BBDEFBD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2592"/>
                <a:ext cx="171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8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Char char="–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bg2"/>
                  </a:buClr>
                  <a:buChar char="–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30000"/>
                  </a:spcBef>
                  <a:buClrTx/>
                  <a:buSzTx/>
                  <a:buFontTx/>
                  <a:buNone/>
                </a:pPr>
                <a:r>
                  <a:rPr lang="en-US" altLang="ko-KR" sz="1200">
                    <a:latin typeface="굴림" panose="020B0600000101010101" pitchFamily="50" charset="-127"/>
                    <a:ea typeface="바탕체" panose="02030609000101010101" pitchFamily="17" charset="-127"/>
                  </a:rPr>
                  <a:t>4</a:t>
                </a:r>
              </a:p>
            </p:txBody>
          </p:sp>
          <p:sp>
            <p:nvSpPr>
              <p:cNvPr id="57384" name="Rectangle 39">
                <a:extLst>
                  <a:ext uri="{FF2B5EF4-FFF2-40B4-BE49-F238E27FC236}">
                    <a16:creationId xmlns:a16="http://schemas.microsoft.com/office/drawing/2014/main" id="{8663A655-AE93-413B-9762-DC9D31ABCE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8" y="2256"/>
                <a:ext cx="171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8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Char char="–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bg2"/>
                  </a:buClr>
                  <a:buChar char="–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30000"/>
                  </a:spcBef>
                  <a:buClrTx/>
                  <a:buSzTx/>
                  <a:buFontTx/>
                  <a:buNone/>
                </a:pPr>
                <a:r>
                  <a:rPr lang="en-US" altLang="ko-KR" sz="1200">
                    <a:latin typeface="굴림" panose="020B0600000101010101" pitchFamily="50" charset="-127"/>
                    <a:ea typeface="바탕체" panose="02030609000101010101" pitchFamily="17" charset="-127"/>
                  </a:rPr>
                  <a:t>5</a:t>
                </a:r>
              </a:p>
            </p:txBody>
          </p:sp>
          <p:sp>
            <p:nvSpPr>
              <p:cNvPr id="57385" name="Rectangle 40">
                <a:extLst>
                  <a:ext uri="{FF2B5EF4-FFF2-40B4-BE49-F238E27FC236}">
                    <a16:creationId xmlns:a16="http://schemas.microsoft.com/office/drawing/2014/main" id="{EDE91C1A-7BC4-465B-92DF-0D8F0459C7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6" y="2208"/>
                <a:ext cx="171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8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Char char="–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bg2"/>
                  </a:buClr>
                  <a:buChar char="–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30000"/>
                  </a:spcBef>
                  <a:buClrTx/>
                  <a:buSzTx/>
                  <a:buFontTx/>
                  <a:buNone/>
                </a:pPr>
                <a:r>
                  <a:rPr lang="en-US" altLang="ko-KR" sz="1200">
                    <a:latin typeface="굴림" panose="020B0600000101010101" pitchFamily="50" charset="-127"/>
                    <a:ea typeface="바탕체" panose="02030609000101010101" pitchFamily="17" charset="-127"/>
                  </a:rPr>
                  <a:t>2</a:t>
                </a:r>
              </a:p>
            </p:txBody>
          </p:sp>
          <p:sp>
            <p:nvSpPr>
              <p:cNvPr id="57386" name="Rectangle 41">
                <a:extLst>
                  <a:ext uri="{FF2B5EF4-FFF2-40B4-BE49-F238E27FC236}">
                    <a16:creationId xmlns:a16="http://schemas.microsoft.com/office/drawing/2014/main" id="{6CC6B772-7BCA-4BA6-93D9-94816CCE29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12" y="2208"/>
                <a:ext cx="171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8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Char char="–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bg2"/>
                  </a:buClr>
                  <a:buChar char="–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30000"/>
                  </a:spcBef>
                  <a:buClrTx/>
                  <a:buSzTx/>
                  <a:buFontTx/>
                  <a:buNone/>
                </a:pPr>
                <a:r>
                  <a:rPr lang="en-US" altLang="ko-KR" sz="1200">
                    <a:latin typeface="굴림" panose="020B0600000101010101" pitchFamily="50" charset="-127"/>
                    <a:ea typeface="바탕체" panose="02030609000101010101" pitchFamily="17" charset="-127"/>
                  </a:rPr>
                  <a:t>5</a:t>
                </a:r>
              </a:p>
            </p:txBody>
          </p:sp>
          <p:sp>
            <p:nvSpPr>
              <p:cNvPr id="57387" name="Rectangle 42">
                <a:extLst>
                  <a:ext uri="{FF2B5EF4-FFF2-40B4-BE49-F238E27FC236}">
                    <a16:creationId xmlns:a16="http://schemas.microsoft.com/office/drawing/2014/main" id="{6656438D-2AD2-48BB-9DC6-4703B5A37A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96" y="2544"/>
                <a:ext cx="171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8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Char char="–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bg2"/>
                  </a:buClr>
                  <a:buChar char="–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30000"/>
                  </a:spcBef>
                  <a:buClrTx/>
                  <a:buSzTx/>
                  <a:buFontTx/>
                  <a:buNone/>
                </a:pPr>
                <a:r>
                  <a:rPr lang="en-US" altLang="ko-KR" sz="1200">
                    <a:latin typeface="굴림" panose="020B0600000101010101" pitchFamily="50" charset="-127"/>
                    <a:ea typeface="바탕체" panose="02030609000101010101" pitchFamily="17" charset="-127"/>
                  </a:rPr>
                  <a:t>2</a:t>
                </a:r>
              </a:p>
            </p:txBody>
          </p:sp>
          <p:sp>
            <p:nvSpPr>
              <p:cNvPr id="57388" name="Rectangle 43">
                <a:extLst>
                  <a:ext uri="{FF2B5EF4-FFF2-40B4-BE49-F238E27FC236}">
                    <a16:creationId xmlns:a16="http://schemas.microsoft.com/office/drawing/2014/main" id="{74E87074-3635-4963-B48A-8F7966058C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4" y="2784"/>
                <a:ext cx="171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8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Char char="–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bg2"/>
                  </a:buClr>
                  <a:buChar char="–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30000"/>
                  </a:spcBef>
                  <a:buClrTx/>
                  <a:buSzTx/>
                  <a:buFontTx/>
                  <a:buNone/>
                </a:pPr>
                <a:r>
                  <a:rPr lang="en-US" altLang="ko-KR" sz="1200">
                    <a:latin typeface="굴림" panose="020B0600000101010101" pitchFamily="50" charset="-127"/>
                    <a:ea typeface="바탕체" panose="02030609000101010101" pitchFamily="17" charset="-127"/>
                  </a:rPr>
                  <a:t>1</a:t>
                </a:r>
              </a:p>
            </p:txBody>
          </p:sp>
          <p:sp>
            <p:nvSpPr>
              <p:cNvPr id="57389" name="Rectangle 44">
                <a:extLst>
                  <a:ext uri="{FF2B5EF4-FFF2-40B4-BE49-F238E27FC236}">
                    <a16:creationId xmlns:a16="http://schemas.microsoft.com/office/drawing/2014/main" id="{3779B4CA-493F-4CE9-AF87-7D085476E7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2736"/>
                <a:ext cx="171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8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Char char="–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bg2"/>
                  </a:buClr>
                  <a:buChar char="–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30000"/>
                  </a:spcBef>
                  <a:buClrTx/>
                  <a:buSzTx/>
                  <a:buFontTx/>
                  <a:buNone/>
                </a:pPr>
                <a:r>
                  <a:rPr lang="en-US" altLang="ko-KR" sz="1200">
                    <a:latin typeface="굴림" panose="020B0600000101010101" pitchFamily="50" charset="-127"/>
                    <a:ea typeface="바탕체" panose="02030609000101010101" pitchFamily="17" charset="-127"/>
                  </a:rPr>
                  <a:t>3</a:t>
                </a:r>
              </a:p>
            </p:txBody>
          </p:sp>
          <p:sp>
            <p:nvSpPr>
              <p:cNvPr id="57390" name="Line 45">
                <a:extLst>
                  <a:ext uri="{FF2B5EF4-FFF2-40B4-BE49-F238E27FC236}">
                    <a16:creationId xmlns:a16="http://schemas.microsoft.com/office/drawing/2014/main" id="{D2D082E4-9CEF-4CC4-91AD-42F3FF97A8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48" y="1584"/>
                <a:ext cx="1200" cy="52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ko-KR" altLang="en-US"/>
              </a:p>
            </p:txBody>
          </p:sp>
          <p:sp>
            <p:nvSpPr>
              <p:cNvPr id="57391" name="Rectangle 46">
                <a:extLst>
                  <a:ext uri="{FF2B5EF4-FFF2-40B4-BE49-F238E27FC236}">
                    <a16:creationId xmlns:a16="http://schemas.microsoft.com/office/drawing/2014/main" id="{D014095A-E1CE-44A8-B908-1825EAB92D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93" y="1920"/>
                <a:ext cx="267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8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Char char="–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bg2"/>
                  </a:buClr>
                  <a:buChar char="–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30000"/>
                  </a:spcBef>
                  <a:buClrTx/>
                  <a:buSzTx/>
                  <a:buFontTx/>
                  <a:buNone/>
                </a:pPr>
                <a:r>
                  <a:rPr lang="en-US" altLang="ko-KR" sz="1200">
                    <a:latin typeface="굴림" panose="020B0600000101010101" pitchFamily="50" charset="-127"/>
                    <a:ea typeface="바탕체" panose="02030609000101010101" pitchFamily="17" charset="-127"/>
                  </a:rPr>
                  <a:t>15</a:t>
                </a:r>
              </a:p>
            </p:txBody>
          </p:sp>
        </p:grpSp>
        <p:sp>
          <p:nvSpPr>
            <p:cNvPr id="57352" name="Rectangle 47">
              <a:extLst>
                <a:ext uri="{FF2B5EF4-FFF2-40B4-BE49-F238E27FC236}">
                  <a16:creationId xmlns:a16="http://schemas.microsoft.com/office/drawing/2014/main" id="{ACBDD0B0-8F2E-4ACF-9AFE-7C7E3F71C9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3456"/>
              <a:ext cx="17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80000"/>
                <a:buFont typeface="Wingdings" panose="05000000000000000000" pitchFamily="2" charset="2"/>
                <a:buChar char="l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30000"/>
                </a:spcBef>
                <a:buClrTx/>
                <a:buSzTx/>
                <a:buFontTx/>
                <a:buNone/>
              </a:pPr>
              <a:r>
                <a:rPr lang="en-US" altLang="ko-KR" sz="1200">
                  <a:latin typeface="굴림" panose="020B0600000101010101" pitchFamily="50" charset="-127"/>
                  <a:ea typeface="바탕체" panose="02030609000101010101" pitchFamily="17" charset="-127"/>
                </a:rPr>
                <a:t>1</a:t>
              </a:r>
            </a:p>
          </p:txBody>
        </p:sp>
      </p:grpSp>
      <p:sp>
        <p:nvSpPr>
          <p:cNvPr id="57349" name="Line 67">
            <a:extLst>
              <a:ext uri="{FF2B5EF4-FFF2-40B4-BE49-F238E27FC236}">
                <a16:creationId xmlns:a16="http://schemas.microsoft.com/office/drawing/2014/main" id="{795D4C29-8584-44B3-A91C-9D56DBD348A7}"/>
              </a:ext>
            </a:extLst>
          </p:cNvPr>
          <p:cNvSpPr>
            <a:spLocks noChangeShapeType="1"/>
          </p:cNvSpPr>
          <p:nvPr/>
        </p:nvSpPr>
        <p:spPr bwMode="auto">
          <a:xfrm>
            <a:off x="1562100" y="2547938"/>
            <a:ext cx="1866900" cy="838200"/>
          </a:xfrm>
          <a:prstGeom prst="line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0792A40A-59CA-4F87-98D9-B96CAED4BF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9750" y="25400"/>
            <a:ext cx="8008938" cy="617538"/>
          </a:xfrm>
        </p:spPr>
        <p:txBody>
          <a:bodyPr/>
          <a:lstStyle/>
          <a:p>
            <a:pPr eaLnBrk="1" hangingPunct="1"/>
            <a:r>
              <a:rPr lang="en-US" altLang="ko-KR" sz="3200" b="1">
                <a:ea typeface="굴림" panose="020B0600000101010101" pitchFamily="50" charset="-127"/>
              </a:rPr>
              <a:t>Dijkstra </a:t>
            </a:r>
            <a:r>
              <a:rPr lang="ko-KR" altLang="en-US" sz="3200" b="1">
                <a:ea typeface="굴림" panose="020B0600000101010101" pitchFamily="50" charset="-127"/>
              </a:rPr>
              <a:t>알고리즘 </a:t>
            </a:r>
            <a:r>
              <a:rPr lang="en-US" altLang="ko-KR" sz="3200" b="1">
                <a:ea typeface="굴림" panose="020B0600000101010101" pitchFamily="50" charset="-127"/>
              </a:rPr>
              <a:t>(</a:t>
            </a:r>
            <a:r>
              <a:rPr lang="ko-KR" altLang="en-US" sz="3200" b="1">
                <a:ea typeface="굴림" panose="020B0600000101010101" pitchFamily="50" charset="-127"/>
              </a:rPr>
              <a:t>최단경로 찾는 알고리즘</a:t>
            </a:r>
            <a:r>
              <a:rPr lang="en-US" altLang="ko-KR" sz="3200" b="1">
                <a:ea typeface="굴림" panose="020B0600000101010101" pitchFamily="50" charset="-127"/>
              </a:rPr>
              <a:t>)</a:t>
            </a:r>
            <a:endParaRPr lang="ko-KR" altLang="en-US" sz="3200" b="1">
              <a:ea typeface="굴림" panose="020B0600000101010101" pitchFamily="50" charset="-127"/>
            </a:endParaRP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AA4DF13B-058E-46D6-B329-0B26687EAE6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9750" y="1052513"/>
            <a:ext cx="8135938" cy="5545137"/>
          </a:xfrm>
        </p:spPr>
        <p:txBody>
          <a:bodyPr/>
          <a:lstStyle/>
          <a:p>
            <a:pPr algn="just" eaLnBrk="1" hangingPunct="1">
              <a:buFont typeface="Wingdings" panose="05000000000000000000" pitchFamily="2" charset="2"/>
              <a:buNone/>
              <a:defRPr/>
            </a:pP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//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그래프는 연결되어 있다고 가정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그렇지 않은 경우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연결요소를 구하여 수행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  <a:p>
            <a:pPr algn="just" eaLnBrk="1" hangingPunct="1">
              <a:buFont typeface="Wingdings" panose="05000000000000000000" pitchFamily="2" charset="2"/>
              <a:buNone/>
              <a:defRPr/>
            </a:pP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// V :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정점들의 집합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  <a:p>
            <a:pPr algn="just" eaLnBrk="1" hangingPunct="1">
              <a:buFont typeface="Wingdings" panose="05000000000000000000" pitchFamily="2" charset="2"/>
              <a:buNone/>
              <a:defRPr/>
            </a:pP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// n: 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정점들의 수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  <a:p>
            <a:pPr algn="just" eaLnBrk="1" hangingPunct="1">
              <a:buFont typeface="Wingdings" panose="05000000000000000000" pitchFamily="2" charset="2"/>
              <a:buNone/>
              <a:defRPr/>
            </a:pP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// S : source s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로부터 현재 최단경로를 찾은 정점들의 집합 </a:t>
            </a:r>
          </a:p>
          <a:p>
            <a:pPr algn="just" eaLnBrk="1" hangingPunct="1">
              <a:buFont typeface="Wingdings" panose="05000000000000000000" pitchFamily="2" charset="2"/>
              <a:buNone/>
              <a:defRPr/>
            </a:pP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// D[v]: s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로부터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S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에 속한 정점들만을 통하여 정점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 v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까지 가는 최단경로의 길이</a:t>
            </a:r>
          </a:p>
          <a:p>
            <a:pPr marL="0" indent="0" algn="just" eaLnBrk="1" hangingPunct="1">
              <a:buFont typeface="Wingdings" panose="05000000000000000000" pitchFamily="2" charset="2"/>
              <a:buNone/>
              <a:defRPr/>
            </a:pP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  <a:p>
            <a:pPr algn="just" eaLnBrk="1" hangingPunct="1">
              <a:buFont typeface="Wingdings" panose="05000000000000000000" pitchFamily="2" charset="2"/>
              <a:buNone/>
              <a:defRPr/>
            </a:pP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S = {s}</a:t>
            </a:r>
          </a:p>
          <a:p>
            <a:pPr algn="just" eaLnBrk="1" hangingPunct="1">
              <a:buFont typeface="Wingdings" panose="05000000000000000000" pitchFamily="2" charset="2"/>
              <a:buNone/>
              <a:defRPr/>
            </a:pP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while (|S|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  <a:sym typeface="Symbol" pitchFamily="18" charset="2"/>
              </a:rPr>
              <a:t>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n) </a:t>
            </a:r>
          </a:p>
          <a:p>
            <a:pPr algn="just" eaLnBrk="1" hangingPunct="1">
              <a:buFont typeface="Wingdings" panose="05000000000000000000" pitchFamily="2" charset="2"/>
              <a:buNone/>
              <a:defRPr/>
            </a:pP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   V – S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의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정점들 중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D[]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값이 최소인 정점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u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를 찾는다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  <a:p>
            <a:pPr algn="just" eaLnBrk="1" hangingPunct="1">
              <a:buFont typeface="Wingdings" panose="05000000000000000000" pitchFamily="2" charset="2"/>
              <a:buNone/>
              <a:defRPr/>
            </a:pP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   //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그러면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D[u]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는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s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로부터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u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까지의 최단경로의 길이가 된다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 eaLnBrk="1" hangingPunct="1">
              <a:buFont typeface="Wingdings" panose="05000000000000000000" pitchFamily="2" charset="2"/>
              <a:buNone/>
              <a:defRPr/>
            </a:pP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   S = S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  <a:sym typeface="Symbol" pitchFamily="18" charset="2"/>
              </a:rPr>
              <a:t>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 {u}</a:t>
            </a:r>
          </a:p>
          <a:p>
            <a:pPr algn="just" eaLnBrk="1" hangingPunct="1">
              <a:buFont typeface="Wingdings" panose="05000000000000000000" pitchFamily="2" charset="2"/>
              <a:buNone/>
              <a:defRPr/>
            </a:pP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   u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로부터 인접한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V – S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의 각 정점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w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에 대하여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,</a:t>
            </a:r>
          </a:p>
          <a:p>
            <a:pPr algn="just" eaLnBrk="1" hangingPunct="1">
              <a:buFont typeface="Wingdings" panose="05000000000000000000" pitchFamily="2" charset="2"/>
              <a:buNone/>
              <a:defRPr/>
            </a:pP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        D[w] = min {D[w], D[u] + weight(u, w)}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DE3EF94C-444A-4D67-84B9-7DE30BE8AD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9750" y="25400"/>
            <a:ext cx="8008938" cy="617538"/>
          </a:xfrm>
        </p:spPr>
        <p:txBody>
          <a:bodyPr/>
          <a:lstStyle/>
          <a:p>
            <a:pPr eaLnBrk="1" hangingPunct="1"/>
            <a:r>
              <a:rPr lang="en-US" altLang="ko-KR" sz="3200" b="1">
                <a:ea typeface="굴림" panose="020B0600000101010101" pitchFamily="50" charset="-127"/>
              </a:rPr>
              <a:t>Dijkstra </a:t>
            </a:r>
            <a:r>
              <a:rPr lang="ko-KR" altLang="en-US" sz="3200" b="1">
                <a:ea typeface="굴림" panose="020B0600000101010101" pitchFamily="50" charset="-127"/>
              </a:rPr>
              <a:t>알고리즘 </a:t>
            </a:r>
            <a:r>
              <a:rPr lang="en-US" altLang="ko-KR" sz="3200" b="1">
                <a:ea typeface="굴림" panose="020B0600000101010101" pitchFamily="50" charset="-127"/>
              </a:rPr>
              <a:t>(</a:t>
            </a:r>
            <a:r>
              <a:rPr lang="ko-KR" altLang="en-US" sz="3200" b="1">
                <a:ea typeface="굴림" panose="020B0600000101010101" pitchFamily="50" charset="-127"/>
              </a:rPr>
              <a:t>최단경로 찾는 알고리즘</a:t>
            </a:r>
            <a:r>
              <a:rPr lang="en-US" altLang="ko-KR" sz="3200" b="1">
                <a:ea typeface="굴림" panose="020B0600000101010101" pitchFamily="50" charset="-127"/>
              </a:rPr>
              <a:t>)</a:t>
            </a:r>
            <a:endParaRPr lang="ko-KR" altLang="en-US" sz="3200" b="1">
              <a:ea typeface="굴림" panose="020B0600000101010101" pitchFamily="50" charset="-127"/>
            </a:endParaRP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D5BA8740-4CB5-495E-83AD-93A495EAF2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9750" y="1052513"/>
            <a:ext cx="8135938" cy="5545137"/>
          </a:xfrm>
        </p:spPr>
        <p:txBody>
          <a:bodyPr/>
          <a:lstStyle/>
          <a:p>
            <a:pPr algn="just" eaLnBrk="1" hangingPunct="1">
              <a:buFont typeface="Wingdings" panose="05000000000000000000" pitchFamily="2" charset="2"/>
              <a:buNone/>
              <a:defRPr/>
            </a:pP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//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그래프는 연결되어 있다고 가정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그렇지 않은 경우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연결요소를 구하여 수행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  <a:p>
            <a:pPr algn="just" eaLnBrk="1" hangingPunct="1">
              <a:buFont typeface="Wingdings" panose="05000000000000000000" pitchFamily="2" charset="2"/>
              <a:buNone/>
              <a:defRPr/>
            </a:pP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// V :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정점들의 집합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  <a:p>
            <a:pPr algn="just" eaLnBrk="1" hangingPunct="1">
              <a:buFont typeface="Wingdings" panose="05000000000000000000" pitchFamily="2" charset="2"/>
              <a:buNone/>
              <a:defRPr/>
            </a:pP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// n: 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정점들의 수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  <a:p>
            <a:pPr algn="just" eaLnBrk="1" hangingPunct="1">
              <a:buFont typeface="Wingdings" panose="05000000000000000000" pitchFamily="2" charset="2"/>
              <a:buNone/>
              <a:defRPr/>
            </a:pP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// S : source s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로부터 현재 최단경로를 찾은 정점들의 집합 </a:t>
            </a:r>
          </a:p>
          <a:p>
            <a:pPr algn="just" eaLnBrk="1" hangingPunct="1">
              <a:buFont typeface="Wingdings" panose="05000000000000000000" pitchFamily="2" charset="2"/>
              <a:buNone/>
              <a:defRPr/>
            </a:pP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// D[v]: s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로부터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S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에 속한 정점들만을 통하여 정점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 v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까지 가는 최단경로의 길이</a:t>
            </a:r>
          </a:p>
          <a:p>
            <a:pPr marL="0" indent="0" algn="just" eaLnBrk="1" hangingPunct="1">
              <a:buFont typeface="Wingdings" panose="05000000000000000000" pitchFamily="2" charset="2"/>
              <a:buNone/>
              <a:defRPr/>
            </a:pP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  <a:p>
            <a:pPr algn="just" eaLnBrk="1" hangingPunct="1">
              <a:buFont typeface="Wingdings" panose="05000000000000000000" pitchFamily="2" charset="2"/>
              <a:buNone/>
              <a:defRPr/>
            </a:pP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S = {s}</a:t>
            </a:r>
          </a:p>
          <a:p>
            <a:pPr algn="just" eaLnBrk="1" hangingPunct="1">
              <a:buFont typeface="Wingdings" panose="05000000000000000000" pitchFamily="2" charset="2"/>
              <a:buNone/>
              <a:defRPr/>
            </a:pP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while (|S|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  <a:sym typeface="Symbol" pitchFamily="18" charset="2"/>
              </a:rPr>
              <a:t>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n) </a:t>
            </a:r>
          </a:p>
          <a:p>
            <a:pPr algn="just" eaLnBrk="1" hangingPunct="1">
              <a:buFont typeface="Wingdings" panose="05000000000000000000" pitchFamily="2" charset="2"/>
              <a:buNone/>
              <a:defRPr/>
            </a:pP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   V – S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의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정점들 중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D[]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값이 최소인 정점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u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를 찾는다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  <a:p>
            <a:pPr algn="just" eaLnBrk="1" hangingPunct="1">
              <a:buFont typeface="Wingdings" panose="05000000000000000000" pitchFamily="2" charset="2"/>
              <a:buNone/>
              <a:defRPr/>
            </a:pP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   //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그러면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D[u]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는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s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로부터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u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까지의 최단경로의 길이가 된다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 eaLnBrk="1" hangingPunct="1">
              <a:buFont typeface="Wingdings" panose="05000000000000000000" pitchFamily="2" charset="2"/>
              <a:buNone/>
              <a:defRPr/>
            </a:pP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   S = S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  <a:sym typeface="Symbol" pitchFamily="18" charset="2"/>
              </a:rPr>
              <a:t>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 {u}</a:t>
            </a:r>
          </a:p>
          <a:p>
            <a:pPr algn="just" eaLnBrk="1" hangingPunct="1">
              <a:buFont typeface="Wingdings" panose="05000000000000000000" pitchFamily="2" charset="2"/>
              <a:buNone/>
              <a:defRPr/>
            </a:pP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   u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로부터 인접한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V – S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의 각 정점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w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에 대하여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,</a:t>
            </a:r>
          </a:p>
          <a:p>
            <a:pPr algn="just" eaLnBrk="1" hangingPunct="1">
              <a:buFont typeface="Wingdings" panose="05000000000000000000" pitchFamily="2" charset="2"/>
              <a:buNone/>
              <a:defRPr/>
            </a:pP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        if (D[u] + weight(u, w) &lt; D[w])</a:t>
            </a:r>
          </a:p>
          <a:p>
            <a:pPr algn="just" eaLnBrk="1" hangingPunct="1">
              <a:buFont typeface="Wingdings" panose="05000000000000000000" pitchFamily="2" charset="2"/>
              <a:buNone/>
              <a:defRPr/>
            </a:pP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            D[w] = D[u] + weight(u, w)</a:t>
            </a:r>
          </a:p>
          <a:p>
            <a:pPr algn="just" eaLnBrk="1" hangingPunct="1">
              <a:buFont typeface="Wingdings" panose="05000000000000000000" pitchFamily="2" charset="2"/>
              <a:buNone/>
              <a:defRPr/>
            </a:pP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            parent[w] = u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슬라이드 번호 개체 틀 4">
            <a:extLst>
              <a:ext uri="{FF2B5EF4-FFF2-40B4-BE49-F238E27FC236}">
                <a16:creationId xmlns:a16="http://schemas.microsoft.com/office/drawing/2014/main" id="{9CF307F7-E885-4465-A39D-15188E02C24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6553200" y="6397625"/>
            <a:ext cx="2133600" cy="323850"/>
          </a:xfrm>
          <a:prstGeom prst="rect">
            <a:avLst/>
          </a:prstGeom>
          <a:noFill/>
          <a:ln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BE1A3C1-29FC-4C78-AB59-5B40E5023899}" type="slidenum">
              <a:rPr lang="en-US" altLang="ko-KR">
                <a:solidFill>
                  <a:schemeClr val="tx1"/>
                </a:solidFill>
                <a:latin typeface="Symbol" panose="05050102010706020507" pitchFamily="18" charset="2"/>
                <a:ea typeface="굴림" panose="020B0600000101010101" pitchFamily="50" charset="-127"/>
                <a:cs typeface="Angsana New" panose="02020603050405020304" pitchFamily="18" charset="-34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ko-KR">
              <a:solidFill>
                <a:schemeClr val="tx1"/>
              </a:solidFill>
              <a:latin typeface="Symbol" panose="05050102010706020507" pitchFamily="18" charset="2"/>
              <a:ea typeface="굴림" panose="020B0600000101010101" pitchFamily="50" charset="-127"/>
              <a:cs typeface="Angsana New" panose="02020603050405020304" pitchFamily="18" charset="-34"/>
            </a:endParaRP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E52B92E2-10A3-4307-85FF-DC00D278B5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765175"/>
          </a:xfrm>
        </p:spPr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Dijskstra </a:t>
            </a:r>
            <a:r>
              <a:rPr lang="ko-KR" altLang="en-US">
                <a:ea typeface="굴림" panose="020B0600000101010101" pitchFamily="50" charset="-127"/>
              </a:rPr>
              <a:t>알고리즘의 정확성</a:t>
            </a:r>
            <a:endParaRPr lang="en-US" altLang="ko-KR">
              <a:ea typeface="굴림" panose="020B0600000101010101" pitchFamily="50" charset="-127"/>
            </a:endParaRPr>
          </a:p>
        </p:txBody>
      </p:sp>
      <p:sp>
        <p:nvSpPr>
          <p:cNvPr id="12292" name="Rectangle 4">
            <a:extLst>
              <a:ext uri="{FF2B5EF4-FFF2-40B4-BE49-F238E27FC236}">
                <a16:creationId xmlns:a16="http://schemas.microsoft.com/office/drawing/2014/main" id="{902F5DC2-787D-4083-AAC6-73527D3D58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54013" y="1052513"/>
            <a:ext cx="8229600" cy="5472112"/>
          </a:xfrm>
        </p:spPr>
        <p:txBody>
          <a:bodyPr/>
          <a:lstStyle/>
          <a:p>
            <a:pPr marL="0" indent="0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ko-KR" altLang="en-US" b="1">
                <a:solidFill>
                  <a:srgbClr val="0066FF"/>
                </a:solidFill>
                <a:ea typeface="굴림" panose="020B0600000101010101" pitchFamily="50" charset="-127"/>
              </a:rPr>
              <a:t>정리</a:t>
            </a:r>
            <a:r>
              <a:rPr lang="en-US" altLang="ko-KR" b="1">
                <a:solidFill>
                  <a:srgbClr val="0066FF"/>
                </a:solidFill>
                <a:ea typeface="굴림" panose="020B0600000101010101" pitchFamily="50" charset="-127"/>
              </a:rPr>
              <a:t>: </a:t>
            </a:r>
            <a:r>
              <a:rPr lang="ko-KR" altLang="en-US">
                <a:ea typeface="굴림" panose="020B0600000101010101" pitchFamily="50" charset="-127"/>
              </a:rPr>
              <a:t>에지 가중치가 양수인 연결된 그래프에서 </a:t>
            </a:r>
            <a:r>
              <a:rPr lang="en-US" altLang="ko-KR">
                <a:ea typeface="굴림" panose="020B0600000101010101" pitchFamily="50" charset="-127"/>
              </a:rPr>
              <a:t>Dijkstra </a:t>
            </a:r>
            <a:r>
              <a:rPr lang="ko-KR" altLang="en-US">
                <a:ea typeface="굴림" panose="020B0600000101010101" pitchFamily="50" charset="-127"/>
              </a:rPr>
              <a:t>알고리즘은 모든 정점에 대하여 최단 경로를 구한다</a:t>
            </a:r>
            <a:r>
              <a:rPr lang="en-US" altLang="ko-KR">
                <a:ea typeface="굴림" panose="020B0600000101010101" pitchFamily="50" charset="-127"/>
              </a:rPr>
              <a:t>.</a:t>
            </a:r>
          </a:p>
          <a:p>
            <a:pPr marL="0" indent="0">
              <a:lnSpc>
                <a:spcPct val="120000"/>
              </a:lnSpc>
              <a:buFont typeface="Wingdings" panose="05000000000000000000" pitchFamily="2" charset="2"/>
              <a:buNone/>
            </a:pPr>
            <a:endParaRPr lang="en-US" altLang="ko-KR">
              <a:ea typeface="굴림" panose="020B0600000101010101" pitchFamily="50" charset="-127"/>
            </a:endParaRPr>
          </a:p>
          <a:p>
            <a:pPr marL="0" indent="0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ko-KR" altLang="en-US" b="1">
                <a:solidFill>
                  <a:srgbClr val="0066FF"/>
                </a:solidFill>
                <a:ea typeface="굴림" panose="020B0600000101010101" pitchFamily="50" charset="-127"/>
              </a:rPr>
              <a:t>증명</a:t>
            </a:r>
            <a:r>
              <a:rPr lang="en-US" altLang="ko-KR" b="1">
                <a:solidFill>
                  <a:srgbClr val="0066FF"/>
                </a:solidFill>
                <a:ea typeface="굴림" panose="020B0600000101010101" pitchFamily="50" charset="-127"/>
              </a:rPr>
              <a:t>:</a:t>
            </a:r>
            <a:r>
              <a:rPr lang="en-US" altLang="ko-KR">
                <a:solidFill>
                  <a:schemeClr val="bg1"/>
                </a:solidFill>
                <a:ea typeface="굴림" panose="020B0600000101010101" pitchFamily="50" charset="-127"/>
              </a:rPr>
              <a:t> </a:t>
            </a:r>
            <a:r>
              <a:rPr lang="ko-KR" altLang="en-US">
                <a:ea typeface="굴림" panose="020B0600000101010101" pitchFamily="50" charset="-127"/>
                <a:sym typeface="Symbol" panose="05050102010706020507" pitchFamily="18" charset="2"/>
              </a:rPr>
              <a:t>정점 </a:t>
            </a:r>
            <a:r>
              <a:rPr lang="en-US" altLang="ko-KR">
                <a:ea typeface="굴림" panose="020B0600000101010101" pitchFamily="50" charset="-127"/>
                <a:cs typeface="Angsana New" panose="02020603050405020304" pitchFamily="18" charset="-34"/>
                <a:sym typeface="Symbol" panose="05050102010706020507" pitchFamily="18" charset="2"/>
              </a:rPr>
              <a:t>s</a:t>
            </a:r>
            <a:r>
              <a:rPr lang="ko-KR" altLang="en-US">
                <a:ea typeface="굴림" panose="020B0600000101010101" pitchFamily="50" charset="-127"/>
                <a:cs typeface="Angsana New" panose="02020603050405020304" pitchFamily="18" charset="-34"/>
                <a:sym typeface="Symbol" panose="05050102010706020507" pitchFamily="18" charset="2"/>
              </a:rPr>
              <a:t>로부터 정점 </a:t>
            </a:r>
            <a:r>
              <a:rPr lang="en-US" altLang="ko-KR">
                <a:ea typeface="굴림" panose="020B0600000101010101" pitchFamily="50" charset="-127"/>
                <a:cs typeface="Angsana New" panose="02020603050405020304" pitchFamily="18" charset="-34"/>
                <a:sym typeface="Symbol" panose="05050102010706020507" pitchFamily="18" charset="2"/>
              </a:rPr>
              <a:t>u</a:t>
            </a:r>
            <a:r>
              <a:rPr lang="ko-KR" altLang="en-US">
                <a:ea typeface="굴림" panose="020B0600000101010101" pitchFamily="50" charset="-127"/>
                <a:cs typeface="Angsana New" panose="02020603050405020304" pitchFamily="18" charset="-34"/>
                <a:sym typeface="Symbol" panose="05050102010706020507" pitchFamily="18" charset="2"/>
              </a:rPr>
              <a:t>까지 최단경로의 길이를 </a:t>
            </a:r>
            <a:r>
              <a:rPr lang="en-US" altLang="ko-KR">
                <a:ea typeface="굴림" panose="020B0600000101010101" pitchFamily="50" charset="-127"/>
                <a:cs typeface="Angsana New" panose="02020603050405020304" pitchFamily="18" charset="-34"/>
              </a:rPr>
              <a:t>δ(s, u)</a:t>
            </a:r>
            <a:r>
              <a:rPr lang="ko-KR" altLang="en-US">
                <a:ea typeface="굴림" panose="020B0600000101010101" pitchFamily="50" charset="-127"/>
                <a:cs typeface="Angsana New" panose="02020603050405020304" pitchFamily="18" charset="-34"/>
              </a:rPr>
              <a:t>로 표기한다</a:t>
            </a:r>
            <a:r>
              <a:rPr lang="en-US" altLang="ko-KR">
                <a:ea typeface="굴림" panose="020B0600000101010101" pitchFamily="50" charset="-127"/>
                <a:cs typeface="Angsana New" panose="02020603050405020304" pitchFamily="18" charset="-34"/>
              </a:rPr>
              <a:t>. </a:t>
            </a:r>
            <a:r>
              <a:rPr lang="en-US" altLang="ko-KR">
                <a:ea typeface="굴림" panose="020B0600000101010101" pitchFamily="50" charset="-127"/>
              </a:rPr>
              <a:t>S</a:t>
            </a:r>
            <a:r>
              <a:rPr lang="ko-KR" altLang="en-US">
                <a:ea typeface="굴림" panose="020B0600000101010101" pitchFamily="50" charset="-127"/>
              </a:rPr>
              <a:t>에</a:t>
            </a:r>
            <a:r>
              <a:rPr lang="en-US" altLang="ko-KR">
                <a:ea typeface="굴림" panose="020B0600000101010101" pitchFamily="50" charset="-127"/>
              </a:rPr>
              <a:t> </a:t>
            </a:r>
            <a:r>
              <a:rPr lang="ko-KR" altLang="en-US">
                <a:ea typeface="굴림" panose="020B0600000101010101" pitchFamily="50" charset="-127"/>
              </a:rPr>
              <a:t>있는</a:t>
            </a:r>
            <a:r>
              <a:rPr lang="en-US" altLang="ko-KR">
                <a:ea typeface="굴림" panose="020B0600000101010101" pitchFamily="50" charset="-127"/>
              </a:rPr>
              <a:t> </a:t>
            </a:r>
            <a:r>
              <a:rPr lang="ko-KR" altLang="en-US">
                <a:ea typeface="굴림" panose="020B0600000101010101" pitchFamily="50" charset="-127"/>
              </a:rPr>
              <a:t>모든 정점 </a:t>
            </a:r>
            <a:r>
              <a:rPr lang="en-US" altLang="ko-KR">
                <a:ea typeface="굴림" panose="020B0600000101010101" pitchFamily="50" charset="-127"/>
              </a:rPr>
              <a:t>v</a:t>
            </a:r>
            <a:r>
              <a:rPr lang="ko-KR" altLang="en-US">
                <a:ea typeface="굴림" panose="020B0600000101010101" pitchFamily="50" charset="-127"/>
              </a:rPr>
              <a:t>에 대하여</a:t>
            </a:r>
            <a:r>
              <a:rPr lang="en-US" altLang="ko-KR">
                <a:ea typeface="굴림" panose="020B0600000101010101" pitchFamily="50" charset="-127"/>
              </a:rPr>
              <a:t>, D[v]</a:t>
            </a:r>
            <a:r>
              <a:rPr lang="ko-KR" altLang="en-US">
                <a:ea typeface="굴림" panose="020B0600000101010101" pitchFamily="50" charset="-127"/>
              </a:rPr>
              <a:t>가 </a:t>
            </a:r>
            <a:r>
              <a:rPr lang="en-US" altLang="ko-KR">
                <a:ea typeface="굴림" panose="020B0600000101010101" pitchFamily="50" charset="-127"/>
              </a:rPr>
              <a:t>δ(s, v)</a:t>
            </a:r>
            <a:r>
              <a:rPr lang="ko-KR" altLang="en-US">
                <a:ea typeface="굴림" panose="020B0600000101010101" pitchFamily="50" charset="-127"/>
              </a:rPr>
              <a:t>와 같음을 보인다</a:t>
            </a:r>
            <a:r>
              <a:rPr lang="en-US" altLang="ko-KR">
                <a:ea typeface="굴림" panose="020B0600000101010101" pitchFamily="50" charset="-127"/>
              </a:rPr>
              <a:t>. </a:t>
            </a:r>
            <a:r>
              <a:rPr lang="ko-KR" altLang="en-US">
                <a:ea typeface="굴림" panose="020B0600000101010101" pitchFamily="50" charset="-127"/>
              </a:rPr>
              <a:t>이는</a:t>
            </a:r>
            <a:r>
              <a:rPr lang="en-US" altLang="ko-KR">
                <a:ea typeface="굴림" panose="020B0600000101010101" pitchFamily="50" charset="-127"/>
              </a:rPr>
              <a:t> S</a:t>
            </a:r>
            <a:r>
              <a:rPr lang="ko-KR" altLang="en-US">
                <a:ea typeface="굴림" panose="020B0600000101010101" pitchFamily="50" charset="-127"/>
              </a:rPr>
              <a:t>에 포함되는 정점 개수에 대한 수학적 귀납법으로 증명한다</a:t>
            </a:r>
            <a:r>
              <a:rPr lang="en-US" altLang="ko-KR">
                <a:ea typeface="굴림" panose="020B0600000101010101" pitchFamily="50" charset="-127"/>
              </a:rPr>
              <a:t>.</a:t>
            </a:r>
            <a:r>
              <a:rPr lang="ko-KR" altLang="en-US">
                <a:ea typeface="굴림" panose="020B0600000101010101" pitchFamily="50" charset="-127"/>
              </a:rPr>
              <a:t> </a:t>
            </a:r>
            <a:endParaRPr lang="en-US" altLang="ko-KR">
              <a:ea typeface="굴림" panose="020B0600000101010101" pitchFamily="50" charset="-127"/>
            </a:endParaRP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슬라이드 번호 개체 틀 4">
            <a:extLst>
              <a:ext uri="{FF2B5EF4-FFF2-40B4-BE49-F238E27FC236}">
                <a16:creationId xmlns:a16="http://schemas.microsoft.com/office/drawing/2014/main" id="{C5A99BF3-251F-471B-AA3A-C3E2A864E45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6553200" y="6397625"/>
            <a:ext cx="2133600" cy="323850"/>
          </a:xfrm>
          <a:prstGeom prst="rect">
            <a:avLst/>
          </a:prstGeom>
          <a:noFill/>
          <a:ln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FC46CE0-B815-4DB1-A9BA-255E5FEAC0BF}" type="slidenum">
              <a:rPr lang="en-US" altLang="ko-KR">
                <a:solidFill>
                  <a:schemeClr val="tx1"/>
                </a:solidFill>
                <a:latin typeface="Symbol" panose="05050102010706020507" pitchFamily="18" charset="2"/>
                <a:ea typeface="굴림" panose="020B0600000101010101" pitchFamily="50" charset="-127"/>
                <a:cs typeface="Angsana New" panose="02020603050405020304" pitchFamily="18" charset="-34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ko-KR">
              <a:solidFill>
                <a:schemeClr val="tx1"/>
              </a:solidFill>
              <a:latin typeface="Symbol" panose="05050102010706020507" pitchFamily="18" charset="2"/>
              <a:ea typeface="굴림" panose="020B0600000101010101" pitchFamily="50" charset="-127"/>
              <a:cs typeface="Angsana New" panose="02020603050405020304" pitchFamily="18" charset="-34"/>
            </a:endParaRP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7025673F-E92B-46A5-BAB2-EEAC80374A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765175"/>
          </a:xfrm>
        </p:spPr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Dijskstra</a:t>
            </a:r>
            <a:r>
              <a:rPr lang="ko-KR" altLang="en-US">
                <a:ea typeface="굴림" panose="020B0600000101010101" pitchFamily="50" charset="-127"/>
              </a:rPr>
              <a:t>알고리즘의 정확성</a:t>
            </a:r>
            <a:endParaRPr lang="en-US" altLang="ko-KR">
              <a:ea typeface="굴림" panose="020B0600000101010101" pitchFamily="50" charset="-127"/>
            </a:endParaRPr>
          </a:p>
        </p:txBody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id="{E5A9D709-5273-4AE2-B3D8-9B7697F9DA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54013" y="1052513"/>
            <a:ext cx="8229600" cy="5472112"/>
          </a:xfrm>
        </p:spPr>
        <p:txBody>
          <a:bodyPr/>
          <a:lstStyle/>
          <a:p>
            <a:pPr marL="0" indent="0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ko-KR">
                <a:ea typeface="굴림" panose="020B0600000101010101" pitchFamily="50" charset="-127"/>
              </a:rPr>
              <a:t>S</a:t>
            </a:r>
            <a:r>
              <a:rPr lang="ko-KR" altLang="en-US">
                <a:ea typeface="굴림" panose="020B0600000101010101" pitchFamily="50" charset="-127"/>
              </a:rPr>
              <a:t>에 포함되는 정점 개수가</a:t>
            </a:r>
            <a:r>
              <a:rPr lang="en-US" altLang="ko-KR">
                <a:ea typeface="굴림" panose="020B0600000101010101" pitchFamily="50" charset="-127"/>
              </a:rPr>
              <a:t> 1</a:t>
            </a:r>
            <a:r>
              <a:rPr lang="ko-KR" altLang="en-US">
                <a:ea typeface="굴림" panose="020B0600000101010101" pitchFamily="50" charset="-127"/>
              </a:rPr>
              <a:t>일 경우</a:t>
            </a:r>
            <a:r>
              <a:rPr lang="en-US" altLang="ko-KR">
                <a:ea typeface="굴림" panose="020B0600000101010101" pitchFamily="50" charset="-127"/>
              </a:rPr>
              <a:t>, </a:t>
            </a:r>
            <a:r>
              <a:rPr lang="ko-KR" altLang="en-US">
                <a:ea typeface="굴림" panose="020B0600000101010101" pitchFamily="50" charset="-127"/>
              </a:rPr>
              <a:t>자명하다</a:t>
            </a:r>
            <a:r>
              <a:rPr lang="en-US" altLang="ko-KR">
                <a:ea typeface="굴림" panose="020B0600000101010101" pitchFamily="50" charset="-127"/>
              </a:rPr>
              <a:t>.</a:t>
            </a:r>
          </a:p>
          <a:p>
            <a:pPr marL="0" indent="0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ko-KR">
                <a:ea typeface="굴림" panose="020B0600000101010101" pitchFamily="50" charset="-127"/>
              </a:rPr>
              <a:t>S</a:t>
            </a:r>
            <a:r>
              <a:rPr lang="ko-KR" altLang="en-US">
                <a:ea typeface="굴림" panose="020B0600000101010101" pitchFamily="50" charset="-127"/>
              </a:rPr>
              <a:t>에 포함되는 정점 개수가 </a:t>
            </a:r>
            <a:r>
              <a:rPr lang="en-US" altLang="ko-KR">
                <a:ea typeface="굴림" panose="020B0600000101010101" pitchFamily="50" charset="-127"/>
              </a:rPr>
              <a:t>k-1</a:t>
            </a:r>
            <a:r>
              <a:rPr lang="ko-KR" altLang="en-US">
                <a:ea typeface="굴림" panose="020B0600000101010101" pitchFamily="50" charset="-127"/>
              </a:rPr>
              <a:t>일 때</a:t>
            </a:r>
            <a:r>
              <a:rPr lang="en-US" altLang="ko-KR">
                <a:ea typeface="굴림" panose="020B0600000101010101" pitchFamily="50" charset="-127"/>
              </a:rPr>
              <a:t>, S</a:t>
            </a:r>
            <a:r>
              <a:rPr lang="ko-KR" altLang="en-US">
                <a:ea typeface="굴림" panose="020B0600000101010101" pitchFamily="50" charset="-127"/>
              </a:rPr>
              <a:t>의 모든 정점 </a:t>
            </a:r>
            <a:r>
              <a:rPr lang="en-US" altLang="ko-KR">
                <a:ea typeface="굴림" panose="020B0600000101010101" pitchFamily="50" charset="-127"/>
              </a:rPr>
              <a:t>v</a:t>
            </a:r>
            <a:r>
              <a:rPr lang="ko-KR" altLang="en-US">
                <a:ea typeface="굴림" panose="020B0600000101010101" pitchFamily="50" charset="-127"/>
              </a:rPr>
              <a:t>에</a:t>
            </a:r>
            <a:r>
              <a:rPr lang="en-US" altLang="ko-KR">
                <a:ea typeface="굴림" panose="020B0600000101010101" pitchFamily="50" charset="-127"/>
              </a:rPr>
              <a:t> </a:t>
            </a:r>
            <a:r>
              <a:rPr lang="ko-KR" altLang="en-US">
                <a:ea typeface="굴림" panose="020B0600000101010101" pitchFamily="50" charset="-127"/>
              </a:rPr>
              <a:t>대하여 </a:t>
            </a:r>
            <a:r>
              <a:rPr lang="en-US" altLang="ko-KR">
                <a:ea typeface="굴림" panose="020B0600000101010101" pitchFamily="50" charset="-127"/>
              </a:rPr>
              <a:t>D[v] = </a:t>
            </a:r>
            <a:r>
              <a:rPr lang="en-US" altLang="ko-KR">
                <a:ea typeface="굴림" panose="020B0600000101010101" pitchFamily="50" charset="-127"/>
                <a:cs typeface="Angsana New" panose="02020603050405020304" pitchFamily="18" charset="-34"/>
              </a:rPr>
              <a:t>δ(s, v)</a:t>
            </a:r>
            <a:r>
              <a:rPr lang="ko-KR" altLang="en-US">
                <a:ea typeface="굴림" panose="020B0600000101010101" pitchFamily="50" charset="-127"/>
                <a:cs typeface="Angsana New" panose="02020603050405020304" pitchFamily="18" charset="-34"/>
              </a:rPr>
              <a:t>라</a:t>
            </a:r>
            <a:r>
              <a:rPr lang="en-US" altLang="ko-KR">
                <a:ea typeface="굴림" panose="020B0600000101010101" pitchFamily="50" charset="-127"/>
                <a:cs typeface="Angsana New" panose="02020603050405020304" pitchFamily="18" charset="-34"/>
              </a:rPr>
              <a:t> </a:t>
            </a:r>
            <a:r>
              <a:rPr lang="ko-KR" altLang="en-US">
                <a:ea typeface="굴림" panose="020B0600000101010101" pitchFamily="50" charset="-127"/>
                <a:cs typeface="Angsana New" panose="02020603050405020304" pitchFamily="18" charset="-34"/>
              </a:rPr>
              <a:t>하자</a:t>
            </a:r>
            <a:r>
              <a:rPr lang="en-US" altLang="ko-KR">
                <a:ea typeface="굴림" panose="020B0600000101010101" pitchFamily="50" charset="-127"/>
                <a:cs typeface="Angsana New" panose="02020603050405020304" pitchFamily="18" charset="-34"/>
              </a:rPr>
              <a:t>. </a:t>
            </a:r>
            <a:r>
              <a:rPr lang="en-US" altLang="ko-KR">
                <a:ea typeface="굴림" panose="020B0600000101010101" pitchFamily="50" charset="-127"/>
              </a:rPr>
              <a:t>S</a:t>
            </a:r>
            <a:r>
              <a:rPr lang="ko-KR" altLang="en-US">
                <a:ea typeface="굴림" panose="020B0600000101010101" pitchFamily="50" charset="-127"/>
              </a:rPr>
              <a:t>에 포함되는 정점들의 수가 </a:t>
            </a:r>
            <a:r>
              <a:rPr lang="en-US" altLang="ko-KR">
                <a:ea typeface="굴림" panose="020B0600000101010101" pitchFamily="50" charset="-127"/>
              </a:rPr>
              <a:t>k</a:t>
            </a:r>
            <a:r>
              <a:rPr lang="ko-KR" altLang="en-US">
                <a:ea typeface="굴림" panose="020B0600000101010101" pitchFamily="50" charset="-127"/>
              </a:rPr>
              <a:t>일 때 보인다</a:t>
            </a:r>
            <a:r>
              <a:rPr lang="en-US" altLang="ko-KR">
                <a:ea typeface="굴림" panose="020B0600000101010101" pitchFamily="50" charset="-127"/>
              </a:rPr>
              <a:t>.</a:t>
            </a:r>
          </a:p>
          <a:p>
            <a:pPr marL="0" indent="0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ko-KR">
                <a:ea typeface="굴림" panose="020B0600000101010101" pitchFamily="50" charset="-127"/>
              </a:rPr>
              <a:t>V-S </a:t>
            </a:r>
            <a:r>
              <a:rPr lang="ko-KR" altLang="en-US">
                <a:ea typeface="굴림" panose="020B0600000101010101" pitchFamily="50" charset="-127"/>
              </a:rPr>
              <a:t>정점들 중 </a:t>
            </a:r>
            <a:r>
              <a:rPr lang="en-US" altLang="ko-KR">
                <a:ea typeface="굴림" panose="020B0600000101010101" pitchFamily="50" charset="-127"/>
              </a:rPr>
              <a:t>D[]</a:t>
            </a:r>
            <a:r>
              <a:rPr lang="ko-KR" altLang="en-US">
                <a:ea typeface="굴림" panose="020B0600000101010101" pitchFamily="50" charset="-127"/>
              </a:rPr>
              <a:t>값이 최소인 정점을 </a:t>
            </a:r>
            <a:r>
              <a:rPr lang="en-US" altLang="ko-KR">
                <a:ea typeface="굴림" panose="020B0600000101010101" pitchFamily="50" charset="-127"/>
              </a:rPr>
              <a:t>u</a:t>
            </a:r>
            <a:r>
              <a:rPr lang="ko-KR" altLang="en-US">
                <a:ea typeface="굴림" panose="020B0600000101010101" pitchFamily="50" charset="-127"/>
              </a:rPr>
              <a:t>라 하자</a:t>
            </a:r>
            <a:r>
              <a:rPr lang="en-US" altLang="ko-KR">
                <a:ea typeface="굴림" panose="020B0600000101010101" pitchFamily="50" charset="-127"/>
              </a:rPr>
              <a:t>.</a:t>
            </a:r>
            <a:r>
              <a:rPr lang="ko-KR" altLang="en-US">
                <a:ea typeface="굴림" panose="020B0600000101010101" pitchFamily="50" charset="-127"/>
              </a:rPr>
              <a:t> </a:t>
            </a:r>
            <a:endParaRPr lang="en-US" altLang="ko-KR">
              <a:ea typeface="굴림" panose="020B0600000101010101" pitchFamily="50" charset="-127"/>
            </a:endParaRPr>
          </a:p>
          <a:p>
            <a:pPr marL="0" indent="0">
              <a:lnSpc>
                <a:spcPct val="120000"/>
              </a:lnSpc>
              <a:buFont typeface="Wingdings" panose="05000000000000000000" pitchFamily="2" charset="2"/>
              <a:buNone/>
            </a:pPr>
            <a:endParaRPr lang="en-US" altLang="ko-KR">
              <a:ea typeface="굴림" panose="020B0600000101010101" pitchFamily="50" charset="-127"/>
            </a:endParaRPr>
          </a:p>
          <a:p>
            <a:pPr marL="0" indent="0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ko-KR">
                <a:ea typeface="굴림" panose="020B0600000101010101" pitchFamily="50" charset="-127"/>
              </a:rPr>
              <a:t>D[u] = δ(s, u), </a:t>
            </a:r>
            <a:r>
              <a:rPr lang="ko-KR" altLang="en-US">
                <a:ea typeface="굴림" panose="020B0600000101010101" pitchFamily="50" charset="-127"/>
              </a:rPr>
              <a:t>즉</a:t>
            </a:r>
            <a:r>
              <a:rPr lang="en-US" altLang="ko-KR">
                <a:ea typeface="굴림" panose="020B0600000101010101" pitchFamily="50" charset="-127"/>
              </a:rPr>
              <a:t> D[u]</a:t>
            </a:r>
            <a:r>
              <a:rPr lang="ko-KR" altLang="en-US">
                <a:ea typeface="굴림" panose="020B0600000101010101" pitchFamily="50" charset="-127"/>
              </a:rPr>
              <a:t>가 </a:t>
            </a:r>
            <a:r>
              <a:rPr lang="en-US" altLang="ko-KR">
                <a:ea typeface="굴림" panose="020B0600000101010101" pitchFamily="50" charset="-127"/>
              </a:rPr>
              <a:t>s</a:t>
            </a:r>
            <a:r>
              <a:rPr lang="ko-KR" altLang="en-US">
                <a:ea typeface="굴림" panose="020B0600000101010101" pitchFamily="50" charset="-127"/>
              </a:rPr>
              <a:t>로부터 </a:t>
            </a:r>
            <a:r>
              <a:rPr lang="en-US" altLang="ko-KR">
                <a:ea typeface="굴림" panose="020B0600000101010101" pitchFamily="50" charset="-127"/>
              </a:rPr>
              <a:t>u</a:t>
            </a:r>
            <a:r>
              <a:rPr lang="ko-KR" altLang="en-US">
                <a:ea typeface="굴림" panose="020B0600000101010101" pitchFamily="50" charset="-127"/>
              </a:rPr>
              <a:t>까지 가는 최단경로 길이와 같음을 보인다</a:t>
            </a:r>
            <a:r>
              <a:rPr lang="en-US" altLang="ko-KR">
                <a:ea typeface="굴림" panose="020B0600000101010101" pitchFamily="50" charset="-127"/>
              </a:rPr>
              <a:t>. </a:t>
            </a:r>
          </a:p>
          <a:p>
            <a:pPr marL="0" indent="0">
              <a:lnSpc>
                <a:spcPct val="120000"/>
              </a:lnSpc>
              <a:buFont typeface="Wingdings" panose="05000000000000000000" pitchFamily="2" charset="2"/>
              <a:buNone/>
            </a:pPr>
            <a:endParaRPr lang="en-US" altLang="ko-KR">
              <a:ea typeface="굴림" panose="020B0600000101010101" pitchFamily="50" charset="-127"/>
            </a:endParaRPr>
          </a:p>
          <a:p>
            <a:pPr marL="0" indent="0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ko-KR" altLang="en-US" b="1" u="sng">
                <a:solidFill>
                  <a:srgbClr val="0066FF"/>
                </a:solidFill>
                <a:ea typeface="굴림" panose="020B0600000101010101" pitchFamily="50" charset="-127"/>
              </a:rPr>
              <a:t>만약 </a:t>
            </a:r>
            <a:r>
              <a:rPr lang="en-US" altLang="ko-KR" b="1" u="sng">
                <a:solidFill>
                  <a:srgbClr val="0066FF"/>
                </a:solidFill>
                <a:ea typeface="굴림" panose="020B0600000101010101" pitchFamily="50" charset="-127"/>
              </a:rPr>
              <a:t>D[u] </a:t>
            </a:r>
            <a:r>
              <a:rPr lang="en-US" altLang="ko-KR" b="1" u="sng">
                <a:solidFill>
                  <a:srgbClr val="0066FF"/>
                </a:solidFill>
                <a:ea typeface="굴림" panose="020B0600000101010101" pitchFamily="50" charset="-127"/>
                <a:sym typeface="Symbol" panose="05050102010706020507" pitchFamily="18" charset="2"/>
              </a:rPr>
              <a:t></a:t>
            </a:r>
            <a:r>
              <a:rPr lang="ko-KR" altLang="en-US" b="1" u="sng">
                <a:solidFill>
                  <a:srgbClr val="0066FF"/>
                </a:solidFill>
                <a:ea typeface="굴림" panose="020B0600000101010101" pitchFamily="50" charset="-127"/>
              </a:rPr>
              <a:t> </a:t>
            </a:r>
            <a:r>
              <a:rPr lang="en-US" altLang="ko-KR" b="1" u="sng">
                <a:solidFill>
                  <a:srgbClr val="0066FF"/>
                </a:solidFill>
                <a:ea typeface="굴림" panose="020B0600000101010101" pitchFamily="50" charset="-127"/>
              </a:rPr>
              <a:t>δ(s, u)</a:t>
            </a:r>
            <a:r>
              <a:rPr lang="ko-KR" altLang="en-US" b="1" u="sng">
                <a:solidFill>
                  <a:srgbClr val="0066FF"/>
                </a:solidFill>
                <a:ea typeface="굴림" panose="020B0600000101010101" pitchFamily="50" charset="-127"/>
              </a:rPr>
              <a:t>라 가정하자</a:t>
            </a:r>
            <a:r>
              <a:rPr lang="en-US" altLang="ko-KR" b="1" u="sng">
                <a:solidFill>
                  <a:srgbClr val="0066FF"/>
                </a:solidFill>
                <a:ea typeface="굴림" panose="020B0600000101010101" pitchFamily="50" charset="-127"/>
              </a:rPr>
              <a:t>.</a:t>
            </a: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번호 개체 틀 4">
            <a:extLst>
              <a:ext uri="{FF2B5EF4-FFF2-40B4-BE49-F238E27FC236}">
                <a16:creationId xmlns:a16="http://schemas.microsoft.com/office/drawing/2014/main" id="{E47BB85D-604B-4915-BAF8-EAF91B08452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6553200" y="6397625"/>
            <a:ext cx="2133600" cy="323850"/>
          </a:xfrm>
          <a:prstGeom prst="rect">
            <a:avLst/>
          </a:prstGeom>
          <a:noFill/>
          <a:ln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4FF1DB9-B9B4-437B-9FFF-16A1741C9A0A}" type="slidenum">
              <a:rPr lang="en-US" altLang="ko-KR">
                <a:solidFill>
                  <a:schemeClr val="tx1"/>
                </a:solidFill>
                <a:latin typeface="Symbol" panose="05050102010706020507" pitchFamily="18" charset="2"/>
                <a:ea typeface="굴림" panose="020B0600000101010101" pitchFamily="50" charset="-127"/>
                <a:cs typeface="Angsana New" panose="02020603050405020304" pitchFamily="18" charset="-34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ko-KR">
              <a:solidFill>
                <a:schemeClr val="tx1"/>
              </a:solidFill>
              <a:latin typeface="Symbol" panose="05050102010706020507" pitchFamily="18" charset="2"/>
              <a:ea typeface="굴림" panose="020B0600000101010101" pitchFamily="50" charset="-127"/>
              <a:cs typeface="Angsana New" panose="02020603050405020304" pitchFamily="18" charset="-34"/>
            </a:endParaRP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B5DBC37A-FFA6-40DB-A895-FF2080D0A4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765175"/>
          </a:xfrm>
        </p:spPr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Dijskstra</a:t>
            </a:r>
            <a:r>
              <a:rPr lang="ko-KR" altLang="en-US">
                <a:ea typeface="굴림" panose="020B0600000101010101" pitchFamily="50" charset="-127"/>
              </a:rPr>
              <a:t>알고리즘의 정확성</a:t>
            </a:r>
            <a:endParaRPr lang="en-US" altLang="ko-KR">
              <a:ea typeface="굴림" panose="020B0600000101010101" pitchFamily="50" charset="-127"/>
            </a:endParaRPr>
          </a:p>
        </p:txBody>
      </p:sp>
      <p:sp>
        <p:nvSpPr>
          <p:cNvPr id="16388" name="Rectangle 4">
            <a:extLst>
              <a:ext uri="{FF2B5EF4-FFF2-40B4-BE49-F238E27FC236}">
                <a16:creationId xmlns:a16="http://schemas.microsoft.com/office/drawing/2014/main" id="{945ECF60-A1DB-4423-9CD2-75D595F1D6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54013" y="1052513"/>
            <a:ext cx="5365750" cy="5668962"/>
          </a:xfrm>
        </p:spPr>
        <p:txBody>
          <a:bodyPr/>
          <a:lstStyle/>
          <a:p>
            <a:pPr marL="0" indent="0">
              <a:lnSpc>
                <a:spcPct val="120000"/>
              </a:lnSpc>
              <a:buClrTx/>
              <a:buSzTx/>
              <a:buFont typeface="Wingdings" panose="05000000000000000000" pitchFamily="2" charset="2"/>
              <a:buNone/>
            </a:pPr>
            <a:r>
              <a:rPr lang="en-US" altLang="ko-KR" sz="2000">
                <a:ea typeface="굴림" panose="020B0600000101010101" pitchFamily="50" charset="-127"/>
              </a:rPr>
              <a:t>s</a:t>
            </a:r>
            <a:r>
              <a:rPr lang="ko-KR" altLang="en-US" sz="2000">
                <a:ea typeface="굴림" panose="020B0600000101010101" pitchFamily="50" charset="-127"/>
              </a:rPr>
              <a:t>로부터 </a:t>
            </a:r>
            <a:r>
              <a:rPr lang="en-US" altLang="ko-KR" sz="2000">
                <a:ea typeface="굴림" panose="020B0600000101010101" pitchFamily="50" charset="-127"/>
              </a:rPr>
              <a:t>u</a:t>
            </a:r>
            <a:r>
              <a:rPr lang="ko-KR" altLang="en-US" sz="2000">
                <a:ea typeface="굴림" panose="020B0600000101010101" pitchFamily="50" charset="-127"/>
              </a:rPr>
              <a:t>까지 최단경로를 </a:t>
            </a:r>
            <a:r>
              <a:rPr lang="en-US" altLang="ko-KR" sz="2000">
                <a:ea typeface="굴림" panose="020B0600000101010101" pitchFamily="50" charset="-127"/>
              </a:rPr>
              <a:t>P</a:t>
            </a:r>
            <a:r>
              <a:rPr lang="ko-KR" altLang="en-US" sz="2000">
                <a:ea typeface="굴림" panose="020B0600000101010101" pitchFamily="50" charset="-127"/>
              </a:rPr>
              <a:t>라 하면</a:t>
            </a:r>
            <a:r>
              <a:rPr lang="en-US" altLang="ko-KR" sz="2000">
                <a:ea typeface="굴림" panose="020B0600000101010101" pitchFamily="50" charset="-127"/>
              </a:rPr>
              <a:t>, </a:t>
            </a:r>
            <a:r>
              <a:rPr lang="ko-KR" altLang="en-US" sz="2000">
                <a:ea typeface="굴림" panose="020B0600000101010101" pitchFamily="50" charset="-127"/>
              </a:rPr>
              <a:t>가정에 의하여 </a:t>
            </a:r>
            <a:r>
              <a:rPr lang="en-US" altLang="ko-KR" sz="2000">
                <a:ea typeface="굴림" panose="020B0600000101010101" pitchFamily="50" charset="-127"/>
              </a:rPr>
              <a:t>P</a:t>
            </a:r>
            <a:r>
              <a:rPr lang="ko-KR" altLang="en-US" sz="2000">
                <a:ea typeface="굴림" panose="020B0600000101010101" pitchFamily="50" charset="-127"/>
              </a:rPr>
              <a:t>의 길이는 </a:t>
            </a:r>
            <a:r>
              <a:rPr lang="en-US" altLang="ko-KR" sz="2000">
                <a:ea typeface="굴림" panose="020B0600000101010101" pitchFamily="50" charset="-127"/>
              </a:rPr>
              <a:t>D[u]</a:t>
            </a:r>
            <a:r>
              <a:rPr lang="ko-KR" altLang="en-US" sz="2000">
                <a:ea typeface="굴림" panose="020B0600000101010101" pitchFamily="50" charset="-127"/>
              </a:rPr>
              <a:t>보다 작다</a:t>
            </a:r>
            <a:r>
              <a:rPr lang="en-US" altLang="ko-KR" sz="2000">
                <a:ea typeface="굴림" panose="020B0600000101010101" pitchFamily="50" charset="-127"/>
              </a:rPr>
              <a:t>.  P</a:t>
            </a:r>
            <a:r>
              <a:rPr lang="ko-KR" altLang="en-US" sz="2000">
                <a:ea typeface="굴림" panose="020B0600000101010101" pitchFamily="50" charset="-127"/>
              </a:rPr>
              <a:t>는 </a:t>
            </a:r>
            <a:r>
              <a:rPr lang="en-US" altLang="ko-KR" sz="2000">
                <a:ea typeface="굴림" panose="020B0600000101010101" pitchFamily="50" charset="-127"/>
              </a:rPr>
              <a:t>V-S</a:t>
            </a:r>
            <a:r>
              <a:rPr lang="ko-KR" altLang="en-US" sz="2000">
                <a:ea typeface="굴림" panose="020B0600000101010101" pitchFamily="50" charset="-127"/>
              </a:rPr>
              <a:t> 에 있는 </a:t>
            </a:r>
            <a:r>
              <a:rPr lang="en-US" altLang="ko-KR" sz="2000">
                <a:ea typeface="굴림" panose="020B0600000101010101" pitchFamily="50" charset="-127"/>
              </a:rPr>
              <a:t>u</a:t>
            </a:r>
            <a:r>
              <a:rPr lang="ko-KR" altLang="en-US" sz="2000">
                <a:ea typeface="굴림" panose="020B0600000101010101" pitchFamily="50" charset="-127"/>
              </a:rPr>
              <a:t>가 아닌 어떤 정점을</a:t>
            </a:r>
            <a:r>
              <a:rPr lang="en-US" altLang="ko-KR" sz="2000">
                <a:ea typeface="굴림" panose="020B0600000101010101" pitchFamily="50" charset="-127"/>
              </a:rPr>
              <a:t> </a:t>
            </a:r>
            <a:r>
              <a:rPr lang="ko-KR" altLang="en-US" sz="2000">
                <a:ea typeface="굴림" panose="020B0600000101010101" pitchFamily="50" charset="-127"/>
              </a:rPr>
              <a:t>지난다</a:t>
            </a:r>
            <a:r>
              <a:rPr lang="en-US" altLang="ko-KR" sz="2000">
                <a:ea typeface="굴림" panose="020B0600000101010101" pitchFamily="50" charset="-127"/>
              </a:rPr>
              <a:t>. </a:t>
            </a:r>
            <a:r>
              <a:rPr lang="ko-KR" altLang="en-US" sz="2000">
                <a:ea typeface="굴림" panose="020B0600000101010101" pitchFamily="50" charset="-127"/>
              </a:rPr>
              <a:t> </a:t>
            </a:r>
            <a:endParaRPr lang="en-US" altLang="ko-KR" sz="2000">
              <a:ea typeface="굴림" panose="020B0600000101010101" pitchFamily="50" charset="-127"/>
            </a:endParaRPr>
          </a:p>
          <a:p>
            <a:pPr marL="0" indent="0">
              <a:lnSpc>
                <a:spcPct val="120000"/>
              </a:lnSpc>
              <a:buClrTx/>
              <a:buSzTx/>
              <a:buFont typeface="Wingdings" panose="05000000000000000000" pitchFamily="2" charset="2"/>
              <a:buNone/>
            </a:pPr>
            <a:r>
              <a:rPr lang="ko-KR" altLang="en-US" sz="2000">
                <a:ea typeface="굴림" panose="020B0600000101010101" pitchFamily="50" charset="-127"/>
              </a:rPr>
              <a:t>경로 </a:t>
            </a:r>
            <a:r>
              <a:rPr lang="en-US" altLang="ko-KR" sz="2000">
                <a:ea typeface="굴림" panose="020B0600000101010101" pitchFamily="50" charset="-127"/>
              </a:rPr>
              <a:t>P</a:t>
            </a:r>
            <a:r>
              <a:rPr lang="ko-KR" altLang="en-US" sz="2000">
                <a:ea typeface="굴림" panose="020B0600000101010101" pitchFamily="50" charset="-127"/>
              </a:rPr>
              <a:t>에서</a:t>
            </a:r>
            <a:r>
              <a:rPr lang="en-US" altLang="ko-KR" sz="2000">
                <a:ea typeface="굴림" panose="020B0600000101010101" pitchFamily="50" charset="-127"/>
              </a:rPr>
              <a:t>, S</a:t>
            </a:r>
            <a:r>
              <a:rPr lang="ko-KR" altLang="en-US" sz="2000">
                <a:ea typeface="굴림" panose="020B0600000101010101" pitchFamily="50" charset="-127"/>
              </a:rPr>
              <a:t>에 포함되지 않는 정점 중 처음으로 지나는 정점을 </a:t>
            </a:r>
            <a:r>
              <a:rPr lang="en-US" altLang="ko-KR" sz="2000">
                <a:ea typeface="굴림" panose="020B0600000101010101" pitchFamily="50" charset="-127"/>
              </a:rPr>
              <a:t>u' </a:t>
            </a:r>
            <a:r>
              <a:rPr lang="ko-KR" altLang="en-US" sz="2000">
                <a:ea typeface="굴림" panose="020B0600000101010101" pitchFamily="50" charset="-127"/>
              </a:rPr>
              <a:t>라 하자</a:t>
            </a:r>
            <a:r>
              <a:rPr lang="en-US" altLang="ko-KR" sz="2000">
                <a:ea typeface="굴림" panose="020B0600000101010101" pitchFamily="50" charset="-127"/>
              </a:rPr>
              <a:t>.</a:t>
            </a:r>
          </a:p>
          <a:p>
            <a:pPr marL="0" indent="0">
              <a:lnSpc>
                <a:spcPct val="120000"/>
              </a:lnSpc>
              <a:buClrTx/>
              <a:buSzTx/>
              <a:buFont typeface="Wingdings" panose="05000000000000000000" pitchFamily="2" charset="2"/>
              <a:buNone/>
            </a:pPr>
            <a:endParaRPr lang="en-US" altLang="ko-KR" sz="2000">
              <a:ea typeface="굴림" panose="020B0600000101010101" pitchFamily="50" charset="-127"/>
            </a:endParaRPr>
          </a:p>
          <a:p>
            <a:pPr marL="0" indent="0">
              <a:lnSpc>
                <a:spcPct val="120000"/>
              </a:lnSpc>
              <a:buClrTx/>
              <a:buSzTx/>
              <a:buFont typeface="Wingdings" panose="05000000000000000000" pitchFamily="2" charset="2"/>
              <a:buNone/>
            </a:pPr>
            <a:r>
              <a:rPr lang="en-US" altLang="ko-KR" sz="2000">
                <a:ea typeface="굴림" panose="020B0600000101010101" pitchFamily="50" charset="-127"/>
              </a:rPr>
              <a:t>D[u']</a:t>
            </a:r>
            <a:r>
              <a:rPr lang="ko-KR" altLang="en-US" sz="2000">
                <a:ea typeface="굴림" panose="020B0600000101010101" pitchFamily="50" charset="-127"/>
              </a:rPr>
              <a:t> </a:t>
            </a:r>
            <a:r>
              <a:rPr lang="en-US" altLang="ko-KR" sz="2000">
                <a:ea typeface="굴림" panose="020B0600000101010101" pitchFamily="50" charset="-127"/>
              </a:rPr>
              <a:t>&lt;</a:t>
            </a:r>
            <a:r>
              <a:rPr lang="ko-KR" altLang="en-US" sz="2000">
                <a:ea typeface="굴림" panose="020B0600000101010101" pitchFamily="50" charset="-127"/>
              </a:rPr>
              <a:t> </a:t>
            </a:r>
            <a:r>
              <a:rPr lang="en-US" altLang="ko-KR" sz="2000">
                <a:ea typeface="굴림" panose="020B0600000101010101" pitchFamily="50" charset="-127"/>
              </a:rPr>
              <a:t>P</a:t>
            </a:r>
            <a:r>
              <a:rPr lang="ko-KR" altLang="en-US" sz="2000">
                <a:ea typeface="굴림" panose="020B0600000101010101" pitchFamily="50" charset="-127"/>
              </a:rPr>
              <a:t>의 길이 </a:t>
            </a:r>
            <a:r>
              <a:rPr lang="en-US" altLang="ko-KR" sz="2000">
                <a:ea typeface="굴림" panose="020B0600000101010101" pitchFamily="50" charset="-127"/>
              </a:rPr>
              <a:t>&lt; D[u]</a:t>
            </a:r>
            <a:r>
              <a:rPr lang="ko-KR" altLang="en-US" sz="2000">
                <a:ea typeface="굴림" panose="020B0600000101010101" pitchFamily="50" charset="-127"/>
              </a:rPr>
              <a:t>이다</a:t>
            </a:r>
            <a:r>
              <a:rPr lang="en-US" altLang="ko-KR" sz="2000">
                <a:ea typeface="굴림" panose="020B0600000101010101" pitchFamily="50" charset="-127"/>
              </a:rPr>
              <a:t>.  </a:t>
            </a:r>
          </a:p>
          <a:p>
            <a:pPr marL="0" indent="0">
              <a:lnSpc>
                <a:spcPct val="120000"/>
              </a:lnSpc>
              <a:buClrTx/>
              <a:buSzTx/>
              <a:buFont typeface="Wingdings" panose="05000000000000000000" pitchFamily="2" charset="2"/>
              <a:buNone/>
            </a:pPr>
            <a:endParaRPr lang="en-US" altLang="ko-KR" sz="2000">
              <a:ea typeface="굴림" panose="020B0600000101010101" pitchFamily="50" charset="-127"/>
            </a:endParaRPr>
          </a:p>
          <a:p>
            <a:pPr marL="0" indent="0">
              <a:lnSpc>
                <a:spcPct val="120000"/>
              </a:lnSpc>
              <a:buClrTx/>
              <a:buSzTx/>
              <a:buFont typeface="Wingdings" panose="05000000000000000000" pitchFamily="2" charset="2"/>
              <a:buNone/>
            </a:pPr>
            <a:r>
              <a:rPr lang="ko-KR" altLang="en-US" sz="2000">
                <a:ea typeface="굴림" panose="020B0600000101010101" pitchFamily="50" charset="-127"/>
              </a:rPr>
              <a:t>그런데 </a:t>
            </a:r>
            <a:r>
              <a:rPr lang="en-US" altLang="ko-KR" sz="2000">
                <a:ea typeface="굴림" panose="020B0600000101010101" pitchFamily="50" charset="-127"/>
              </a:rPr>
              <a:t>Dijkstra </a:t>
            </a:r>
            <a:r>
              <a:rPr lang="ko-KR" altLang="en-US" sz="2000">
                <a:ea typeface="굴림" panose="020B0600000101010101" pitchFamily="50" charset="-127"/>
              </a:rPr>
              <a:t>알고리즘에서</a:t>
            </a:r>
            <a:r>
              <a:rPr lang="en-US" altLang="ko-KR" sz="2000">
                <a:ea typeface="굴림" panose="020B0600000101010101" pitchFamily="50" charset="-127"/>
              </a:rPr>
              <a:t>,</a:t>
            </a:r>
            <a:r>
              <a:rPr lang="ko-KR" altLang="en-US" sz="2000">
                <a:ea typeface="굴림" panose="020B0600000101010101" pitchFamily="50" charset="-127"/>
              </a:rPr>
              <a:t> </a:t>
            </a:r>
            <a:r>
              <a:rPr lang="en-US" altLang="ko-KR" sz="2000">
                <a:ea typeface="굴림" panose="020B0600000101010101" pitchFamily="50" charset="-127"/>
              </a:rPr>
              <a:t>V-S</a:t>
            </a:r>
            <a:r>
              <a:rPr lang="ko-KR" altLang="en-US" sz="2000">
                <a:ea typeface="굴림" panose="020B0600000101010101" pitchFamily="50" charset="-127"/>
              </a:rPr>
              <a:t>에 있는 모든 정점들 중 </a:t>
            </a:r>
            <a:r>
              <a:rPr lang="en-US" altLang="ko-KR" sz="2000">
                <a:ea typeface="굴림" panose="020B0600000101010101" pitchFamily="50" charset="-127"/>
              </a:rPr>
              <a:t>D[u]</a:t>
            </a:r>
            <a:r>
              <a:rPr lang="ko-KR" altLang="en-US" sz="2000">
                <a:ea typeface="굴림" panose="020B0600000101010101" pitchFamily="50" charset="-127"/>
              </a:rPr>
              <a:t>가 최소이다</a:t>
            </a:r>
            <a:r>
              <a:rPr lang="en-US" altLang="ko-KR" sz="2000">
                <a:ea typeface="굴림" panose="020B0600000101010101" pitchFamily="50" charset="-127"/>
              </a:rPr>
              <a:t>. </a:t>
            </a:r>
          </a:p>
          <a:p>
            <a:pPr marL="0" indent="0">
              <a:lnSpc>
                <a:spcPct val="120000"/>
              </a:lnSpc>
              <a:buClrTx/>
              <a:buSzTx/>
              <a:buFont typeface="Wingdings" panose="05000000000000000000" pitchFamily="2" charset="2"/>
              <a:buNone/>
            </a:pPr>
            <a:r>
              <a:rPr lang="ko-KR" altLang="en-US" sz="2000">
                <a:ea typeface="굴림" panose="020B0600000101010101" pitchFamily="50" charset="-127"/>
              </a:rPr>
              <a:t>이는 모순이다</a:t>
            </a:r>
            <a:r>
              <a:rPr lang="en-US" altLang="ko-KR" sz="2000">
                <a:ea typeface="굴림" panose="020B0600000101010101" pitchFamily="50" charset="-127"/>
              </a:rPr>
              <a:t>. </a:t>
            </a:r>
            <a:r>
              <a:rPr lang="ko-KR" altLang="en-US" sz="2000">
                <a:ea typeface="굴림" panose="020B0600000101010101" pitchFamily="50" charset="-127"/>
              </a:rPr>
              <a:t>따라서  </a:t>
            </a:r>
            <a:r>
              <a:rPr lang="en-US" altLang="ko-KR" sz="2000">
                <a:ea typeface="굴림" panose="020B0600000101010101" pitchFamily="50" charset="-127"/>
              </a:rPr>
              <a:t>S</a:t>
            </a:r>
            <a:r>
              <a:rPr lang="ko-KR" altLang="en-US" sz="2000">
                <a:ea typeface="굴림" panose="020B0600000101010101" pitchFamily="50" charset="-127"/>
              </a:rPr>
              <a:t>에 포함되는 정점들의 수가 </a:t>
            </a:r>
            <a:r>
              <a:rPr lang="en-US" altLang="ko-KR" sz="2000">
                <a:ea typeface="굴림" panose="020B0600000101010101" pitchFamily="50" charset="-127"/>
              </a:rPr>
              <a:t>k</a:t>
            </a:r>
            <a:r>
              <a:rPr lang="ko-KR" altLang="en-US" sz="2000">
                <a:ea typeface="굴림" panose="020B0600000101010101" pitchFamily="50" charset="-127"/>
              </a:rPr>
              <a:t>일 때도</a:t>
            </a:r>
            <a:r>
              <a:rPr lang="en-US" altLang="ko-KR" sz="2000">
                <a:ea typeface="굴림" panose="020B0600000101010101" pitchFamily="50" charset="-127"/>
              </a:rPr>
              <a:t>, S</a:t>
            </a:r>
            <a:r>
              <a:rPr lang="ko-KR" altLang="en-US" sz="2000">
                <a:ea typeface="굴림" panose="020B0600000101010101" pitchFamily="50" charset="-127"/>
              </a:rPr>
              <a:t>의 모든 정점 </a:t>
            </a:r>
            <a:r>
              <a:rPr lang="en-US" altLang="ko-KR" sz="2000">
                <a:ea typeface="굴림" panose="020B0600000101010101" pitchFamily="50" charset="-127"/>
              </a:rPr>
              <a:t>v</a:t>
            </a:r>
            <a:r>
              <a:rPr lang="ko-KR" altLang="en-US" sz="2000">
                <a:ea typeface="굴림" panose="020B0600000101010101" pitchFamily="50" charset="-127"/>
              </a:rPr>
              <a:t>에</a:t>
            </a:r>
            <a:r>
              <a:rPr lang="en-US" altLang="ko-KR" sz="2000">
                <a:ea typeface="굴림" panose="020B0600000101010101" pitchFamily="50" charset="-127"/>
              </a:rPr>
              <a:t> </a:t>
            </a:r>
            <a:r>
              <a:rPr lang="ko-KR" altLang="en-US" sz="2000">
                <a:ea typeface="굴림" panose="020B0600000101010101" pitchFamily="50" charset="-127"/>
              </a:rPr>
              <a:t>대하여 </a:t>
            </a:r>
            <a:r>
              <a:rPr lang="en-US" altLang="ko-KR" sz="2000">
                <a:ea typeface="굴림" panose="020B0600000101010101" pitchFamily="50" charset="-127"/>
              </a:rPr>
              <a:t>D[v] = </a:t>
            </a:r>
            <a:r>
              <a:rPr lang="en-US" altLang="ko-KR" sz="2000">
                <a:latin typeface="Comic Sans MS" panose="030F0702030302020204" pitchFamily="66" charset="0"/>
                <a:ea typeface="굴림" panose="020B0600000101010101" pitchFamily="50" charset="-127"/>
                <a:cs typeface="Angsana New" panose="02020603050405020304" pitchFamily="18" charset="-34"/>
              </a:rPr>
              <a:t>δ(s, v)</a:t>
            </a:r>
            <a:r>
              <a:rPr lang="ko-KR" altLang="en-US" sz="2000">
                <a:latin typeface="Comic Sans MS" panose="030F0702030302020204" pitchFamily="66" charset="0"/>
                <a:ea typeface="굴림" panose="020B0600000101010101" pitchFamily="50" charset="-127"/>
                <a:cs typeface="Angsana New" panose="02020603050405020304" pitchFamily="18" charset="-34"/>
              </a:rPr>
              <a:t>이다</a:t>
            </a:r>
            <a:r>
              <a:rPr lang="en-US" altLang="ko-KR" sz="2000">
                <a:latin typeface="Comic Sans MS" panose="030F0702030302020204" pitchFamily="66" charset="0"/>
                <a:ea typeface="굴림" panose="020B0600000101010101" pitchFamily="50" charset="-127"/>
                <a:cs typeface="Angsana New" panose="02020603050405020304" pitchFamily="18" charset="-34"/>
              </a:rPr>
              <a:t>.</a:t>
            </a:r>
            <a:endParaRPr lang="en-US" altLang="ko-KR" sz="2000">
              <a:ea typeface="굴림" panose="020B0600000101010101" pitchFamily="50" charset="-127"/>
            </a:endParaRPr>
          </a:p>
        </p:txBody>
      </p:sp>
      <p:pic>
        <p:nvPicPr>
          <p:cNvPr id="16389" name="Picture 18">
            <a:extLst>
              <a:ext uri="{FF2B5EF4-FFF2-40B4-BE49-F238E27FC236}">
                <a16:creationId xmlns:a16="http://schemas.microsoft.com/office/drawing/2014/main" id="{ADCFEE59-47E0-4E7F-819B-70D7C21B0E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625" y="1916113"/>
            <a:ext cx="3424238" cy="2801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3971166E-C469-4E03-B75C-9A8555D767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5650" y="14288"/>
            <a:ext cx="7793038" cy="617537"/>
          </a:xfrm>
        </p:spPr>
        <p:txBody>
          <a:bodyPr/>
          <a:lstStyle/>
          <a:p>
            <a:pPr eaLnBrk="1" hangingPunct="1"/>
            <a:r>
              <a:rPr lang="en-US" altLang="ko-KR" sz="3200" b="1">
                <a:ea typeface="굴림" panose="020B0600000101010101" pitchFamily="50" charset="-127"/>
              </a:rPr>
              <a:t>Dijkstra </a:t>
            </a:r>
            <a:r>
              <a:rPr lang="ko-KR" altLang="en-US" sz="3200" b="1">
                <a:ea typeface="굴림" panose="020B0600000101010101" pitchFamily="50" charset="-127"/>
              </a:rPr>
              <a:t>알고리즘 구현 </a:t>
            </a:r>
            <a:r>
              <a:rPr lang="en-US" altLang="ko-KR" sz="3200" b="1">
                <a:ea typeface="굴림" panose="020B0600000101010101" pitchFamily="50" charset="-127"/>
              </a:rPr>
              <a:t>– </a:t>
            </a:r>
            <a:r>
              <a:rPr lang="ko-KR" altLang="en-US" sz="3200" b="1">
                <a:ea typeface="굴림" panose="020B0600000101010101" pitchFamily="50" charset="-127"/>
              </a:rPr>
              <a:t>인접행렬 표현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1C41D142-0124-48B1-B8DC-31BF21F209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23850" y="1052513"/>
            <a:ext cx="6192838" cy="5400675"/>
          </a:xfrm>
        </p:spPr>
        <p:txBody>
          <a:bodyPr/>
          <a:lstStyle/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// The weighted graph is represented as an adjacency matrix A 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// </a:t>
            </a:r>
            <a:r>
              <a:rPr lang="ko-KR" altLang="en-US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최단경로를 찾기 위하여 배열 </a:t>
            </a:r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parent</a:t>
            </a:r>
            <a:r>
              <a:rPr lang="ko-KR" altLang="en-US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를 이용 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// S: </a:t>
            </a:r>
            <a:r>
              <a:rPr lang="ko-KR" altLang="en-US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최단경로를 찾은 </a:t>
            </a:r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vertex</a:t>
            </a:r>
            <a:r>
              <a:rPr lang="ko-KR" altLang="en-US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들의 집합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endParaRPr lang="en-US" altLang="ko-KR" sz="16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S </a:t>
            </a:r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=</a:t>
            </a:r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 {s}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for i = 0 to n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    D[i] = adjMatrix[s][i]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    parent[i] = s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endParaRPr lang="en-US" altLang="ko-KR" sz="16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while (|S| </a:t>
            </a:r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  <a:sym typeface="Symbol" panose="05050102010706020507" pitchFamily="18" charset="2"/>
              </a:rPr>
              <a:t></a:t>
            </a:r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n)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    V – S </a:t>
            </a:r>
            <a:r>
              <a:rPr lang="ko-KR" altLang="en-US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vertex </a:t>
            </a:r>
            <a:r>
              <a:rPr lang="ko-KR" altLang="en-US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들 중 </a:t>
            </a:r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D[]</a:t>
            </a:r>
            <a:r>
              <a:rPr lang="ko-KR" altLang="en-US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 값이 최소인 정점을 </a:t>
            </a:r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u</a:t>
            </a:r>
            <a:r>
              <a:rPr lang="ko-KR" altLang="en-US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라 하자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ko-KR" altLang="en-US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S = S </a:t>
            </a:r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  <a:sym typeface="Symbol" panose="05050102010706020507" pitchFamily="18" charset="2"/>
              </a:rPr>
              <a:t></a:t>
            </a:r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{u}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    u</a:t>
            </a:r>
            <a:r>
              <a:rPr lang="ko-KR" altLang="en-US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로부터 인접한 모든 정점 </a:t>
            </a:r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w</a:t>
            </a:r>
            <a:r>
              <a:rPr lang="ko-KR" altLang="en-US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에 대하여</a:t>
            </a:r>
            <a:endParaRPr lang="en-US" altLang="ko-KR" sz="16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        if(D[w] &gt; (D[u] + adjMatrix[u][w]) 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D[w] = D[u] + adjMatrix[u][w]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parent[w] = u</a:t>
            </a:r>
          </a:p>
        </p:txBody>
      </p:sp>
      <p:sp>
        <p:nvSpPr>
          <p:cNvPr id="11268" name="Rectangle 4">
            <a:extLst>
              <a:ext uri="{FF2B5EF4-FFF2-40B4-BE49-F238E27FC236}">
                <a16:creationId xmlns:a16="http://schemas.microsoft.com/office/drawing/2014/main" id="{99F76F7E-48FD-4D58-978D-1A3C2671AC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5188" y="1624013"/>
            <a:ext cx="2952750" cy="103505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itchFamily="2" charset="2"/>
              <a:buChar char="l"/>
              <a:defRPr kumimoji="1" sz="2400">
                <a:solidFill>
                  <a:schemeClr val="bg2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charset="0"/>
              </a:defRPr>
            </a:lvl9pPr>
          </a:lstStyle>
          <a:p>
            <a:pPr marL="285750" indent="-285750" eaLnBrk="1" hangingPunct="1">
              <a:buClr>
                <a:srgbClr val="0066FF"/>
              </a:buClr>
              <a:buSzPct val="100000"/>
              <a:defRPr/>
            </a:pP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 수행시간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분석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:</a:t>
            </a:r>
          </a:p>
          <a:p>
            <a:pPr eaLnBrk="1" hangingPunct="1"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n: 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정점 수</a:t>
            </a:r>
            <a:endParaRPr lang="en-US" altLang="ko-KR" sz="18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m: 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간선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에지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수</a:t>
            </a:r>
            <a:endParaRPr lang="en-US" altLang="ko-KR" sz="1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69" name="Rectangle 4">
            <a:extLst>
              <a:ext uri="{FF2B5EF4-FFF2-40B4-BE49-F238E27FC236}">
                <a16:creationId xmlns:a16="http://schemas.microsoft.com/office/drawing/2014/main" id="{356E1897-A53D-4A78-B0FC-AC593D0DAC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4076700"/>
            <a:ext cx="3021013" cy="2474913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itchFamily="2" charset="2"/>
              <a:buChar char="l"/>
              <a:defRPr kumimoji="1" sz="2400">
                <a:solidFill>
                  <a:schemeClr val="bg2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charset="0"/>
              </a:defRPr>
            </a:lvl9pPr>
          </a:lstStyle>
          <a:p>
            <a:pPr marL="285750" indent="-285750" eaLnBrk="1" hangingPunct="1">
              <a:buClr>
                <a:srgbClr val="0066FF"/>
              </a:buClr>
              <a:buSzPct val="100000"/>
              <a:buFont typeface="Wingdings" pitchFamily="2" charset="2"/>
              <a:buChar char="Ø"/>
              <a:defRPr/>
            </a:pP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그래프를 인접리스트로 표현할 경우</a:t>
            </a:r>
            <a:endParaRPr lang="en-US" altLang="ko-KR" sz="18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(1) D[]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를 단순 배열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리스트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로 관리할 경우 수행시간 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O(n</a:t>
            </a:r>
            <a:r>
              <a:rPr lang="en-US" altLang="ko-KR" sz="1800" baseline="300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) </a:t>
            </a:r>
          </a:p>
          <a:p>
            <a:pPr eaLnBrk="1" hangingPunct="1"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(2) D[]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를 </a:t>
            </a:r>
            <a:r>
              <a:rPr lang="ko-KR" altLang="en-US" sz="1800" dirty="0" err="1">
                <a:latin typeface="맑은 고딕" pitchFamily="50" charset="-127"/>
                <a:ea typeface="맑은 고딕" pitchFamily="50" charset="-127"/>
              </a:rPr>
              <a:t>최소힙으로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 관리할 경우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 eaLnBrk="1" hangingPunct="1"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수행시간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: O(m log n) 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6945CA95-287F-41C8-8781-965A164DCF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2820988"/>
            <a:ext cx="2952750" cy="9779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itchFamily="2" charset="2"/>
              <a:buChar char="l"/>
              <a:defRPr kumimoji="1" sz="2400">
                <a:solidFill>
                  <a:schemeClr val="bg2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charset="0"/>
              </a:defRPr>
            </a:lvl9pPr>
          </a:lstStyle>
          <a:p>
            <a:pPr marL="285750" indent="-285750" eaLnBrk="1" hangingPunct="1">
              <a:buClr>
                <a:srgbClr val="0066FF"/>
              </a:buClr>
              <a:buSzPct val="100000"/>
              <a:buFont typeface="Wingdings" pitchFamily="2" charset="2"/>
              <a:buChar char="Ø"/>
              <a:defRPr/>
            </a:pP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 그래프를 인접행렬로 표현할 경우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 eaLnBrk="1" hangingPunct="1"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 수행시간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: O(n</a:t>
            </a:r>
            <a:r>
              <a:rPr lang="en-US" altLang="ko-KR" sz="1800" baseline="300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)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A97D518E-019C-45BC-8156-69C4A87D2C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46138" y="26988"/>
            <a:ext cx="7793037" cy="617537"/>
          </a:xfrm>
        </p:spPr>
        <p:txBody>
          <a:bodyPr/>
          <a:lstStyle/>
          <a:p>
            <a:pPr eaLnBrk="1" hangingPunct="1"/>
            <a:r>
              <a:rPr lang="en-US" altLang="ko-KR" sz="3200" b="1">
                <a:ea typeface="굴림" panose="020B0600000101010101" pitchFamily="50" charset="-127"/>
              </a:rPr>
              <a:t>Dijkstra </a:t>
            </a:r>
            <a:r>
              <a:rPr lang="ko-KR" altLang="en-US" sz="3200" b="1">
                <a:ea typeface="굴림" panose="020B0600000101010101" pitchFamily="50" charset="-127"/>
              </a:rPr>
              <a:t>알고리즘 예 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AA669E54-47AB-425D-818C-FDB32E88C2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62050" y="1196975"/>
            <a:ext cx="5715000" cy="381000"/>
          </a:xfrm>
        </p:spPr>
        <p:txBody>
          <a:bodyPr/>
          <a:lstStyle/>
          <a:p>
            <a:pPr algn="just" eaLnBrk="1" hangingPunct="1">
              <a:buFont typeface="Wingdings" panose="05000000000000000000" pitchFamily="2" charset="2"/>
              <a:buNone/>
            </a:pP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예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</a:p>
        </p:txBody>
      </p:sp>
      <p:sp>
        <p:nvSpPr>
          <p:cNvPr id="20484" name="Rectangle 36">
            <a:extLst>
              <a:ext uri="{FF2B5EF4-FFF2-40B4-BE49-F238E27FC236}">
                <a16:creationId xmlns:a16="http://schemas.microsoft.com/office/drawing/2014/main" id="{9D2C7C1D-08F4-4A1A-8E5F-0E62D0EC54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6163" y="4638675"/>
            <a:ext cx="27146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ko-KR" sz="1200">
                <a:latin typeface="굴림" panose="020B0600000101010101" pitchFamily="50" charset="-127"/>
                <a:ea typeface="바탕체" panose="02030609000101010101" pitchFamily="17" charset="-127"/>
              </a:rPr>
              <a:t>1</a:t>
            </a:r>
          </a:p>
        </p:txBody>
      </p:sp>
      <p:sp>
        <p:nvSpPr>
          <p:cNvPr id="20485" name="Rectangle 44">
            <a:extLst>
              <a:ext uri="{FF2B5EF4-FFF2-40B4-BE49-F238E27FC236}">
                <a16:creationId xmlns:a16="http://schemas.microsoft.com/office/drawing/2014/main" id="{B91A2B53-CAAA-4460-870A-6E552B9B76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350" y="4870450"/>
            <a:ext cx="8731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>
                <a:latin typeface="굴림" panose="020B0600000101010101" pitchFamily="50" charset="-127"/>
                <a:ea typeface="바탕체" panose="02030609000101010101" pitchFamily="17" charset="-127"/>
              </a:rPr>
              <a:t>Source: 0</a:t>
            </a:r>
          </a:p>
        </p:txBody>
      </p:sp>
      <p:sp>
        <p:nvSpPr>
          <p:cNvPr id="18438" name="Rectangle 45">
            <a:extLst>
              <a:ext uri="{FF2B5EF4-FFF2-40B4-BE49-F238E27FC236}">
                <a16:creationId xmlns:a16="http://schemas.microsoft.com/office/drawing/2014/main" id="{1B0EEB80-E3BB-4108-8BBC-2978719A86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2163" y="5476875"/>
            <a:ext cx="342900" cy="457200"/>
          </a:xfrm>
          <a:prstGeom prst="rect">
            <a:avLst/>
          </a:prstGeom>
          <a:solidFill>
            <a:schemeClr val="bg1">
              <a:lumMod val="20000"/>
              <a:lumOff val="8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0" lang="en-US" altLang="ko-KR" sz="1200">
                <a:latin typeface="바탕" panose="02030600000101010101" pitchFamily="18" charset="-127"/>
                <a:ea typeface="바탕" panose="02030600000101010101" pitchFamily="18" charset="-127"/>
                <a:sym typeface="Symbol" panose="05050102010706020507" pitchFamily="18" charset="2"/>
              </a:rPr>
              <a:t>0</a:t>
            </a:r>
            <a:r>
              <a:rPr kumimoji="0" lang="en-US" altLang="ko-KR" sz="1200">
                <a:latin typeface="바탕" panose="02030600000101010101" pitchFamily="18" charset="-127"/>
                <a:ea typeface="바탕" panose="02030600000101010101" pitchFamily="18" charset="-127"/>
              </a:rPr>
              <a:t>    </a:t>
            </a:r>
          </a:p>
        </p:txBody>
      </p:sp>
      <p:sp>
        <p:nvSpPr>
          <p:cNvPr id="20487" name="Rectangle 46">
            <a:extLst>
              <a:ext uri="{FF2B5EF4-FFF2-40B4-BE49-F238E27FC236}">
                <a16:creationId xmlns:a16="http://schemas.microsoft.com/office/drawing/2014/main" id="{E9B49094-B54C-4AC2-9D41-C2CC9BFC80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5063" y="5476875"/>
            <a:ext cx="342900" cy="457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200">
                <a:latin typeface="바탕" panose="02030600000101010101" pitchFamily="18" charset="-127"/>
                <a:ea typeface="바탕" panose="02030600000101010101" pitchFamily="18" charset="-127"/>
              </a:rPr>
              <a:t>2</a:t>
            </a:r>
          </a:p>
        </p:txBody>
      </p:sp>
      <p:sp>
        <p:nvSpPr>
          <p:cNvPr id="20488" name="Rectangle 47">
            <a:extLst>
              <a:ext uri="{FF2B5EF4-FFF2-40B4-BE49-F238E27FC236}">
                <a16:creationId xmlns:a16="http://schemas.microsoft.com/office/drawing/2014/main" id="{7A7D8866-4949-48DD-B803-ABE8AD2029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7963" y="5476875"/>
            <a:ext cx="342900" cy="457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200">
                <a:latin typeface="바탕" panose="02030600000101010101" pitchFamily="18" charset="-127"/>
                <a:ea typeface="바탕" panose="02030600000101010101" pitchFamily="18" charset="-127"/>
              </a:rPr>
              <a:t>5</a:t>
            </a:r>
          </a:p>
        </p:txBody>
      </p:sp>
      <p:sp>
        <p:nvSpPr>
          <p:cNvPr id="20489" name="Rectangle 48">
            <a:extLst>
              <a:ext uri="{FF2B5EF4-FFF2-40B4-BE49-F238E27FC236}">
                <a16:creationId xmlns:a16="http://schemas.microsoft.com/office/drawing/2014/main" id="{09BB8C78-FF34-4F0F-A979-BFC9041C0A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90863" y="5476875"/>
            <a:ext cx="342900" cy="457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200">
                <a:latin typeface="바탕" panose="02030600000101010101" pitchFamily="18" charset="-127"/>
                <a:ea typeface="바탕" panose="02030600000101010101" pitchFamily="18" charset="-127"/>
              </a:rPr>
              <a:t>9</a:t>
            </a:r>
          </a:p>
        </p:txBody>
      </p:sp>
      <p:sp>
        <p:nvSpPr>
          <p:cNvPr id="20490" name="Rectangle 49">
            <a:extLst>
              <a:ext uri="{FF2B5EF4-FFF2-40B4-BE49-F238E27FC236}">
                <a16:creationId xmlns:a16="http://schemas.microsoft.com/office/drawing/2014/main" id="{4DE82B99-E9AF-422E-94B0-ABB437E1B6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3763" y="5476875"/>
            <a:ext cx="342900" cy="457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200">
                <a:latin typeface="바탕" panose="02030600000101010101" pitchFamily="18" charset="-127"/>
                <a:ea typeface="바탕" panose="02030600000101010101" pitchFamily="18" charset="-127"/>
                <a:sym typeface="Symbol" panose="05050102010706020507" pitchFamily="18" charset="2"/>
              </a:rPr>
              <a:t></a:t>
            </a:r>
            <a:endParaRPr kumimoji="0" lang="en-US" altLang="ko-KR" sz="100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20491" name="Rectangle 50">
            <a:extLst>
              <a:ext uri="{FF2B5EF4-FFF2-40B4-BE49-F238E27FC236}">
                <a16:creationId xmlns:a16="http://schemas.microsoft.com/office/drawing/2014/main" id="{1619E05E-4604-4B12-A5E9-4765CB5F9A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6663" y="5476875"/>
            <a:ext cx="342900" cy="457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200">
                <a:latin typeface="바탕" panose="02030600000101010101" pitchFamily="18" charset="-127"/>
                <a:ea typeface="바탕" panose="02030600000101010101" pitchFamily="18" charset="-127"/>
                <a:sym typeface="Symbol" panose="05050102010706020507" pitchFamily="18" charset="2"/>
              </a:rPr>
              <a:t></a:t>
            </a:r>
            <a:endParaRPr kumimoji="0" lang="en-US" altLang="ko-KR" sz="100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20492" name="Rectangle 51">
            <a:extLst>
              <a:ext uri="{FF2B5EF4-FFF2-40B4-BE49-F238E27FC236}">
                <a16:creationId xmlns:a16="http://schemas.microsoft.com/office/drawing/2014/main" id="{BC635814-63FF-4C49-A9CE-618049A198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9563" y="5476875"/>
            <a:ext cx="381000" cy="457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200">
                <a:latin typeface="바탕" panose="02030600000101010101" pitchFamily="18" charset="-127"/>
                <a:ea typeface="바탕" panose="02030600000101010101" pitchFamily="18" charset="-127"/>
                <a:sym typeface="Symbol" panose="05050102010706020507" pitchFamily="18" charset="2"/>
              </a:rPr>
              <a:t>15</a:t>
            </a:r>
            <a:endParaRPr kumimoji="0" lang="en-US" altLang="ko-KR" sz="100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20493" name="Rectangle 52">
            <a:extLst>
              <a:ext uri="{FF2B5EF4-FFF2-40B4-BE49-F238E27FC236}">
                <a16:creationId xmlns:a16="http://schemas.microsoft.com/office/drawing/2014/main" id="{FD1593DE-DF2B-417A-9888-A8D1F92463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62463" y="5476875"/>
            <a:ext cx="342900" cy="457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200">
                <a:latin typeface="바탕" panose="02030600000101010101" pitchFamily="18" charset="-127"/>
                <a:ea typeface="바탕" panose="02030600000101010101" pitchFamily="18" charset="-127"/>
                <a:sym typeface="Symbol" panose="05050102010706020507" pitchFamily="18" charset="2"/>
              </a:rPr>
              <a:t></a:t>
            </a:r>
            <a:endParaRPr kumimoji="0" lang="en-US" altLang="ko-KR" sz="100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20494" name="Rectangle 53">
            <a:extLst>
              <a:ext uri="{FF2B5EF4-FFF2-40B4-BE49-F238E27FC236}">
                <a16:creationId xmlns:a16="http://schemas.microsoft.com/office/drawing/2014/main" id="{6870A18E-57B7-4D35-8C44-B3D719F9E9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5363" y="5476875"/>
            <a:ext cx="342900" cy="457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200">
                <a:latin typeface="바탕" panose="02030600000101010101" pitchFamily="18" charset="-127"/>
                <a:ea typeface="바탕" panose="02030600000101010101" pitchFamily="18" charset="-127"/>
                <a:sym typeface="Symbol" panose="05050102010706020507" pitchFamily="18" charset="2"/>
              </a:rPr>
              <a:t></a:t>
            </a:r>
            <a:endParaRPr kumimoji="0" lang="en-US" altLang="ko-KR" sz="100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20495" name="Rectangle 54">
            <a:extLst>
              <a:ext uri="{FF2B5EF4-FFF2-40B4-BE49-F238E27FC236}">
                <a16:creationId xmlns:a16="http://schemas.microsoft.com/office/drawing/2014/main" id="{31BE2B6F-D6AA-42A8-A4AF-3D15AD43DD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2163" y="5172075"/>
            <a:ext cx="27146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>
                <a:latin typeface="굴림" panose="020B0600000101010101" pitchFamily="50" charset="-127"/>
                <a:ea typeface="바탕체" panose="02030609000101010101" pitchFamily="17" charset="-127"/>
              </a:rPr>
              <a:t>0</a:t>
            </a:r>
          </a:p>
        </p:txBody>
      </p:sp>
      <p:sp>
        <p:nvSpPr>
          <p:cNvPr id="20496" name="Rectangle 56">
            <a:extLst>
              <a:ext uri="{FF2B5EF4-FFF2-40B4-BE49-F238E27FC236}">
                <a16:creationId xmlns:a16="http://schemas.microsoft.com/office/drawing/2014/main" id="{F83FE992-452F-4FDB-B381-93B151D73F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4163" y="5172075"/>
            <a:ext cx="27146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>
                <a:latin typeface="굴림" panose="020B0600000101010101" pitchFamily="50" charset="-127"/>
                <a:ea typeface="바탕체" panose="02030609000101010101" pitchFamily="17" charset="-127"/>
              </a:rPr>
              <a:t>2</a:t>
            </a:r>
          </a:p>
        </p:txBody>
      </p:sp>
      <p:sp>
        <p:nvSpPr>
          <p:cNvPr id="20497" name="Rectangle 57">
            <a:extLst>
              <a:ext uri="{FF2B5EF4-FFF2-40B4-BE49-F238E27FC236}">
                <a16:creationId xmlns:a16="http://schemas.microsoft.com/office/drawing/2014/main" id="{5243EB1E-A820-43BD-94C8-26B2A50423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3163" y="5172075"/>
            <a:ext cx="27146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>
                <a:latin typeface="굴림" panose="020B0600000101010101" pitchFamily="50" charset="-127"/>
                <a:ea typeface="바탕체" panose="02030609000101010101" pitchFamily="17" charset="-127"/>
              </a:rPr>
              <a:t>1</a:t>
            </a:r>
          </a:p>
        </p:txBody>
      </p:sp>
      <p:sp>
        <p:nvSpPr>
          <p:cNvPr id="20498" name="Rectangle 58">
            <a:extLst>
              <a:ext uri="{FF2B5EF4-FFF2-40B4-BE49-F238E27FC236}">
                <a16:creationId xmlns:a16="http://schemas.microsoft.com/office/drawing/2014/main" id="{44961E70-6E3E-403A-BA8A-29F0CFE02E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8963" y="5172075"/>
            <a:ext cx="27146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>
                <a:latin typeface="굴림" panose="020B0600000101010101" pitchFamily="50" charset="-127"/>
                <a:ea typeface="바탕체" panose="02030609000101010101" pitchFamily="17" charset="-127"/>
              </a:rPr>
              <a:t>3</a:t>
            </a:r>
          </a:p>
        </p:txBody>
      </p:sp>
      <p:sp>
        <p:nvSpPr>
          <p:cNvPr id="20499" name="Rectangle 63">
            <a:extLst>
              <a:ext uri="{FF2B5EF4-FFF2-40B4-BE49-F238E27FC236}">
                <a16:creationId xmlns:a16="http://schemas.microsoft.com/office/drawing/2014/main" id="{7BD2EFD4-1DDD-4C19-BE69-B1C56C6614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3763" y="5172075"/>
            <a:ext cx="27146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>
                <a:latin typeface="굴림" panose="020B0600000101010101" pitchFamily="50" charset="-127"/>
                <a:ea typeface="바탕체" panose="02030609000101010101" pitchFamily="17" charset="-127"/>
              </a:rPr>
              <a:t>4</a:t>
            </a:r>
          </a:p>
        </p:txBody>
      </p:sp>
      <p:sp>
        <p:nvSpPr>
          <p:cNvPr id="20500" name="Rectangle 64">
            <a:extLst>
              <a:ext uri="{FF2B5EF4-FFF2-40B4-BE49-F238E27FC236}">
                <a16:creationId xmlns:a16="http://schemas.microsoft.com/office/drawing/2014/main" id="{22FF58CA-11D8-4F90-81F0-85EDC67EC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9563" y="5172075"/>
            <a:ext cx="27146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>
                <a:latin typeface="굴림" panose="020B0600000101010101" pitchFamily="50" charset="-127"/>
                <a:ea typeface="바탕체" panose="02030609000101010101" pitchFamily="17" charset="-127"/>
              </a:rPr>
              <a:t>6</a:t>
            </a:r>
          </a:p>
        </p:txBody>
      </p:sp>
      <p:sp>
        <p:nvSpPr>
          <p:cNvPr id="20501" name="Rectangle 65">
            <a:extLst>
              <a:ext uri="{FF2B5EF4-FFF2-40B4-BE49-F238E27FC236}">
                <a16:creationId xmlns:a16="http://schemas.microsoft.com/office/drawing/2014/main" id="{54500280-002C-4DEB-9626-49526B153D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4763" y="5172075"/>
            <a:ext cx="27146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>
                <a:latin typeface="굴림" panose="020B0600000101010101" pitchFamily="50" charset="-127"/>
                <a:ea typeface="바탕체" panose="02030609000101010101" pitchFamily="17" charset="-127"/>
              </a:rPr>
              <a:t>5</a:t>
            </a:r>
          </a:p>
        </p:txBody>
      </p:sp>
      <p:sp>
        <p:nvSpPr>
          <p:cNvPr id="20502" name="Rectangle 66">
            <a:extLst>
              <a:ext uri="{FF2B5EF4-FFF2-40B4-BE49-F238E27FC236}">
                <a16:creationId xmlns:a16="http://schemas.microsoft.com/office/drawing/2014/main" id="{04D12004-7F67-4DE9-B521-2A3EDE71CC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0563" y="5172075"/>
            <a:ext cx="27146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>
                <a:latin typeface="굴림" panose="020B0600000101010101" pitchFamily="50" charset="-127"/>
                <a:ea typeface="바탕체" panose="02030609000101010101" pitchFamily="17" charset="-127"/>
              </a:rPr>
              <a:t>7</a:t>
            </a:r>
          </a:p>
        </p:txBody>
      </p:sp>
      <p:sp>
        <p:nvSpPr>
          <p:cNvPr id="20503" name="Rectangle 71">
            <a:extLst>
              <a:ext uri="{FF2B5EF4-FFF2-40B4-BE49-F238E27FC236}">
                <a16:creationId xmlns:a16="http://schemas.microsoft.com/office/drawing/2014/main" id="{4FBD60E3-CC66-4496-9BBB-39332D38C5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5363" y="5172075"/>
            <a:ext cx="381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>
                <a:latin typeface="굴림" panose="020B0600000101010101" pitchFamily="50" charset="-127"/>
                <a:ea typeface="바탕체" panose="02030609000101010101" pitchFamily="17" charset="-127"/>
              </a:rPr>
              <a:t>8</a:t>
            </a:r>
          </a:p>
        </p:txBody>
      </p:sp>
      <p:sp>
        <p:nvSpPr>
          <p:cNvPr id="20504" name="Rectangle 72">
            <a:extLst>
              <a:ext uri="{FF2B5EF4-FFF2-40B4-BE49-F238E27FC236}">
                <a16:creationId xmlns:a16="http://schemas.microsoft.com/office/drawing/2014/main" id="{998EBB9D-847E-4977-A4B5-C6340C8BB5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24563" y="5476875"/>
            <a:ext cx="8191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>
                <a:latin typeface="굴림" panose="020B0600000101010101" pitchFamily="50" charset="-127"/>
                <a:ea typeface="굴림" panose="020B0600000101010101" pitchFamily="50" charset="-127"/>
              </a:rPr>
              <a:t>S = { </a:t>
            </a:r>
            <a:r>
              <a:rPr lang="en-US" altLang="ko-KR" sz="1200" b="1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0</a:t>
            </a:r>
            <a:r>
              <a:rPr lang="en-US" altLang="ko-KR" sz="1200">
                <a:latin typeface="굴림" panose="020B0600000101010101" pitchFamily="50" charset="-127"/>
                <a:ea typeface="굴림" panose="020B0600000101010101" pitchFamily="50" charset="-127"/>
              </a:rPr>
              <a:t> }</a:t>
            </a:r>
          </a:p>
        </p:txBody>
      </p:sp>
      <p:grpSp>
        <p:nvGrpSpPr>
          <p:cNvPr id="20505" name="Group 73">
            <a:extLst>
              <a:ext uri="{FF2B5EF4-FFF2-40B4-BE49-F238E27FC236}">
                <a16:creationId xmlns:a16="http://schemas.microsoft.com/office/drawing/2014/main" id="{FDA32318-E607-4CA9-9A1B-5576C0D72361}"/>
              </a:ext>
            </a:extLst>
          </p:cNvPr>
          <p:cNvGrpSpPr>
            <a:grpSpLocks/>
          </p:cNvGrpSpPr>
          <p:nvPr/>
        </p:nvGrpSpPr>
        <p:grpSpPr bwMode="auto">
          <a:xfrm>
            <a:off x="2062163" y="1971675"/>
            <a:ext cx="3243262" cy="2743200"/>
            <a:chOff x="624" y="1488"/>
            <a:chExt cx="2043" cy="1728"/>
          </a:xfrm>
        </p:grpSpPr>
        <p:sp>
          <p:nvSpPr>
            <p:cNvPr id="20528" name="Oval 74">
              <a:extLst>
                <a:ext uri="{FF2B5EF4-FFF2-40B4-BE49-F238E27FC236}">
                  <a16:creationId xmlns:a16="http://schemas.microsoft.com/office/drawing/2014/main" id="{BE8FED0A-C841-49E2-BC19-CAAE872426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1488"/>
              <a:ext cx="216" cy="21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80000"/>
                <a:buFont typeface="Wingdings" panose="05000000000000000000" pitchFamily="2" charset="2"/>
                <a:buChar char="l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ko-KR" sz="1200">
                  <a:latin typeface="바탕" panose="02030600000101010101" pitchFamily="18" charset="-127"/>
                  <a:ea typeface="바탕" panose="02030600000101010101" pitchFamily="18" charset="-127"/>
                </a:rPr>
                <a:t>1</a:t>
              </a:r>
            </a:p>
          </p:txBody>
        </p:sp>
        <p:sp>
          <p:nvSpPr>
            <p:cNvPr id="20529" name="Oval 75">
              <a:extLst>
                <a:ext uri="{FF2B5EF4-FFF2-40B4-BE49-F238E27FC236}">
                  <a16:creationId xmlns:a16="http://schemas.microsoft.com/office/drawing/2014/main" id="{6F5862A4-9D08-4C06-9198-3403B65CFD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" y="2352"/>
              <a:ext cx="216" cy="21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80000"/>
                <a:buFont typeface="Wingdings" panose="05000000000000000000" pitchFamily="2" charset="2"/>
                <a:buChar char="l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ko-KR" sz="1200">
                  <a:latin typeface="바탕" panose="02030600000101010101" pitchFamily="18" charset="-127"/>
                  <a:ea typeface="바탕" panose="02030600000101010101" pitchFamily="18" charset="-127"/>
                </a:rPr>
                <a:t>3</a:t>
              </a:r>
            </a:p>
          </p:txBody>
        </p:sp>
        <p:sp>
          <p:nvSpPr>
            <p:cNvPr id="20530" name="Oval 76">
              <a:extLst>
                <a:ext uri="{FF2B5EF4-FFF2-40B4-BE49-F238E27FC236}">
                  <a16:creationId xmlns:a16="http://schemas.microsoft.com/office/drawing/2014/main" id="{97520066-9340-4242-8257-CF2DE576E8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4" y="3000"/>
              <a:ext cx="216" cy="21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80000"/>
                <a:buFont typeface="Wingdings" panose="05000000000000000000" pitchFamily="2" charset="2"/>
                <a:buChar char="l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ko-KR" sz="1200">
                  <a:latin typeface="바탕" panose="02030600000101010101" pitchFamily="18" charset="-127"/>
                  <a:ea typeface="바탕" panose="02030600000101010101" pitchFamily="18" charset="-127"/>
                </a:rPr>
                <a:t>7</a:t>
              </a:r>
            </a:p>
          </p:txBody>
        </p:sp>
        <p:sp>
          <p:nvSpPr>
            <p:cNvPr id="20531" name="Oval 77">
              <a:extLst>
                <a:ext uri="{FF2B5EF4-FFF2-40B4-BE49-F238E27FC236}">
                  <a16:creationId xmlns:a16="http://schemas.microsoft.com/office/drawing/2014/main" id="{7EF87DCB-A892-431F-968B-6FDBB609C6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1920"/>
              <a:ext cx="216" cy="21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80000"/>
                <a:buFont typeface="Wingdings" panose="05000000000000000000" pitchFamily="2" charset="2"/>
                <a:buChar char="l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ko-KR" sz="1200">
                  <a:latin typeface="바탕" panose="02030600000101010101" pitchFamily="18" charset="-127"/>
                  <a:ea typeface="바탕" panose="02030600000101010101" pitchFamily="18" charset="-127"/>
                </a:rPr>
                <a:t>2</a:t>
              </a:r>
            </a:p>
          </p:txBody>
        </p:sp>
        <p:sp>
          <p:nvSpPr>
            <p:cNvPr id="20532" name="Oval 78">
              <a:extLst>
                <a:ext uri="{FF2B5EF4-FFF2-40B4-BE49-F238E27FC236}">
                  <a16:creationId xmlns:a16="http://schemas.microsoft.com/office/drawing/2014/main" id="{87A4DC5D-8675-40D6-B48F-1F8DB825BF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2" y="2496"/>
              <a:ext cx="216" cy="21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80000"/>
                <a:buFont typeface="Wingdings" panose="05000000000000000000" pitchFamily="2" charset="2"/>
                <a:buChar char="l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ko-KR" sz="1200">
                  <a:latin typeface="바탕" panose="02030600000101010101" pitchFamily="18" charset="-127"/>
                  <a:ea typeface="바탕" panose="02030600000101010101" pitchFamily="18" charset="-127"/>
                </a:rPr>
                <a:t>4</a:t>
              </a:r>
            </a:p>
          </p:txBody>
        </p:sp>
        <p:sp>
          <p:nvSpPr>
            <p:cNvPr id="20533" name="Oval 79">
              <a:extLst>
                <a:ext uri="{FF2B5EF4-FFF2-40B4-BE49-F238E27FC236}">
                  <a16:creationId xmlns:a16="http://schemas.microsoft.com/office/drawing/2014/main" id="{8526F6D2-8F56-4E8C-97CF-46B2ABE8E0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2496"/>
              <a:ext cx="216" cy="21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80000"/>
                <a:buFont typeface="Wingdings" panose="05000000000000000000" pitchFamily="2" charset="2"/>
                <a:buChar char="l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ko-KR" sz="1200">
                  <a:latin typeface="바탕" panose="02030600000101010101" pitchFamily="18" charset="-127"/>
                  <a:ea typeface="바탕" panose="02030600000101010101" pitchFamily="18" charset="-127"/>
                </a:rPr>
                <a:t>5</a:t>
              </a:r>
            </a:p>
          </p:txBody>
        </p:sp>
        <p:sp>
          <p:nvSpPr>
            <p:cNvPr id="20534" name="Oval 80">
              <a:extLst>
                <a:ext uri="{FF2B5EF4-FFF2-40B4-BE49-F238E27FC236}">
                  <a16:creationId xmlns:a16="http://schemas.microsoft.com/office/drawing/2014/main" id="{3B5A9648-8988-471B-9B18-5879AD2E99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4" y="2064"/>
              <a:ext cx="216" cy="21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80000"/>
                <a:buFont typeface="Wingdings" panose="05000000000000000000" pitchFamily="2" charset="2"/>
                <a:buChar char="l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ko-KR" sz="1200">
                  <a:latin typeface="바탕" panose="02030600000101010101" pitchFamily="18" charset="-127"/>
                  <a:ea typeface="바탕" panose="02030600000101010101" pitchFamily="18" charset="-127"/>
                </a:rPr>
                <a:t>6</a:t>
              </a:r>
            </a:p>
          </p:txBody>
        </p:sp>
        <p:sp>
          <p:nvSpPr>
            <p:cNvPr id="20535" name="Oval 81">
              <a:extLst>
                <a:ext uri="{FF2B5EF4-FFF2-40B4-BE49-F238E27FC236}">
                  <a16:creationId xmlns:a16="http://schemas.microsoft.com/office/drawing/2014/main" id="{E91FB78D-F47A-4D4B-B8A6-3C64AB1EA7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8" y="3000"/>
              <a:ext cx="216" cy="21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80000"/>
                <a:buFont typeface="Wingdings" panose="05000000000000000000" pitchFamily="2" charset="2"/>
                <a:buChar char="l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ko-KR" sz="1200">
                  <a:latin typeface="바탕" panose="02030600000101010101" pitchFamily="18" charset="-127"/>
                  <a:ea typeface="바탕" panose="02030600000101010101" pitchFamily="18" charset="-127"/>
                </a:rPr>
                <a:t>8</a:t>
              </a:r>
            </a:p>
          </p:txBody>
        </p:sp>
        <p:sp>
          <p:nvSpPr>
            <p:cNvPr id="20536" name="Line 82">
              <a:extLst>
                <a:ext uri="{FF2B5EF4-FFF2-40B4-BE49-F238E27FC236}">
                  <a16:creationId xmlns:a16="http://schemas.microsoft.com/office/drawing/2014/main" id="{4051D4DB-44F0-4897-AAA3-963E9694B3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72" y="1560"/>
              <a:ext cx="50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537" name="Line 83">
              <a:extLst>
                <a:ext uri="{FF2B5EF4-FFF2-40B4-BE49-F238E27FC236}">
                  <a16:creationId xmlns:a16="http://schemas.microsoft.com/office/drawing/2014/main" id="{0F566E52-FAC9-4D12-AB65-D648D5FBFFB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96" y="1632"/>
              <a:ext cx="432" cy="7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538" name="Line 84">
              <a:extLst>
                <a:ext uri="{FF2B5EF4-FFF2-40B4-BE49-F238E27FC236}">
                  <a16:creationId xmlns:a16="http://schemas.microsoft.com/office/drawing/2014/main" id="{ADDCA906-6089-4C52-BF6E-BE2B3EC29D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0" y="2424"/>
              <a:ext cx="432" cy="1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539" name="Line 85">
              <a:extLst>
                <a:ext uri="{FF2B5EF4-FFF2-40B4-BE49-F238E27FC236}">
                  <a16:creationId xmlns:a16="http://schemas.microsoft.com/office/drawing/2014/main" id="{DA53CE26-DE32-4E94-8272-AF5A0A5CF15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44" y="2136"/>
              <a:ext cx="216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540" name="Line 86">
              <a:extLst>
                <a:ext uri="{FF2B5EF4-FFF2-40B4-BE49-F238E27FC236}">
                  <a16:creationId xmlns:a16="http://schemas.microsoft.com/office/drawing/2014/main" id="{A92CA0D4-4175-441F-B2A9-09E5509C1C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04" y="2064"/>
              <a:ext cx="288" cy="43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541" name="Line 87">
              <a:extLst>
                <a:ext uri="{FF2B5EF4-FFF2-40B4-BE49-F238E27FC236}">
                  <a16:creationId xmlns:a16="http://schemas.microsoft.com/office/drawing/2014/main" id="{F2631E52-124C-40C1-9348-35F97AB748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72" y="1632"/>
              <a:ext cx="288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542" name="Line 88">
              <a:extLst>
                <a:ext uri="{FF2B5EF4-FFF2-40B4-BE49-F238E27FC236}">
                  <a16:creationId xmlns:a16="http://schemas.microsoft.com/office/drawing/2014/main" id="{E0B64E17-606E-410B-B9C5-ADAA17516CD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32" y="1704"/>
              <a:ext cx="216" cy="21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543" name="Line 89">
              <a:extLst>
                <a:ext uri="{FF2B5EF4-FFF2-40B4-BE49-F238E27FC236}">
                  <a16:creationId xmlns:a16="http://schemas.microsoft.com/office/drawing/2014/main" id="{BB1ABAF4-DAD9-4F95-B2F8-E40580BCE18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64" y="2208"/>
              <a:ext cx="360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544" name="Line 90">
              <a:extLst>
                <a:ext uri="{FF2B5EF4-FFF2-40B4-BE49-F238E27FC236}">
                  <a16:creationId xmlns:a16="http://schemas.microsoft.com/office/drawing/2014/main" id="{7F6AD7E2-C3E8-49CC-B80C-D8F82F4634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92" y="1632"/>
              <a:ext cx="504" cy="43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545" name="Line 91">
              <a:extLst>
                <a:ext uri="{FF2B5EF4-FFF2-40B4-BE49-F238E27FC236}">
                  <a16:creationId xmlns:a16="http://schemas.microsoft.com/office/drawing/2014/main" id="{B37DD31D-6B3F-4048-BC93-EE32E84C65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2568"/>
              <a:ext cx="288" cy="43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546" name="Line 92">
              <a:extLst>
                <a:ext uri="{FF2B5EF4-FFF2-40B4-BE49-F238E27FC236}">
                  <a16:creationId xmlns:a16="http://schemas.microsoft.com/office/drawing/2014/main" id="{6E4A10D0-7F2E-409D-9065-71E79E3F27A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28" y="2712"/>
              <a:ext cx="216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547" name="Line 93">
              <a:extLst>
                <a:ext uri="{FF2B5EF4-FFF2-40B4-BE49-F238E27FC236}">
                  <a16:creationId xmlns:a16="http://schemas.microsoft.com/office/drawing/2014/main" id="{3CFC6203-9AB4-4A91-93C7-253234B4D7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0" y="3144"/>
              <a:ext cx="100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548" name="Line 94">
              <a:extLst>
                <a:ext uri="{FF2B5EF4-FFF2-40B4-BE49-F238E27FC236}">
                  <a16:creationId xmlns:a16="http://schemas.microsoft.com/office/drawing/2014/main" id="{977363BC-EA08-4AB5-95CC-93DC2B2D4A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2568"/>
              <a:ext cx="43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549" name="Line 95">
              <a:extLst>
                <a:ext uri="{FF2B5EF4-FFF2-40B4-BE49-F238E27FC236}">
                  <a16:creationId xmlns:a16="http://schemas.microsoft.com/office/drawing/2014/main" id="{2CFF6132-D911-4A92-9DC8-5A6A40B274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36" y="2640"/>
              <a:ext cx="144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550" name="Line 96">
              <a:extLst>
                <a:ext uri="{FF2B5EF4-FFF2-40B4-BE49-F238E27FC236}">
                  <a16:creationId xmlns:a16="http://schemas.microsoft.com/office/drawing/2014/main" id="{8B2ECAD2-30BF-4831-8603-24D0FE24849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24" y="2280"/>
              <a:ext cx="144" cy="79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551" name="Oval 97">
              <a:extLst>
                <a:ext uri="{FF2B5EF4-FFF2-40B4-BE49-F238E27FC236}">
                  <a16:creationId xmlns:a16="http://schemas.microsoft.com/office/drawing/2014/main" id="{16C02AC8-F4DB-402A-A11F-B0A580ED4E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1488"/>
              <a:ext cx="216" cy="21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80000"/>
                <a:buFont typeface="Wingdings" panose="05000000000000000000" pitchFamily="2" charset="2"/>
                <a:buChar char="l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ko-KR" sz="1200">
                  <a:latin typeface="바탕" panose="02030600000101010101" pitchFamily="18" charset="-127"/>
                  <a:ea typeface="바탕" panose="02030600000101010101" pitchFamily="18" charset="-127"/>
                </a:rPr>
                <a:t>0</a:t>
              </a:r>
            </a:p>
          </p:txBody>
        </p:sp>
        <p:sp>
          <p:nvSpPr>
            <p:cNvPr id="20552" name="Rectangle 98">
              <a:extLst>
                <a:ext uri="{FF2B5EF4-FFF2-40B4-BE49-F238E27FC236}">
                  <a16:creationId xmlns:a16="http://schemas.microsoft.com/office/drawing/2014/main" id="{35F67FD9-73EC-4DAA-8AB4-FF66798761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" y="1872"/>
              <a:ext cx="17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80000"/>
                <a:buFont typeface="Wingdings" panose="05000000000000000000" pitchFamily="2" charset="2"/>
                <a:buChar char="l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30000"/>
                </a:spcBef>
                <a:buClrTx/>
                <a:buSzTx/>
                <a:buFontTx/>
                <a:buNone/>
              </a:pPr>
              <a:r>
                <a:rPr lang="en-US" altLang="ko-KR" sz="1200">
                  <a:latin typeface="굴림" panose="020B0600000101010101" pitchFamily="50" charset="-127"/>
                  <a:ea typeface="바탕체" panose="02030609000101010101" pitchFamily="17" charset="-127"/>
                </a:rPr>
                <a:t>9</a:t>
              </a:r>
            </a:p>
          </p:txBody>
        </p:sp>
        <p:sp>
          <p:nvSpPr>
            <p:cNvPr id="20553" name="Rectangle 99">
              <a:extLst>
                <a:ext uri="{FF2B5EF4-FFF2-40B4-BE49-F238E27FC236}">
                  <a16:creationId xmlns:a16="http://schemas.microsoft.com/office/drawing/2014/main" id="{346172CF-C186-48E4-80F8-E66D921F7B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1728"/>
              <a:ext cx="17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80000"/>
                <a:buFont typeface="Wingdings" panose="05000000000000000000" pitchFamily="2" charset="2"/>
                <a:buChar char="l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30000"/>
                </a:spcBef>
                <a:buClrTx/>
                <a:buSzTx/>
                <a:buFontTx/>
                <a:buNone/>
              </a:pPr>
              <a:r>
                <a:rPr lang="en-US" altLang="ko-KR" sz="1200">
                  <a:latin typeface="굴림" panose="020B0600000101010101" pitchFamily="50" charset="-127"/>
                  <a:ea typeface="바탕체" panose="02030609000101010101" pitchFamily="17" charset="-127"/>
                </a:rPr>
                <a:t>5</a:t>
              </a:r>
            </a:p>
          </p:txBody>
        </p:sp>
        <p:sp>
          <p:nvSpPr>
            <p:cNvPr id="20554" name="Rectangle 100">
              <a:extLst>
                <a:ext uri="{FF2B5EF4-FFF2-40B4-BE49-F238E27FC236}">
                  <a16:creationId xmlns:a16="http://schemas.microsoft.com/office/drawing/2014/main" id="{66F51D4E-4B86-4A29-AAAF-48C71E9799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2" y="1824"/>
              <a:ext cx="17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80000"/>
                <a:buFont typeface="Wingdings" panose="05000000000000000000" pitchFamily="2" charset="2"/>
                <a:buChar char="l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30000"/>
                </a:spcBef>
                <a:buClrTx/>
                <a:buSzTx/>
                <a:buFontTx/>
                <a:buNone/>
              </a:pPr>
              <a:r>
                <a:rPr lang="en-US" altLang="ko-KR" sz="1200">
                  <a:latin typeface="굴림" panose="020B0600000101010101" pitchFamily="50" charset="-127"/>
                  <a:ea typeface="바탕체" panose="02030609000101010101" pitchFamily="17" charset="-127"/>
                </a:rPr>
                <a:t>6</a:t>
              </a:r>
            </a:p>
          </p:txBody>
        </p:sp>
        <p:sp>
          <p:nvSpPr>
            <p:cNvPr id="20555" name="Rectangle 101">
              <a:extLst>
                <a:ext uri="{FF2B5EF4-FFF2-40B4-BE49-F238E27FC236}">
                  <a16:creationId xmlns:a16="http://schemas.microsoft.com/office/drawing/2014/main" id="{81DF17D0-FE56-4FC8-891B-686B1A1808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1728"/>
              <a:ext cx="17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80000"/>
                <a:buFont typeface="Wingdings" panose="05000000000000000000" pitchFamily="2" charset="2"/>
                <a:buChar char="l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30000"/>
                </a:spcBef>
                <a:buClrTx/>
                <a:buSzTx/>
                <a:buFontTx/>
                <a:buNone/>
              </a:pPr>
              <a:r>
                <a:rPr lang="en-US" altLang="ko-KR" sz="1200">
                  <a:latin typeface="굴림" panose="020B0600000101010101" pitchFamily="50" charset="-127"/>
                  <a:ea typeface="바탕체" panose="02030609000101010101" pitchFamily="17" charset="-127"/>
                </a:rPr>
                <a:t>4</a:t>
              </a:r>
            </a:p>
          </p:txBody>
        </p:sp>
        <p:sp>
          <p:nvSpPr>
            <p:cNvPr id="20556" name="Rectangle 102">
              <a:extLst>
                <a:ext uri="{FF2B5EF4-FFF2-40B4-BE49-F238E27FC236}">
                  <a16:creationId xmlns:a16="http://schemas.microsoft.com/office/drawing/2014/main" id="{1D2A4388-9838-4380-B1C4-2A65EE9775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2304"/>
              <a:ext cx="17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80000"/>
                <a:buFont typeface="Wingdings" panose="05000000000000000000" pitchFamily="2" charset="2"/>
                <a:buChar char="l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30000"/>
                </a:spcBef>
                <a:buClrTx/>
                <a:buSzTx/>
                <a:buFontTx/>
                <a:buNone/>
              </a:pPr>
              <a:r>
                <a:rPr lang="en-US" altLang="ko-KR" sz="1200">
                  <a:latin typeface="굴림" panose="020B0600000101010101" pitchFamily="50" charset="-127"/>
                  <a:ea typeface="바탕체" panose="02030609000101010101" pitchFamily="17" charset="-127"/>
                </a:rPr>
                <a:t>1</a:t>
              </a:r>
            </a:p>
          </p:txBody>
        </p:sp>
        <p:sp>
          <p:nvSpPr>
            <p:cNvPr id="20557" name="Rectangle 103">
              <a:extLst>
                <a:ext uri="{FF2B5EF4-FFF2-40B4-BE49-F238E27FC236}">
                  <a16:creationId xmlns:a16="http://schemas.microsoft.com/office/drawing/2014/main" id="{F98AEA4C-8B59-45DA-B040-3A8C262240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" y="2688"/>
              <a:ext cx="17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80000"/>
                <a:buFont typeface="Wingdings" panose="05000000000000000000" pitchFamily="2" charset="2"/>
                <a:buChar char="l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30000"/>
                </a:spcBef>
                <a:buClrTx/>
                <a:buSzTx/>
                <a:buFontTx/>
                <a:buNone/>
              </a:pPr>
              <a:r>
                <a:rPr lang="en-US" altLang="ko-KR" sz="1200">
                  <a:latin typeface="굴림" panose="020B0600000101010101" pitchFamily="50" charset="-127"/>
                  <a:ea typeface="바탕체" panose="02030609000101010101" pitchFamily="17" charset="-127"/>
                </a:rPr>
                <a:t>6</a:t>
              </a:r>
            </a:p>
          </p:txBody>
        </p:sp>
        <p:sp>
          <p:nvSpPr>
            <p:cNvPr id="20558" name="Rectangle 104">
              <a:extLst>
                <a:ext uri="{FF2B5EF4-FFF2-40B4-BE49-F238E27FC236}">
                  <a16:creationId xmlns:a16="http://schemas.microsoft.com/office/drawing/2014/main" id="{C36D6489-85E6-4B63-B6EC-C390C4828E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2" y="2592"/>
              <a:ext cx="17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80000"/>
                <a:buFont typeface="Wingdings" panose="05000000000000000000" pitchFamily="2" charset="2"/>
                <a:buChar char="l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30000"/>
                </a:spcBef>
                <a:buClrTx/>
                <a:buSzTx/>
                <a:buFontTx/>
                <a:buNone/>
              </a:pPr>
              <a:r>
                <a:rPr lang="en-US" altLang="ko-KR" sz="1200">
                  <a:latin typeface="굴림" panose="020B0600000101010101" pitchFamily="50" charset="-127"/>
                  <a:ea typeface="바탕체" panose="02030609000101010101" pitchFamily="17" charset="-127"/>
                </a:rPr>
                <a:t>4</a:t>
              </a:r>
            </a:p>
          </p:txBody>
        </p:sp>
        <p:sp>
          <p:nvSpPr>
            <p:cNvPr id="20559" name="Rectangle 105">
              <a:extLst>
                <a:ext uri="{FF2B5EF4-FFF2-40B4-BE49-F238E27FC236}">
                  <a16:creationId xmlns:a16="http://schemas.microsoft.com/office/drawing/2014/main" id="{2D4B6976-333F-49DB-8404-164F34495F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2256"/>
              <a:ext cx="17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80000"/>
                <a:buFont typeface="Wingdings" panose="05000000000000000000" pitchFamily="2" charset="2"/>
                <a:buChar char="l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30000"/>
                </a:spcBef>
                <a:buClrTx/>
                <a:buSzTx/>
                <a:buFontTx/>
                <a:buNone/>
              </a:pPr>
              <a:r>
                <a:rPr lang="en-US" altLang="ko-KR" sz="1200">
                  <a:latin typeface="굴림" panose="020B0600000101010101" pitchFamily="50" charset="-127"/>
                  <a:ea typeface="바탕체" panose="02030609000101010101" pitchFamily="17" charset="-127"/>
                </a:rPr>
                <a:t>5</a:t>
              </a:r>
            </a:p>
          </p:txBody>
        </p:sp>
        <p:sp>
          <p:nvSpPr>
            <p:cNvPr id="20560" name="Rectangle 106">
              <a:extLst>
                <a:ext uri="{FF2B5EF4-FFF2-40B4-BE49-F238E27FC236}">
                  <a16:creationId xmlns:a16="http://schemas.microsoft.com/office/drawing/2014/main" id="{19A6AAAB-9A07-49F8-807C-6AFB45623E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6" y="2208"/>
              <a:ext cx="17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80000"/>
                <a:buFont typeface="Wingdings" panose="05000000000000000000" pitchFamily="2" charset="2"/>
                <a:buChar char="l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30000"/>
                </a:spcBef>
                <a:buClrTx/>
                <a:buSzTx/>
                <a:buFontTx/>
                <a:buNone/>
              </a:pPr>
              <a:r>
                <a:rPr lang="en-US" altLang="ko-KR" sz="1200">
                  <a:latin typeface="굴림" panose="020B0600000101010101" pitchFamily="50" charset="-127"/>
                  <a:ea typeface="바탕체" panose="02030609000101010101" pitchFamily="17" charset="-127"/>
                </a:rPr>
                <a:t>2</a:t>
              </a:r>
            </a:p>
          </p:txBody>
        </p:sp>
        <p:sp>
          <p:nvSpPr>
            <p:cNvPr id="20561" name="Rectangle 107">
              <a:extLst>
                <a:ext uri="{FF2B5EF4-FFF2-40B4-BE49-F238E27FC236}">
                  <a16:creationId xmlns:a16="http://schemas.microsoft.com/office/drawing/2014/main" id="{ED4364E8-1366-4F18-9B6A-BA3D386488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2208"/>
              <a:ext cx="17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80000"/>
                <a:buFont typeface="Wingdings" panose="05000000000000000000" pitchFamily="2" charset="2"/>
                <a:buChar char="l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30000"/>
                </a:spcBef>
                <a:buClrTx/>
                <a:buSzTx/>
                <a:buFontTx/>
                <a:buNone/>
              </a:pPr>
              <a:r>
                <a:rPr lang="en-US" altLang="ko-KR" sz="1200">
                  <a:latin typeface="굴림" panose="020B0600000101010101" pitchFamily="50" charset="-127"/>
                  <a:ea typeface="바탕체" panose="02030609000101010101" pitchFamily="17" charset="-127"/>
                </a:rPr>
                <a:t>5</a:t>
              </a:r>
            </a:p>
          </p:txBody>
        </p:sp>
        <p:sp>
          <p:nvSpPr>
            <p:cNvPr id="20562" name="Rectangle 108">
              <a:extLst>
                <a:ext uri="{FF2B5EF4-FFF2-40B4-BE49-F238E27FC236}">
                  <a16:creationId xmlns:a16="http://schemas.microsoft.com/office/drawing/2014/main" id="{3B14329E-6F4D-4602-B519-453306C342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2544"/>
              <a:ext cx="17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80000"/>
                <a:buFont typeface="Wingdings" panose="05000000000000000000" pitchFamily="2" charset="2"/>
                <a:buChar char="l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30000"/>
                </a:spcBef>
                <a:buClrTx/>
                <a:buSzTx/>
                <a:buFontTx/>
                <a:buNone/>
              </a:pPr>
              <a:r>
                <a:rPr lang="en-US" altLang="ko-KR" sz="1200">
                  <a:latin typeface="굴림" panose="020B0600000101010101" pitchFamily="50" charset="-127"/>
                  <a:ea typeface="바탕체" panose="02030609000101010101" pitchFamily="17" charset="-127"/>
                </a:rPr>
                <a:t>2</a:t>
              </a:r>
            </a:p>
          </p:txBody>
        </p:sp>
        <p:sp>
          <p:nvSpPr>
            <p:cNvPr id="20563" name="Rectangle 109">
              <a:extLst>
                <a:ext uri="{FF2B5EF4-FFF2-40B4-BE49-F238E27FC236}">
                  <a16:creationId xmlns:a16="http://schemas.microsoft.com/office/drawing/2014/main" id="{4D0AFD23-9D18-4086-8386-6BD7315915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2784"/>
              <a:ext cx="17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80000"/>
                <a:buFont typeface="Wingdings" panose="05000000000000000000" pitchFamily="2" charset="2"/>
                <a:buChar char="l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30000"/>
                </a:spcBef>
                <a:buClrTx/>
                <a:buSzTx/>
                <a:buFontTx/>
                <a:buNone/>
              </a:pPr>
              <a:r>
                <a:rPr lang="en-US" altLang="ko-KR" sz="1200">
                  <a:latin typeface="굴림" panose="020B0600000101010101" pitchFamily="50" charset="-127"/>
                  <a:ea typeface="바탕체" panose="02030609000101010101" pitchFamily="17" charset="-127"/>
                </a:rPr>
                <a:t>1</a:t>
              </a:r>
            </a:p>
          </p:txBody>
        </p:sp>
        <p:sp>
          <p:nvSpPr>
            <p:cNvPr id="20564" name="Rectangle 110">
              <a:extLst>
                <a:ext uri="{FF2B5EF4-FFF2-40B4-BE49-F238E27FC236}">
                  <a16:creationId xmlns:a16="http://schemas.microsoft.com/office/drawing/2014/main" id="{D1BD3A91-8D64-4C16-AB7E-C9CDD902A6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2736"/>
              <a:ext cx="17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80000"/>
                <a:buFont typeface="Wingdings" panose="05000000000000000000" pitchFamily="2" charset="2"/>
                <a:buChar char="l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30000"/>
                </a:spcBef>
                <a:buClrTx/>
                <a:buSzTx/>
                <a:buFontTx/>
                <a:buNone/>
              </a:pPr>
              <a:r>
                <a:rPr lang="en-US" altLang="ko-KR" sz="1200">
                  <a:latin typeface="굴림" panose="020B0600000101010101" pitchFamily="50" charset="-127"/>
                  <a:ea typeface="바탕체" panose="02030609000101010101" pitchFamily="17" charset="-127"/>
                </a:rPr>
                <a:t>3</a:t>
              </a:r>
            </a:p>
          </p:txBody>
        </p:sp>
        <p:sp>
          <p:nvSpPr>
            <p:cNvPr id="20565" name="Line 111">
              <a:extLst>
                <a:ext uri="{FF2B5EF4-FFF2-40B4-BE49-F238E27FC236}">
                  <a16:creationId xmlns:a16="http://schemas.microsoft.com/office/drawing/2014/main" id="{6923170A-000B-4892-B2BC-9AC3AF7F26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1584"/>
              <a:ext cx="120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20566" name="Rectangle 112">
              <a:extLst>
                <a:ext uri="{FF2B5EF4-FFF2-40B4-BE49-F238E27FC236}">
                  <a16:creationId xmlns:a16="http://schemas.microsoft.com/office/drawing/2014/main" id="{27204459-5052-4A79-8659-9E040439F8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3" y="1920"/>
              <a:ext cx="267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80000"/>
                <a:buFont typeface="Wingdings" panose="05000000000000000000" pitchFamily="2" charset="2"/>
                <a:buChar char="l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30000"/>
                </a:spcBef>
                <a:buClrTx/>
                <a:buSzTx/>
                <a:buFontTx/>
                <a:buNone/>
              </a:pPr>
              <a:r>
                <a:rPr lang="en-US" altLang="ko-KR" sz="1200">
                  <a:latin typeface="굴림" panose="020B0600000101010101" pitchFamily="50" charset="-127"/>
                  <a:ea typeface="바탕체" panose="02030609000101010101" pitchFamily="17" charset="-127"/>
                </a:rPr>
                <a:t>15</a:t>
              </a:r>
            </a:p>
          </p:txBody>
        </p:sp>
      </p:grpSp>
      <p:sp>
        <p:nvSpPr>
          <p:cNvPr id="20506" name="Line 82">
            <a:extLst>
              <a:ext uri="{FF2B5EF4-FFF2-40B4-BE49-F238E27FC236}">
                <a16:creationId xmlns:a16="http://schemas.microsoft.com/office/drawing/2014/main" id="{B35F91DA-2751-44EE-A046-B0A9A5C9E03A}"/>
              </a:ext>
            </a:extLst>
          </p:cNvPr>
          <p:cNvSpPr>
            <a:spLocks noChangeShapeType="1"/>
          </p:cNvSpPr>
          <p:nvPr/>
        </p:nvSpPr>
        <p:spPr bwMode="auto">
          <a:xfrm>
            <a:off x="3087688" y="2141538"/>
            <a:ext cx="1870075" cy="8207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0507" name="Rectangle 106">
            <a:extLst>
              <a:ext uri="{FF2B5EF4-FFF2-40B4-BE49-F238E27FC236}">
                <a16:creationId xmlns:a16="http://schemas.microsoft.com/office/drawing/2014/main" id="{BDD5C83F-9436-4597-95BD-8BB8055D55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4550" y="1803400"/>
            <a:ext cx="27146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ko-KR" sz="1200">
                <a:latin typeface="굴림" panose="020B0600000101010101" pitchFamily="50" charset="-127"/>
                <a:ea typeface="바탕체" panose="02030609000101010101" pitchFamily="17" charset="-127"/>
              </a:rPr>
              <a:t>2</a:t>
            </a:r>
          </a:p>
        </p:txBody>
      </p:sp>
      <p:sp>
        <p:nvSpPr>
          <p:cNvPr id="20508" name="Rectangle 44">
            <a:extLst>
              <a:ext uri="{FF2B5EF4-FFF2-40B4-BE49-F238E27FC236}">
                <a16:creationId xmlns:a16="http://schemas.microsoft.com/office/drawing/2014/main" id="{7F8D09D9-9B82-4DDD-B534-076FC51EDF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5838" y="5567363"/>
            <a:ext cx="733425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400">
                <a:latin typeface="굴림" panose="020B0600000101010101" pitchFamily="50" charset="-127"/>
                <a:ea typeface="바탕체" panose="02030609000101010101" pitchFamily="17" charset="-127"/>
              </a:rPr>
              <a:t>배열 </a:t>
            </a:r>
            <a:r>
              <a:rPr lang="en-US" altLang="ko-KR" sz="1400">
                <a:latin typeface="굴림" panose="020B0600000101010101" pitchFamily="50" charset="-127"/>
                <a:ea typeface="바탕체" panose="02030609000101010101" pitchFamily="17" charset="-127"/>
              </a:rPr>
              <a:t>D</a:t>
            </a:r>
          </a:p>
        </p:txBody>
      </p:sp>
      <p:sp>
        <p:nvSpPr>
          <p:cNvPr id="68" name="Rectangle 45">
            <a:extLst>
              <a:ext uri="{FF2B5EF4-FFF2-40B4-BE49-F238E27FC236}">
                <a16:creationId xmlns:a16="http://schemas.microsoft.com/office/drawing/2014/main" id="{A2634CB0-7134-41DC-AEA6-C8293F4B39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2163" y="6307138"/>
            <a:ext cx="342900" cy="457200"/>
          </a:xfrm>
          <a:prstGeom prst="rect">
            <a:avLst/>
          </a:prstGeom>
          <a:solidFill>
            <a:schemeClr val="bg1">
              <a:lumMod val="20000"/>
              <a:lumOff val="8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0" lang="en-US" altLang="ko-KR" sz="1200">
                <a:latin typeface="바탕" panose="02030600000101010101" pitchFamily="18" charset="-127"/>
                <a:ea typeface="바탕" panose="02030600000101010101" pitchFamily="18" charset="-127"/>
                <a:sym typeface="Symbol" panose="05050102010706020507" pitchFamily="18" charset="2"/>
              </a:rPr>
              <a:t>0</a:t>
            </a:r>
            <a:r>
              <a:rPr kumimoji="0" lang="en-US" altLang="ko-KR" sz="1200">
                <a:latin typeface="바탕" panose="02030600000101010101" pitchFamily="18" charset="-127"/>
                <a:ea typeface="바탕" panose="02030600000101010101" pitchFamily="18" charset="-127"/>
              </a:rPr>
              <a:t>    </a:t>
            </a:r>
          </a:p>
        </p:txBody>
      </p:sp>
      <p:sp>
        <p:nvSpPr>
          <p:cNvPr id="20510" name="Rectangle 46">
            <a:extLst>
              <a:ext uri="{FF2B5EF4-FFF2-40B4-BE49-F238E27FC236}">
                <a16:creationId xmlns:a16="http://schemas.microsoft.com/office/drawing/2014/main" id="{12ACFA9B-BCF6-401B-95D1-6F11186AF9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5063" y="6307138"/>
            <a:ext cx="342900" cy="457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200">
                <a:latin typeface="바탕" panose="02030600000101010101" pitchFamily="18" charset="-127"/>
                <a:ea typeface="바탕" panose="02030600000101010101" pitchFamily="18" charset="-127"/>
              </a:rPr>
              <a:t>0</a:t>
            </a:r>
          </a:p>
        </p:txBody>
      </p:sp>
      <p:sp>
        <p:nvSpPr>
          <p:cNvPr id="20511" name="Rectangle 47">
            <a:extLst>
              <a:ext uri="{FF2B5EF4-FFF2-40B4-BE49-F238E27FC236}">
                <a16:creationId xmlns:a16="http://schemas.microsoft.com/office/drawing/2014/main" id="{3C999000-5D2D-40C5-BA02-F7E3F3B4A2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7963" y="6307138"/>
            <a:ext cx="342900" cy="457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200">
                <a:latin typeface="바탕" panose="02030600000101010101" pitchFamily="18" charset="-127"/>
                <a:ea typeface="바탕" panose="02030600000101010101" pitchFamily="18" charset="-127"/>
              </a:rPr>
              <a:t>0</a:t>
            </a:r>
          </a:p>
        </p:txBody>
      </p:sp>
      <p:sp>
        <p:nvSpPr>
          <p:cNvPr id="20512" name="Rectangle 48">
            <a:extLst>
              <a:ext uri="{FF2B5EF4-FFF2-40B4-BE49-F238E27FC236}">
                <a16:creationId xmlns:a16="http://schemas.microsoft.com/office/drawing/2014/main" id="{AB86554C-AFB7-4670-90F4-30CC20A6B6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90863" y="6307138"/>
            <a:ext cx="342900" cy="457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200">
                <a:latin typeface="바탕" panose="02030600000101010101" pitchFamily="18" charset="-127"/>
                <a:ea typeface="바탕" panose="02030600000101010101" pitchFamily="18" charset="-127"/>
              </a:rPr>
              <a:t>0</a:t>
            </a:r>
          </a:p>
        </p:txBody>
      </p:sp>
      <p:sp>
        <p:nvSpPr>
          <p:cNvPr id="20513" name="Rectangle 49">
            <a:extLst>
              <a:ext uri="{FF2B5EF4-FFF2-40B4-BE49-F238E27FC236}">
                <a16:creationId xmlns:a16="http://schemas.microsoft.com/office/drawing/2014/main" id="{7941E6CF-C177-415C-ABA3-ACF9C482CA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3763" y="6307138"/>
            <a:ext cx="342900" cy="457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200">
                <a:latin typeface="바탕" panose="02030600000101010101" pitchFamily="18" charset="-127"/>
                <a:ea typeface="바탕" panose="02030600000101010101" pitchFamily="18" charset="-127"/>
                <a:sym typeface="Symbol" panose="05050102010706020507" pitchFamily="18" charset="2"/>
              </a:rPr>
              <a:t>-</a:t>
            </a:r>
            <a:endParaRPr kumimoji="0" lang="en-US" altLang="ko-KR" sz="100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20514" name="Rectangle 50">
            <a:extLst>
              <a:ext uri="{FF2B5EF4-FFF2-40B4-BE49-F238E27FC236}">
                <a16:creationId xmlns:a16="http://schemas.microsoft.com/office/drawing/2014/main" id="{3AF1DBD9-416C-4F4F-93E6-317AD6971D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6663" y="6307138"/>
            <a:ext cx="342900" cy="457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200">
                <a:latin typeface="바탕" panose="02030600000101010101" pitchFamily="18" charset="-127"/>
                <a:ea typeface="바탕" panose="02030600000101010101" pitchFamily="18" charset="-127"/>
                <a:sym typeface="Symbol" panose="05050102010706020507" pitchFamily="18" charset="2"/>
              </a:rPr>
              <a:t>-</a:t>
            </a:r>
            <a:endParaRPr kumimoji="0" lang="en-US" altLang="ko-KR" sz="100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20515" name="Rectangle 51">
            <a:extLst>
              <a:ext uri="{FF2B5EF4-FFF2-40B4-BE49-F238E27FC236}">
                <a16:creationId xmlns:a16="http://schemas.microsoft.com/office/drawing/2014/main" id="{7E8634A8-BF2E-4DFC-9A50-F79F9A6647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9563" y="6307138"/>
            <a:ext cx="381000" cy="457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200">
                <a:latin typeface="바탕" panose="02030600000101010101" pitchFamily="18" charset="-127"/>
                <a:ea typeface="바탕" panose="02030600000101010101" pitchFamily="18" charset="-127"/>
                <a:sym typeface="Symbol" panose="05050102010706020507" pitchFamily="18" charset="2"/>
              </a:rPr>
              <a:t>0</a:t>
            </a:r>
            <a:endParaRPr kumimoji="0" lang="en-US" altLang="ko-KR" sz="100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20516" name="Rectangle 52">
            <a:extLst>
              <a:ext uri="{FF2B5EF4-FFF2-40B4-BE49-F238E27FC236}">
                <a16:creationId xmlns:a16="http://schemas.microsoft.com/office/drawing/2014/main" id="{C2BCDD76-9F1C-417E-A2BB-61EAF3532A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62463" y="6307138"/>
            <a:ext cx="342900" cy="457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200">
                <a:latin typeface="바탕" panose="02030600000101010101" pitchFamily="18" charset="-127"/>
                <a:ea typeface="바탕" panose="02030600000101010101" pitchFamily="18" charset="-127"/>
                <a:sym typeface="Symbol" panose="05050102010706020507" pitchFamily="18" charset="2"/>
              </a:rPr>
              <a:t>-</a:t>
            </a:r>
            <a:endParaRPr kumimoji="0" lang="en-US" altLang="ko-KR" sz="100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20517" name="Rectangle 53">
            <a:extLst>
              <a:ext uri="{FF2B5EF4-FFF2-40B4-BE49-F238E27FC236}">
                <a16:creationId xmlns:a16="http://schemas.microsoft.com/office/drawing/2014/main" id="{66B22152-4F58-4355-BA9C-1AB457D206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5363" y="6307138"/>
            <a:ext cx="342900" cy="457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200">
                <a:latin typeface="바탕" panose="02030600000101010101" pitchFamily="18" charset="-127"/>
                <a:ea typeface="바탕" panose="02030600000101010101" pitchFamily="18" charset="-127"/>
                <a:sym typeface="Symbol" panose="05050102010706020507" pitchFamily="18" charset="2"/>
              </a:rPr>
              <a:t>-</a:t>
            </a:r>
            <a:endParaRPr kumimoji="0" lang="en-US" altLang="ko-KR" sz="100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20518" name="Rectangle 54">
            <a:extLst>
              <a:ext uri="{FF2B5EF4-FFF2-40B4-BE49-F238E27FC236}">
                <a16:creationId xmlns:a16="http://schemas.microsoft.com/office/drawing/2014/main" id="{231DDE28-0ED7-4F73-9C07-06B863624A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2163" y="6002338"/>
            <a:ext cx="271462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>
                <a:latin typeface="굴림" panose="020B0600000101010101" pitchFamily="50" charset="-127"/>
                <a:ea typeface="바탕체" panose="02030609000101010101" pitchFamily="17" charset="-127"/>
              </a:rPr>
              <a:t>0</a:t>
            </a:r>
          </a:p>
        </p:txBody>
      </p:sp>
      <p:sp>
        <p:nvSpPr>
          <p:cNvPr id="20519" name="Rectangle 56">
            <a:extLst>
              <a:ext uri="{FF2B5EF4-FFF2-40B4-BE49-F238E27FC236}">
                <a16:creationId xmlns:a16="http://schemas.microsoft.com/office/drawing/2014/main" id="{1FFD080D-0E63-4CD1-9ACF-7933F3E4C7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4163" y="6002338"/>
            <a:ext cx="271462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>
                <a:latin typeface="굴림" panose="020B0600000101010101" pitchFamily="50" charset="-127"/>
                <a:ea typeface="바탕체" panose="02030609000101010101" pitchFamily="17" charset="-127"/>
              </a:rPr>
              <a:t>2</a:t>
            </a:r>
          </a:p>
        </p:txBody>
      </p:sp>
      <p:sp>
        <p:nvSpPr>
          <p:cNvPr id="20520" name="Rectangle 57">
            <a:extLst>
              <a:ext uri="{FF2B5EF4-FFF2-40B4-BE49-F238E27FC236}">
                <a16:creationId xmlns:a16="http://schemas.microsoft.com/office/drawing/2014/main" id="{0DA37171-8F36-49D1-91FB-298464C81F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3163" y="6002338"/>
            <a:ext cx="271462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>
                <a:latin typeface="굴림" panose="020B0600000101010101" pitchFamily="50" charset="-127"/>
                <a:ea typeface="바탕체" panose="02030609000101010101" pitchFamily="17" charset="-127"/>
              </a:rPr>
              <a:t>1</a:t>
            </a:r>
          </a:p>
        </p:txBody>
      </p:sp>
      <p:sp>
        <p:nvSpPr>
          <p:cNvPr id="20521" name="Rectangle 58">
            <a:extLst>
              <a:ext uri="{FF2B5EF4-FFF2-40B4-BE49-F238E27FC236}">
                <a16:creationId xmlns:a16="http://schemas.microsoft.com/office/drawing/2014/main" id="{92757A3A-FA41-4CA5-95C1-D8AFCB3178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8963" y="6002338"/>
            <a:ext cx="271462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>
                <a:latin typeface="굴림" panose="020B0600000101010101" pitchFamily="50" charset="-127"/>
                <a:ea typeface="바탕체" panose="02030609000101010101" pitchFamily="17" charset="-127"/>
              </a:rPr>
              <a:t>3</a:t>
            </a:r>
          </a:p>
        </p:txBody>
      </p:sp>
      <p:sp>
        <p:nvSpPr>
          <p:cNvPr id="20522" name="Rectangle 63">
            <a:extLst>
              <a:ext uri="{FF2B5EF4-FFF2-40B4-BE49-F238E27FC236}">
                <a16:creationId xmlns:a16="http://schemas.microsoft.com/office/drawing/2014/main" id="{2A4392B4-2F4E-4CA4-A059-F198287316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3763" y="6002338"/>
            <a:ext cx="271462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>
                <a:latin typeface="굴림" panose="020B0600000101010101" pitchFamily="50" charset="-127"/>
                <a:ea typeface="바탕체" panose="02030609000101010101" pitchFamily="17" charset="-127"/>
              </a:rPr>
              <a:t>4</a:t>
            </a:r>
          </a:p>
        </p:txBody>
      </p:sp>
      <p:sp>
        <p:nvSpPr>
          <p:cNvPr id="20523" name="Rectangle 64">
            <a:extLst>
              <a:ext uri="{FF2B5EF4-FFF2-40B4-BE49-F238E27FC236}">
                <a16:creationId xmlns:a16="http://schemas.microsoft.com/office/drawing/2014/main" id="{3C93EDA8-BB86-4025-937C-05843F7C9B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9563" y="6002338"/>
            <a:ext cx="271462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>
                <a:latin typeface="굴림" panose="020B0600000101010101" pitchFamily="50" charset="-127"/>
                <a:ea typeface="바탕체" panose="02030609000101010101" pitchFamily="17" charset="-127"/>
              </a:rPr>
              <a:t>6</a:t>
            </a:r>
          </a:p>
        </p:txBody>
      </p:sp>
      <p:sp>
        <p:nvSpPr>
          <p:cNvPr id="20524" name="Rectangle 65">
            <a:extLst>
              <a:ext uri="{FF2B5EF4-FFF2-40B4-BE49-F238E27FC236}">
                <a16:creationId xmlns:a16="http://schemas.microsoft.com/office/drawing/2014/main" id="{03F66948-93EA-452A-AD8B-03A55FCF56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4763" y="6002338"/>
            <a:ext cx="271462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>
                <a:latin typeface="굴림" panose="020B0600000101010101" pitchFamily="50" charset="-127"/>
                <a:ea typeface="바탕체" panose="02030609000101010101" pitchFamily="17" charset="-127"/>
              </a:rPr>
              <a:t>5</a:t>
            </a:r>
          </a:p>
        </p:txBody>
      </p:sp>
      <p:sp>
        <p:nvSpPr>
          <p:cNvPr id="20525" name="Rectangle 66">
            <a:extLst>
              <a:ext uri="{FF2B5EF4-FFF2-40B4-BE49-F238E27FC236}">
                <a16:creationId xmlns:a16="http://schemas.microsoft.com/office/drawing/2014/main" id="{0B74DD55-98B9-48AE-87E6-484BE5F327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0563" y="6002338"/>
            <a:ext cx="271462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>
                <a:latin typeface="굴림" panose="020B0600000101010101" pitchFamily="50" charset="-127"/>
                <a:ea typeface="바탕체" panose="02030609000101010101" pitchFamily="17" charset="-127"/>
              </a:rPr>
              <a:t>7</a:t>
            </a:r>
          </a:p>
        </p:txBody>
      </p:sp>
      <p:sp>
        <p:nvSpPr>
          <p:cNvPr id="20526" name="Rectangle 71">
            <a:extLst>
              <a:ext uri="{FF2B5EF4-FFF2-40B4-BE49-F238E27FC236}">
                <a16:creationId xmlns:a16="http://schemas.microsoft.com/office/drawing/2014/main" id="{10468BAE-1006-4287-8982-4939A22CFD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5363" y="6002338"/>
            <a:ext cx="381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>
                <a:latin typeface="굴림" panose="020B0600000101010101" pitchFamily="50" charset="-127"/>
                <a:ea typeface="바탕체" panose="02030609000101010101" pitchFamily="17" charset="-127"/>
              </a:rPr>
              <a:t>8</a:t>
            </a:r>
          </a:p>
        </p:txBody>
      </p:sp>
      <p:sp>
        <p:nvSpPr>
          <p:cNvPr id="20527" name="Rectangle 44">
            <a:extLst>
              <a:ext uri="{FF2B5EF4-FFF2-40B4-BE49-F238E27FC236}">
                <a16:creationId xmlns:a16="http://schemas.microsoft.com/office/drawing/2014/main" id="{75520F7D-3E9B-4BB4-959D-83351D1AC8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5838" y="6397625"/>
            <a:ext cx="1193800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kumimoji="1"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400">
                <a:latin typeface="굴림" panose="020B0600000101010101" pitchFamily="50" charset="-127"/>
                <a:ea typeface="바탕체" panose="02030609000101010101" pitchFamily="17" charset="-127"/>
              </a:rPr>
              <a:t>배열 </a:t>
            </a:r>
            <a:r>
              <a:rPr lang="en-US" altLang="ko-KR" sz="1400">
                <a:latin typeface="굴림" panose="020B0600000101010101" pitchFamily="50" charset="-127"/>
                <a:ea typeface="바탕체" panose="02030609000101010101" pitchFamily="17" charset="-127"/>
              </a:rPr>
              <a:t>parent</a:t>
            </a:r>
            <a:r>
              <a:rPr lang="ko-KR" altLang="en-US" sz="1400">
                <a:latin typeface="굴림" panose="020B0600000101010101" pitchFamily="50" charset="-127"/>
                <a:ea typeface="바탕체" panose="02030609000101010101" pitchFamily="17" charset="-127"/>
              </a:rPr>
              <a:t> </a:t>
            </a:r>
            <a:endParaRPr lang="en-US" altLang="ko-KR" sz="1400">
              <a:latin typeface="굴림" panose="020B0600000101010101" pitchFamily="50" charset="-127"/>
              <a:ea typeface="바탕체" panose="02030609000101010101" pitchFamily="17" charset="-127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66CC"/>
      </a:dk2>
      <a:lt2>
        <a:srgbClr val="CBCBCB"/>
      </a:lt2>
      <a:accent1>
        <a:srgbClr val="00CCFF"/>
      </a:accent1>
      <a:accent2>
        <a:srgbClr val="00FFCC"/>
      </a:accent2>
      <a:accent3>
        <a:srgbClr val="AAB8E2"/>
      </a:accent3>
      <a:accent4>
        <a:srgbClr val="DADADA"/>
      </a:accent4>
      <a:accent5>
        <a:srgbClr val="AAE2FF"/>
      </a:accent5>
      <a:accent6>
        <a:srgbClr val="00E7B9"/>
      </a:accent6>
      <a:hlink>
        <a:srgbClr val="FF3300"/>
      </a:hlink>
      <a:folHlink>
        <a:srgbClr val="FF7C8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66CC"/>
        </a:dk2>
        <a:lt2>
          <a:srgbClr val="CBCBCB"/>
        </a:lt2>
        <a:accent1>
          <a:srgbClr val="00CCFF"/>
        </a:accent1>
        <a:accent2>
          <a:srgbClr val="00FFCC"/>
        </a:accent2>
        <a:accent3>
          <a:srgbClr val="AAB8E2"/>
        </a:accent3>
        <a:accent4>
          <a:srgbClr val="DADADA"/>
        </a:accent4>
        <a:accent5>
          <a:srgbClr val="AAE2FF"/>
        </a:accent5>
        <a:accent6>
          <a:srgbClr val="00E7B9"/>
        </a:accent6>
        <a:hlink>
          <a:srgbClr val="FF3300"/>
        </a:hlink>
        <a:folHlink>
          <a:srgbClr val="FF7C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3366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ADB8FF"/>
        </a:accent5>
        <a:accent6>
          <a:srgbClr val="008A00"/>
        </a:accent6>
        <a:hlink>
          <a:srgbClr val="FF0033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Black Tie</Template>
  <TotalTime>8217</TotalTime>
  <Words>3307</Words>
  <Application>Microsoft Office PowerPoint</Application>
  <PresentationFormat>화면 슬라이드 쇼(4:3)</PresentationFormat>
  <Paragraphs>936</Paragraphs>
  <Slides>28</Slides>
  <Notes>26</Notes>
  <HiddenSlides>0</HiddenSlides>
  <MMClips>0</MMClips>
  <ScaleCrop>false</ScaleCrop>
  <HeadingPairs>
    <vt:vector size="6" baseType="variant">
      <vt:variant>
        <vt:lpstr>사용한 글꼴</vt:lpstr>
      </vt:variant>
      <vt:variant>
        <vt:i4>13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42" baseType="lpstr">
      <vt:lpstr>Verdana</vt:lpstr>
      <vt:lpstr>Arial</vt:lpstr>
      <vt:lpstr>Wingdings</vt:lpstr>
      <vt:lpstr>Angsana New</vt:lpstr>
      <vt:lpstr>굴림</vt:lpstr>
      <vt:lpstr>Cordia New</vt:lpstr>
      <vt:lpstr>맑은 고딕</vt:lpstr>
      <vt:lpstr>Symbol</vt:lpstr>
      <vt:lpstr>Comic Sans MS</vt:lpstr>
      <vt:lpstr>바탕체</vt:lpstr>
      <vt:lpstr>바탕</vt:lpstr>
      <vt:lpstr>Times New Roman</vt:lpstr>
      <vt:lpstr>Tahoma</vt:lpstr>
      <vt:lpstr>Default Design</vt:lpstr>
      <vt:lpstr>그래프  (Graph)</vt:lpstr>
      <vt:lpstr>8. 에지에 가중치가 있는 그래프에서의 최단경로 문제</vt:lpstr>
      <vt:lpstr>Dijkstra 알고리즘 (최단경로 찾는 알고리즘)</vt:lpstr>
      <vt:lpstr>Dijkstra 알고리즘 (최단경로 찾는 알고리즘)</vt:lpstr>
      <vt:lpstr>Dijskstra 알고리즘의 정확성</vt:lpstr>
      <vt:lpstr>Dijskstra알고리즘의 정확성</vt:lpstr>
      <vt:lpstr>Dijskstra알고리즘의 정확성</vt:lpstr>
      <vt:lpstr>Dijkstra 알고리즘 구현 – 인접행렬 표현</vt:lpstr>
      <vt:lpstr>Dijkstra 알고리즘 예 </vt:lpstr>
      <vt:lpstr>예</vt:lpstr>
      <vt:lpstr>예</vt:lpstr>
      <vt:lpstr>예</vt:lpstr>
      <vt:lpstr>PowerPoint 프레젠테이션</vt:lpstr>
      <vt:lpstr>8. 최소비용 스패닝(신장) 트리</vt:lpstr>
      <vt:lpstr>PowerPoint 프레젠테이션</vt:lpstr>
      <vt:lpstr>최소비용 스패닝(신장) 트리</vt:lpstr>
      <vt:lpstr>최소비용 스패닝(신장) 트리</vt:lpstr>
      <vt:lpstr>스패닝 트리의 성질</vt:lpstr>
      <vt:lpstr>최소 비용 스패닝 트리의 성질</vt:lpstr>
      <vt:lpstr>Prim의 알고리즘 (욕심쟁이 알고리즘)</vt:lpstr>
      <vt:lpstr>Prim 알고리즘  예 (1)</vt:lpstr>
      <vt:lpstr>Prim 알고리즘  예 (2)</vt:lpstr>
      <vt:lpstr>Prim 알고리즘  예 (3)</vt:lpstr>
      <vt:lpstr>Prim 알고리즘  예 (4)</vt:lpstr>
      <vt:lpstr>Prim의 알고리즘 구현 1</vt:lpstr>
      <vt:lpstr>Prim의 알고리즘  구현 2 (최소힙 이용)</vt:lpstr>
      <vt:lpstr>Kruskal 알고리즘 (욕심쟁이 알고리즘)</vt:lpstr>
      <vt:lpstr>Kruskal 알고리즘  예</vt:lpstr>
    </vt:vector>
  </TitlesOfParts>
  <Company>Department of Computer Engineering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goes here</dc:title>
  <dc:creator>Pradondet Nilagupta</dc:creator>
  <cp:lastModifiedBy>HCKIM</cp:lastModifiedBy>
  <cp:revision>384</cp:revision>
  <cp:lastPrinted>2000-06-14T10:30:00Z</cp:lastPrinted>
  <dcterms:created xsi:type="dcterms:W3CDTF">1999-09-28T09:52:25Z</dcterms:created>
  <dcterms:modified xsi:type="dcterms:W3CDTF">2021-11-23T10:53:35Z</dcterms:modified>
</cp:coreProperties>
</file>