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705" r:id="rId3"/>
    <p:sldId id="706" r:id="rId4"/>
    <p:sldId id="707" r:id="rId5"/>
    <p:sldId id="708" r:id="rId6"/>
    <p:sldId id="709" r:id="rId7"/>
  </p:sldIdLst>
  <p:sldSz cx="9144000" cy="6858000" type="screen4x3"/>
  <p:notesSz cx="6797675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bg2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bg2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bg2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bg2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bg2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1" hangingPunct="1">
      <a:defRPr sz="2000" kern="1200">
        <a:solidFill>
          <a:schemeClr val="bg2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1" hangingPunct="1">
      <a:defRPr sz="2000" kern="1200">
        <a:solidFill>
          <a:schemeClr val="bg2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1" hangingPunct="1">
      <a:defRPr sz="2000" kern="1200">
        <a:solidFill>
          <a:schemeClr val="bg2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1" hangingPunct="1">
      <a:defRPr sz="2000" kern="1200">
        <a:solidFill>
          <a:schemeClr val="bg2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FFFF66"/>
    <a:srgbClr val="FFFFCC"/>
    <a:srgbClr val="CCFFFF"/>
    <a:srgbClr val="33CC33"/>
    <a:srgbClr val="E4627B"/>
    <a:srgbClr val="FF3300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9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050">
            <a:extLst>
              <a:ext uri="{FF2B5EF4-FFF2-40B4-BE49-F238E27FC236}">
                <a16:creationId xmlns:a16="http://schemas.microsoft.com/office/drawing/2014/main" id="{66C6506C-0D93-49F0-B5CB-6F31750FEC1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57" tIns="47627" rIns="95257" bIns="47627" numCol="1" anchor="t" anchorCtr="0" compatLnSpc="1">
            <a:prstTxWarp prst="textNoShape">
              <a:avLst/>
            </a:prstTxWarp>
          </a:bodyPr>
          <a:lstStyle>
            <a:lvl1pPr defTabSz="952500">
              <a:defRPr sz="1800">
                <a:solidFill>
                  <a:schemeClr val="tx1"/>
                </a:solidFill>
                <a:latin typeface="Angsana New" pitchFamily="18" charset="-34"/>
              </a:defRPr>
            </a:lvl1pPr>
          </a:lstStyle>
          <a:p>
            <a:pPr>
              <a:defRPr/>
            </a:pPr>
            <a:r>
              <a:rPr lang="th-TH"/>
              <a:t>Pradondet Nilagupta</a:t>
            </a:r>
          </a:p>
        </p:txBody>
      </p:sp>
      <p:sp>
        <p:nvSpPr>
          <p:cNvPr id="15363" name="Rectangle 2051">
            <a:extLst>
              <a:ext uri="{FF2B5EF4-FFF2-40B4-BE49-F238E27FC236}">
                <a16:creationId xmlns:a16="http://schemas.microsoft.com/office/drawing/2014/main" id="{A85756F5-DC17-451E-AEC6-393BB823E93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57" tIns="47627" rIns="95257" bIns="47627" numCol="1" anchor="t" anchorCtr="0" compatLnSpc="1">
            <a:prstTxWarp prst="textNoShape">
              <a:avLst/>
            </a:prstTxWarp>
          </a:bodyPr>
          <a:lstStyle>
            <a:lvl1pPr algn="r" defTabSz="952500">
              <a:defRPr sz="1800">
                <a:solidFill>
                  <a:schemeClr val="tx1"/>
                </a:solidFill>
                <a:latin typeface="Angsana New" pitchFamily="18" charset="-34"/>
              </a:defRPr>
            </a:lvl1pPr>
          </a:lstStyle>
          <a:p>
            <a:pPr>
              <a:defRPr/>
            </a:pPr>
            <a:endParaRPr lang="th-TH" altLang="ko-KR"/>
          </a:p>
        </p:txBody>
      </p:sp>
      <p:sp>
        <p:nvSpPr>
          <p:cNvPr id="15364" name="Rectangle 2052">
            <a:extLst>
              <a:ext uri="{FF2B5EF4-FFF2-40B4-BE49-F238E27FC236}">
                <a16:creationId xmlns:a16="http://schemas.microsoft.com/office/drawing/2014/main" id="{49E8DC35-D68D-4C1E-B319-EC73AC687F8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4813" cy="493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57" tIns="47627" rIns="95257" bIns="47627" numCol="1" anchor="b" anchorCtr="0" compatLnSpc="1">
            <a:prstTxWarp prst="textNoShape">
              <a:avLst/>
            </a:prstTxWarp>
          </a:bodyPr>
          <a:lstStyle>
            <a:lvl1pPr defTabSz="952500">
              <a:defRPr sz="1800">
                <a:solidFill>
                  <a:schemeClr val="tx1"/>
                </a:solidFill>
                <a:latin typeface="Angsana New" pitchFamily="18" charset="-34"/>
              </a:defRPr>
            </a:lvl1pPr>
          </a:lstStyle>
          <a:p>
            <a:pPr>
              <a:defRPr/>
            </a:pPr>
            <a:r>
              <a:rPr lang="th-TH"/>
              <a:t>Title goes here</a:t>
            </a:r>
          </a:p>
        </p:txBody>
      </p:sp>
      <p:sp>
        <p:nvSpPr>
          <p:cNvPr id="15365" name="Rectangle 2053">
            <a:extLst>
              <a:ext uri="{FF2B5EF4-FFF2-40B4-BE49-F238E27FC236}">
                <a16:creationId xmlns:a16="http://schemas.microsoft.com/office/drawing/2014/main" id="{A39486E8-B466-4746-8D79-70FEED1D602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380538"/>
            <a:ext cx="2944812" cy="493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57" tIns="47627" rIns="95257" bIns="47627" numCol="1" anchor="b" anchorCtr="0" compatLnSpc="1">
            <a:prstTxWarp prst="textNoShape">
              <a:avLst/>
            </a:prstTxWarp>
          </a:bodyPr>
          <a:lstStyle>
            <a:lvl1pPr algn="r" defTabSz="952500">
              <a:defRPr sz="1800">
                <a:solidFill>
                  <a:schemeClr val="tx1"/>
                </a:solidFill>
                <a:latin typeface="Angsana New" panose="02020603050405020304" pitchFamily="18" charset="-34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4DCB601B-9864-4979-8B15-4D0089730B5B}" type="slidenum">
              <a:rPr lang="en-US" altLang="ko-KR"/>
              <a:pPr>
                <a:defRPr/>
              </a:pPr>
              <a:t>‹#›</a:t>
            </a:fld>
            <a:endParaRPr lang="th-TH" altLang="ko-KR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ABE482F3-CDB3-4ED0-B4AD-B011A7ED365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57" tIns="47627" rIns="95257" bIns="47627" numCol="1" anchor="t" anchorCtr="0" compatLnSpc="1">
            <a:prstTxWarp prst="textNoShape">
              <a:avLst/>
            </a:prstTxWarp>
          </a:bodyPr>
          <a:lstStyle>
            <a:lvl1pPr defTabSz="952500">
              <a:defRPr sz="1300">
                <a:solidFill>
                  <a:schemeClr val="tx1"/>
                </a:solidFill>
                <a:latin typeface="Angsana New" pitchFamily="18" charset="-34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8C63CCBA-E2A3-4AFF-97F6-13841CB2E0A6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1B7443BE-9396-4C66-BF8D-679F7B38B3B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89475"/>
            <a:ext cx="4984750" cy="44434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57" tIns="47627" rIns="95257" bIns="476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C9B5F53E-CDD9-4A34-A1A6-97C55E25741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57" tIns="47627" rIns="95257" bIns="47627" numCol="1" anchor="t" anchorCtr="0" compatLnSpc="1">
            <a:prstTxWarp prst="textNoShape">
              <a:avLst/>
            </a:prstTxWarp>
          </a:bodyPr>
          <a:lstStyle>
            <a:lvl1pPr algn="r" defTabSz="952500">
              <a:defRPr sz="1300">
                <a:solidFill>
                  <a:schemeClr val="tx1"/>
                </a:solidFill>
                <a:latin typeface="Angsana New" pitchFamily="18" charset="-34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B04D9D65-52F4-4EA5-BC2A-5762DDCD223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4813" cy="493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57" tIns="47627" rIns="95257" bIns="47627" numCol="1" anchor="b" anchorCtr="0" compatLnSpc="1">
            <a:prstTxWarp prst="textNoShape">
              <a:avLst/>
            </a:prstTxWarp>
          </a:bodyPr>
          <a:lstStyle>
            <a:lvl1pPr defTabSz="952500">
              <a:defRPr sz="1300">
                <a:solidFill>
                  <a:schemeClr val="tx1"/>
                </a:solidFill>
                <a:latin typeface="Angsana New" pitchFamily="18" charset="-34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3070ADB1-E98B-4E48-9257-9B6994795A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380538"/>
            <a:ext cx="2944812" cy="493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57" tIns="47627" rIns="95257" bIns="47627" numCol="1" anchor="b" anchorCtr="0" compatLnSpc="1">
            <a:prstTxWarp prst="textNoShape">
              <a:avLst/>
            </a:prstTxWarp>
          </a:bodyPr>
          <a:lstStyle>
            <a:lvl1pPr algn="r" defTabSz="952500">
              <a:defRPr sz="1300">
                <a:solidFill>
                  <a:schemeClr val="tx1"/>
                </a:solidFill>
                <a:latin typeface="Angsana New" panose="02020603050405020304" pitchFamily="18" charset="-34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0690DEB0-1450-4838-BC01-273D04252CE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ngsana New" pitchFamily="18" charset="-34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ngsana New" pitchFamily="18" charset="-34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ngsana New" pitchFamily="18" charset="-34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ngsana New" pitchFamily="18" charset="-34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ngsana New" pitchFamily="18" charset="-34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129701C-0FCD-47FA-8FBE-20B2C11A6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0"/>
            <a:ext cx="14478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0203FF0C-B1D2-4D0A-A58A-AB2522229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24175"/>
            <a:ext cx="4267200" cy="152400"/>
          </a:xfrm>
          <a:prstGeom prst="rect">
            <a:avLst/>
          </a:prstGeom>
          <a:solidFill>
            <a:srgbClr val="E4627B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defRPr sz="2000">
                <a:solidFill>
                  <a:schemeClr val="bg2"/>
                </a:solidFill>
                <a:latin typeface="Verdana" pitchFamily="34" charset="0"/>
              </a:defRPr>
            </a:lvl1pPr>
            <a:lvl2pPr marL="742950" indent="-285750">
              <a:defRPr sz="2000">
                <a:solidFill>
                  <a:schemeClr val="bg2"/>
                </a:solidFill>
                <a:latin typeface="Verdana" pitchFamily="34" charset="0"/>
              </a:defRPr>
            </a:lvl2pPr>
            <a:lvl3pPr marL="1143000" indent="-228600">
              <a:defRPr sz="2000">
                <a:solidFill>
                  <a:schemeClr val="bg2"/>
                </a:solidFill>
                <a:latin typeface="Verdana" pitchFamily="34" charset="0"/>
              </a:defRPr>
            </a:lvl3pPr>
            <a:lvl4pPr marL="1600200" indent="-228600">
              <a:defRPr sz="2000">
                <a:solidFill>
                  <a:schemeClr val="bg2"/>
                </a:solidFill>
                <a:latin typeface="Verdana" pitchFamily="34" charset="0"/>
              </a:defRPr>
            </a:lvl4pPr>
            <a:lvl5pPr marL="2057400" indent="-228600">
              <a:defRPr sz="2000">
                <a:solidFill>
                  <a:schemeClr val="bg2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83568" y="1628800"/>
            <a:ext cx="7772400" cy="85496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 noProof="0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3573016"/>
            <a:ext cx="6400800" cy="2294384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latin typeface="Angsana New" pitchFamily="18" charset="-34"/>
              </a:defRPr>
            </a:lvl1pPr>
          </a:lstStyle>
          <a:p>
            <a:pPr lvl="0"/>
            <a:r>
              <a:rPr lang="en-US" altLang="ko-KR" noProof="0" dirty="0"/>
              <a:t>Click to edit Master subtitle style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87BD50D-9A1B-419F-9E85-C2E3283C9B9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172200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kumimoji="1" sz="14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</a:lstStyle>
          <a:p>
            <a:pPr>
              <a:defRPr/>
            </a:pPr>
            <a:fld id="{602F694D-2690-4862-BBD1-0A631A73F20D}" type="datetime4">
              <a:rPr lang="th-TH"/>
              <a:pPr>
                <a:defRPr/>
              </a:pPr>
              <a:t>03 ธ.ค. 64</a:t>
            </a:fld>
            <a:endParaRPr lang="th-TH">
              <a:cs typeface="+mn-cs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58869FE-EA89-43A4-B861-3ACF77655B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172200"/>
            <a:ext cx="28956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kumimoji="1" sz="1400">
                <a:solidFill>
                  <a:schemeClr val="tx1"/>
                </a:solidFill>
                <a:latin typeface="Angsana New" pitchFamily="18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7214BB8A-847E-4B72-9ABF-3D2223039B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72200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1" sz="1400">
                <a:solidFill>
                  <a:schemeClr val="tx1"/>
                </a:solidFill>
                <a:latin typeface="Angsana New" panose="02020603050405020304" pitchFamily="18" charset="-34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BF09D12B-259E-4AD5-92DB-5E4380093FEF}" type="slidenum">
              <a:rPr lang="en-US" altLang="ko-KR"/>
              <a:pPr>
                <a:defRPr/>
              </a:pPr>
              <a:t>‹#›</a:t>
            </a:fld>
            <a:endParaRPr lang="th-TH" altLang="ko-KR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6933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272342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64531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64531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78487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676400"/>
            <a:ext cx="3810000" cy="47767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7767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41276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제목, 텍스트 및 클립 아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676400"/>
            <a:ext cx="3810000" cy="47767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클립 아트 개체 틀 3"/>
          <p:cNvSpPr>
            <a:spLocks noGrp="1"/>
          </p:cNvSpPr>
          <p:nvPr>
            <p:ph type="clipArt" sz="half" idx="2"/>
          </p:nvPr>
        </p:nvSpPr>
        <p:spPr>
          <a:xfrm>
            <a:off x="4648200" y="1676400"/>
            <a:ext cx="3810000" cy="4776788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140969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76470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052736"/>
            <a:ext cx="7772400" cy="554461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495595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018888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77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77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538002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8568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187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4741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0755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23298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>
            <a:extLst>
              <a:ext uri="{FF2B5EF4-FFF2-40B4-BE49-F238E27FC236}">
                <a16:creationId xmlns:a16="http://schemas.microsoft.com/office/drawing/2014/main" id="{E3A52801-CD12-4E8C-BCFA-B4AC4C5A6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228600"/>
            <a:ext cx="8380412" cy="7620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>
              <a:defRPr sz="2000">
                <a:solidFill>
                  <a:schemeClr val="bg2"/>
                </a:solidFill>
                <a:latin typeface="Verdana" pitchFamily="34" charset="0"/>
              </a:defRPr>
            </a:lvl1pPr>
            <a:lvl2pPr marL="742950" indent="-285750">
              <a:defRPr sz="2000">
                <a:solidFill>
                  <a:schemeClr val="bg2"/>
                </a:solidFill>
                <a:latin typeface="Verdana" pitchFamily="34" charset="0"/>
              </a:defRPr>
            </a:lvl2pPr>
            <a:lvl3pPr marL="1143000" indent="-228600">
              <a:defRPr sz="2000">
                <a:solidFill>
                  <a:schemeClr val="bg2"/>
                </a:solidFill>
                <a:latin typeface="Verdana" pitchFamily="34" charset="0"/>
              </a:defRPr>
            </a:lvl3pPr>
            <a:lvl4pPr marL="1600200" indent="-228600">
              <a:defRPr sz="2000">
                <a:solidFill>
                  <a:schemeClr val="bg2"/>
                </a:solidFill>
                <a:latin typeface="Verdana" pitchFamily="34" charset="0"/>
              </a:defRPr>
            </a:lvl4pPr>
            <a:lvl5pPr marL="2057400" indent="-228600">
              <a:defRPr sz="2000">
                <a:solidFill>
                  <a:schemeClr val="bg2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1027" name="Rectangle 6">
            <a:extLst>
              <a:ext uri="{FF2B5EF4-FFF2-40B4-BE49-F238E27FC236}">
                <a16:creationId xmlns:a16="http://schemas.microsoft.com/office/drawing/2014/main" id="{498F4BFB-94F3-4B29-A944-D2DB3ACF9C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8" name="Rectangle 7">
            <a:extLst>
              <a:ext uri="{FF2B5EF4-FFF2-40B4-BE49-F238E27FC236}">
                <a16:creationId xmlns:a16="http://schemas.microsoft.com/office/drawing/2014/main" id="{5CCBEB56-B420-406E-9608-A006466FED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90563" y="868363"/>
            <a:ext cx="7772400" cy="568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9" name="Rectangle 12">
            <a:extLst>
              <a:ext uri="{FF2B5EF4-FFF2-40B4-BE49-F238E27FC236}">
                <a16:creationId xmlns:a16="http://schemas.microsoft.com/office/drawing/2014/main" id="{085016BF-9C76-4CAD-B2D8-9D645A6FF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3" y="685800"/>
            <a:ext cx="9144000" cy="152400"/>
          </a:xfrm>
          <a:prstGeom prst="rect">
            <a:avLst/>
          </a:prstGeom>
          <a:solidFill>
            <a:srgbClr val="E4627B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defRPr sz="2000">
                <a:solidFill>
                  <a:schemeClr val="bg2"/>
                </a:solidFill>
                <a:latin typeface="Verdana" pitchFamily="34" charset="0"/>
              </a:defRPr>
            </a:lvl1pPr>
            <a:lvl2pPr marL="742950" indent="-285750">
              <a:defRPr sz="2000">
                <a:solidFill>
                  <a:schemeClr val="bg2"/>
                </a:solidFill>
                <a:latin typeface="Verdana" pitchFamily="34" charset="0"/>
              </a:defRPr>
            </a:lvl2pPr>
            <a:lvl3pPr marL="1143000" indent="-228600">
              <a:defRPr sz="2000">
                <a:solidFill>
                  <a:schemeClr val="bg2"/>
                </a:solidFill>
                <a:latin typeface="Verdana" pitchFamily="34" charset="0"/>
              </a:defRPr>
            </a:lvl3pPr>
            <a:lvl4pPr marL="1600200" indent="-228600">
              <a:defRPr sz="2000">
                <a:solidFill>
                  <a:schemeClr val="bg2"/>
                </a:solidFill>
                <a:latin typeface="Verdana" pitchFamily="34" charset="0"/>
              </a:defRPr>
            </a:lvl4pPr>
            <a:lvl5pPr marL="2057400" indent="-228600">
              <a:defRPr sz="2000">
                <a:solidFill>
                  <a:schemeClr val="bg2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1030" name="Text Box 18">
            <a:extLst>
              <a:ext uri="{FF2B5EF4-FFF2-40B4-BE49-F238E27FC236}">
                <a16:creationId xmlns:a16="http://schemas.microsoft.com/office/drawing/2014/main" id="{E2D16CF5-160E-4C58-B802-6CF9FF652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8350" y="6553200"/>
            <a:ext cx="522288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fld id="{7BD495B0-4995-489A-913C-DE3EC1C330F6}" type="slidenum">
              <a:rPr lang="en-US" altLang="ko-KR" sz="1400" smtClean="0">
                <a:latin typeface="Arial" panose="020B0604020202020204" pitchFamily="34" charset="0"/>
                <a:ea typeface="굴림" panose="020B0600000101010101" pitchFamily="50" charset="-127"/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th-TH" altLang="ko-KR" sz="1400">
              <a:latin typeface="Arial" panose="020B0604020202020204" pitchFamily="34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85" r:id="rId1"/>
    <p:sldLayoutId id="2147484173" r:id="rId2"/>
    <p:sldLayoutId id="2147484174" r:id="rId3"/>
    <p:sldLayoutId id="2147484175" r:id="rId4"/>
    <p:sldLayoutId id="2147484176" r:id="rId5"/>
    <p:sldLayoutId id="2147484177" r:id="rId6"/>
    <p:sldLayoutId id="2147484178" r:id="rId7"/>
    <p:sldLayoutId id="2147484179" r:id="rId8"/>
    <p:sldLayoutId id="2147484180" r:id="rId9"/>
    <p:sldLayoutId id="2147484181" r:id="rId10"/>
    <p:sldLayoutId id="2147484182" r:id="rId11"/>
    <p:sldLayoutId id="2147484183" r:id="rId12"/>
    <p:sldLayoutId id="2147484184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80000"/>
        <a:buFont typeface="Wingdings" panose="05000000000000000000" pitchFamily="2" charset="2"/>
        <a:buChar char="l"/>
        <a:defRPr kumimoji="1"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kumimoji="1" sz="24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kumimoji="1" sz="24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kumimoji="1" sz="2400"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kumimoji="1" sz="2400">
          <a:solidFill>
            <a:schemeClr val="bg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kumimoji="1" sz="2400">
          <a:solidFill>
            <a:schemeClr val="bg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kumimoji="1" sz="2400">
          <a:solidFill>
            <a:schemeClr val="bg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kumimoji="1" sz="2400">
          <a:solidFill>
            <a:schemeClr val="bg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kumimoji="1" sz="2400">
          <a:solidFill>
            <a:schemeClr val="bg2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>
            <a:extLst>
              <a:ext uri="{FF2B5EF4-FFF2-40B4-BE49-F238E27FC236}">
                <a16:creationId xmlns:a16="http://schemas.microsoft.com/office/drawing/2014/main" id="{D9A7415B-DD07-41E4-B4A1-213B5415C95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7747211-1625-4C5A-B0F0-DEC0F6A1DEFB}" type="datetime4">
              <a:rPr lang="th-TH" altLang="ko-KR" sz="1400" smtClean="0">
                <a:solidFill>
                  <a:schemeClr val="tx1"/>
                </a:solidFill>
                <a:latin typeface="Angsana New" panose="02020603050405020304" pitchFamily="18" charset="-34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03 ธ.ค. 64</a:t>
            </a:fld>
            <a:endParaRPr lang="th-TH" altLang="ko-KR" sz="1400">
              <a:solidFill>
                <a:schemeClr val="tx1"/>
              </a:solidFill>
              <a:latin typeface="Angsana New" panose="02020603050405020304" pitchFamily="18" charset="-34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3F39B4DF-77C4-4F8C-B118-026603CD907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9388" y="1295400"/>
            <a:ext cx="8640762" cy="1752600"/>
          </a:xfrm>
          <a:noFill/>
        </p:spPr>
        <p:txBody>
          <a:bodyPr/>
          <a:lstStyle/>
          <a:p>
            <a:pPr algn="ctr"/>
            <a:r>
              <a:rPr lang="ko-KR" altLang="en-US" sz="4000">
                <a:ea typeface="굴림" panose="020B0600000101010101" pitchFamily="50" charset="-127"/>
              </a:rPr>
              <a:t>백트래킹</a:t>
            </a:r>
            <a:br>
              <a:rPr lang="ko-KR" altLang="en-US" sz="4000">
                <a:ea typeface="굴림" panose="020B0600000101010101" pitchFamily="50" charset="-127"/>
              </a:rPr>
            </a:br>
            <a:r>
              <a:rPr lang="en-US" altLang="ko-KR" sz="4000">
                <a:ea typeface="굴림" panose="020B0600000101010101" pitchFamily="50" charset="-127"/>
              </a:rPr>
              <a:t>(Backtracking) </a:t>
            </a:r>
            <a:endParaRPr lang="th-TH" altLang="ko-KR" sz="40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>
            <a:extLst>
              <a:ext uri="{FF2B5EF4-FFF2-40B4-BE49-F238E27FC236}">
                <a16:creationId xmlns:a16="http://schemas.microsoft.com/office/drawing/2014/main" id="{FC3318E9-B23F-4112-81EB-C4D2EF1C18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9530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Pct val="140000"/>
              <a:buFont typeface="Wingdings" panose="05000000000000000000" pitchFamily="2" charset="2"/>
              <a:buChar char="§"/>
            </a:pPr>
            <a:r>
              <a:rPr lang="ko-KR" altLang="en-US">
                <a:ea typeface="굴림" panose="020B0600000101010101" pitchFamily="50" charset="-127"/>
              </a:rPr>
              <a:t>해의 형태는 </a:t>
            </a:r>
            <a:r>
              <a:rPr lang="en-US" altLang="ko-KR">
                <a:ea typeface="굴림" panose="020B0600000101010101" pitchFamily="50" charset="-127"/>
              </a:rPr>
              <a:t>n-tuple (x</a:t>
            </a:r>
            <a:r>
              <a:rPr lang="en-US" altLang="ko-KR" baseline="-25000">
                <a:ea typeface="굴림" panose="020B0600000101010101" pitchFamily="50" charset="-127"/>
              </a:rPr>
              <a:t>1</a:t>
            </a:r>
            <a:r>
              <a:rPr lang="en-US" altLang="ko-KR">
                <a:ea typeface="굴림" panose="020B0600000101010101" pitchFamily="50" charset="-127"/>
              </a:rPr>
              <a:t>, x</a:t>
            </a:r>
            <a:r>
              <a:rPr lang="en-US" altLang="ko-KR" baseline="-25000">
                <a:ea typeface="굴림" panose="020B0600000101010101" pitchFamily="50" charset="-127"/>
              </a:rPr>
              <a:t>2</a:t>
            </a:r>
            <a:r>
              <a:rPr lang="en-US" altLang="ko-KR">
                <a:ea typeface="굴림" panose="020B0600000101010101" pitchFamily="50" charset="-127"/>
              </a:rPr>
              <a:t>,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…</a:t>
            </a:r>
            <a:r>
              <a:rPr lang="en-US" altLang="ko-KR">
                <a:ea typeface="굴림" panose="020B0600000101010101" pitchFamily="50" charset="-127"/>
              </a:rPr>
              <a:t>, x</a:t>
            </a:r>
            <a:r>
              <a:rPr lang="en-US" altLang="ko-KR" baseline="-25000">
                <a:ea typeface="굴림" panose="020B0600000101010101" pitchFamily="50" charset="-127"/>
              </a:rPr>
              <a:t>n</a:t>
            </a:r>
            <a:r>
              <a:rPr lang="en-US" altLang="ko-KR">
                <a:ea typeface="굴림" panose="020B0600000101010101" pitchFamily="50" charset="-127"/>
              </a:rPr>
              <a:t>)</a:t>
            </a:r>
          </a:p>
          <a:p>
            <a:pPr algn="just" eaLnBrk="1" hangingPunct="1">
              <a:lnSpc>
                <a:spcPct val="90000"/>
              </a:lnSpc>
              <a:buClrTx/>
              <a:buSzPct val="140000"/>
              <a:buFont typeface="Wingdings" panose="05000000000000000000" pitchFamily="2" charset="2"/>
              <a:buNone/>
            </a:pPr>
            <a:r>
              <a:rPr lang="en-US" altLang="ko-KR">
                <a:ea typeface="굴림" panose="020B0600000101010101" pitchFamily="50" charset="-127"/>
              </a:rPr>
              <a:t>   </a:t>
            </a:r>
            <a:r>
              <a:rPr lang="ko-KR" altLang="en-US">
                <a:ea typeface="굴림" panose="020B0600000101010101" pitchFamily="50" charset="-127"/>
              </a:rPr>
              <a:t>각 </a:t>
            </a:r>
            <a:r>
              <a:rPr lang="en-US" altLang="ko-KR">
                <a:ea typeface="굴림" panose="020B0600000101010101" pitchFamily="50" charset="-127"/>
              </a:rPr>
              <a:t>x</a:t>
            </a:r>
            <a:r>
              <a:rPr lang="en-US" altLang="ko-KR" baseline="-25000">
                <a:ea typeface="굴림" panose="020B0600000101010101" pitchFamily="50" charset="-127"/>
              </a:rPr>
              <a:t>i</a:t>
            </a:r>
            <a:r>
              <a:rPr lang="ko-KR" altLang="en-US">
                <a:ea typeface="굴림" panose="020B0600000101010101" pitchFamily="50" charset="-127"/>
              </a:rPr>
              <a:t>는 어떤 유한집합 </a:t>
            </a:r>
            <a:r>
              <a:rPr lang="en-US" altLang="ko-KR">
                <a:ea typeface="굴림" panose="020B0600000101010101" pitchFamily="50" charset="-127"/>
              </a:rPr>
              <a:t>Si</a:t>
            </a:r>
            <a:r>
              <a:rPr lang="ko-KR" altLang="en-US">
                <a:ea typeface="굴림" panose="020B0600000101010101" pitchFamily="50" charset="-127"/>
              </a:rPr>
              <a:t>에서 선택됨</a:t>
            </a:r>
          </a:p>
          <a:p>
            <a:pPr algn="just" eaLnBrk="1" hangingPunct="1">
              <a:lnSpc>
                <a:spcPct val="90000"/>
              </a:lnSpc>
              <a:buClrTx/>
              <a:buSzPct val="140000"/>
              <a:buFont typeface="Wingdings" panose="05000000000000000000" pitchFamily="2" charset="2"/>
              <a:buChar char="§"/>
            </a:pPr>
            <a:endParaRPr lang="ko-KR" altLang="en-US">
              <a:ea typeface="한양신명조"/>
              <a:cs typeface="한양신명조"/>
            </a:endParaRPr>
          </a:p>
          <a:p>
            <a:pPr algn="just" eaLnBrk="1" hangingPunct="1">
              <a:lnSpc>
                <a:spcPct val="90000"/>
              </a:lnSpc>
              <a:buClrTx/>
              <a:buSzPct val="140000"/>
              <a:buFont typeface="Wingdings" panose="05000000000000000000" pitchFamily="2" charset="2"/>
              <a:buChar char="§"/>
            </a:pPr>
            <a:r>
              <a:rPr lang="ko-KR" altLang="en-US">
                <a:ea typeface="굴림" panose="020B0600000101010101" pitchFamily="50" charset="-127"/>
              </a:rPr>
              <a:t>기준함수</a:t>
            </a:r>
            <a:r>
              <a:rPr lang="en-US" altLang="ko-KR">
                <a:ea typeface="굴림" panose="020B0600000101010101" pitchFamily="50" charset="-127"/>
              </a:rPr>
              <a:t>(criterion function)</a:t>
            </a:r>
            <a:r>
              <a:rPr lang="ko-KR" altLang="en-US">
                <a:ea typeface="굴림" panose="020B0600000101010101" pitchFamily="50" charset="-127"/>
              </a:rPr>
              <a:t>인 </a:t>
            </a:r>
            <a:r>
              <a:rPr lang="en-US" altLang="ko-KR">
                <a:ea typeface="굴림" panose="020B0600000101010101" pitchFamily="50" charset="-127"/>
              </a:rPr>
              <a:t>P(x1, x2,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…</a:t>
            </a:r>
            <a:r>
              <a:rPr lang="en-US" altLang="ko-KR">
                <a:ea typeface="굴림" panose="020B0600000101010101" pitchFamily="50" charset="-127"/>
              </a:rPr>
              <a:t>, xn)</a:t>
            </a:r>
            <a:r>
              <a:rPr lang="ko-KR" altLang="en-US">
                <a:ea typeface="굴림" panose="020B0600000101010101" pitchFamily="50" charset="-127"/>
              </a:rPr>
              <a:t>를 최대</a:t>
            </a:r>
            <a:r>
              <a:rPr lang="en-US" altLang="ko-KR">
                <a:ea typeface="굴림" panose="020B0600000101010101" pitchFamily="50" charset="-127"/>
              </a:rPr>
              <a:t>(</a:t>
            </a:r>
            <a:r>
              <a:rPr lang="ko-KR" altLang="en-US">
                <a:ea typeface="굴림" panose="020B0600000101010101" pitchFamily="50" charset="-127"/>
              </a:rPr>
              <a:t>혹은 최소 혹은 만족하는</a:t>
            </a:r>
            <a:r>
              <a:rPr lang="en-US" altLang="ko-KR">
                <a:ea typeface="굴림" panose="020B0600000101010101" pitchFamily="50" charset="-127"/>
              </a:rPr>
              <a:t>)</a:t>
            </a:r>
            <a:r>
              <a:rPr lang="ko-KR" altLang="en-US">
                <a:ea typeface="굴림" panose="020B0600000101010101" pitchFamily="50" charset="-127"/>
              </a:rPr>
              <a:t>화 하는 해를 구하는 문제를 해결하는데 적용하는 방법으로서 효율적인 알고리즘이 존재하지 않을 경우에 사용</a:t>
            </a:r>
          </a:p>
          <a:p>
            <a:pPr algn="just" eaLnBrk="1" hangingPunct="1">
              <a:lnSpc>
                <a:spcPct val="90000"/>
              </a:lnSpc>
              <a:buClrTx/>
              <a:buSzPct val="140000"/>
              <a:buFont typeface="Wingdings" panose="05000000000000000000" pitchFamily="2" charset="2"/>
              <a:buChar char="§"/>
            </a:pPr>
            <a:endParaRPr lang="ko-KR" altLang="en-US">
              <a:ea typeface="굴림" panose="020B0600000101010101" pitchFamily="50" charset="-127"/>
            </a:endParaRPr>
          </a:p>
          <a:p>
            <a:pPr algn="just" eaLnBrk="1" hangingPunct="1">
              <a:lnSpc>
                <a:spcPct val="90000"/>
              </a:lnSpc>
              <a:buClrTx/>
              <a:buSzPct val="140000"/>
              <a:buFont typeface="Wingdings" panose="05000000000000000000" pitchFamily="2" charset="2"/>
              <a:buChar char="§"/>
            </a:pPr>
            <a:r>
              <a:rPr lang="en-US" altLang="ko-KR">
                <a:ea typeface="굴림" panose="020B0600000101010101" pitchFamily="50" charset="-127"/>
              </a:rPr>
              <a:t>m</a:t>
            </a:r>
            <a:r>
              <a:rPr lang="en-US" altLang="ko-KR" baseline="-25000">
                <a:ea typeface="굴림" panose="020B0600000101010101" pitchFamily="50" charset="-127"/>
              </a:rPr>
              <a:t>i</a:t>
            </a:r>
            <a:r>
              <a:rPr lang="ko-KR" altLang="en-US">
                <a:ea typeface="굴림" panose="020B0600000101010101" pitchFamily="50" charset="-127"/>
              </a:rPr>
              <a:t>를 </a:t>
            </a:r>
            <a:r>
              <a:rPr lang="en-US" altLang="ko-KR">
                <a:ea typeface="굴림" panose="020B0600000101010101" pitchFamily="50" charset="-127"/>
              </a:rPr>
              <a:t>S</a:t>
            </a:r>
            <a:r>
              <a:rPr lang="en-US" altLang="ko-KR" baseline="-25000">
                <a:ea typeface="굴림" panose="020B0600000101010101" pitchFamily="50" charset="-127"/>
              </a:rPr>
              <a:t>i</a:t>
            </a:r>
            <a:r>
              <a:rPr lang="ko-KR" altLang="en-US">
                <a:ea typeface="굴림" panose="020B0600000101010101" pitchFamily="50" charset="-127"/>
              </a:rPr>
              <a:t>의 크기라 하자</a:t>
            </a:r>
            <a:r>
              <a:rPr lang="en-US" altLang="ko-KR">
                <a:ea typeface="굴림" panose="020B0600000101010101" pitchFamily="50" charset="-127"/>
              </a:rPr>
              <a:t>. </a:t>
            </a:r>
            <a:r>
              <a:rPr lang="ko-KR" altLang="en-US">
                <a:ea typeface="굴림" panose="020B0600000101010101" pitchFamily="50" charset="-127"/>
              </a:rPr>
              <a:t>그러면 가능한 후보 해가 </a:t>
            </a:r>
            <a:r>
              <a:rPr lang="en-US" altLang="ko-KR">
                <a:ea typeface="굴림" panose="020B0600000101010101" pitchFamily="50" charset="-127"/>
              </a:rPr>
              <a:t>m = m</a:t>
            </a:r>
            <a:r>
              <a:rPr lang="en-US" altLang="ko-KR" baseline="-25000">
                <a:ea typeface="굴림" panose="020B0600000101010101" pitchFamily="50" charset="-127"/>
              </a:rPr>
              <a:t>1</a:t>
            </a:r>
            <a:r>
              <a:rPr lang="en-US" altLang="ko-KR">
                <a:ea typeface="굴림" panose="020B0600000101010101" pitchFamily="50" charset="-127"/>
              </a:rPr>
              <a:t>m</a:t>
            </a:r>
            <a:r>
              <a:rPr lang="en-US" altLang="ko-KR" baseline="-25000">
                <a:ea typeface="굴림" panose="020B0600000101010101" pitchFamily="50" charset="-127"/>
              </a:rPr>
              <a:t>2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…</a:t>
            </a:r>
            <a:r>
              <a:rPr lang="en-US" altLang="ko-KR">
                <a:ea typeface="굴림" panose="020B0600000101010101" pitchFamily="50" charset="-127"/>
              </a:rPr>
              <a:t>m</a:t>
            </a:r>
            <a:r>
              <a:rPr lang="en-US" altLang="ko-KR" baseline="-25000">
                <a:ea typeface="굴림" panose="020B0600000101010101" pitchFamily="50" charset="-127"/>
              </a:rPr>
              <a:t>n</a:t>
            </a:r>
            <a:r>
              <a:rPr lang="en-US" altLang="ko-KR">
                <a:ea typeface="굴림" panose="020B0600000101010101" pitchFamily="50" charset="-127"/>
              </a:rPr>
              <a:t> </a:t>
            </a:r>
            <a:r>
              <a:rPr lang="ko-KR" altLang="en-US">
                <a:ea typeface="굴림" panose="020B0600000101010101" pitchFamily="50" charset="-127"/>
              </a:rPr>
              <a:t>개 있다  </a:t>
            </a:r>
            <a:r>
              <a:rPr lang="en-US" altLang="ko-KR">
                <a:ea typeface="굴림" panose="020B0600000101010101" pitchFamily="50" charset="-127"/>
              </a:rPr>
              <a:t>Backtracking </a:t>
            </a:r>
            <a:r>
              <a:rPr lang="ko-KR" altLang="en-US">
                <a:ea typeface="굴림" panose="020B0600000101010101" pitchFamily="50" charset="-127"/>
              </a:rPr>
              <a:t>알고리즘은 문제의 입력에 대한 해의 공간을 체계적으로 탐색함으로서 </a:t>
            </a:r>
            <a:r>
              <a:rPr lang="en-US" altLang="ko-KR">
                <a:ea typeface="굴림" panose="020B0600000101010101" pitchFamily="50" charset="-127"/>
              </a:rPr>
              <a:t>m </a:t>
            </a:r>
            <a:r>
              <a:rPr lang="ko-KR" altLang="en-US">
                <a:ea typeface="굴림" panose="020B0600000101010101" pitchFamily="50" charset="-127"/>
              </a:rPr>
              <a:t>보다 매우 작은 횟수의 시도로 해를 찾는다</a:t>
            </a:r>
            <a:r>
              <a:rPr lang="en-US" altLang="ko-KR">
                <a:ea typeface="굴림" panose="020B0600000101010101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6B19E34-E6BE-42F8-878F-8518B697BF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92150"/>
          </a:xfrm>
        </p:spPr>
        <p:txBody>
          <a:bodyPr/>
          <a:lstStyle/>
          <a:p>
            <a:pPr algn="ctr" eaLnBrk="1" hangingPunct="1"/>
            <a:r>
              <a:rPr lang="ko-KR" altLang="en-US">
                <a:ea typeface="굴림" panose="020B0600000101010101" pitchFamily="50" charset="-127"/>
              </a:rPr>
              <a:t>예</a:t>
            </a:r>
            <a:r>
              <a:rPr lang="en-US" altLang="ko-KR">
                <a:ea typeface="굴림" panose="020B0600000101010101" pitchFamily="50" charset="-127"/>
              </a:rPr>
              <a:t>: N-Queens </a:t>
            </a:r>
            <a:r>
              <a:rPr lang="ko-KR" altLang="en-US">
                <a:ea typeface="굴림" panose="020B0600000101010101" pitchFamily="50" charset="-127"/>
              </a:rPr>
              <a:t>문제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231C284-B27E-4100-B06D-6290927C238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484313"/>
            <a:ext cx="5902325" cy="46085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ko-KR" sz="1800">
              <a:ea typeface="굴림" panose="020B0600000101010101" pitchFamily="50" charset="-127"/>
            </a:endParaRPr>
          </a:p>
          <a:p>
            <a:pPr algn="just" eaLnBrk="1" hangingPunct="1">
              <a:lnSpc>
                <a:spcPct val="80000"/>
              </a:lnSpc>
              <a:buClrTx/>
              <a:buSzPct val="140000"/>
              <a:buFont typeface="Wingdings" panose="05000000000000000000" pitchFamily="2" charset="2"/>
              <a:buChar char="§"/>
            </a:pPr>
            <a:r>
              <a:rPr lang="en-US" altLang="ko-KR" sz="1800">
                <a:ea typeface="굴림" panose="020B0600000101010101" pitchFamily="50" charset="-127"/>
              </a:rPr>
              <a:t>n </a:t>
            </a:r>
            <a:r>
              <a:rPr lang="en-US" altLang="ko-KR" sz="1800">
                <a:ea typeface="굴림" panose="020B0600000101010101" pitchFamily="50" charset="-127"/>
                <a:sym typeface="Symbol" panose="05050102010706020507" pitchFamily="18" charset="2"/>
              </a:rPr>
              <a:t></a:t>
            </a:r>
            <a:r>
              <a:rPr lang="en-US" altLang="ko-KR" sz="1800">
                <a:ea typeface="굴림" panose="020B0600000101010101" pitchFamily="50" charset="-127"/>
              </a:rPr>
              <a:t> n </a:t>
            </a:r>
            <a:r>
              <a:rPr lang="ko-KR" altLang="en-US" sz="1800">
                <a:ea typeface="굴림" panose="020B0600000101010101" pitchFamily="50" charset="-127"/>
              </a:rPr>
              <a:t>격자에 다음 조건을 만족하도록 </a:t>
            </a:r>
            <a:r>
              <a:rPr lang="en-US" altLang="ko-KR" sz="1800">
                <a:ea typeface="굴림" panose="020B0600000101010101" pitchFamily="50" charset="-127"/>
              </a:rPr>
              <a:t>n</a:t>
            </a:r>
            <a:r>
              <a:rPr lang="ko-KR" altLang="en-US" sz="1800">
                <a:ea typeface="굴림" panose="020B0600000101010101" pitchFamily="50" charset="-127"/>
              </a:rPr>
              <a:t>개의 </a:t>
            </a:r>
            <a:r>
              <a:rPr lang="en-US" altLang="ko-KR" sz="1800">
                <a:ea typeface="굴림" panose="020B0600000101010101" pitchFamily="50" charset="-127"/>
              </a:rPr>
              <a:t>Queen</a:t>
            </a:r>
            <a:r>
              <a:rPr lang="ko-KR" altLang="en-US" sz="1800">
                <a:ea typeface="굴림" panose="020B0600000101010101" pitchFamily="50" charset="-127"/>
              </a:rPr>
              <a:t>을 놓아라</a:t>
            </a:r>
            <a:r>
              <a:rPr lang="en-US" altLang="ko-KR" sz="1800">
                <a:ea typeface="굴림" panose="020B0600000101010101" pitchFamily="50" charset="-127"/>
              </a:rPr>
              <a:t>:</a:t>
            </a:r>
          </a:p>
          <a:p>
            <a:pPr eaLnBrk="1" hangingPunct="1">
              <a:lnSpc>
                <a:spcPct val="80000"/>
              </a:lnSpc>
              <a:buClrTx/>
              <a:buFontTx/>
              <a:buNone/>
            </a:pPr>
            <a:r>
              <a:rPr lang="en-US" altLang="ko-KR" sz="1800">
                <a:ea typeface="굴림" panose="020B0600000101010101" pitchFamily="50" charset="-127"/>
              </a:rPr>
              <a:t>    </a:t>
            </a:r>
            <a:r>
              <a:rPr lang="ko-KR" altLang="en-US" sz="1800">
                <a:ea typeface="굴림" panose="020B0600000101010101" pitchFamily="50" charset="-127"/>
              </a:rPr>
              <a:t>조건 </a:t>
            </a:r>
            <a:r>
              <a:rPr lang="en-US" altLang="ko-KR" sz="1800">
                <a:ea typeface="굴림" panose="020B0600000101010101" pitchFamily="50" charset="-127"/>
              </a:rPr>
              <a:t>1) </a:t>
            </a:r>
            <a:r>
              <a:rPr lang="ko-KR" altLang="en-US" sz="1800">
                <a:ea typeface="굴림" panose="020B0600000101010101" pitchFamily="50" charset="-127"/>
              </a:rPr>
              <a:t>같은 행에 두개의 </a:t>
            </a:r>
            <a:r>
              <a:rPr lang="en-US" altLang="ko-KR" sz="1800">
                <a:ea typeface="굴림" panose="020B0600000101010101" pitchFamily="50" charset="-127"/>
              </a:rPr>
              <a:t>Queen</a:t>
            </a:r>
            <a:r>
              <a:rPr lang="ko-KR" altLang="en-US" sz="1800">
                <a:ea typeface="굴림" panose="020B0600000101010101" pitchFamily="50" charset="-127"/>
              </a:rPr>
              <a:t>이 놓여서는 안된다</a:t>
            </a:r>
            <a:r>
              <a:rPr lang="en-US" altLang="ko-KR" sz="1800"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80000"/>
              </a:lnSpc>
              <a:buClrTx/>
              <a:buFontTx/>
              <a:buNone/>
            </a:pPr>
            <a:r>
              <a:rPr lang="en-US" altLang="ko-KR" sz="1800">
                <a:ea typeface="굴림" panose="020B0600000101010101" pitchFamily="50" charset="-127"/>
              </a:rPr>
              <a:t>    </a:t>
            </a:r>
            <a:r>
              <a:rPr lang="ko-KR" altLang="en-US" sz="1800">
                <a:ea typeface="굴림" panose="020B0600000101010101" pitchFamily="50" charset="-127"/>
              </a:rPr>
              <a:t>조건 </a:t>
            </a:r>
            <a:r>
              <a:rPr lang="en-US" altLang="ko-KR" sz="1800">
                <a:ea typeface="굴림" panose="020B0600000101010101" pitchFamily="50" charset="-127"/>
              </a:rPr>
              <a:t>2) </a:t>
            </a:r>
            <a:r>
              <a:rPr lang="ko-KR" altLang="en-US" sz="1800">
                <a:ea typeface="굴림" panose="020B0600000101010101" pitchFamily="50" charset="-127"/>
              </a:rPr>
              <a:t>같은 열에 두개의 </a:t>
            </a:r>
            <a:r>
              <a:rPr lang="en-US" altLang="ko-KR" sz="1800">
                <a:ea typeface="굴림" panose="020B0600000101010101" pitchFamily="50" charset="-127"/>
              </a:rPr>
              <a:t>Queen</a:t>
            </a:r>
            <a:r>
              <a:rPr lang="ko-KR" altLang="en-US" sz="1800">
                <a:ea typeface="굴림" panose="020B0600000101010101" pitchFamily="50" charset="-127"/>
              </a:rPr>
              <a:t>이 놓여서는 안된다</a:t>
            </a:r>
            <a:r>
              <a:rPr lang="en-US" altLang="ko-KR" sz="1800"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80000"/>
              </a:lnSpc>
              <a:buClrTx/>
              <a:buFontTx/>
              <a:buNone/>
            </a:pPr>
            <a:r>
              <a:rPr lang="en-US" altLang="ko-KR" sz="1800">
                <a:ea typeface="굴림" panose="020B0600000101010101" pitchFamily="50" charset="-127"/>
              </a:rPr>
              <a:t>    </a:t>
            </a:r>
            <a:r>
              <a:rPr lang="ko-KR" altLang="en-US" sz="1800">
                <a:ea typeface="굴림" panose="020B0600000101010101" pitchFamily="50" charset="-127"/>
              </a:rPr>
              <a:t>조건 </a:t>
            </a:r>
            <a:r>
              <a:rPr lang="en-US" altLang="ko-KR" sz="1800">
                <a:ea typeface="굴림" panose="020B0600000101010101" pitchFamily="50" charset="-127"/>
              </a:rPr>
              <a:t>3) </a:t>
            </a:r>
            <a:r>
              <a:rPr lang="ko-KR" altLang="en-US" sz="1800">
                <a:ea typeface="굴림" panose="020B0600000101010101" pitchFamily="50" charset="-127"/>
              </a:rPr>
              <a:t>같은 대각선에 두개의 </a:t>
            </a:r>
            <a:r>
              <a:rPr lang="en-US" altLang="ko-KR" sz="1800">
                <a:ea typeface="굴림" panose="020B0600000101010101" pitchFamily="50" charset="-127"/>
              </a:rPr>
              <a:t>Queen</a:t>
            </a:r>
            <a:r>
              <a:rPr lang="ko-KR" altLang="en-US" sz="1800">
                <a:ea typeface="굴림" panose="020B0600000101010101" pitchFamily="50" charset="-127"/>
              </a:rPr>
              <a:t>이 놓여서는 안된다</a:t>
            </a:r>
            <a:r>
              <a:rPr lang="en-US" altLang="ko-KR" sz="1800">
                <a:ea typeface="굴림" panose="020B0600000101010101" pitchFamily="50" charset="-127"/>
              </a:rPr>
              <a:t>.</a:t>
            </a:r>
            <a:r>
              <a:rPr lang="en-US" altLang="ko-KR" sz="1800">
                <a:solidFill>
                  <a:srgbClr val="000000"/>
                </a:solidFill>
                <a:ea typeface="한양신명조,한컴돋움"/>
                <a:cs typeface="한양신명조,한컴돋움"/>
              </a:rPr>
              <a:t>.</a:t>
            </a:r>
            <a:r>
              <a:rPr lang="en-US" altLang="ko-KR" sz="1800">
                <a:solidFill>
                  <a:srgbClr val="000000"/>
                </a:solidFill>
                <a:ea typeface="한양신명조"/>
                <a:cs typeface="한양신명조"/>
              </a:rPr>
              <a:t> </a:t>
            </a:r>
          </a:p>
          <a:p>
            <a:pPr eaLnBrk="1" hangingPunct="1">
              <a:lnSpc>
                <a:spcPct val="80000"/>
              </a:lnSpc>
              <a:buClrTx/>
              <a:buFontTx/>
              <a:buNone/>
            </a:pPr>
            <a:endParaRPr lang="en-US" altLang="ko-KR" sz="1800">
              <a:solidFill>
                <a:srgbClr val="000000"/>
              </a:solidFill>
              <a:ea typeface="한양신명조"/>
              <a:cs typeface="한양신명조"/>
            </a:endParaRPr>
          </a:p>
          <a:p>
            <a:pPr algn="just" eaLnBrk="1" hangingPunct="1">
              <a:lnSpc>
                <a:spcPct val="80000"/>
              </a:lnSpc>
              <a:buClrTx/>
              <a:buSzPct val="140000"/>
              <a:buFont typeface="Wingdings" panose="05000000000000000000" pitchFamily="2" charset="2"/>
              <a:buChar char="§"/>
            </a:pPr>
            <a:r>
              <a:rPr lang="ko-KR" altLang="en-US" sz="1800">
                <a:ea typeface="굴림" panose="020B0600000101010101" pitchFamily="50" charset="-127"/>
              </a:rPr>
              <a:t>해</a:t>
            </a:r>
            <a:r>
              <a:rPr lang="en-US" altLang="ko-KR" sz="1800">
                <a:ea typeface="굴림" panose="020B0600000101010101" pitchFamily="50" charset="-127"/>
              </a:rPr>
              <a:t>: (x1, x2, x3, </a:t>
            </a: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…</a:t>
            </a:r>
            <a:r>
              <a:rPr lang="en-US" altLang="ko-KR" sz="1800">
                <a:ea typeface="굴림" panose="020B0600000101010101" pitchFamily="50" charset="-127"/>
              </a:rPr>
              <a:t>xn), </a:t>
            </a:r>
          </a:p>
          <a:p>
            <a:pPr eaLnBrk="1" hangingPunct="1">
              <a:lnSpc>
                <a:spcPct val="80000"/>
              </a:lnSpc>
              <a:buClrTx/>
              <a:buFontTx/>
              <a:buNone/>
            </a:pPr>
            <a:r>
              <a:rPr lang="en-US" altLang="ko-KR" sz="1800">
                <a:ea typeface="굴림" panose="020B0600000101010101" pitchFamily="50" charset="-127"/>
              </a:rPr>
              <a:t>    </a:t>
            </a:r>
            <a:r>
              <a:rPr lang="ko-KR" altLang="en-US" sz="1800">
                <a:ea typeface="굴림" panose="020B0600000101010101" pitchFamily="50" charset="-127"/>
              </a:rPr>
              <a:t>여기서 </a:t>
            </a:r>
            <a:r>
              <a:rPr lang="en-US" altLang="ko-KR" sz="1800">
                <a:ea typeface="굴림" panose="020B0600000101010101" pitchFamily="50" charset="-127"/>
              </a:rPr>
              <a:t>xi (1 </a:t>
            </a:r>
            <a:r>
              <a:rPr lang="en-US" altLang="ko-KR" sz="1800">
                <a:ea typeface="굴림" panose="020B0600000101010101" pitchFamily="50" charset="-127"/>
                <a:sym typeface="Symbol" panose="05050102010706020507" pitchFamily="18" charset="2"/>
              </a:rPr>
              <a:t></a:t>
            </a:r>
            <a:r>
              <a:rPr lang="en-US" altLang="ko-KR" sz="1800">
                <a:ea typeface="굴림" panose="020B0600000101010101" pitchFamily="50" charset="-127"/>
              </a:rPr>
              <a:t> i </a:t>
            </a:r>
            <a:r>
              <a:rPr lang="en-US" altLang="ko-KR" sz="1800">
                <a:ea typeface="굴림" panose="020B0600000101010101" pitchFamily="50" charset="-127"/>
                <a:sym typeface="Symbol" panose="05050102010706020507" pitchFamily="18" charset="2"/>
              </a:rPr>
              <a:t></a:t>
            </a:r>
            <a:r>
              <a:rPr lang="en-US" altLang="ko-KR" sz="1800">
                <a:ea typeface="굴림" panose="020B0600000101010101" pitchFamily="50" charset="-127"/>
              </a:rPr>
              <a:t> n) </a:t>
            </a:r>
            <a:r>
              <a:rPr lang="ko-KR" altLang="en-US" sz="1800">
                <a:ea typeface="굴림" panose="020B0600000101010101" pitchFamily="50" charset="-127"/>
              </a:rPr>
              <a:t>는 </a:t>
            </a:r>
            <a:r>
              <a:rPr lang="en-US" altLang="ko-KR" sz="1800">
                <a:ea typeface="굴림" panose="020B0600000101010101" pitchFamily="50" charset="-127"/>
              </a:rPr>
              <a:t>i</a:t>
            </a:r>
            <a:r>
              <a:rPr lang="ko-KR" altLang="en-US" sz="1800">
                <a:ea typeface="굴림" panose="020B0600000101010101" pitchFamily="50" charset="-127"/>
              </a:rPr>
              <a:t>번째 행에 놓여지는 </a:t>
            </a:r>
            <a:r>
              <a:rPr lang="en-US" altLang="ko-KR" sz="1800">
                <a:ea typeface="굴림" panose="020B0600000101010101" pitchFamily="50" charset="-127"/>
              </a:rPr>
              <a:t>Queen</a:t>
            </a:r>
            <a:r>
              <a:rPr lang="ko-KR" altLang="en-US" sz="1800">
                <a:ea typeface="굴림" panose="020B0600000101010101" pitchFamily="50" charset="-127"/>
              </a:rPr>
              <a:t>의 열의 위치로서 </a:t>
            </a:r>
            <a:r>
              <a:rPr lang="en-US" altLang="ko-KR" sz="1800">
                <a:ea typeface="굴림" panose="020B0600000101010101" pitchFamily="50" charset="-127"/>
              </a:rPr>
              <a:t>1 </a:t>
            </a:r>
            <a:r>
              <a:rPr lang="en-US" altLang="ko-KR" sz="1800">
                <a:ea typeface="굴림" panose="020B0600000101010101" pitchFamily="50" charset="-127"/>
                <a:sym typeface="Symbol" panose="05050102010706020507" pitchFamily="18" charset="2"/>
              </a:rPr>
              <a:t></a:t>
            </a:r>
            <a:r>
              <a:rPr lang="en-US" altLang="ko-KR" sz="1800">
                <a:ea typeface="굴림" panose="020B0600000101010101" pitchFamily="50" charset="-127"/>
              </a:rPr>
              <a:t> xi </a:t>
            </a:r>
            <a:r>
              <a:rPr lang="en-US" altLang="ko-KR" sz="1800">
                <a:ea typeface="굴림" panose="020B0600000101010101" pitchFamily="50" charset="-127"/>
                <a:sym typeface="Symbol" panose="05050102010706020507" pitchFamily="18" charset="2"/>
              </a:rPr>
              <a:t></a:t>
            </a:r>
            <a:r>
              <a:rPr lang="en-US" altLang="ko-KR" sz="1800">
                <a:ea typeface="굴림" panose="020B0600000101010101" pitchFamily="50" charset="-127"/>
              </a:rPr>
              <a:t> n</a:t>
            </a:r>
            <a:r>
              <a:rPr lang="ko-KR" altLang="en-US" sz="1800">
                <a:ea typeface="굴림" panose="020B0600000101010101" pitchFamily="50" charset="-127"/>
              </a:rPr>
              <a:t>임 </a:t>
            </a:r>
          </a:p>
          <a:p>
            <a:pPr eaLnBrk="1" hangingPunct="1">
              <a:lnSpc>
                <a:spcPct val="80000"/>
              </a:lnSpc>
              <a:buClrTx/>
              <a:buFontTx/>
              <a:buNone/>
            </a:pPr>
            <a:endParaRPr lang="ko-KR" altLang="en-US" sz="1800"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  <a:buClrTx/>
              <a:buFontTx/>
              <a:buNone/>
            </a:pPr>
            <a:r>
              <a:rPr lang="ko-KR" altLang="en-US" sz="1800">
                <a:ea typeface="굴림" panose="020B0600000101010101" pitchFamily="50" charset="-127"/>
              </a:rPr>
              <a:t>    해 공간의 크기  </a:t>
            </a:r>
            <a:r>
              <a:rPr lang="en-US" altLang="ko-KR" sz="1800">
                <a:ea typeface="굴림" panose="020B0600000101010101" pitchFamily="50" charset="-127"/>
              </a:rPr>
              <a:t>n</a:t>
            </a:r>
            <a:r>
              <a:rPr lang="en-US" altLang="ko-KR" sz="1800" baseline="30000">
                <a:ea typeface="굴림" panose="020B0600000101010101" pitchFamily="50" charset="-127"/>
              </a:rPr>
              <a:t>n</a:t>
            </a:r>
            <a:r>
              <a:rPr lang="en-US" altLang="ko-KR" sz="1800">
                <a:ea typeface="굴림" panose="020B0600000101010101" pitchFamily="50" charset="-127"/>
              </a:rPr>
              <a:t> </a:t>
            </a:r>
            <a:r>
              <a:rPr lang="ko-KR" altLang="en-US" sz="1800">
                <a:ea typeface="굴림" panose="020B0600000101010101" pitchFamily="50" charset="-127"/>
              </a:rPr>
              <a:t>혹은 </a:t>
            </a:r>
            <a:r>
              <a:rPr lang="en-US" altLang="ko-KR" sz="1800">
                <a:ea typeface="굴림" panose="020B0600000101010101" pitchFamily="50" charset="-127"/>
              </a:rPr>
              <a:t>n!</a:t>
            </a:r>
          </a:p>
          <a:p>
            <a:pPr eaLnBrk="1" hangingPunct="1">
              <a:lnSpc>
                <a:spcPct val="80000"/>
              </a:lnSpc>
              <a:buClrTx/>
              <a:buFontTx/>
              <a:buNone/>
            </a:pPr>
            <a:r>
              <a:rPr lang="en-US" altLang="ko-KR" sz="1800">
                <a:ea typeface="굴림" panose="020B0600000101010101" pitchFamily="50" charset="-127"/>
              </a:rPr>
              <a:t> </a:t>
            </a:r>
          </a:p>
          <a:p>
            <a:pPr algn="just" eaLnBrk="1" hangingPunct="1">
              <a:lnSpc>
                <a:spcPct val="80000"/>
              </a:lnSpc>
              <a:buClrTx/>
              <a:buSzPct val="140000"/>
              <a:buFont typeface="Wingdings" panose="05000000000000000000" pitchFamily="2" charset="2"/>
              <a:buChar char="§"/>
            </a:pPr>
            <a:r>
              <a:rPr lang="ko-KR" altLang="en-US" sz="1800">
                <a:ea typeface="굴림" panose="020B0600000101010101" pitchFamily="50" charset="-127"/>
              </a:rPr>
              <a:t>예</a:t>
            </a:r>
            <a:r>
              <a:rPr lang="en-US" altLang="ko-KR" sz="1800">
                <a:ea typeface="굴림" panose="020B0600000101010101" pitchFamily="50" charset="-127"/>
              </a:rPr>
              <a:t>: 4-Queen </a:t>
            </a:r>
            <a:r>
              <a:rPr lang="ko-KR" altLang="en-US" sz="1800">
                <a:ea typeface="굴림" panose="020B0600000101010101" pitchFamily="50" charset="-127"/>
              </a:rPr>
              <a:t>문제</a:t>
            </a:r>
          </a:p>
          <a:p>
            <a:pPr eaLnBrk="1" hangingPunct="1">
              <a:lnSpc>
                <a:spcPct val="80000"/>
              </a:lnSpc>
              <a:buClrTx/>
              <a:buFontTx/>
              <a:buNone/>
            </a:pPr>
            <a:r>
              <a:rPr lang="ko-KR" altLang="en-US" sz="1800">
                <a:ea typeface="굴림" panose="020B0600000101010101" pitchFamily="50" charset="-127"/>
              </a:rPr>
              <a:t>    해 </a:t>
            </a:r>
            <a:r>
              <a:rPr lang="en-US" altLang="ko-KR" sz="1800">
                <a:ea typeface="굴림" panose="020B0600000101010101" pitchFamily="50" charset="-127"/>
              </a:rPr>
              <a:t>(x1, x2, x3, x4) = (2, 4, 1, 3)</a:t>
            </a: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 </a:t>
            </a:r>
            <a:endParaRPr lang="en-US" altLang="ko-KR" sz="1800">
              <a:ea typeface="굴림" panose="020B0600000101010101" pitchFamily="50" charset="-127"/>
            </a:endParaRPr>
          </a:p>
        </p:txBody>
      </p:sp>
      <p:graphicFrame>
        <p:nvGraphicFramePr>
          <p:cNvPr id="7285" name="Group 117">
            <a:extLst>
              <a:ext uri="{FF2B5EF4-FFF2-40B4-BE49-F238E27FC236}">
                <a16:creationId xmlns:a16="http://schemas.microsoft.com/office/drawing/2014/main" id="{4EA6E7E0-E5B2-4883-B2F0-D7E1C1D1361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732588" y="3716338"/>
          <a:ext cx="1724025" cy="2073276"/>
        </p:xfrm>
        <a:graphic>
          <a:graphicData uri="http://schemas.openxmlformats.org/drawingml/2006/table">
            <a:tbl>
              <a:tblPr/>
              <a:tblGrid>
                <a:gridCol w="401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319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바탕체" pitchFamily="17" charset="-127"/>
                        </a:rPr>
                        <a:t>Q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바탕체" pitchFamily="17" charset="-127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바탕체" pitchFamily="17" charset="-127"/>
                        </a:rPr>
                        <a:t>Q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바탕체" pitchFamily="17" charset="-127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319">
                <a:tc>
                  <a:txBody>
                    <a:bodyPr/>
                    <a:lstStyle>
                      <a:lvl1pPr marL="342900" indent="-342900"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바탕체" pitchFamily="17" charset="-127"/>
                        </a:rPr>
                        <a:t>Q</a:t>
                      </a:r>
                      <a:endParaRPr kumimoji="1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319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바탕체" pitchFamily="17" charset="-127"/>
                        </a:rPr>
                        <a:t>Q</a:t>
                      </a:r>
                      <a:endParaRPr kumimoji="1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B1917830-D775-4F87-AB76-C950360316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5175"/>
          </a:xfrm>
        </p:spPr>
        <p:txBody>
          <a:bodyPr/>
          <a:lstStyle/>
          <a:p>
            <a:pPr algn="ctr" eaLnBrk="1" hangingPunct="1"/>
            <a:r>
              <a:rPr lang="ko-KR" altLang="en-US">
                <a:ea typeface="굴림" panose="020B0600000101010101" pitchFamily="50" charset="-127"/>
              </a:rPr>
              <a:t>백트래킹 </a:t>
            </a:r>
            <a:r>
              <a:rPr lang="ko-KR" altLang="en-US" b="1">
                <a:ea typeface="굴림" panose="020B0600000101010101" pitchFamily="50" charset="-127"/>
              </a:rPr>
              <a:t>알고리즘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EA37CA0-CD8B-4B88-A2FD-54363607BB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2133600"/>
            <a:ext cx="4619625" cy="3527425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SzPct val="140000"/>
              <a:buFont typeface="Wingdings" panose="05000000000000000000" pitchFamily="2" charset="2"/>
              <a:buChar char="§"/>
            </a:pPr>
            <a:r>
              <a:rPr lang="ko-KR" altLang="en-US" sz="1800">
                <a:ea typeface="굴림" panose="020B0600000101010101" pitchFamily="50" charset="-127"/>
              </a:rPr>
              <a:t>상태공간트리</a:t>
            </a:r>
            <a:r>
              <a:rPr lang="en-US" altLang="ko-KR" sz="1800">
                <a:ea typeface="굴림" panose="020B0600000101010101" pitchFamily="50" charset="-127"/>
              </a:rPr>
              <a:t>(State Space Tree)</a:t>
            </a:r>
          </a:p>
          <a:p>
            <a:pPr algn="just" eaLnBrk="1" hangingPunct="1">
              <a:lnSpc>
                <a:spcPct val="80000"/>
              </a:lnSpc>
              <a:buSzPct val="140000"/>
              <a:buFont typeface="Wingdings" panose="05000000000000000000" pitchFamily="2" charset="2"/>
              <a:buNone/>
            </a:pPr>
            <a:r>
              <a:rPr lang="en-US" altLang="ko-KR" sz="2000">
                <a:ea typeface="굴림" panose="020B0600000101010101" pitchFamily="50" charset="-127"/>
              </a:rPr>
              <a:t>    </a:t>
            </a:r>
            <a:r>
              <a:rPr lang="ko-KR" altLang="en-US" sz="2000">
                <a:ea typeface="굴림" panose="020B0600000101010101" pitchFamily="50" charset="-127"/>
              </a:rPr>
              <a:t>모든</a:t>
            </a:r>
            <a:r>
              <a:rPr lang="en-US" altLang="ko-KR" sz="2000">
                <a:ea typeface="굴림" panose="020B0600000101010101" pitchFamily="50" charset="-127"/>
              </a:rPr>
              <a:t> </a:t>
            </a:r>
            <a:r>
              <a:rPr lang="ko-KR" altLang="en-US" sz="2000">
                <a:ea typeface="굴림" panose="020B0600000101010101" pitchFamily="50" charset="-127"/>
              </a:rPr>
              <a:t>가능한 해 </a:t>
            </a:r>
            <a:r>
              <a:rPr lang="en-US" altLang="ko-KR" sz="2000">
                <a:ea typeface="굴림" panose="020B0600000101010101" pitchFamily="50" charset="-127"/>
              </a:rPr>
              <a:t>(solution space :</a:t>
            </a:r>
            <a:r>
              <a:rPr lang="ko-KR" altLang="en-US" sz="2000">
                <a:ea typeface="굴림" panose="020B0600000101010101" pitchFamily="50" charset="-127"/>
              </a:rPr>
              <a:t>해공간</a:t>
            </a:r>
            <a:r>
              <a:rPr lang="en-US" altLang="ko-KR" sz="2000">
                <a:ea typeface="굴림" panose="020B0600000101010101" pitchFamily="50" charset="-127"/>
              </a:rPr>
              <a:t>)</a:t>
            </a:r>
            <a:r>
              <a:rPr lang="ko-KR" altLang="en-US" sz="2000">
                <a:ea typeface="굴림" panose="020B0600000101010101" pitchFamily="50" charset="-127"/>
              </a:rPr>
              <a:t>을 트리로 구성한 것 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 </a:t>
            </a:r>
          </a:p>
          <a:p>
            <a:pPr algn="just" eaLnBrk="1" hangingPunct="1">
              <a:lnSpc>
                <a:spcPct val="80000"/>
              </a:lnSpc>
              <a:buSzPct val="140000"/>
              <a:buFont typeface="Wingdings" panose="05000000000000000000" pitchFamily="2" charset="2"/>
              <a:buChar char="§"/>
            </a:pPr>
            <a:r>
              <a:rPr lang="ko-KR" altLang="en-US" sz="2000">
                <a:ea typeface="굴림" panose="020B0600000101010101" pitchFamily="50" charset="-127"/>
              </a:rPr>
              <a:t>체계적인 탐색 방법 </a:t>
            </a:r>
            <a:r>
              <a:rPr lang="en-US" altLang="ko-KR" sz="2000">
                <a:ea typeface="굴림" panose="020B0600000101010101" pitchFamily="50" charset="-127"/>
              </a:rPr>
              <a:t>(DFS with bounding function)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2000">
                <a:ea typeface="굴림" panose="020B0600000101010101" pitchFamily="50" charset="-127"/>
              </a:rPr>
              <a:t>문제의 </a:t>
            </a:r>
            <a:r>
              <a:rPr lang="en-US" altLang="ko-KR" sz="2000">
                <a:ea typeface="굴림" panose="020B0600000101010101" pitchFamily="50" charset="-127"/>
              </a:rPr>
              <a:t>state space(</a:t>
            </a:r>
            <a:r>
              <a:rPr lang="ko-KR" altLang="en-US" sz="2000">
                <a:ea typeface="굴림" panose="020B0600000101010101" pitchFamily="50" charset="-127"/>
              </a:rPr>
              <a:t>상태공간</a:t>
            </a:r>
            <a:r>
              <a:rPr lang="en-US" altLang="ko-KR" sz="2000">
                <a:ea typeface="굴림" panose="020B0600000101010101" pitchFamily="50" charset="-127"/>
              </a:rPr>
              <a:t>)</a:t>
            </a:r>
            <a:r>
              <a:rPr lang="ko-KR" altLang="en-US" sz="2000">
                <a:ea typeface="굴림" panose="020B0600000101010101" pitchFamily="50" charset="-127"/>
              </a:rPr>
              <a:t>을 체계적으로 탐색</a:t>
            </a:r>
            <a:endParaRPr lang="en-US" altLang="ko-KR" sz="2000">
              <a:ea typeface="굴림" panose="020B0600000101010101" pitchFamily="50" charset="-127"/>
            </a:endParaRPr>
          </a:p>
          <a:p>
            <a:pPr lvl="1" eaLnBrk="1" hangingPunct="1">
              <a:lnSpc>
                <a:spcPct val="80000"/>
              </a:lnSpc>
            </a:pPr>
            <a:r>
              <a:rPr lang="ko-KR" altLang="en-US" sz="2000">
                <a:ea typeface="굴림" panose="020B0600000101010101" pitchFamily="50" charset="-127"/>
              </a:rPr>
              <a:t>탐색시</a:t>
            </a:r>
            <a:r>
              <a:rPr lang="en-US" altLang="ko-KR" sz="2000">
                <a:ea typeface="굴림" panose="020B0600000101010101" pitchFamily="50" charset="-127"/>
              </a:rPr>
              <a:t>, </a:t>
            </a:r>
            <a:r>
              <a:rPr lang="ko-KR" altLang="en-US" sz="2000">
                <a:ea typeface="굴림" panose="020B0600000101010101" pitchFamily="50" charset="-127"/>
              </a:rPr>
              <a:t>해로 도달하지 못하는 것을 발견할 경우</a:t>
            </a:r>
            <a:r>
              <a:rPr lang="en-US" altLang="ko-KR" sz="2000">
                <a:ea typeface="굴림" panose="020B0600000101010101" pitchFamily="50" charset="-127"/>
              </a:rPr>
              <a:t>, </a:t>
            </a:r>
            <a:r>
              <a:rPr lang="ko-KR" altLang="en-US" sz="2000">
                <a:ea typeface="굴림" panose="020B0600000101010101" pitchFamily="50" charset="-127"/>
              </a:rPr>
              <a:t>탐색공간을 </a:t>
            </a:r>
            <a:r>
              <a:rPr lang="en-US" altLang="ko-KR" sz="2000">
                <a:ea typeface="굴림" panose="020B0600000101010101" pitchFamily="50" charset="-127"/>
              </a:rPr>
              <a:t>prune : Bounding function</a:t>
            </a:r>
            <a:r>
              <a:rPr lang="ko-KR" altLang="en-US" sz="2000">
                <a:ea typeface="굴림" panose="020B0600000101010101" pitchFamily="50" charset="-127"/>
              </a:rPr>
              <a:t>을 이용하여 탐색이 필요 없는 부분은 제외 </a:t>
            </a:r>
          </a:p>
          <a:p>
            <a:pPr lvl="1" eaLnBrk="1" hangingPunct="1">
              <a:lnSpc>
                <a:spcPct val="80000"/>
              </a:lnSpc>
            </a:pPr>
            <a:endParaRPr lang="ko-KR" altLang="en-US" sz="2000">
              <a:ea typeface="굴림" panose="020B0600000101010101" pitchFamily="50" charset="-127"/>
            </a:endParaRPr>
          </a:p>
        </p:txBody>
      </p:sp>
      <p:sp>
        <p:nvSpPr>
          <p:cNvPr id="8196" name="Text Box 184">
            <a:extLst>
              <a:ext uri="{FF2B5EF4-FFF2-40B4-BE49-F238E27FC236}">
                <a16:creationId xmlns:a16="http://schemas.microsoft.com/office/drawing/2014/main" id="{F0767891-AC5E-478E-87D5-CF0647E91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0813" y="2133600"/>
            <a:ext cx="3575050" cy="923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ClrTx/>
              <a:buSzPct val="140000"/>
              <a:buFont typeface="Wingdings" panose="05000000000000000000" pitchFamily="2" charset="2"/>
              <a:buChar char="§"/>
            </a:pPr>
            <a:r>
              <a:rPr lang="en-US" altLang="ko-KR" sz="2000" b="1">
                <a:latin typeface="Verdana" panose="020B0604030504040204" pitchFamily="34" charset="0"/>
                <a:ea typeface="굴림" panose="020B0600000101010101" pitchFamily="50" charset="-127"/>
              </a:rPr>
              <a:t> 4-Queens </a:t>
            </a:r>
            <a:r>
              <a:rPr lang="ko-KR" altLang="en-US" sz="2000" b="1">
                <a:latin typeface="Verdana" panose="020B0604030504040204" pitchFamily="34" charset="0"/>
                <a:ea typeface="굴림" panose="020B0600000101010101" pitchFamily="50" charset="-127"/>
              </a:rPr>
              <a:t>문제의  상태공간트리</a:t>
            </a:r>
            <a:r>
              <a:rPr lang="en-US" altLang="ko-KR" sz="2000" b="1">
                <a:latin typeface="Verdana" panose="020B0604030504040204" pitchFamily="34" charset="0"/>
                <a:ea typeface="굴림" panose="020B0600000101010101" pitchFamily="50" charset="-127"/>
              </a:rPr>
              <a:t>(state space tree) </a:t>
            </a:r>
          </a:p>
        </p:txBody>
      </p:sp>
      <p:grpSp>
        <p:nvGrpSpPr>
          <p:cNvPr id="8197" name="그룹 1">
            <a:extLst>
              <a:ext uri="{FF2B5EF4-FFF2-40B4-BE49-F238E27FC236}">
                <a16:creationId xmlns:a16="http://schemas.microsoft.com/office/drawing/2014/main" id="{AB12C967-4423-4096-997C-781EFC986425}"/>
              </a:ext>
            </a:extLst>
          </p:cNvPr>
          <p:cNvGrpSpPr>
            <a:grpSpLocks/>
          </p:cNvGrpSpPr>
          <p:nvPr/>
        </p:nvGrpSpPr>
        <p:grpSpPr bwMode="auto">
          <a:xfrm>
            <a:off x="4943475" y="2813050"/>
            <a:ext cx="3962400" cy="2951163"/>
            <a:chOff x="4943475" y="2813050"/>
            <a:chExt cx="3962400" cy="2951163"/>
          </a:xfrm>
        </p:grpSpPr>
        <p:sp>
          <p:nvSpPr>
            <p:cNvPr id="8198" name="Oval 93">
              <a:extLst>
                <a:ext uri="{FF2B5EF4-FFF2-40B4-BE49-F238E27FC236}">
                  <a16:creationId xmlns:a16="http://schemas.microsoft.com/office/drawing/2014/main" id="{980B2FF2-5478-4D04-9694-8272962E7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9772" y="2813050"/>
              <a:ext cx="133045" cy="14053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ko-KR" sz="1600">
                <a:latin typeface="굴림" panose="020B0600000101010101" pitchFamily="50" charset="-127"/>
                <a:ea typeface="바탕체" panose="02030609000101010101" pitchFamily="17" charset="-127"/>
              </a:endParaRPr>
            </a:p>
          </p:txBody>
        </p:sp>
        <p:sp>
          <p:nvSpPr>
            <p:cNvPr id="8199" name="Oval 94">
              <a:extLst>
                <a:ext uri="{FF2B5EF4-FFF2-40B4-BE49-F238E27FC236}">
                  <a16:creationId xmlns:a16="http://schemas.microsoft.com/office/drawing/2014/main" id="{051A4F50-6B5D-4299-A5AD-F1DA9E729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0219" y="4148100"/>
              <a:ext cx="133045" cy="14053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ko-KR" sz="1600">
                <a:latin typeface="굴림" panose="020B0600000101010101" pitchFamily="50" charset="-127"/>
                <a:ea typeface="바탕체" panose="02030609000101010101" pitchFamily="17" charset="-127"/>
              </a:endParaRPr>
            </a:p>
          </p:txBody>
        </p:sp>
        <p:sp>
          <p:nvSpPr>
            <p:cNvPr id="8200" name="Oval 95">
              <a:extLst>
                <a:ext uri="{FF2B5EF4-FFF2-40B4-BE49-F238E27FC236}">
                  <a16:creationId xmlns:a16="http://schemas.microsoft.com/office/drawing/2014/main" id="{7B4E6E89-1272-43BC-8F19-07A41C41C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9339" y="4148100"/>
              <a:ext cx="133045" cy="14053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ko-KR" sz="1600">
                <a:latin typeface="굴림" panose="020B0600000101010101" pitchFamily="50" charset="-127"/>
                <a:ea typeface="바탕체" panose="02030609000101010101" pitchFamily="17" charset="-127"/>
              </a:endParaRPr>
            </a:p>
          </p:txBody>
        </p:sp>
        <p:sp>
          <p:nvSpPr>
            <p:cNvPr id="8201" name="Oval 96">
              <a:extLst>
                <a:ext uri="{FF2B5EF4-FFF2-40B4-BE49-F238E27FC236}">
                  <a16:creationId xmlns:a16="http://schemas.microsoft.com/office/drawing/2014/main" id="{F5F50020-F0FF-4E69-BA4C-DB01495FE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0219" y="3515708"/>
              <a:ext cx="133045" cy="14053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ko-KR" sz="1600">
                <a:latin typeface="굴림" panose="020B0600000101010101" pitchFamily="50" charset="-127"/>
                <a:ea typeface="바탕체" panose="02030609000101010101" pitchFamily="17" charset="-127"/>
              </a:endParaRPr>
            </a:p>
          </p:txBody>
        </p:sp>
        <p:sp>
          <p:nvSpPr>
            <p:cNvPr id="8202" name="Oval 97">
              <a:extLst>
                <a:ext uri="{FF2B5EF4-FFF2-40B4-BE49-F238E27FC236}">
                  <a16:creationId xmlns:a16="http://schemas.microsoft.com/office/drawing/2014/main" id="{5A1C7FB6-05CB-425D-B0BA-139E7096A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6727" y="4148100"/>
              <a:ext cx="133045" cy="14053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ko-KR" sz="1600">
                <a:latin typeface="굴림" panose="020B0600000101010101" pitchFamily="50" charset="-127"/>
                <a:ea typeface="바탕체" panose="02030609000101010101" pitchFamily="17" charset="-127"/>
              </a:endParaRPr>
            </a:p>
          </p:txBody>
        </p:sp>
        <p:sp>
          <p:nvSpPr>
            <p:cNvPr id="8203" name="Oval 98">
              <a:extLst>
                <a:ext uri="{FF2B5EF4-FFF2-40B4-BE49-F238E27FC236}">
                  <a16:creationId xmlns:a16="http://schemas.microsoft.com/office/drawing/2014/main" id="{F3DCF916-2142-4E6B-BAF7-CFA475E09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9758" y="4148100"/>
              <a:ext cx="133045" cy="14053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ko-KR" sz="1600">
                <a:latin typeface="굴림" panose="020B0600000101010101" pitchFamily="50" charset="-127"/>
                <a:ea typeface="바탕체" panose="02030609000101010101" pitchFamily="17" charset="-127"/>
              </a:endParaRPr>
            </a:p>
          </p:txBody>
        </p:sp>
        <p:sp>
          <p:nvSpPr>
            <p:cNvPr id="8204" name="Oval 99">
              <a:extLst>
                <a:ext uri="{FF2B5EF4-FFF2-40B4-BE49-F238E27FC236}">
                  <a16:creationId xmlns:a16="http://schemas.microsoft.com/office/drawing/2014/main" id="{B28D9EB2-08B3-476A-9810-BAAA341A5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0638" y="3515708"/>
              <a:ext cx="133045" cy="14053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ko-KR" sz="1600">
                <a:latin typeface="굴림" panose="020B0600000101010101" pitchFamily="50" charset="-127"/>
                <a:ea typeface="바탕체" panose="02030609000101010101" pitchFamily="17" charset="-127"/>
              </a:endParaRPr>
            </a:p>
          </p:txBody>
        </p:sp>
        <p:sp>
          <p:nvSpPr>
            <p:cNvPr id="8205" name="Oval 100">
              <a:extLst>
                <a:ext uri="{FF2B5EF4-FFF2-40B4-BE49-F238E27FC236}">
                  <a16:creationId xmlns:a16="http://schemas.microsoft.com/office/drawing/2014/main" id="{F290E7A2-C0AD-46E7-9BEF-32AB919C9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1950" y="3515708"/>
              <a:ext cx="133045" cy="14053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ko-KR" sz="1600">
                <a:latin typeface="굴림" panose="020B0600000101010101" pitchFamily="50" charset="-127"/>
                <a:ea typeface="바탕체" panose="02030609000101010101" pitchFamily="17" charset="-127"/>
              </a:endParaRPr>
            </a:p>
          </p:txBody>
        </p:sp>
        <p:sp>
          <p:nvSpPr>
            <p:cNvPr id="8206" name="Oval 101">
              <a:extLst>
                <a:ext uri="{FF2B5EF4-FFF2-40B4-BE49-F238E27FC236}">
                  <a16:creationId xmlns:a16="http://schemas.microsoft.com/office/drawing/2014/main" id="{C4F28C16-767B-4764-A3A8-9C873D5AF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4548" y="4148100"/>
              <a:ext cx="133045" cy="14053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ko-KR" sz="1600">
                <a:latin typeface="굴림" panose="020B0600000101010101" pitchFamily="50" charset="-127"/>
                <a:ea typeface="바탕체" panose="02030609000101010101" pitchFamily="17" charset="-127"/>
              </a:endParaRPr>
            </a:p>
          </p:txBody>
        </p:sp>
        <p:sp>
          <p:nvSpPr>
            <p:cNvPr id="8207" name="Oval 102">
              <a:extLst>
                <a:ext uri="{FF2B5EF4-FFF2-40B4-BE49-F238E27FC236}">
                  <a16:creationId xmlns:a16="http://schemas.microsoft.com/office/drawing/2014/main" id="{58637F67-080C-4311-8123-C6CE03235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1950" y="4148100"/>
              <a:ext cx="133045" cy="14053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ko-KR" sz="1600">
                <a:latin typeface="굴림" panose="020B0600000101010101" pitchFamily="50" charset="-127"/>
                <a:ea typeface="바탕체" panose="02030609000101010101" pitchFamily="17" charset="-127"/>
              </a:endParaRPr>
            </a:p>
          </p:txBody>
        </p:sp>
        <p:sp>
          <p:nvSpPr>
            <p:cNvPr id="8208" name="Oval 103">
              <a:extLst>
                <a:ext uri="{FF2B5EF4-FFF2-40B4-BE49-F238E27FC236}">
                  <a16:creationId xmlns:a16="http://schemas.microsoft.com/office/drawing/2014/main" id="{6F77C396-D93B-4A59-AECA-5C8F8FC76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8040" y="4148100"/>
              <a:ext cx="133045" cy="14053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ko-KR" sz="1600">
                <a:latin typeface="굴림" panose="020B0600000101010101" pitchFamily="50" charset="-127"/>
                <a:ea typeface="바탕체" panose="02030609000101010101" pitchFamily="17" charset="-127"/>
              </a:endParaRPr>
            </a:p>
          </p:txBody>
        </p:sp>
        <p:sp>
          <p:nvSpPr>
            <p:cNvPr id="8209" name="Oval 104">
              <a:extLst>
                <a:ext uri="{FF2B5EF4-FFF2-40B4-BE49-F238E27FC236}">
                  <a16:creationId xmlns:a16="http://schemas.microsoft.com/office/drawing/2014/main" id="{1A12BAB1-6C9E-4D12-B71C-FC3AE6D13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5847" y="4921024"/>
              <a:ext cx="133045" cy="14053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ko-KR" sz="1600">
                <a:latin typeface="굴림" panose="020B0600000101010101" pitchFamily="50" charset="-127"/>
                <a:ea typeface="바탕체" panose="02030609000101010101" pitchFamily="17" charset="-127"/>
              </a:endParaRPr>
            </a:p>
          </p:txBody>
        </p:sp>
        <p:sp>
          <p:nvSpPr>
            <p:cNvPr id="8210" name="Oval 105">
              <a:extLst>
                <a:ext uri="{FF2B5EF4-FFF2-40B4-BE49-F238E27FC236}">
                  <a16:creationId xmlns:a16="http://schemas.microsoft.com/office/drawing/2014/main" id="{1D75B7BC-B0AE-4248-AA71-0921836B9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129" y="4921024"/>
              <a:ext cx="133045" cy="14053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ko-KR" sz="1600">
                <a:latin typeface="굴림" panose="020B0600000101010101" pitchFamily="50" charset="-127"/>
                <a:ea typeface="바탕체" panose="02030609000101010101" pitchFamily="17" charset="-127"/>
              </a:endParaRPr>
            </a:p>
          </p:txBody>
        </p:sp>
        <p:sp>
          <p:nvSpPr>
            <p:cNvPr id="8211" name="Oval 106">
              <a:extLst>
                <a:ext uri="{FF2B5EF4-FFF2-40B4-BE49-F238E27FC236}">
                  <a16:creationId xmlns:a16="http://schemas.microsoft.com/office/drawing/2014/main" id="{A7417D36-E321-4F88-BF1E-D6B87DE9E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3682" y="4921024"/>
              <a:ext cx="133045" cy="14053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ko-KR" sz="1600">
                <a:latin typeface="굴림" panose="020B0600000101010101" pitchFamily="50" charset="-127"/>
                <a:ea typeface="바탕체" panose="02030609000101010101" pitchFamily="17" charset="-127"/>
              </a:endParaRPr>
            </a:p>
          </p:txBody>
        </p:sp>
        <p:sp>
          <p:nvSpPr>
            <p:cNvPr id="8212" name="Oval 107">
              <a:extLst>
                <a:ext uri="{FF2B5EF4-FFF2-40B4-BE49-F238E27FC236}">
                  <a16:creationId xmlns:a16="http://schemas.microsoft.com/office/drawing/2014/main" id="{A1639CAB-3932-4788-B69B-D93C569FE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5847" y="3515708"/>
              <a:ext cx="133045" cy="14053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ko-KR" sz="1600">
                <a:latin typeface="굴림" panose="020B0600000101010101" pitchFamily="50" charset="-127"/>
                <a:ea typeface="바탕체" panose="02030609000101010101" pitchFamily="17" charset="-127"/>
              </a:endParaRPr>
            </a:p>
          </p:txBody>
        </p:sp>
        <p:sp>
          <p:nvSpPr>
            <p:cNvPr id="8213" name="Oval 108">
              <a:extLst>
                <a:ext uri="{FF2B5EF4-FFF2-40B4-BE49-F238E27FC236}">
                  <a16:creationId xmlns:a16="http://schemas.microsoft.com/office/drawing/2014/main" id="{5181D05B-F625-444B-950B-777409DC9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0638" y="4148100"/>
              <a:ext cx="133045" cy="14053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ko-KR" sz="1600">
                <a:latin typeface="굴림" panose="020B0600000101010101" pitchFamily="50" charset="-127"/>
                <a:ea typeface="바탕체" panose="02030609000101010101" pitchFamily="17" charset="-127"/>
              </a:endParaRPr>
            </a:p>
          </p:txBody>
        </p:sp>
        <p:sp>
          <p:nvSpPr>
            <p:cNvPr id="8214" name="Oval 109">
              <a:extLst>
                <a:ext uri="{FF2B5EF4-FFF2-40B4-BE49-F238E27FC236}">
                  <a16:creationId xmlns:a16="http://schemas.microsoft.com/office/drawing/2014/main" id="{BA120811-3630-4FA4-957F-335221CC1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1936" y="4148100"/>
              <a:ext cx="133045" cy="14053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ko-KR" sz="1600">
                <a:latin typeface="굴림" panose="020B0600000101010101" pitchFamily="50" charset="-127"/>
                <a:ea typeface="바탕체" panose="02030609000101010101" pitchFamily="17" charset="-127"/>
              </a:endParaRPr>
            </a:p>
          </p:txBody>
        </p:sp>
        <p:sp>
          <p:nvSpPr>
            <p:cNvPr id="8215" name="Oval 110">
              <a:extLst>
                <a:ext uri="{FF2B5EF4-FFF2-40B4-BE49-F238E27FC236}">
                  <a16:creationId xmlns:a16="http://schemas.microsoft.com/office/drawing/2014/main" id="{8493B7BE-C9AB-4174-835B-E9729F84D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5847" y="4148100"/>
              <a:ext cx="133045" cy="14053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ko-KR" sz="1600">
                <a:latin typeface="굴림" panose="020B0600000101010101" pitchFamily="50" charset="-127"/>
                <a:ea typeface="바탕체" panose="02030609000101010101" pitchFamily="17" charset="-127"/>
              </a:endParaRPr>
            </a:p>
          </p:txBody>
        </p:sp>
        <p:sp>
          <p:nvSpPr>
            <p:cNvPr id="8216" name="Oval 111">
              <a:extLst>
                <a:ext uri="{FF2B5EF4-FFF2-40B4-BE49-F238E27FC236}">
                  <a16:creationId xmlns:a16="http://schemas.microsoft.com/office/drawing/2014/main" id="{4DF9BF34-A2FE-4833-8E04-0455CF6AD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06308" y="4148100"/>
              <a:ext cx="133045" cy="14053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lang="ko-KR" altLang="ko-KR" sz="1600">
                <a:latin typeface="굴림" panose="020B0600000101010101" pitchFamily="50" charset="-127"/>
                <a:ea typeface="바탕체" panose="02030609000101010101" pitchFamily="17" charset="-127"/>
              </a:endParaRPr>
            </a:p>
          </p:txBody>
        </p:sp>
        <p:sp>
          <p:nvSpPr>
            <p:cNvPr id="8217" name="Oval 112">
              <a:extLst>
                <a:ext uri="{FF2B5EF4-FFF2-40B4-BE49-F238E27FC236}">
                  <a16:creationId xmlns:a16="http://schemas.microsoft.com/office/drawing/2014/main" id="{F9704D1D-2C52-4264-80E1-296C3EE7B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2830" y="4921024"/>
              <a:ext cx="133045" cy="14053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lang="ko-KR" altLang="ko-KR" sz="1600">
                <a:latin typeface="굴림" panose="020B0600000101010101" pitchFamily="50" charset="-127"/>
                <a:ea typeface="바탕체" panose="02030609000101010101" pitchFamily="17" charset="-127"/>
              </a:endParaRPr>
            </a:p>
          </p:txBody>
        </p:sp>
        <p:sp>
          <p:nvSpPr>
            <p:cNvPr id="8218" name="Oval 113">
              <a:extLst>
                <a:ext uri="{FF2B5EF4-FFF2-40B4-BE49-F238E27FC236}">
                  <a16:creationId xmlns:a16="http://schemas.microsoft.com/office/drawing/2014/main" id="{78D8DA06-14CB-4195-AC8B-AEBD3D759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4548" y="4921024"/>
              <a:ext cx="133045" cy="14053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ko-KR" sz="1600">
                <a:latin typeface="굴림" panose="020B0600000101010101" pitchFamily="50" charset="-127"/>
                <a:ea typeface="바탕체" panose="02030609000101010101" pitchFamily="17" charset="-127"/>
              </a:endParaRPr>
            </a:p>
          </p:txBody>
        </p:sp>
        <p:sp>
          <p:nvSpPr>
            <p:cNvPr id="8219" name="Oval 114">
              <a:extLst>
                <a:ext uri="{FF2B5EF4-FFF2-40B4-BE49-F238E27FC236}">
                  <a16:creationId xmlns:a16="http://schemas.microsoft.com/office/drawing/2014/main" id="{9CC55EB5-74D9-4D23-A460-9CFC8BE5B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3263" y="4921024"/>
              <a:ext cx="133045" cy="14053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lang="ko-KR" altLang="ko-KR" sz="1600">
                <a:latin typeface="굴림" panose="020B0600000101010101" pitchFamily="50" charset="-127"/>
                <a:ea typeface="바탕체" panose="02030609000101010101" pitchFamily="17" charset="-127"/>
              </a:endParaRPr>
            </a:p>
          </p:txBody>
        </p:sp>
        <p:sp>
          <p:nvSpPr>
            <p:cNvPr id="8220" name="Oval 115">
              <a:extLst>
                <a:ext uri="{FF2B5EF4-FFF2-40B4-BE49-F238E27FC236}">
                  <a16:creationId xmlns:a16="http://schemas.microsoft.com/office/drawing/2014/main" id="{541F0528-74C7-4128-B999-84843FFB3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3696" y="4921024"/>
              <a:ext cx="133045" cy="14053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ko-KR" sz="1600">
                <a:latin typeface="굴림" panose="020B0600000101010101" pitchFamily="50" charset="-127"/>
                <a:ea typeface="바탕체" panose="02030609000101010101" pitchFamily="17" charset="-127"/>
              </a:endParaRPr>
            </a:p>
          </p:txBody>
        </p:sp>
        <p:sp>
          <p:nvSpPr>
            <p:cNvPr id="8221" name="Oval 116">
              <a:extLst>
                <a:ext uri="{FF2B5EF4-FFF2-40B4-BE49-F238E27FC236}">
                  <a16:creationId xmlns:a16="http://schemas.microsoft.com/office/drawing/2014/main" id="{5952A0AC-160B-41A0-86E7-D063AD7F1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4981" y="4921024"/>
              <a:ext cx="133045" cy="14053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ko-KR" sz="1600">
                <a:latin typeface="굴림" panose="020B0600000101010101" pitchFamily="50" charset="-127"/>
                <a:ea typeface="바탕체" panose="02030609000101010101" pitchFamily="17" charset="-127"/>
              </a:endParaRPr>
            </a:p>
          </p:txBody>
        </p:sp>
        <p:sp>
          <p:nvSpPr>
            <p:cNvPr id="8222" name="Oval 117">
              <a:extLst>
                <a:ext uri="{FF2B5EF4-FFF2-40B4-BE49-F238E27FC236}">
                  <a16:creationId xmlns:a16="http://schemas.microsoft.com/office/drawing/2014/main" id="{8AD66597-9EBB-4038-A010-BDAE7D27B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4562" y="4921024"/>
              <a:ext cx="133045" cy="14053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ko-KR" sz="1600">
                <a:latin typeface="굴림" panose="020B0600000101010101" pitchFamily="50" charset="-127"/>
                <a:ea typeface="바탕체" panose="02030609000101010101" pitchFamily="17" charset="-127"/>
              </a:endParaRPr>
            </a:p>
          </p:txBody>
        </p:sp>
        <p:sp>
          <p:nvSpPr>
            <p:cNvPr id="8223" name="Oval 118">
              <a:extLst>
                <a:ext uri="{FF2B5EF4-FFF2-40B4-BE49-F238E27FC236}">
                  <a16:creationId xmlns:a16="http://schemas.microsoft.com/office/drawing/2014/main" id="{09CD9610-58A7-4F60-A00C-A0B8C0B95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5414" y="4921024"/>
              <a:ext cx="133045" cy="14053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ko-KR" sz="1600">
                <a:latin typeface="굴림" panose="020B0600000101010101" pitchFamily="50" charset="-127"/>
                <a:ea typeface="바탕체" panose="02030609000101010101" pitchFamily="17" charset="-127"/>
              </a:endParaRPr>
            </a:p>
          </p:txBody>
        </p:sp>
        <p:sp>
          <p:nvSpPr>
            <p:cNvPr id="8224" name="Oval 119">
              <a:extLst>
                <a:ext uri="{FF2B5EF4-FFF2-40B4-BE49-F238E27FC236}">
                  <a16:creationId xmlns:a16="http://schemas.microsoft.com/office/drawing/2014/main" id="{A899EF71-E788-4D89-929D-D47150FF1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4115" y="4921024"/>
              <a:ext cx="133045" cy="14053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ko-KR" sz="1600">
                <a:latin typeface="굴림" panose="020B0600000101010101" pitchFamily="50" charset="-127"/>
                <a:ea typeface="바탕체" panose="02030609000101010101" pitchFamily="17" charset="-127"/>
              </a:endParaRPr>
            </a:p>
          </p:txBody>
        </p:sp>
        <p:sp>
          <p:nvSpPr>
            <p:cNvPr id="8225" name="Oval 120">
              <a:extLst>
                <a:ext uri="{FF2B5EF4-FFF2-40B4-BE49-F238E27FC236}">
                  <a16:creationId xmlns:a16="http://schemas.microsoft.com/office/drawing/2014/main" id="{2F054791-F787-4535-9036-73612E1A8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6713" y="4921024"/>
              <a:ext cx="133045" cy="14053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ko-KR" sz="1600">
                <a:latin typeface="굴림" panose="020B0600000101010101" pitchFamily="50" charset="-127"/>
                <a:ea typeface="바탕체" panose="02030609000101010101" pitchFamily="17" charset="-127"/>
              </a:endParaRPr>
            </a:p>
          </p:txBody>
        </p:sp>
        <p:sp>
          <p:nvSpPr>
            <p:cNvPr id="8226" name="Oval 121">
              <a:extLst>
                <a:ext uri="{FF2B5EF4-FFF2-40B4-BE49-F238E27FC236}">
                  <a16:creationId xmlns:a16="http://schemas.microsoft.com/office/drawing/2014/main" id="{E97C45C5-EB95-46C5-88C7-D4A17AEDA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129" y="4148100"/>
              <a:ext cx="133045" cy="14053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ko-KR" sz="1600">
                <a:latin typeface="굴림" panose="020B0600000101010101" pitchFamily="50" charset="-127"/>
                <a:ea typeface="바탕체" panose="02030609000101010101" pitchFamily="17" charset="-127"/>
              </a:endParaRPr>
            </a:p>
          </p:txBody>
        </p:sp>
        <p:sp>
          <p:nvSpPr>
            <p:cNvPr id="8227" name="Oval 122">
              <a:extLst>
                <a:ext uri="{FF2B5EF4-FFF2-40B4-BE49-F238E27FC236}">
                  <a16:creationId xmlns:a16="http://schemas.microsoft.com/office/drawing/2014/main" id="{D47AA6A0-BFBF-437C-ACE7-2443DD09E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6280" y="4921024"/>
              <a:ext cx="133045" cy="14053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ko-KR" sz="1600">
                <a:latin typeface="굴림" panose="020B0600000101010101" pitchFamily="50" charset="-127"/>
                <a:ea typeface="바탕체" panose="02030609000101010101" pitchFamily="17" charset="-127"/>
              </a:endParaRPr>
            </a:p>
          </p:txBody>
        </p:sp>
        <p:sp>
          <p:nvSpPr>
            <p:cNvPr id="8228" name="Oval 123">
              <a:extLst>
                <a:ext uri="{FF2B5EF4-FFF2-40B4-BE49-F238E27FC236}">
                  <a16:creationId xmlns:a16="http://schemas.microsoft.com/office/drawing/2014/main" id="{505AA82F-D08E-4698-B8E6-F293D5604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4995" y="4921024"/>
              <a:ext cx="133045" cy="14053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lang="ko-KR" altLang="ko-KR" sz="1600">
                <a:latin typeface="굴림" panose="020B0600000101010101" pitchFamily="50" charset="-127"/>
                <a:ea typeface="바탕체" panose="02030609000101010101" pitchFamily="17" charset="-127"/>
              </a:endParaRPr>
            </a:p>
          </p:txBody>
        </p:sp>
        <p:sp>
          <p:nvSpPr>
            <p:cNvPr id="8229" name="Line 124">
              <a:extLst>
                <a:ext uri="{FF2B5EF4-FFF2-40B4-BE49-F238E27FC236}">
                  <a16:creationId xmlns:a16="http://schemas.microsoft.com/office/drawing/2014/main" id="{38BB3CE0-03C6-427E-BAEC-8A3C7E3BAD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12369" y="2953582"/>
              <a:ext cx="1263925" cy="56212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30" name="Line 125">
              <a:extLst>
                <a:ext uri="{FF2B5EF4-FFF2-40B4-BE49-F238E27FC236}">
                  <a16:creationId xmlns:a16="http://schemas.microsoft.com/office/drawing/2014/main" id="{DFDB4684-B610-4FE5-AE25-12779E41A9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77160" y="2953582"/>
              <a:ext cx="399134" cy="56212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31" name="Line 126">
              <a:extLst>
                <a:ext uri="{FF2B5EF4-FFF2-40B4-BE49-F238E27FC236}">
                  <a16:creationId xmlns:a16="http://schemas.microsoft.com/office/drawing/2014/main" id="{DCD78EFE-5AB1-4A88-B186-F4213E5296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6294" y="2953582"/>
              <a:ext cx="532179" cy="56212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32" name="Line 127">
              <a:extLst>
                <a:ext uri="{FF2B5EF4-FFF2-40B4-BE49-F238E27FC236}">
                  <a16:creationId xmlns:a16="http://schemas.microsoft.com/office/drawing/2014/main" id="{9D70A7B7-B132-44EE-9066-9A2B6B6FA2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6294" y="2953582"/>
              <a:ext cx="1330447" cy="56212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33" name="Line 128">
              <a:extLst>
                <a:ext uri="{FF2B5EF4-FFF2-40B4-BE49-F238E27FC236}">
                  <a16:creationId xmlns:a16="http://schemas.microsoft.com/office/drawing/2014/main" id="{9E73E1E1-DBDA-4E6D-B70A-DB8F784DB6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46280" y="3656239"/>
              <a:ext cx="266089" cy="49186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34" name="Line 129">
              <a:extLst>
                <a:ext uri="{FF2B5EF4-FFF2-40B4-BE49-F238E27FC236}">
                  <a16:creationId xmlns:a16="http://schemas.microsoft.com/office/drawing/2014/main" id="{BC9B1778-130A-410B-B9CC-AE3732D00A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2369" y="3656239"/>
              <a:ext cx="0" cy="49186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35" name="Line 130">
              <a:extLst>
                <a:ext uri="{FF2B5EF4-FFF2-40B4-BE49-F238E27FC236}">
                  <a16:creationId xmlns:a16="http://schemas.microsoft.com/office/drawing/2014/main" id="{64957CC3-D98F-4B84-9CB8-31DBAC5DD2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2369" y="3656239"/>
              <a:ext cx="266089" cy="49186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36" name="Line 131">
              <a:extLst>
                <a:ext uri="{FF2B5EF4-FFF2-40B4-BE49-F238E27FC236}">
                  <a16:creationId xmlns:a16="http://schemas.microsoft.com/office/drawing/2014/main" id="{2B9135FA-7DA3-4C59-AC29-6D58C3AB9A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11071" y="3656239"/>
              <a:ext cx="266089" cy="49186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37" name="Line 132">
              <a:extLst>
                <a:ext uri="{FF2B5EF4-FFF2-40B4-BE49-F238E27FC236}">
                  <a16:creationId xmlns:a16="http://schemas.microsoft.com/office/drawing/2014/main" id="{F904801A-D0D4-44D2-9F6F-69F7BC80FD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77160" y="3656239"/>
              <a:ext cx="0" cy="49186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38" name="Line 133">
              <a:extLst>
                <a:ext uri="{FF2B5EF4-FFF2-40B4-BE49-F238E27FC236}">
                  <a16:creationId xmlns:a16="http://schemas.microsoft.com/office/drawing/2014/main" id="{77777896-9E5F-43EA-A000-6997CCDD77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77160" y="3656239"/>
              <a:ext cx="266089" cy="49186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39" name="Line 134">
              <a:extLst>
                <a:ext uri="{FF2B5EF4-FFF2-40B4-BE49-F238E27FC236}">
                  <a16:creationId xmlns:a16="http://schemas.microsoft.com/office/drawing/2014/main" id="{DC80E676-FEB7-4DA4-9649-71DBFB433E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75861" y="3656239"/>
              <a:ext cx="332612" cy="49186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40" name="Line 135">
              <a:extLst>
                <a:ext uri="{FF2B5EF4-FFF2-40B4-BE49-F238E27FC236}">
                  <a16:creationId xmlns:a16="http://schemas.microsoft.com/office/drawing/2014/main" id="{CC1C7F48-5D80-4D27-8AF8-FB3C45BD3F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08473" y="3656239"/>
              <a:ext cx="0" cy="49186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41" name="Line 136">
              <a:extLst>
                <a:ext uri="{FF2B5EF4-FFF2-40B4-BE49-F238E27FC236}">
                  <a16:creationId xmlns:a16="http://schemas.microsoft.com/office/drawing/2014/main" id="{968959C3-87CF-474C-BAEF-96F4B5E78E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08473" y="3656239"/>
              <a:ext cx="266089" cy="49186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42" name="Line 137">
              <a:extLst>
                <a:ext uri="{FF2B5EF4-FFF2-40B4-BE49-F238E27FC236}">
                  <a16:creationId xmlns:a16="http://schemas.microsoft.com/office/drawing/2014/main" id="{C6A3BD7D-52BC-400B-BA7E-CFDC81050B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40652" y="3656239"/>
              <a:ext cx="266089" cy="49186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43" name="Line 138">
              <a:extLst>
                <a:ext uri="{FF2B5EF4-FFF2-40B4-BE49-F238E27FC236}">
                  <a16:creationId xmlns:a16="http://schemas.microsoft.com/office/drawing/2014/main" id="{1226D35C-E83F-47FB-B6AD-57E9582BAB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06741" y="3656239"/>
              <a:ext cx="0" cy="49186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44" name="Line 139">
              <a:extLst>
                <a:ext uri="{FF2B5EF4-FFF2-40B4-BE49-F238E27FC236}">
                  <a16:creationId xmlns:a16="http://schemas.microsoft.com/office/drawing/2014/main" id="{889750A7-D904-4A0E-B1FE-A8A10C0C07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06741" y="3656239"/>
              <a:ext cx="266089" cy="49186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45" name="Line 140">
              <a:extLst>
                <a:ext uri="{FF2B5EF4-FFF2-40B4-BE49-F238E27FC236}">
                  <a16:creationId xmlns:a16="http://schemas.microsoft.com/office/drawing/2014/main" id="{D7D41B2C-3FDA-4E16-B10B-7E50A3DCCA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13235" y="4288632"/>
              <a:ext cx="133045" cy="6323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46" name="Line 141">
              <a:extLst>
                <a:ext uri="{FF2B5EF4-FFF2-40B4-BE49-F238E27FC236}">
                  <a16:creationId xmlns:a16="http://schemas.microsoft.com/office/drawing/2014/main" id="{4BD87644-EDC0-4CF0-AD52-724D5E5670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46280" y="4288632"/>
              <a:ext cx="66522" cy="6323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47" name="Line 142">
              <a:extLst>
                <a:ext uri="{FF2B5EF4-FFF2-40B4-BE49-F238E27FC236}">
                  <a16:creationId xmlns:a16="http://schemas.microsoft.com/office/drawing/2014/main" id="{D073B655-0A1E-4857-8B80-75EA8965D7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2369" y="4288632"/>
              <a:ext cx="0" cy="6323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48" name="Line 143">
              <a:extLst>
                <a:ext uri="{FF2B5EF4-FFF2-40B4-BE49-F238E27FC236}">
                  <a16:creationId xmlns:a16="http://schemas.microsoft.com/office/drawing/2014/main" id="{E50ABDB4-D0A1-4494-BEA1-2D5A6AFA0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2369" y="4288632"/>
              <a:ext cx="199567" cy="6323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49" name="Line 144">
              <a:extLst>
                <a:ext uri="{FF2B5EF4-FFF2-40B4-BE49-F238E27FC236}">
                  <a16:creationId xmlns:a16="http://schemas.microsoft.com/office/drawing/2014/main" id="{B481F76A-61D7-4381-ADBD-2AAACE7E2B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78459" y="4288632"/>
              <a:ext cx="133045" cy="6323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50" name="Line 145">
              <a:extLst>
                <a:ext uri="{FF2B5EF4-FFF2-40B4-BE49-F238E27FC236}">
                  <a16:creationId xmlns:a16="http://schemas.microsoft.com/office/drawing/2014/main" id="{6D97B31E-F0BC-4CA7-8A49-63F431E810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78459" y="4288632"/>
              <a:ext cx="332612" cy="6323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51" name="Line 146">
              <a:extLst>
                <a:ext uri="{FF2B5EF4-FFF2-40B4-BE49-F238E27FC236}">
                  <a16:creationId xmlns:a16="http://schemas.microsoft.com/office/drawing/2014/main" id="{98267418-2FFE-48ED-9384-7E2D54FD1C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11071" y="4288632"/>
              <a:ext cx="199567" cy="6323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52" name="Line 147">
              <a:extLst>
                <a:ext uri="{FF2B5EF4-FFF2-40B4-BE49-F238E27FC236}">
                  <a16:creationId xmlns:a16="http://schemas.microsoft.com/office/drawing/2014/main" id="{506AC6C4-2281-4A7E-B243-149B752138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11071" y="4288632"/>
              <a:ext cx="399134" cy="6323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53" name="Line 148">
              <a:extLst>
                <a:ext uri="{FF2B5EF4-FFF2-40B4-BE49-F238E27FC236}">
                  <a16:creationId xmlns:a16="http://schemas.microsoft.com/office/drawing/2014/main" id="{C5007A14-6E96-4054-9666-555EE2C01D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72830" y="4288632"/>
              <a:ext cx="66522" cy="6323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54" name="Line 149">
              <a:extLst>
                <a:ext uri="{FF2B5EF4-FFF2-40B4-BE49-F238E27FC236}">
                  <a16:creationId xmlns:a16="http://schemas.microsoft.com/office/drawing/2014/main" id="{C78B05FB-AE6E-4148-AC6D-26A06A0074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39786" y="4288632"/>
              <a:ext cx="133045" cy="6323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55" name="Line 150">
              <a:extLst>
                <a:ext uri="{FF2B5EF4-FFF2-40B4-BE49-F238E27FC236}">
                  <a16:creationId xmlns:a16="http://schemas.microsoft.com/office/drawing/2014/main" id="{3CF18790-FAC1-4137-8A27-189A11A0C6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40219" y="4288632"/>
              <a:ext cx="66522" cy="6323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56" name="Line 151">
              <a:extLst>
                <a:ext uri="{FF2B5EF4-FFF2-40B4-BE49-F238E27FC236}">
                  <a16:creationId xmlns:a16="http://schemas.microsoft.com/office/drawing/2014/main" id="{392B2EBA-1438-4B0F-8CBC-88E62296CA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40652" y="4288632"/>
              <a:ext cx="266089" cy="6323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57" name="Line 152">
              <a:extLst>
                <a:ext uri="{FF2B5EF4-FFF2-40B4-BE49-F238E27FC236}">
                  <a16:creationId xmlns:a16="http://schemas.microsoft.com/office/drawing/2014/main" id="{705D5344-1FF3-481D-ADEA-A8AD29C176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41085" y="4288632"/>
              <a:ext cx="199567" cy="6323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58" name="Line 153">
              <a:extLst>
                <a:ext uri="{FF2B5EF4-FFF2-40B4-BE49-F238E27FC236}">
                  <a16:creationId xmlns:a16="http://schemas.microsoft.com/office/drawing/2014/main" id="{2FC82A42-280A-4D43-B66B-574974F331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41517" y="4288632"/>
              <a:ext cx="399134" cy="6323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59" name="Oval 154">
              <a:extLst>
                <a:ext uri="{FF2B5EF4-FFF2-40B4-BE49-F238E27FC236}">
                  <a16:creationId xmlns:a16="http://schemas.microsoft.com/office/drawing/2014/main" id="{B978A222-BB42-491D-88C9-0DCB7C6A6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5847" y="5623681"/>
              <a:ext cx="133045" cy="14053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ko-KR" sz="1600">
                <a:latin typeface="굴림" panose="020B0600000101010101" pitchFamily="50" charset="-127"/>
                <a:ea typeface="바탕체" panose="02030609000101010101" pitchFamily="17" charset="-127"/>
              </a:endParaRPr>
            </a:p>
          </p:txBody>
        </p:sp>
        <p:sp>
          <p:nvSpPr>
            <p:cNvPr id="8260" name="Oval 155">
              <a:extLst>
                <a:ext uri="{FF2B5EF4-FFF2-40B4-BE49-F238E27FC236}">
                  <a16:creationId xmlns:a16="http://schemas.microsoft.com/office/drawing/2014/main" id="{8109C08B-7844-4157-92A7-CF87B09EB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129" y="5623681"/>
              <a:ext cx="133045" cy="14053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ko-KR" sz="1600">
                <a:latin typeface="굴림" panose="020B0600000101010101" pitchFamily="50" charset="-127"/>
                <a:ea typeface="바탕체" panose="02030609000101010101" pitchFamily="17" charset="-127"/>
              </a:endParaRPr>
            </a:p>
          </p:txBody>
        </p:sp>
        <p:sp>
          <p:nvSpPr>
            <p:cNvPr id="8261" name="Oval 156">
              <a:extLst>
                <a:ext uri="{FF2B5EF4-FFF2-40B4-BE49-F238E27FC236}">
                  <a16:creationId xmlns:a16="http://schemas.microsoft.com/office/drawing/2014/main" id="{86D3DD0E-6469-4A27-8656-33DB4CAFC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3682" y="5623681"/>
              <a:ext cx="133045" cy="14053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ko-KR" sz="1600">
                <a:latin typeface="굴림" panose="020B0600000101010101" pitchFamily="50" charset="-127"/>
                <a:ea typeface="바탕체" panose="02030609000101010101" pitchFamily="17" charset="-127"/>
              </a:endParaRPr>
            </a:p>
          </p:txBody>
        </p:sp>
        <p:sp>
          <p:nvSpPr>
            <p:cNvPr id="8262" name="Oval 157">
              <a:extLst>
                <a:ext uri="{FF2B5EF4-FFF2-40B4-BE49-F238E27FC236}">
                  <a16:creationId xmlns:a16="http://schemas.microsoft.com/office/drawing/2014/main" id="{A42B9E03-C493-4225-AECC-27EE58CD8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2830" y="5623681"/>
              <a:ext cx="133045" cy="14053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lang="ko-KR" altLang="ko-KR" sz="1600">
                <a:latin typeface="굴림" panose="020B0600000101010101" pitchFamily="50" charset="-127"/>
                <a:ea typeface="바탕체" panose="02030609000101010101" pitchFamily="17" charset="-127"/>
              </a:endParaRPr>
            </a:p>
          </p:txBody>
        </p:sp>
        <p:sp>
          <p:nvSpPr>
            <p:cNvPr id="8263" name="Oval 158">
              <a:extLst>
                <a:ext uri="{FF2B5EF4-FFF2-40B4-BE49-F238E27FC236}">
                  <a16:creationId xmlns:a16="http://schemas.microsoft.com/office/drawing/2014/main" id="{AAE6BC23-69B1-48FB-8832-D739AE076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4548" y="5623681"/>
              <a:ext cx="133045" cy="14053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ko-KR" sz="1600">
                <a:latin typeface="굴림" panose="020B0600000101010101" pitchFamily="50" charset="-127"/>
                <a:ea typeface="바탕체" panose="02030609000101010101" pitchFamily="17" charset="-127"/>
              </a:endParaRPr>
            </a:p>
          </p:txBody>
        </p:sp>
        <p:sp>
          <p:nvSpPr>
            <p:cNvPr id="8264" name="Oval 159">
              <a:extLst>
                <a:ext uri="{FF2B5EF4-FFF2-40B4-BE49-F238E27FC236}">
                  <a16:creationId xmlns:a16="http://schemas.microsoft.com/office/drawing/2014/main" id="{65B79310-1A69-4710-A89E-4177F0459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3263" y="5623681"/>
              <a:ext cx="133045" cy="14053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lang="ko-KR" altLang="ko-KR" sz="1600">
                <a:latin typeface="굴림" panose="020B0600000101010101" pitchFamily="50" charset="-127"/>
                <a:ea typeface="바탕체" panose="02030609000101010101" pitchFamily="17" charset="-127"/>
              </a:endParaRPr>
            </a:p>
          </p:txBody>
        </p:sp>
        <p:sp>
          <p:nvSpPr>
            <p:cNvPr id="8265" name="Oval 160">
              <a:extLst>
                <a:ext uri="{FF2B5EF4-FFF2-40B4-BE49-F238E27FC236}">
                  <a16:creationId xmlns:a16="http://schemas.microsoft.com/office/drawing/2014/main" id="{9A4707C3-270C-4ACF-A18B-FF5256EF9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3696" y="5623681"/>
              <a:ext cx="133045" cy="14053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ko-KR" sz="1600">
                <a:latin typeface="굴림" panose="020B0600000101010101" pitchFamily="50" charset="-127"/>
                <a:ea typeface="바탕체" panose="02030609000101010101" pitchFamily="17" charset="-127"/>
              </a:endParaRPr>
            </a:p>
          </p:txBody>
        </p:sp>
        <p:sp>
          <p:nvSpPr>
            <p:cNvPr id="8266" name="Oval 161">
              <a:extLst>
                <a:ext uri="{FF2B5EF4-FFF2-40B4-BE49-F238E27FC236}">
                  <a16:creationId xmlns:a16="http://schemas.microsoft.com/office/drawing/2014/main" id="{3E6A4F68-E84B-43BC-981E-12206DCB5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4981" y="5623681"/>
              <a:ext cx="133045" cy="14053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ko-KR" sz="1600">
                <a:latin typeface="굴림" panose="020B0600000101010101" pitchFamily="50" charset="-127"/>
                <a:ea typeface="바탕체" panose="02030609000101010101" pitchFamily="17" charset="-127"/>
              </a:endParaRPr>
            </a:p>
          </p:txBody>
        </p:sp>
        <p:sp>
          <p:nvSpPr>
            <p:cNvPr id="8267" name="Oval 162">
              <a:extLst>
                <a:ext uri="{FF2B5EF4-FFF2-40B4-BE49-F238E27FC236}">
                  <a16:creationId xmlns:a16="http://schemas.microsoft.com/office/drawing/2014/main" id="{CFD6512A-176C-429E-AFF3-FE930AC83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4562" y="5623681"/>
              <a:ext cx="133045" cy="14053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ko-KR" sz="1600">
                <a:latin typeface="굴림" panose="020B0600000101010101" pitchFamily="50" charset="-127"/>
                <a:ea typeface="바탕체" panose="02030609000101010101" pitchFamily="17" charset="-127"/>
              </a:endParaRPr>
            </a:p>
          </p:txBody>
        </p:sp>
        <p:sp>
          <p:nvSpPr>
            <p:cNvPr id="8268" name="Oval 163">
              <a:extLst>
                <a:ext uri="{FF2B5EF4-FFF2-40B4-BE49-F238E27FC236}">
                  <a16:creationId xmlns:a16="http://schemas.microsoft.com/office/drawing/2014/main" id="{3ADCD0D4-5DC2-43EE-AFCA-6721FD009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5414" y="5623681"/>
              <a:ext cx="133045" cy="14053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ko-KR" sz="1600">
                <a:latin typeface="굴림" panose="020B0600000101010101" pitchFamily="50" charset="-127"/>
                <a:ea typeface="바탕체" panose="02030609000101010101" pitchFamily="17" charset="-127"/>
              </a:endParaRPr>
            </a:p>
          </p:txBody>
        </p:sp>
        <p:sp>
          <p:nvSpPr>
            <p:cNvPr id="8269" name="Oval 164">
              <a:extLst>
                <a:ext uri="{FF2B5EF4-FFF2-40B4-BE49-F238E27FC236}">
                  <a16:creationId xmlns:a16="http://schemas.microsoft.com/office/drawing/2014/main" id="{71AFDC2C-F13C-4367-98D2-1F4975A3C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4115" y="5623681"/>
              <a:ext cx="133045" cy="14053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ko-KR" sz="1600">
                <a:latin typeface="굴림" panose="020B0600000101010101" pitchFamily="50" charset="-127"/>
                <a:ea typeface="바탕체" panose="02030609000101010101" pitchFamily="17" charset="-127"/>
              </a:endParaRPr>
            </a:p>
          </p:txBody>
        </p:sp>
        <p:sp>
          <p:nvSpPr>
            <p:cNvPr id="8270" name="Oval 165">
              <a:extLst>
                <a:ext uri="{FF2B5EF4-FFF2-40B4-BE49-F238E27FC236}">
                  <a16:creationId xmlns:a16="http://schemas.microsoft.com/office/drawing/2014/main" id="{0D9F08AC-9C6D-49E5-AE42-ECB52BE85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6713" y="5623681"/>
              <a:ext cx="133045" cy="14053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ko-KR" sz="1600">
                <a:latin typeface="굴림" panose="020B0600000101010101" pitchFamily="50" charset="-127"/>
                <a:ea typeface="바탕체" panose="02030609000101010101" pitchFamily="17" charset="-127"/>
              </a:endParaRPr>
            </a:p>
          </p:txBody>
        </p:sp>
        <p:sp>
          <p:nvSpPr>
            <p:cNvPr id="8271" name="Oval 166">
              <a:extLst>
                <a:ext uri="{FF2B5EF4-FFF2-40B4-BE49-F238E27FC236}">
                  <a16:creationId xmlns:a16="http://schemas.microsoft.com/office/drawing/2014/main" id="{8DE3D426-4603-402E-9F38-C41966F77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6280" y="5623681"/>
              <a:ext cx="133045" cy="14053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ko-KR" sz="1600">
                <a:latin typeface="굴림" panose="020B0600000101010101" pitchFamily="50" charset="-127"/>
                <a:ea typeface="바탕체" panose="02030609000101010101" pitchFamily="17" charset="-127"/>
              </a:endParaRPr>
            </a:p>
          </p:txBody>
        </p:sp>
        <p:sp>
          <p:nvSpPr>
            <p:cNvPr id="8272" name="Oval 167">
              <a:extLst>
                <a:ext uri="{FF2B5EF4-FFF2-40B4-BE49-F238E27FC236}">
                  <a16:creationId xmlns:a16="http://schemas.microsoft.com/office/drawing/2014/main" id="{1385F355-C25E-426C-9CC5-347C1C0F3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4995" y="5623681"/>
              <a:ext cx="133045" cy="14053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lang="ko-KR" altLang="ko-KR" sz="1600">
                <a:latin typeface="굴림" panose="020B0600000101010101" pitchFamily="50" charset="-127"/>
                <a:ea typeface="바탕체" panose="02030609000101010101" pitchFamily="17" charset="-127"/>
              </a:endParaRPr>
            </a:p>
          </p:txBody>
        </p:sp>
        <p:sp>
          <p:nvSpPr>
            <p:cNvPr id="8273" name="Line 168">
              <a:extLst>
                <a:ext uri="{FF2B5EF4-FFF2-40B4-BE49-F238E27FC236}">
                  <a16:creationId xmlns:a16="http://schemas.microsoft.com/office/drawing/2014/main" id="{35F07DC5-D62F-459B-84E8-074193C46C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3235" y="5061555"/>
              <a:ext cx="0" cy="56212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74" name="Line 169">
              <a:extLst>
                <a:ext uri="{FF2B5EF4-FFF2-40B4-BE49-F238E27FC236}">
                  <a16:creationId xmlns:a16="http://schemas.microsoft.com/office/drawing/2014/main" id="{DFC23824-C0B3-44A0-BF1A-01814B87AB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12802" y="5061555"/>
              <a:ext cx="0" cy="56212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75" name="Line 170">
              <a:extLst>
                <a:ext uri="{FF2B5EF4-FFF2-40B4-BE49-F238E27FC236}">
                  <a16:creationId xmlns:a16="http://schemas.microsoft.com/office/drawing/2014/main" id="{CA8332EE-0014-4E06-B3FC-21FA86A48F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2369" y="5061555"/>
              <a:ext cx="0" cy="56212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76" name="Line 171">
              <a:extLst>
                <a:ext uri="{FF2B5EF4-FFF2-40B4-BE49-F238E27FC236}">
                  <a16:creationId xmlns:a16="http://schemas.microsoft.com/office/drawing/2014/main" id="{0ED748D8-78D2-4A77-BAD7-76382E3973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11936" y="5061555"/>
              <a:ext cx="0" cy="56212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77" name="Line 172">
              <a:extLst>
                <a:ext uri="{FF2B5EF4-FFF2-40B4-BE49-F238E27FC236}">
                  <a16:creationId xmlns:a16="http://schemas.microsoft.com/office/drawing/2014/main" id="{51B0E5E9-A295-4646-9F36-2DCEC7C483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11504" y="5061555"/>
              <a:ext cx="0" cy="56212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78" name="Line 173">
              <a:extLst>
                <a:ext uri="{FF2B5EF4-FFF2-40B4-BE49-F238E27FC236}">
                  <a16:creationId xmlns:a16="http://schemas.microsoft.com/office/drawing/2014/main" id="{809FCFA1-5EBC-41E6-BFBE-326FDB90F3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11071" y="5061555"/>
              <a:ext cx="0" cy="56212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79" name="Line 174">
              <a:extLst>
                <a:ext uri="{FF2B5EF4-FFF2-40B4-BE49-F238E27FC236}">
                  <a16:creationId xmlns:a16="http://schemas.microsoft.com/office/drawing/2014/main" id="{7275C89F-132E-47A1-9FA8-D1FAC688C2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10638" y="5061555"/>
              <a:ext cx="0" cy="56212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80" name="Line 175">
              <a:extLst>
                <a:ext uri="{FF2B5EF4-FFF2-40B4-BE49-F238E27FC236}">
                  <a16:creationId xmlns:a16="http://schemas.microsoft.com/office/drawing/2014/main" id="{C89CF452-7F56-4852-BCC7-151F2E2E0F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10205" y="5061555"/>
              <a:ext cx="0" cy="56212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81" name="Line 176">
              <a:extLst>
                <a:ext uri="{FF2B5EF4-FFF2-40B4-BE49-F238E27FC236}">
                  <a16:creationId xmlns:a16="http://schemas.microsoft.com/office/drawing/2014/main" id="{9A9FFBC6-4271-4E35-AC50-E00C7B3D19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41517" y="5061555"/>
              <a:ext cx="0" cy="56212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82" name="Line 177">
              <a:extLst>
                <a:ext uri="{FF2B5EF4-FFF2-40B4-BE49-F238E27FC236}">
                  <a16:creationId xmlns:a16="http://schemas.microsoft.com/office/drawing/2014/main" id="{B976FD66-1C58-4DF7-A7ED-F0C00F010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41085" y="5061555"/>
              <a:ext cx="0" cy="56212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83" name="Line 178">
              <a:extLst>
                <a:ext uri="{FF2B5EF4-FFF2-40B4-BE49-F238E27FC236}">
                  <a16:creationId xmlns:a16="http://schemas.microsoft.com/office/drawing/2014/main" id="{8139445F-860F-48B4-8357-AC00F3B01B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40652" y="5061555"/>
              <a:ext cx="0" cy="56212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84" name="Line 179">
              <a:extLst>
                <a:ext uri="{FF2B5EF4-FFF2-40B4-BE49-F238E27FC236}">
                  <a16:creationId xmlns:a16="http://schemas.microsoft.com/office/drawing/2014/main" id="{3E3D456F-289F-4B8B-BD4F-48A3D9934D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40219" y="5061555"/>
              <a:ext cx="0" cy="56212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85" name="Line 180">
              <a:extLst>
                <a:ext uri="{FF2B5EF4-FFF2-40B4-BE49-F238E27FC236}">
                  <a16:creationId xmlns:a16="http://schemas.microsoft.com/office/drawing/2014/main" id="{46BFF281-BA4C-429F-88B7-639A8294A5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39786" y="5061555"/>
              <a:ext cx="0" cy="56212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86" name="Line 181">
              <a:extLst>
                <a:ext uri="{FF2B5EF4-FFF2-40B4-BE49-F238E27FC236}">
                  <a16:creationId xmlns:a16="http://schemas.microsoft.com/office/drawing/2014/main" id="{51C23F27-AA25-4C9F-9A19-039EEEA0C5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39353" y="5061555"/>
              <a:ext cx="0" cy="56212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87" name="Line 185">
              <a:extLst>
                <a:ext uri="{FF2B5EF4-FFF2-40B4-BE49-F238E27FC236}">
                  <a16:creationId xmlns:a16="http://schemas.microsoft.com/office/drawing/2014/main" id="{C30877E9-2A65-4931-9776-C0E72D6052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04063" y="4686300"/>
              <a:ext cx="574675" cy="0"/>
            </a:xfrm>
            <a:prstGeom prst="line">
              <a:avLst/>
            </a:prstGeom>
            <a:noFill/>
            <a:ln w="38100" cap="rnd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8288" name="Rectangle 187">
              <a:extLst>
                <a:ext uri="{FF2B5EF4-FFF2-40B4-BE49-F238E27FC236}">
                  <a16:creationId xmlns:a16="http://schemas.microsoft.com/office/drawing/2014/main" id="{6FCC977F-DC3D-4A81-A79D-1FBCA80BA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8513" y="3028950"/>
              <a:ext cx="576262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1000">
                  <a:latin typeface="굴림" panose="020B0600000101010101" pitchFamily="50" charset="-127"/>
                  <a:ea typeface="바탕체" panose="02030609000101010101" pitchFamily="17" charset="-127"/>
                </a:rPr>
                <a:t>X1 = 1</a:t>
              </a:r>
            </a:p>
          </p:txBody>
        </p:sp>
        <p:sp>
          <p:nvSpPr>
            <p:cNvPr id="8289" name="Rectangle 188">
              <a:extLst>
                <a:ext uri="{FF2B5EF4-FFF2-40B4-BE49-F238E27FC236}">
                  <a16:creationId xmlns:a16="http://schemas.microsoft.com/office/drawing/2014/main" id="{24AAE43B-B753-457F-BA87-79C215B01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4638" y="3028950"/>
              <a:ext cx="576262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1000">
                  <a:latin typeface="굴림" panose="020B0600000101010101" pitchFamily="50" charset="-127"/>
                  <a:ea typeface="바탕체" panose="02030609000101010101" pitchFamily="17" charset="-127"/>
                </a:rPr>
                <a:t>X1 = 4</a:t>
              </a:r>
            </a:p>
          </p:txBody>
        </p:sp>
        <p:sp>
          <p:nvSpPr>
            <p:cNvPr id="8290" name="Rectangle 189">
              <a:extLst>
                <a:ext uri="{FF2B5EF4-FFF2-40B4-BE49-F238E27FC236}">
                  <a16:creationId xmlns:a16="http://schemas.microsoft.com/office/drawing/2014/main" id="{1351912C-18F2-4793-9862-FEA1DE00A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173413"/>
              <a:ext cx="576262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1000">
                  <a:latin typeface="굴림" panose="020B0600000101010101" pitchFamily="50" charset="-127"/>
                  <a:ea typeface="바탕체" panose="02030609000101010101" pitchFamily="17" charset="-127"/>
                </a:rPr>
                <a:t>X1 = 3</a:t>
              </a:r>
            </a:p>
          </p:txBody>
        </p:sp>
        <p:sp>
          <p:nvSpPr>
            <p:cNvPr id="8291" name="Rectangle 190">
              <a:extLst>
                <a:ext uri="{FF2B5EF4-FFF2-40B4-BE49-F238E27FC236}">
                  <a16:creationId xmlns:a16="http://schemas.microsoft.com/office/drawing/2014/main" id="{9762ABD8-8F49-4E68-AA19-D72776489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0675" y="3173413"/>
              <a:ext cx="576263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1000">
                  <a:latin typeface="굴림" panose="020B0600000101010101" pitchFamily="50" charset="-127"/>
                  <a:ea typeface="바탕체" panose="02030609000101010101" pitchFamily="17" charset="-127"/>
                </a:rPr>
                <a:t>X1 = 2</a:t>
              </a:r>
            </a:p>
          </p:txBody>
        </p:sp>
        <p:sp>
          <p:nvSpPr>
            <p:cNvPr id="8292" name="Rectangle 191">
              <a:extLst>
                <a:ext uri="{FF2B5EF4-FFF2-40B4-BE49-F238E27FC236}">
                  <a16:creationId xmlns:a16="http://schemas.microsoft.com/office/drawing/2014/main" id="{217F8435-6D99-4995-8311-3E905EF51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3475" y="5260975"/>
              <a:ext cx="576263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1000">
                  <a:latin typeface="굴림" panose="020B0600000101010101" pitchFamily="50" charset="-127"/>
                  <a:ea typeface="바탕체" panose="02030609000101010101" pitchFamily="17" charset="-127"/>
                </a:rPr>
                <a:t>X 4= 4</a:t>
              </a:r>
            </a:p>
          </p:txBody>
        </p:sp>
        <p:sp>
          <p:nvSpPr>
            <p:cNvPr id="8293" name="Rectangle 192">
              <a:extLst>
                <a:ext uri="{FF2B5EF4-FFF2-40B4-BE49-F238E27FC236}">
                  <a16:creationId xmlns:a16="http://schemas.microsoft.com/office/drawing/2014/main" id="{41010747-A1C2-4E59-905B-60F7BFDE9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0813" y="3749675"/>
              <a:ext cx="576262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1000">
                  <a:latin typeface="굴림" panose="020B0600000101010101" pitchFamily="50" charset="-127"/>
                  <a:ea typeface="바탕체" panose="02030609000101010101" pitchFamily="17" charset="-127"/>
                </a:rPr>
                <a:t>X2 = 2</a:t>
              </a:r>
            </a:p>
          </p:txBody>
        </p:sp>
        <p:sp>
          <p:nvSpPr>
            <p:cNvPr id="8294" name="Rectangle 193">
              <a:extLst>
                <a:ext uri="{FF2B5EF4-FFF2-40B4-BE49-F238E27FC236}">
                  <a16:creationId xmlns:a16="http://schemas.microsoft.com/office/drawing/2014/main" id="{964C4983-EBEB-4614-BB6E-E37AC405B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7075" y="3749675"/>
              <a:ext cx="2159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1000">
                  <a:latin typeface="굴림" panose="020B0600000101010101" pitchFamily="50" charset="-127"/>
                  <a:ea typeface="바탕체" panose="02030609000101010101" pitchFamily="17" charset="-127"/>
                </a:rPr>
                <a:t>3</a:t>
              </a:r>
            </a:p>
          </p:txBody>
        </p:sp>
        <p:sp>
          <p:nvSpPr>
            <p:cNvPr id="8295" name="Rectangle 194">
              <a:extLst>
                <a:ext uri="{FF2B5EF4-FFF2-40B4-BE49-F238E27FC236}">
                  <a16:creationId xmlns:a16="http://schemas.microsoft.com/office/drawing/2014/main" id="{0DD0369B-4C56-4A03-9957-F3A854D69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4413" y="3749675"/>
              <a:ext cx="287337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1000">
                  <a:latin typeface="굴림" panose="020B0600000101010101" pitchFamily="50" charset="-127"/>
                  <a:ea typeface="바탕체" panose="02030609000101010101" pitchFamily="17" charset="-127"/>
                </a:rPr>
                <a:t>4</a:t>
              </a:r>
            </a:p>
          </p:txBody>
        </p:sp>
        <p:sp>
          <p:nvSpPr>
            <p:cNvPr id="8296" name="Rectangle 195">
              <a:extLst>
                <a:ext uri="{FF2B5EF4-FFF2-40B4-BE49-F238E27FC236}">
                  <a16:creationId xmlns:a16="http://schemas.microsoft.com/office/drawing/2014/main" id="{1D498B1A-DD4A-4BFB-AF17-1EC5C73D3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738" y="5260975"/>
              <a:ext cx="287337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1000">
                  <a:latin typeface="굴림" panose="020B0600000101010101" pitchFamily="50" charset="-127"/>
                  <a:ea typeface="바탕체" panose="02030609000101010101" pitchFamily="17" charset="-127"/>
                </a:rPr>
                <a:t>3</a:t>
              </a:r>
            </a:p>
          </p:txBody>
        </p:sp>
        <p:sp>
          <p:nvSpPr>
            <p:cNvPr id="8297" name="Rectangle 196">
              <a:extLst>
                <a:ext uri="{FF2B5EF4-FFF2-40B4-BE49-F238E27FC236}">
                  <a16:creationId xmlns:a16="http://schemas.microsoft.com/office/drawing/2014/main" id="{CAAA464A-56B3-4DA7-94F9-1FB4ED29F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4913" y="4541838"/>
              <a:ext cx="576262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1000" b="1">
                  <a:latin typeface="굴림" panose="020B0600000101010101" pitchFamily="50" charset="-127"/>
                  <a:ea typeface="바탕체" panose="02030609000101010101" pitchFamily="17" charset="-127"/>
                </a:rPr>
                <a:t>X3 = 3</a:t>
              </a:r>
            </a:p>
          </p:txBody>
        </p:sp>
        <p:sp>
          <p:nvSpPr>
            <p:cNvPr id="8298" name="Rectangle 197">
              <a:extLst>
                <a:ext uri="{FF2B5EF4-FFF2-40B4-BE49-F238E27FC236}">
                  <a16:creationId xmlns:a16="http://schemas.microsoft.com/office/drawing/2014/main" id="{C7439FDF-F77A-4C64-A757-F5419068A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1175" y="4541838"/>
              <a:ext cx="287338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1000">
                  <a:latin typeface="굴림" panose="020B0600000101010101" pitchFamily="50" charset="-127"/>
                  <a:ea typeface="바탕체" panose="02030609000101010101" pitchFamily="17" charset="-127"/>
                </a:rPr>
                <a:t>4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D4F4D18-C339-45A0-9250-460040C702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-14288"/>
            <a:ext cx="7772400" cy="803276"/>
          </a:xfrm>
        </p:spPr>
        <p:txBody>
          <a:bodyPr/>
          <a:lstStyle/>
          <a:p>
            <a:pPr algn="ctr" eaLnBrk="1" hangingPunct="1"/>
            <a:r>
              <a:rPr lang="en-US" altLang="ko-KR" sz="3200" b="1" u="sng">
                <a:ea typeface="굴림" panose="020B0600000101010101" pitchFamily="50" charset="-127"/>
              </a:rPr>
              <a:t>Backtracking (</a:t>
            </a:r>
            <a:r>
              <a:rPr lang="ko-KR" altLang="en-US" sz="3200" b="1" u="sng">
                <a:ea typeface="굴림" panose="020B0600000101010101" pitchFamily="50" charset="-127"/>
              </a:rPr>
              <a:t>재귀적</a:t>
            </a:r>
            <a:r>
              <a:rPr lang="en-US" altLang="ko-KR" sz="3200" b="1" u="sng">
                <a:ea typeface="굴림" panose="020B0600000101010101" pitchFamily="50" charset="-127"/>
              </a:rPr>
              <a:t>) </a:t>
            </a:r>
            <a:r>
              <a:rPr lang="ko-KR" altLang="en-US" sz="3200" b="1" u="sng">
                <a:ea typeface="굴림" panose="020B0600000101010101" pitchFamily="50" charset="-127"/>
              </a:rPr>
              <a:t>알고리즘</a:t>
            </a:r>
            <a:endParaRPr lang="ko-KR" altLang="en-US" sz="3200">
              <a:ea typeface="굴림" panose="020B0600000101010101" pitchFamily="50" charset="-127"/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EFD6DDD9-EF91-4F86-81FE-927056513CD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836613"/>
            <a:ext cx="7486650" cy="5761037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ClrTx/>
              <a:buSzPct val="140000"/>
              <a:buFont typeface="Wingdings" panose="05000000000000000000" pitchFamily="2" charset="2"/>
              <a:buChar char="§"/>
              <a:defRPr/>
            </a:pPr>
            <a:r>
              <a:rPr lang="ko-KR" altLang="en-US" sz="1600" dirty="0">
                <a:ea typeface="굴림" panose="020B0600000101010101" pitchFamily="50" charset="-127"/>
              </a:rPr>
              <a:t>구하고자 하는 정답인 해 </a:t>
            </a:r>
            <a:r>
              <a:rPr lang="en-US" altLang="ko-KR" sz="1600" dirty="0">
                <a:ea typeface="굴림" panose="020B0600000101010101" pitchFamily="50" charset="-127"/>
              </a:rPr>
              <a:t>(x</a:t>
            </a:r>
            <a:r>
              <a:rPr lang="en-US" altLang="ko-KR" sz="1600" baseline="-25000" dirty="0">
                <a:ea typeface="굴림" panose="020B0600000101010101" pitchFamily="50" charset="-127"/>
              </a:rPr>
              <a:t>1</a:t>
            </a:r>
            <a:r>
              <a:rPr lang="en-US" altLang="ko-KR" sz="1600" dirty="0">
                <a:ea typeface="굴림" panose="020B0600000101010101" pitchFamily="50" charset="-127"/>
              </a:rPr>
              <a:t>, x</a:t>
            </a:r>
            <a:r>
              <a:rPr lang="en-US" altLang="ko-KR" sz="1600" baseline="-25000" dirty="0">
                <a:ea typeface="굴림" panose="020B0600000101010101" pitchFamily="50" charset="-127"/>
              </a:rPr>
              <a:t>2</a:t>
            </a:r>
            <a:r>
              <a:rPr lang="en-US" altLang="ko-KR" sz="1600" dirty="0">
                <a:ea typeface="굴림" panose="020B0600000101010101" pitchFamily="50" charset="-127"/>
              </a:rPr>
              <a:t>,</a:t>
            </a: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</a:rPr>
              <a:t>…</a:t>
            </a:r>
            <a:r>
              <a:rPr lang="en-US" altLang="ko-KR" sz="1600" dirty="0">
                <a:ea typeface="굴림" panose="020B0600000101010101" pitchFamily="50" charset="-127"/>
              </a:rPr>
              <a:t>, </a:t>
            </a:r>
            <a:r>
              <a:rPr lang="en-US" altLang="ko-KR" sz="1600" dirty="0" err="1">
                <a:ea typeface="굴림" panose="020B0600000101010101" pitchFamily="50" charset="-127"/>
              </a:rPr>
              <a:t>x</a:t>
            </a:r>
            <a:r>
              <a:rPr lang="en-US" altLang="ko-KR" sz="1600" baseline="-25000" dirty="0" err="1">
                <a:ea typeface="굴림" panose="020B0600000101010101" pitchFamily="50" charset="-127"/>
              </a:rPr>
              <a:t>n</a:t>
            </a:r>
            <a:r>
              <a:rPr lang="en-US" altLang="ko-KR" sz="1600" dirty="0">
                <a:ea typeface="굴림" panose="020B0600000101010101" pitchFamily="50" charset="-127"/>
              </a:rPr>
              <a:t>)</a:t>
            </a:r>
            <a:r>
              <a:rPr lang="ko-KR" altLang="en-US" sz="1600" dirty="0">
                <a:ea typeface="굴림" panose="020B0600000101010101" pitchFamily="50" charset="-127"/>
              </a:rPr>
              <a:t>을 배열 </a:t>
            </a:r>
            <a:r>
              <a:rPr lang="en-US" altLang="ko-KR" sz="1600" dirty="0">
                <a:ea typeface="굴림" panose="020B0600000101010101" pitchFamily="50" charset="-127"/>
              </a:rPr>
              <a:t>X[1], X[2], </a:t>
            </a: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</a:rPr>
              <a:t>…</a:t>
            </a:r>
            <a:r>
              <a:rPr lang="en-US" altLang="ko-KR" sz="1600" dirty="0">
                <a:ea typeface="굴림" panose="020B0600000101010101" pitchFamily="50" charset="-127"/>
              </a:rPr>
              <a:t> , X[n]</a:t>
            </a:r>
            <a:r>
              <a:rPr lang="ko-KR" altLang="en-US" sz="1600" dirty="0">
                <a:ea typeface="굴림" panose="020B0600000101010101" pitchFamily="50" charset="-127"/>
              </a:rPr>
              <a:t>에 저장한다</a:t>
            </a:r>
            <a:r>
              <a:rPr lang="en-US" altLang="ko-KR" sz="1600" dirty="0">
                <a:ea typeface="굴림" panose="020B0600000101010101" pitchFamily="50" charset="-127"/>
              </a:rPr>
              <a:t>. </a:t>
            </a:r>
            <a:endParaRPr lang="en-US" altLang="ko-KR" sz="2000" dirty="0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pPr marL="0" indent="0" algn="just" eaLnBrk="1" hangingPunct="1">
              <a:lnSpc>
                <a:spcPct val="80000"/>
              </a:lnSpc>
              <a:buClrTx/>
              <a:buSzPct val="140000"/>
              <a:buFont typeface="Wingdings" panose="05000000000000000000" pitchFamily="2" charset="2"/>
              <a:buNone/>
              <a:defRPr/>
            </a:pPr>
            <a:r>
              <a:rPr lang="en-US" altLang="ko-KR" sz="1800" b="1" dirty="0">
                <a:solidFill>
                  <a:srgbClr val="000000"/>
                </a:solidFill>
                <a:ea typeface="굴림" panose="020B0600000101010101" pitchFamily="50" charset="-127"/>
              </a:rPr>
              <a:t>Algorithm</a:t>
            </a:r>
            <a:r>
              <a:rPr lang="en-US" altLang="ko-KR" sz="1800" b="1" dirty="0">
                <a:ea typeface="굴림" panose="020B0600000101010101" pitchFamily="50" charset="-127"/>
              </a:rPr>
              <a:t> backtrack(x, k, n) </a:t>
            </a:r>
          </a:p>
          <a:p>
            <a:pPr eaLnBrk="1" hangingPunct="1">
              <a:lnSpc>
                <a:spcPct val="80000"/>
              </a:lnSpc>
              <a:buClrTx/>
              <a:buFontTx/>
              <a:buNone/>
              <a:defRPr/>
            </a:pPr>
            <a:r>
              <a:rPr lang="en-US" altLang="ko-KR" sz="1800" b="1" dirty="0">
                <a:ea typeface="굴림" panose="020B0600000101010101" pitchFamily="50" charset="-127"/>
              </a:rPr>
              <a:t>// x[1], x[2], … , x[k-1]</a:t>
            </a:r>
            <a:r>
              <a:rPr lang="ko-KR" altLang="en-US" sz="1800" b="1" dirty="0">
                <a:ea typeface="굴림" panose="020B0600000101010101" pitchFamily="50" charset="-127"/>
              </a:rPr>
              <a:t>가 정해진 상태에서 </a:t>
            </a:r>
            <a:r>
              <a:rPr lang="en-US" altLang="ko-KR" sz="1800" b="1" dirty="0">
                <a:ea typeface="굴림" panose="020B0600000101010101" pitchFamily="50" charset="-127"/>
              </a:rPr>
              <a:t>x[k], …, x[n]</a:t>
            </a:r>
            <a:r>
              <a:rPr lang="ko-KR" altLang="en-US" sz="1800" b="1" dirty="0">
                <a:ea typeface="굴림" panose="020B0600000101010101" pitchFamily="50" charset="-127"/>
              </a:rPr>
              <a:t>를 구함</a:t>
            </a:r>
          </a:p>
          <a:p>
            <a:pPr eaLnBrk="1" hangingPunct="1">
              <a:lnSpc>
                <a:spcPct val="80000"/>
              </a:lnSpc>
              <a:buClrTx/>
              <a:buFontTx/>
              <a:buNone/>
              <a:defRPr/>
            </a:pPr>
            <a:endParaRPr lang="en-US" altLang="ko-KR" sz="1800" b="1" dirty="0"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  <a:buClrTx/>
              <a:buFontTx/>
              <a:buNone/>
              <a:defRPr/>
            </a:pPr>
            <a:r>
              <a:rPr lang="en-US" altLang="ko-KR" sz="1800" b="1" dirty="0">
                <a:ea typeface="굴림" panose="020B0600000101010101" pitchFamily="50" charset="-127"/>
              </a:rPr>
              <a:t>   for each x[k] such that x[k] </a:t>
            </a:r>
            <a:r>
              <a:rPr lang="en-US" altLang="ko-KR" sz="1800" b="1" dirty="0">
                <a:ea typeface="굴림" panose="020B0600000101010101" pitchFamily="50" charset="-127"/>
                <a:sym typeface="Symbol" panose="05050102010706020507" pitchFamily="18" charset="2"/>
              </a:rPr>
              <a:t></a:t>
            </a:r>
            <a:r>
              <a:rPr lang="en-US" altLang="ko-KR" sz="1800" b="1" dirty="0">
                <a:ea typeface="굴림" panose="020B0600000101010101" pitchFamily="50" charset="-127"/>
              </a:rPr>
              <a:t>T(x[1],…,x[k-1] </a:t>
            </a:r>
          </a:p>
          <a:p>
            <a:pPr eaLnBrk="1" hangingPunct="1">
              <a:lnSpc>
                <a:spcPct val="80000"/>
              </a:lnSpc>
              <a:buClrTx/>
              <a:buFontTx/>
              <a:buNone/>
              <a:defRPr/>
            </a:pPr>
            <a:r>
              <a:rPr lang="en-US" altLang="ko-KR" sz="1800" b="1" dirty="0">
                <a:ea typeface="굴림" panose="020B0600000101010101" pitchFamily="50" charset="-127"/>
              </a:rPr>
              <a:t>      if (B</a:t>
            </a:r>
            <a:r>
              <a:rPr lang="en-US" altLang="ko-KR" sz="1800" b="1" baseline="-25000" dirty="0">
                <a:ea typeface="굴림" panose="020B0600000101010101" pitchFamily="50" charset="-127"/>
              </a:rPr>
              <a:t>k</a:t>
            </a:r>
            <a:r>
              <a:rPr lang="en-US" altLang="ko-KR" sz="1800" b="1" dirty="0">
                <a:ea typeface="굴림" panose="020B0600000101010101" pitchFamily="50" charset="-127"/>
              </a:rPr>
              <a:t>(x[1],x[2],…,x[k])) </a:t>
            </a:r>
          </a:p>
          <a:p>
            <a:pPr eaLnBrk="1" hangingPunct="1">
              <a:lnSpc>
                <a:spcPct val="80000"/>
              </a:lnSpc>
              <a:buClrTx/>
              <a:buFontTx/>
              <a:buNone/>
              <a:defRPr/>
            </a:pPr>
            <a:r>
              <a:rPr lang="en-US" altLang="ko-KR" sz="1800" b="1" dirty="0">
                <a:ea typeface="굴림" panose="020B0600000101010101" pitchFamily="50" charset="-127"/>
              </a:rPr>
              <a:t>          if (x[1],…,x[k]) is a path to an answer node,</a:t>
            </a:r>
          </a:p>
          <a:p>
            <a:pPr eaLnBrk="1" hangingPunct="1">
              <a:lnSpc>
                <a:spcPct val="80000"/>
              </a:lnSpc>
              <a:buClrTx/>
              <a:buFontTx/>
              <a:buNone/>
              <a:defRPr/>
            </a:pPr>
            <a:r>
              <a:rPr lang="en-US" altLang="ko-KR" sz="1800" b="1" dirty="0">
                <a:ea typeface="굴림" panose="020B0600000101010101" pitchFamily="50" charset="-127"/>
              </a:rPr>
              <a:t>              output x[1], x[2],…,x[k]</a:t>
            </a:r>
          </a:p>
          <a:p>
            <a:pPr eaLnBrk="1" hangingPunct="1">
              <a:lnSpc>
                <a:spcPct val="80000"/>
              </a:lnSpc>
              <a:buClrTx/>
              <a:buFontTx/>
              <a:buNone/>
              <a:defRPr/>
            </a:pPr>
            <a:r>
              <a:rPr lang="en-US" altLang="ko-KR" sz="1800" b="1" dirty="0">
                <a:ea typeface="굴림" panose="020B0600000101010101" pitchFamily="50" charset="-127"/>
              </a:rPr>
              <a:t>              return</a:t>
            </a:r>
          </a:p>
          <a:p>
            <a:pPr eaLnBrk="1" hangingPunct="1">
              <a:lnSpc>
                <a:spcPct val="80000"/>
              </a:lnSpc>
              <a:buClrTx/>
              <a:buFontTx/>
              <a:buNone/>
              <a:defRPr/>
            </a:pPr>
            <a:r>
              <a:rPr lang="en-US" altLang="ko-KR" sz="1800" b="1" dirty="0">
                <a:ea typeface="굴림" panose="020B0600000101010101" pitchFamily="50" charset="-127"/>
              </a:rPr>
              <a:t>          else if (k &lt; n) </a:t>
            </a:r>
          </a:p>
          <a:p>
            <a:pPr eaLnBrk="1" hangingPunct="1">
              <a:lnSpc>
                <a:spcPct val="80000"/>
              </a:lnSpc>
              <a:buClrTx/>
              <a:buFontTx/>
              <a:buNone/>
              <a:defRPr/>
            </a:pPr>
            <a:r>
              <a:rPr lang="en-US" altLang="ko-KR" sz="1800" b="1" dirty="0">
                <a:ea typeface="굴림" panose="020B0600000101010101" pitchFamily="50" charset="-127"/>
              </a:rPr>
              <a:t>              backtrack(x,k+1,n)</a:t>
            </a:r>
            <a:endParaRPr lang="en-US" altLang="ko-KR" sz="2000" dirty="0"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  <a:buClrTx/>
              <a:buFontTx/>
              <a:buNone/>
              <a:defRPr/>
            </a:pPr>
            <a:endParaRPr lang="en-US" altLang="ko-KR" sz="2000" dirty="0">
              <a:ea typeface="굴림" panose="020B0600000101010101" pitchFamily="50" charset="-127"/>
            </a:endParaRPr>
          </a:p>
          <a:p>
            <a:pPr algn="just" eaLnBrk="1" hangingPunct="1">
              <a:lnSpc>
                <a:spcPct val="80000"/>
              </a:lnSpc>
              <a:buClrTx/>
              <a:buSzPct val="140000"/>
              <a:buFont typeface="Wingdings" panose="05000000000000000000" pitchFamily="2" charset="2"/>
              <a:buChar char="§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T(x</a:t>
            </a:r>
            <a:r>
              <a:rPr lang="en-US" altLang="ko-KR" sz="1600" baseline="-25000" dirty="0">
                <a:ea typeface="굴림" panose="020B0600000101010101" pitchFamily="50" charset="-127"/>
              </a:rPr>
              <a:t>1</a:t>
            </a:r>
            <a:r>
              <a:rPr lang="en-US" altLang="ko-KR" sz="1600" dirty="0">
                <a:ea typeface="굴림" panose="020B0600000101010101" pitchFamily="50" charset="-127"/>
              </a:rPr>
              <a:t>, x</a:t>
            </a:r>
            <a:r>
              <a:rPr lang="en-US" altLang="ko-KR" sz="1600" baseline="-25000" dirty="0">
                <a:ea typeface="굴림" panose="020B0600000101010101" pitchFamily="50" charset="-127"/>
              </a:rPr>
              <a:t>2</a:t>
            </a:r>
            <a:r>
              <a:rPr lang="en-US" altLang="ko-KR" sz="1600" dirty="0">
                <a:ea typeface="굴림" panose="020B0600000101010101" pitchFamily="50" charset="-127"/>
              </a:rPr>
              <a:t>,</a:t>
            </a: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</a:rPr>
              <a:t>…</a:t>
            </a:r>
            <a:r>
              <a:rPr lang="en-US" altLang="ko-KR" sz="1600" dirty="0">
                <a:ea typeface="굴림" panose="020B0600000101010101" pitchFamily="50" charset="-127"/>
              </a:rPr>
              <a:t>, </a:t>
            </a:r>
            <a:r>
              <a:rPr lang="en-US" altLang="ko-KR" sz="1600" dirty="0" err="1">
                <a:ea typeface="굴림" panose="020B0600000101010101" pitchFamily="50" charset="-127"/>
              </a:rPr>
              <a:t>x</a:t>
            </a:r>
            <a:r>
              <a:rPr lang="en-US" altLang="ko-KR" sz="1600" baseline="-25000" dirty="0" err="1">
                <a:ea typeface="굴림" panose="020B0600000101010101" pitchFamily="50" charset="-127"/>
              </a:rPr>
              <a:t>k</a:t>
            </a:r>
            <a:r>
              <a:rPr lang="en-US" altLang="ko-KR" sz="1600" dirty="0">
                <a:ea typeface="굴림" panose="020B0600000101010101" pitchFamily="50" charset="-127"/>
              </a:rPr>
              <a:t>): x</a:t>
            </a:r>
            <a:r>
              <a:rPr lang="en-US" altLang="ko-KR" sz="1600" baseline="-25000" dirty="0">
                <a:ea typeface="굴림" panose="020B0600000101010101" pitchFamily="50" charset="-127"/>
              </a:rPr>
              <a:t>k+1</a:t>
            </a:r>
            <a:r>
              <a:rPr lang="ko-KR" altLang="en-US" sz="1600" dirty="0">
                <a:ea typeface="굴림" panose="020B0600000101010101" pitchFamily="50" charset="-127"/>
              </a:rPr>
              <a:t>에 대한 가능한 값들의 집합</a:t>
            </a:r>
            <a:r>
              <a:rPr lang="en-US" altLang="ko-KR" sz="1600" dirty="0">
                <a:ea typeface="굴림" panose="020B0600000101010101" pitchFamily="50" charset="-127"/>
              </a:rPr>
              <a:t>t</a:t>
            </a:r>
          </a:p>
          <a:p>
            <a:pPr algn="just" eaLnBrk="1" hangingPunct="1">
              <a:lnSpc>
                <a:spcPct val="80000"/>
              </a:lnSpc>
              <a:buClrTx/>
              <a:buSzPct val="140000"/>
              <a:buFont typeface="Wingdings" panose="05000000000000000000" pitchFamily="2" charset="2"/>
              <a:buChar char="§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algn="just" eaLnBrk="1" hangingPunct="1">
              <a:lnSpc>
                <a:spcPct val="80000"/>
              </a:lnSpc>
              <a:buClrTx/>
              <a:buSzPct val="140000"/>
              <a:buFont typeface="Wingdings" panose="05000000000000000000" pitchFamily="2" charset="2"/>
              <a:buChar char="§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B</a:t>
            </a:r>
            <a:r>
              <a:rPr lang="en-US" altLang="ko-KR" sz="1600" baseline="-25000" dirty="0">
                <a:ea typeface="굴림" panose="020B0600000101010101" pitchFamily="50" charset="-127"/>
              </a:rPr>
              <a:t>k</a:t>
            </a:r>
            <a:r>
              <a:rPr lang="en-US" altLang="ko-KR" sz="1600" dirty="0">
                <a:ea typeface="굴림" panose="020B0600000101010101" pitchFamily="50" charset="-127"/>
              </a:rPr>
              <a:t>: Bounding function (</a:t>
            </a:r>
            <a:r>
              <a:rPr lang="ko-KR" altLang="en-US" sz="1600" dirty="0">
                <a:ea typeface="굴림" panose="020B0600000101010101" pitchFamily="50" charset="-127"/>
              </a:rPr>
              <a:t>한정 함수</a:t>
            </a:r>
            <a:r>
              <a:rPr lang="en-US" altLang="ko-KR" sz="1600" dirty="0">
                <a:ea typeface="굴림" panose="020B0600000101010101" pitchFamily="50" charset="-127"/>
              </a:rPr>
              <a:t>)</a:t>
            </a:r>
          </a:p>
          <a:p>
            <a:pPr eaLnBrk="1" hangingPunct="1">
              <a:lnSpc>
                <a:spcPct val="150000"/>
              </a:lnSpc>
              <a:buClrTx/>
              <a:buFontTx/>
              <a:buNone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      </a:t>
            </a:r>
            <a:r>
              <a:rPr lang="ko-KR" altLang="en-US" sz="1600" dirty="0">
                <a:ea typeface="굴림" panose="020B0600000101010101" pitchFamily="50" charset="-127"/>
              </a:rPr>
              <a:t>만약 </a:t>
            </a:r>
            <a:r>
              <a:rPr lang="en-US" altLang="ko-KR" sz="1600" dirty="0">
                <a:ea typeface="굴림" panose="020B0600000101010101" pitchFamily="50" charset="-127"/>
              </a:rPr>
              <a:t>root</a:t>
            </a:r>
            <a:r>
              <a:rPr lang="ko-KR" altLang="en-US" sz="1600" dirty="0">
                <a:ea typeface="굴림" panose="020B0600000101010101" pitchFamily="50" charset="-127"/>
              </a:rPr>
              <a:t>로부터 현재 노드까지의 경로 </a:t>
            </a:r>
            <a:r>
              <a:rPr lang="en-US" altLang="ko-KR" sz="1600" dirty="0">
                <a:ea typeface="굴림" panose="020B0600000101010101" pitchFamily="50" charset="-127"/>
              </a:rPr>
              <a:t>(x</a:t>
            </a:r>
            <a:r>
              <a:rPr lang="en-US" altLang="ko-KR" sz="1600" baseline="-25000" dirty="0">
                <a:ea typeface="굴림" panose="020B0600000101010101" pitchFamily="50" charset="-127"/>
              </a:rPr>
              <a:t>i</a:t>
            </a:r>
            <a:r>
              <a:rPr lang="en-US" altLang="ko-KR" sz="1600" dirty="0">
                <a:ea typeface="굴림" panose="020B0600000101010101" pitchFamily="50" charset="-127"/>
              </a:rPr>
              <a:t>, x</a:t>
            </a:r>
            <a:r>
              <a:rPr lang="en-US" altLang="ko-KR" sz="1600" baseline="-25000" dirty="0">
                <a:ea typeface="굴림" panose="020B0600000101010101" pitchFamily="50" charset="-127"/>
              </a:rPr>
              <a:t>2</a:t>
            </a:r>
            <a:r>
              <a:rPr lang="en-US" altLang="ko-KR" sz="1600" dirty="0">
                <a:ea typeface="굴림" panose="020B0600000101010101" pitchFamily="50" charset="-127"/>
              </a:rPr>
              <a:t>,</a:t>
            </a: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</a:rPr>
              <a:t>…</a:t>
            </a:r>
            <a:r>
              <a:rPr lang="en-US" altLang="ko-KR" sz="1600" dirty="0">
                <a:ea typeface="굴림" panose="020B0600000101010101" pitchFamily="50" charset="-127"/>
              </a:rPr>
              <a:t>, </a:t>
            </a:r>
            <a:r>
              <a:rPr lang="en-US" altLang="ko-KR" sz="1600" dirty="0" err="1">
                <a:ea typeface="굴림" panose="020B0600000101010101" pitchFamily="50" charset="-127"/>
              </a:rPr>
              <a:t>x</a:t>
            </a:r>
            <a:r>
              <a:rPr lang="en-US" altLang="ko-KR" sz="1600" baseline="-25000" dirty="0" err="1">
                <a:ea typeface="굴림" panose="020B0600000101010101" pitchFamily="50" charset="-127"/>
              </a:rPr>
              <a:t>k</a:t>
            </a:r>
            <a:r>
              <a:rPr lang="en-US" altLang="ko-KR" sz="1600" dirty="0">
                <a:ea typeface="굴림" panose="020B0600000101010101" pitchFamily="50" charset="-127"/>
              </a:rPr>
              <a:t>)</a:t>
            </a:r>
            <a:r>
              <a:rPr lang="ko-KR" altLang="en-US" sz="1600" dirty="0">
                <a:ea typeface="굴림" panose="020B0600000101010101" pitchFamily="50" charset="-127"/>
              </a:rPr>
              <a:t>에 대하여</a:t>
            </a:r>
            <a:r>
              <a:rPr lang="en-US" altLang="ko-KR" sz="1600" dirty="0">
                <a:ea typeface="굴림" panose="020B0600000101010101" pitchFamily="50" charset="-127"/>
              </a:rPr>
              <a:t>, </a:t>
            </a:r>
            <a:r>
              <a:rPr lang="ko-KR" altLang="en-US" sz="1600" dirty="0">
                <a:ea typeface="굴림" panose="020B0600000101010101" pitchFamily="50" charset="-127"/>
              </a:rPr>
              <a:t>해를 계속 찾아볼 필요가 있는지를 판단하는 함수로 참 혹은 거짓</a:t>
            </a:r>
          </a:p>
          <a:p>
            <a:pPr eaLnBrk="1" hangingPunct="1">
              <a:lnSpc>
                <a:spcPct val="150000"/>
              </a:lnSpc>
              <a:buClrTx/>
              <a:buFontTx/>
              <a:buNone/>
              <a:defRPr/>
            </a:pPr>
            <a:r>
              <a:rPr lang="ko-KR" altLang="en-US" sz="1600" dirty="0">
                <a:ea typeface="굴림" panose="020B0600000101010101" pitchFamily="50" charset="-127"/>
              </a:rPr>
              <a:t>      </a:t>
            </a:r>
            <a:r>
              <a:rPr lang="en-US" altLang="ko-KR" sz="1600" dirty="0">
                <a:ea typeface="굴림" panose="020B0600000101010101" pitchFamily="50" charset="-127"/>
              </a:rPr>
              <a:t>B</a:t>
            </a:r>
            <a:r>
              <a:rPr lang="en-US" altLang="ko-KR" sz="1600" baseline="-25000" dirty="0">
                <a:ea typeface="굴림" panose="020B0600000101010101" pitchFamily="50" charset="-127"/>
              </a:rPr>
              <a:t>k</a:t>
            </a:r>
            <a:r>
              <a:rPr lang="en-US" altLang="ko-KR" sz="1600" dirty="0">
                <a:ea typeface="굴림" panose="020B0600000101010101" pitchFamily="50" charset="-127"/>
              </a:rPr>
              <a:t>(x</a:t>
            </a:r>
            <a:r>
              <a:rPr lang="en-US" altLang="ko-KR" sz="1600" baseline="-25000" dirty="0">
                <a:ea typeface="굴림" panose="020B0600000101010101" pitchFamily="50" charset="-127"/>
              </a:rPr>
              <a:t>i</a:t>
            </a:r>
            <a:r>
              <a:rPr lang="en-US" altLang="ko-KR" sz="1600" dirty="0">
                <a:ea typeface="굴림" panose="020B0600000101010101" pitchFamily="50" charset="-127"/>
              </a:rPr>
              <a:t>, x</a:t>
            </a:r>
            <a:r>
              <a:rPr lang="en-US" altLang="ko-KR" sz="1600" baseline="-25000" dirty="0">
                <a:ea typeface="굴림" panose="020B0600000101010101" pitchFamily="50" charset="-127"/>
              </a:rPr>
              <a:t>2</a:t>
            </a:r>
            <a:r>
              <a:rPr lang="en-US" altLang="ko-KR" sz="1600" dirty="0">
                <a:ea typeface="굴림" panose="020B0600000101010101" pitchFamily="50" charset="-127"/>
              </a:rPr>
              <a:t>,</a:t>
            </a: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</a:rPr>
              <a:t>…</a:t>
            </a:r>
            <a:r>
              <a:rPr lang="en-US" altLang="ko-KR" sz="1600" dirty="0">
                <a:ea typeface="굴림" panose="020B0600000101010101" pitchFamily="50" charset="-127"/>
              </a:rPr>
              <a:t>, </a:t>
            </a:r>
            <a:r>
              <a:rPr lang="en-US" altLang="ko-KR" sz="1600" dirty="0" err="1">
                <a:ea typeface="굴림" panose="020B0600000101010101" pitchFamily="50" charset="-127"/>
              </a:rPr>
              <a:t>x</a:t>
            </a:r>
            <a:r>
              <a:rPr lang="en-US" altLang="ko-KR" sz="1600" baseline="-25000" dirty="0" err="1">
                <a:ea typeface="굴림" panose="020B0600000101010101" pitchFamily="50" charset="-127"/>
              </a:rPr>
              <a:t>k</a:t>
            </a:r>
            <a:r>
              <a:rPr lang="en-US" altLang="ko-KR" sz="1600" dirty="0">
                <a:ea typeface="굴림" panose="020B0600000101010101" pitchFamily="50" charset="-127"/>
              </a:rPr>
              <a:t>) </a:t>
            </a:r>
            <a:r>
              <a:rPr lang="ko-KR" altLang="en-US" sz="1600" dirty="0">
                <a:ea typeface="굴림" panose="020B0600000101010101" pitchFamily="50" charset="-127"/>
              </a:rPr>
              <a:t>이 거짓이면 이 경로는 더 이상 확장할 필요가 없다</a:t>
            </a:r>
            <a:r>
              <a:rPr lang="en-US" altLang="ko-KR" sz="1600" dirty="0"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80000"/>
              </a:lnSpc>
              <a:buClrTx/>
              <a:buFontTx/>
              <a:buNone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algn="just" eaLnBrk="1" hangingPunct="1">
              <a:lnSpc>
                <a:spcPct val="80000"/>
              </a:lnSpc>
              <a:buClrTx/>
              <a:buSzPct val="140000"/>
              <a:buFont typeface="Wingdings" panose="05000000000000000000" pitchFamily="2" charset="2"/>
              <a:buChar char="§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Backtrack(1)</a:t>
            </a:r>
            <a:r>
              <a:rPr lang="ko-KR" altLang="en-US" sz="1600" dirty="0">
                <a:ea typeface="굴림" panose="020B0600000101010101" pitchFamily="50" charset="-127"/>
              </a:rPr>
              <a:t>을 호출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77A80173-99BB-4C0C-9F50-6A68C77780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803275"/>
          </a:xfrm>
        </p:spPr>
        <p:txBody>
          <a:bodyPr/>
          <a:lstStyle/>
          <a:p>
            <a:pPr eaLnBrk="1" hangingPunct="1"/>
            <a:r>
              <a:rPr lang="en-US" altLang="ko-KR" sz="2800" b="1" u="sng">
                <a:ea typeface="굴림" panose="020B0600000101010101" pitchFamily="50" charset="-127"/>
              </a:rPr>
              <a:t>N-Queens </a:t>
            </a:r>
            <a:r>
              <a:rPr lang="ko-KR" altLang="en-US" sz="2800" b="1" u="sng">
                <a:ea typeface="굴림" panose="020B0600000101010101" pitchFamily="50" charset="-127"/>
              </a:rPr>
              <a:t>문제에 대한 </a:t>
            </a:r>
            <a:r>
              <a:rPr lang="en-US" altLang="ko-KR" sz="2800" b="1" u="sng">
                <a:ea typeface="굴림" panose="020B0600000101010101" pitchFamily="50" charset="-127"/>
              </a:rPr>
              <a:t>Backtracking </a:t>
            </a:r>
            <a:r>
              <a:rPr lang="ko-KR" altLang="en-US" sz="2800" b="1" u="sng">
                <a:ea typeface="굴림" panose="020B0600000101010101" pitchFamily="50" charset="-127"/>
              </a:rPr>
              <a:t>알고리즘</a:t>
            </a:r>
            <a:endParaRPr lang="ko-KR" altLang="en-US" sz="2800">
              <a:ea typeface="굴림" panose="020B0600000101010101" pitchFamily="50" charset="-127"/>
            </a:endParaRP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6588119-B66D-42EB-8595-B78FE9E44DA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341438"/>
            <a:ext cx="4897437" cy="2722562"/>
          </a:xfrm>
          <a:noFill/>
          <a:ln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>
                <a:ea typeface="굴림" panose="020B0600000101010101" pitchFamily="50" charset="-127"/>
              </a:rPr>
              <a:t>Algorithm nQueens(x, k, n)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600"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>
                <a:ea typeface="굴림" panose="020B0600000101010101" pitchFamily="50" charset="-127"/>
              </a:rPr>
              <a:t>   // x</a:t>
            </a:r>
            <a:r>
              <a:rPr lang="en-US" altLang="ko-KR" sz="1600" baseline="-25000">
                <a:ea typeface="굴림" panose="020B0600000101010101" pitchFamily="50" charset="-127"/>
              </a:rPr>
              <a:t>k</a:t>
            </a:r>
            <a:r>
              <a:rPr lang="ko-KR" altLang="en-US" sz="1600">
                <a:ea typeface="굴림" panose="020B0600000101010101" pitchFamily="50" charset="-127"/>
              </a:rPr>
              <a:t>가 가질 수 있는 값들의 집합 </a:t>
            </a:r>
            <a:r>
              <a:rPr lang="en-US" altLang="ko-KR" sz="1600">
                <a:ea typeface="굴림" panose="020B0600000101010101" pitchFamily="50" charset="-127"/>
              </a:rPr>
              <a:t>T = {1, 2, </a:t>
            </a:r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…</a:t>
            </a:r>
            <a:r>
              <a:rPr lang="en-US" altLang="ko-KR" sz="1600">
                <a:ea typeface="굴림" panose="020B0600000101010101" pitchFamily="50" charset="-127"/>
              </a:rPr>
              <a:t> , n}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>
                <a:ea typeface="굴림" panose="020B0600000101010101" pitchFamily="50" charset="-127"/>
              </a:rPr>
              <a:t>   for i = 1 to 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>
                <a:ea typeface="굴림" panose="020B0600000101010101" pitchFamily="50" charset="-127"/>
              </a:rPr>
              <a:t>       if (place(x, k, i)  // Place(x,k,i):</a:t>
            </a:r>
            <a:r>
              <a:rPr lang="ko-KR" altLang="en-US" sz="1600">
                <a:ea typeface="굴림" panose="020B0600000101010101" pitchFamily="50" charset="-127"/>
              </a:rPr>
              <a:t> </a:t>
            </a:r>
            <a:r>
              <a:rPr lang="en-US" altLang="ko-KR" sz="1600">
                <a:ea typeface="굴림" panose="020B0600000101010101" pitchFamily="50" charset="-127"/>
              </a:rPr>
              <a:t>Bounding </a:t>
            </a:r>
            <a:r>
              <a:rPr lang="ko-KR" altLang="en-US" sz="1600">
                <a:ea typeface="굴림" panose="020B0600000101010101" pitchFamily="50" charset="-127"/>
              </a:rPr>
              <a:t>함수임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ko-KR" altLang="en-US" sz="1600">
                <a:ea typeface="굴림" panose="020B0600000101010101" pitchFamily="50" charset="-127"/>
              </a:rPr>
              <a:t>   </a:t>
            </a:r>
            <a:r>
              <a:rPr lang="en-US" altLang="ko-KR" sz="1600">
                <a:ea typeface="굴림" panose="020B0600000101010101" pitchFamily="50" charset="-127"/>
              </a:rPr>
              <a:t>         x[k] = i;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>
                <a:ea typeface="굴림" panose="020B0600000101010101" pitchFamily="50" charset="-127"/>
              </a:rPr>
              <a:t>       if (k == n)  // </a:t>
            </a:r>
            <a:r>
              <a:rPr lang="ko-KR" altLang="en-US" sz="1600">
                <a:ea typeface="굴림" panose="020B0600000101010101" pitchFamily="50" charset="-127"/>
              </a:rPr>
              <a:t>해를</a:t>
            </a:r>
            <a:r>
              <a:rPr lang="en-US" altLang="ko-KR" sz="1600">
                <a:ea typeface="굴림" panose="020B0600000101010101" pitchFamily="50" charset="-127"/>
              </a:rPr>
              <a:t> </a:t>
            </a:r>
            <a:r>
              <a:rPr lang="ko-KR" altLang="en-US" sz="1600">
                <a:ea typeface="굴림" panose="020B0600000101010101" pitchFamily="50" charset="-127"/>
              </a:rPr>
              <a:t>찾은 경우</a:t>
            </a:r>
            <a:endParaRPr lang="en-US" altLang="ko-KR" sz="1600"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>
                <a:ea typeface="굴림" panose="020B0600000101010101" pitchFamily="50" charset="-127"/>
              </a:rPr>
              <a:t>           x[1],…,x[n]</a:t>
            </a:r>
            <a:r>
              <a:rPr lang="ko-KR" altLang="en-US" sz="1600">
                <a:ea typeface="굴림" panose="020B0600000101010101" pitchFamily="50" charset="-127"/>
              </a:rPr>
              <a:t>을 출력</a:t>
            </a:r>
            <a:endParaRPr lang="en-US" altLang="ko-KR" sz="1600"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>
                <a:ea typeface="굴림" panose="020B0600000101010101" pitchFamily="50" charset="-127"/>
              </a:rPr>
              <a:t>       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>
                <a:ea typeface="굴림" panose="020B0600000101010101" pitchFamily="50" charset="-127"/>
              </a:rPr>
              <a:t>           nQueens(x,k+1, n);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600">
              <a:ea typeface="굴림" panose="020B0600000101010101" pitchFamily="50" charset="-127"/>
            </a:endParaRPr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4E361B52-BE87-439B-B273-C17F07781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4314825"/>
            <a:ext cx="5688012" cy="169227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600">
                <a:latin typeface="굴림" panose="020B0600000101010101" pitchFamily="50" charset="-127"/>
                <a:ea typeface="바탕체" panose="02030609000101010101" pitchFamily="17" charset="-127"/>
              </a:rPr>
              <a:t>Algorithm place(x, k, i)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600">
                <a:latin typeface="굴림" panose="020B0600000101010101" pitchFamily="50" charset="-127"/>
                <a:ea typeface="바탕체" panose="02030609000101010101" pitchFamily="17" charset="-127"/>
              </a:rPr>
              <a:t>   for j = 1 to k-1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600">
                <a:latin typeface="굴림" panose="020B0600000101010101" pitchFamily="50" charset="-127"/>
                <a:ea typeface="바탕체" panose="02030609000101010101" pitchFamily="17" charset="-127"/>
              </a:rPr>
              <a:t>      if ((x[j] == i) or abs(x[j] </a:t>
            </a:r>
            <a:r>
              <a:rPr lang="en-US" altLang="ko-KR" sz="1600">
                <a:latin typeface="Times New Roman" panose="02020603050405020304" pitchFamily="18" charset="0"/>
                <a:ea typeface="바탕체" panose="02030609000101010101" pitchFamily="17" charset="-127"/>
              </a:rPr>
              <a:t>–</a:t>
            </a:r>
            <a:r>
              <a:rPr lang="en-US" altLang="ko-KR" sz="1600">
                <a:latin typeface="굴림" panose="020B0600000101010101" pitchFamily="50" charset="-127"/>
                <a:ea typeface="바탕체" panose="02030609000101010101" pitchFamily="17" charset="-127"/>
              </a:rPr>
              <a:t> i) == abs(j </a:t>
            </a:r>
            <a:r>
              <a:rPr lang="en-US" altLang="ko-KR" sz="1600">
                <a:latin typeface="Times New Roman" panose="02020603050405020304" pitchFamily="18" charset="0"/>
                <a:ea typeface="바탕체" panose="02030609000101010101" pitchFamily="17" charset="-127"/>
              </a:rPr>
              <a:t>–</a:t>
            </a:r>
            <a:r>
              <a:rPr lang="en-US" altLang="ko-KR" sz="1600">
                <a:latin typeface="굴림" panose="020B0600000101010101" pitchFamily="50" charset="-127"/>
                <a:ea typeface="바탕체" panose="02030609000101010101" pitchFamily="17" charset="-127"/>
              </a:rPr>
              <a:t> k))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600">
                <a:latin typeface="굴림" panose="020B0600000101010101" pitchFamily="50" charset="-127"/>
                <a:ea typeface="바탕체" panose="02030609000101010101" pitchFamily="17" charset="-127"/>
              </a:rPr>
              <a:t>        return false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600">
                <a:latin typeface="굴림" panose="020B0600000101010101" pitchFamily="50" charset="-127"/>
                <a:ea typeface="바탕체" panose="02030609000101010101" pitchFamily="17" charset="-127"/>
              </a:rPr>
              <a:t>   return true</a:t>
            </a:r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54FF54BD-0B3B-4908-B0C6-A2F5F7E61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6021388"/>
            <a:ext cx="2266950" cy="322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굴림" panose="020B0600000101010101" pitchFamily="50" charset="-127"/>
                <a:ea typeface="바탕체" panose="02030609000101010101" pitchFamily="17" charset="-127"/>
              </a:rPr>
              <a:t>NQueens(1, n)</a:t>
            </a:r>
            <a:r>
              <a:rPr lang="ko-KR" altLang="en-US" sz="1600">
                <a:solidFill>
                  <a:schemeClr val="tx1"/>
                </a:solidFill>
                <a:latin typeface="굴림" panose="020B0600000101010101" pitchFamily="50" charset="-127"/>
                <a:ea typeface="바탕체" panose="02030609000101010101" pitchFamily="17" charset="-127"/>
              </a:rPr>
              <a:t>을 호출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66CC"/>
      </a:dk2>
      <a:lt2>
        <a:srgbClr val="CBCBCB"/>
      </a:lt2>
      <a:accent1>
        <a:srgbClr val="00CCFF"/>
      </a:accent1>
      <a:accent2>
        <a:srgbClr val="00FFCC"/>
      </a:accent2>
      <a:accent3>
        <a:srgbClr val="AAB8E2"/>
      </a:accent3>
      <a:accent4>
        <a:srgbClr val="DADADA"/>
      </a:accent4>
      <a:accent5>
        <a:srgbClr val="AAE2FF"/>
      </a:accent5>
      <a:accent6>
        <a:srgbClr val="00E7B9"/>
      </a:accent6>
      <a:hlink>
        <a:srgbClr val="FF3300"/>
      </a:hlink>
      <a:folHlink>
        <a:srgbClr val="FF7C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3432</TotalTime>
  <Words>729</Words>
  <Application>Microsoft Office PowerPoint</Application>
  <PresentationFormat>화면 슬라이드 쇼(4:3)</PresentationFormat>
  <Paragraphs>81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굴림</vt:lpstr>
      <vt:lpstr>Angsana New</vt:lpstr>
      <vt:lpstr>Arial</vt:lpstr>
      <vt:lpstr>Times New Roman</vt:lpstr>
      <vt:lpstr>Verdana</vt:lpstr>
      <vt:lpstr>Wingdings</vt:lpstr>
      <vt:lpstr>Default Design</vt:lpstr>
      <vt:lpstr>백트래킹 (Backtracking) </vt:lpstr>
      <vt:lpstr>PowerPoint 프레젠테이션</vt:lpstr>
      <vt:lpstr>예: N-Queens 문제</vt:lpstr>
      <vt:lpstr>백트래킹 알고리즘</vt:lpstr>
      <vt:lpstr>Backtracking (재귀적) 알고리즘</vt:lpstr>
      <vt:lpstr>N-Queens 문제에 대한 Backtracking 알고리즘</vt:lpstr>
    </vt:vector>
  </TitlesOfParts>
  <Company>Department of Computer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creator>Pradondet Nilagupta</dc:creator>
  <cp:lastModifiedBy>HCKIM</cp:lastModifiedBy>
  <cp:revision>322</cp:revision>
  <cp:lastPrinted>2000-06-14T10:30:00Z</cp:lastPrinted>
  <dcterms:created xsi:type="dcterms:W3CDTF">1999-09-28T09:52:25Z</dcterms:created>
  <dcterms:modified xsi:type="dcterms:W3CDTF">2021-12-02T16:47:54Z</dcterms:modified>
</cp:coreProperties>
</file>