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6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3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0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5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8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3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3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BDC4-1391-4B28-AB2B-0E2FCB5F0939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7FF1F-18BF-425C-A10B-AA8BF28EF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0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8279" y="940878"/>
            <a:ext cx="4373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 = n*(n+1)/2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 =0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= 1 to n</a:t>
            </a:r>
          </a:p>
          <a:p>
            <a:r>
              <a:rPr lang="en-US" altLang="ko-KR" dirty="0"/>
              <a:t>        s = s + </a:t>
            </a:r>
            <a:r>
              <a:rPr lang="en-US" altLang="ko-KR" dirty="0" err="1"/>
              <a:t>i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s = 0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= 1 to n</a:t>
            </a:r>
          </a:p>
          <a:p>
            <a:r>
              <a:rPr lang="en-US" altLang="ko-KR" dirty="0"/>
              <a:t>        for j = 1 to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            s = s + j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 while (n != 0)</a:t>
            </a:r>
          </a:p>
          <a:p>
            <a:r>
              <a:rPr lang="en-US" altLang="ko-KR" dirty="0"/>
              <a:t>        n%2</a:t>
            </a:r>
            <a:r>
              <a:rPr lang="ko-KR" altLang="en-US" dirty="0"/>
              <a:t>를 출력</a:t>
            </a:r>
            <a:endParaRPr lang="en-US" altLang="ko-KR" dirty="0"/>
          </a:p>
          <a:p>
            <a:r>
              <a:rPr lang="en-US" altLang="ko-KR" dirty="0"/>
              <a:t>        n = n / 2 (n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로 나눈 몫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51950" y="940878"/>
            <a:ext cx="40438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5)  </a:t>
            </a:r>
            <a:r>
              <a:rPr lang="en-US" altLang="ko-KR" dirty="0" err="1"/>
              <a:t>i</a:t>
            </a:r>
            <a:r>
              <a:rPr lang="en-US" altLang="ko-KR" dirty="0"/>
              <a:t> = 0, j = n-1</a:t>
            </a:r>
          </a:p>
          <a:p>
            <a:r>
              <a:rPr lang="en-US" altLang="ko-KR" dirty="0"/>
              <a:t>    while (</a:t>
            </a:r>
            <a:r>
              <a:rPr lang="en-US" altLang="ko-KR" dirty="0" err="1"/>
              <a:t>i</a:t>
            </a:r>
            <a:r>
              <a:rPr lang="en-US" altLang="ko-KR" dirty="0"/>
              <a:t> &lt; j)</a:t>
            </a:r>
          </a:p>
          <a:p>
            <a:r>
              <a:rPr lang="en-US" altLang="ko-KR" dirty="0"/>
              <a:t>       if (a[</a:t>
            </a:r>
            <a:r>
              <a:rPr lang="en-US" altLang="ko-KR" dirty="0" err="1"/>
              <a:t>i</a:t>
            </a:r>
            <a:r>
              <a:rPr lang="en-US" altLang="ko-KR" dirty="0"/>
              <a:t>] + a[j] == s)</a:t>
            </a:r>
          </a:p>
          <a:p>
            <a:r>
              <a:rPr lang="en-US" altLang="ko-KR" dirty="0"/>
              <a:t>             break</a:t>
            </a:r>
          </a:p>
          <a:p>
            <a:r>
              <a:rPr lang="en-US" altLang="ko-KR" dirty="0"/>
              <a:t>       else if (a[</a:t>
            </a:r>
            <a:r>
              <a:rPr lang="en-US" altLang="ko-KR" dirty="0" err="1"/>
              <a:t>i</a:t>
            </a:r>
            <a:r>
              <a:rPr lang="en-US" altLang="ko-KR" dirty="0"/>
              <a:t>] + a[j] &lt; s)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       else </a:t>
            </a:r>
          </a:p>
          <a:p>
            <a:r>
              <a:rPr lang="en-US" altLang="ko-KR" dirty="0"/>
              <a:t>            j = j - 1</a:t>
            </a:r>
          </a:p>
          <a:p>
            <a:endParaRPr lang="en-US" altLang="ko-KR" dirty="0"/>
          </a:p>
          <a:p>
            <a:r>
              <a:rPr lang="en-US" altLang="ko-KR" dirty="0"/>
              <a:t>6)  </a:t>
            </a:r>
            <a:r>
              <a:rPr lang="en-US" altLang="ko-KR" dirty="0" err="1"/>
              <a:t>isPrime</a:t>
            </a:r>
            <a:r>
              <a:rPr lang="en-US" altLang="ko-KR" dirty="0"/>
              <a:t> = True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= 2 to n-1</a:t>
            </a:r>
          </a:p>
          <a:p>
            <a:r>
              <a:rPr lang="en-US" altLang="ko-KR" dirty="0"/>
              <a:t>        if (n % </a:t>
            </a:r>
            <a:r>
              <a:rPr lang="en-US" altLang="ko-KR" dirty="0" err="1"/>
              <a:t>i</a:t>
            </a:r>
            <a:r>
              <a:rPr lang="en-US" altLang="ko-KR" dirty="0"/>
              <a:t> == 0) then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isPrime</a:t>
            </a:r>
            <a:r>
              <a:rPr lang="en-US" altLang="ko-KR" dirty="0"/>
              <a:t> = False</a:t>
            </a:r>
          </a:p>
          <a:p>
            <a:r>
              <a:rPr lang="en-US" altLang="ko-KR" dirty="0"/>
              <a:t>             break</a:t>
            </a:r>
          </a:p>
          <a:p>
            <a:r>
              <a:rPr lang="en-US" altLang="ko-KR" dirty="0"/>
              <a:t>7) </a:t>
            </a:r>
            <a:r>
              <a:rPr lang="en-US" altLang="ko-KR" dirty="0" err="1"/>
              <a:t>isPrime</a:t>
            </a:r>
            <a:r>
              <a:rPr lang="en-US" altLang="ko-KR" dirty="0"/>
              <a:t> = True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r>
              <a:rPr lang="en-US" altLang="ko-KR" dirty="0"/>
              <a:t>   while (</a:t>
            </a:r>
            <a:r>
              <a:rPr lang="en-US" altLang="ko-KR" dirty="0" err="1"/>
              <a:t>i</a:t>
            </a:r>
            <a:r>
              <a:rPr lang="en-US" altLang="ko-KR" dirty="0"/>
              <a:t>*</a:t>
            </a:r>
            <a:r>
              <a:rPr lang="en-US" altLang="ko-KR" dirty="0" err="1"/>
              <a:t>i</a:t>
            </a:r>
            <a:r>
              <a:rPr lang="en-US" altLang="ko-KR" dirty="0"/>
              <a:t> &lt;= n)</a:t>
            </a:r>
          </a:p>
          <a:p>
            <a:r>
              <a:rPr lang="en-US" altLang="ko-KR" dirty="0"/>
              <a:t>        if (n % </a:t>
            </a:r>
            <a:r>
              <a:rPr lang="en-US" altLang="ko-KR" dirty="0" err="1"/>
              <a:t>i</a:t>
            </a:r>
            <a:r>
              <a:rPr lang="en-US" altLang="ko-KR" dirty="0"/>
              <a:t> == 0)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isPrime</a:t>
            </a:r>
            <a:r>
              <a:rPr lang="en-US" altLang="ko-KR" dirty="0"/>
              <a:t> = False</a:t>
            </a:r>
          </a:p>
          <a:p>
            <a:r>
              <a:rPr lang="en-US" altLang="ko-KR" dirty="0"/>
              <a:t>            break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8536" y="263047"/>
            <a:ext cx="4146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수행시간</a:t>
            </a:r>
            <a:r>
              <a:rPr lang="ko-KR" altLang="en-US" sz="2800" dirty="0"/>
              <a:t> 분석 예</a:t>
            </a:r>
          </a:p>
        </p:txBody>
      </p:sp>
    </p:spTree>
    <p:extLst>
      <p:ext uri="{BB962C8B-B14F-4D97-AF65-F5344CB8AC3E}">
        <p14:creationId xmlns:p14="http://schemas.microsoft.com/office/powerpoint/2010/main" val="41726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8279" y="940878"/>
            <a:ext cx="4373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8) algorithm f(n)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r>
              <a:rPr lang="en-US" altLang="ko-KR" dirty="0"/>
              <a:t>      while (</a:t>
            </a:r>
            <a:r>
              <a:rPr lang="en-US" altLang="ko-KR" dirty="0" err="1"/>
              <a:t>i</a:t>
            </a:r>
            <a:r>
              <a:rPr lang="en-US" altLang="ko-KR" dirty="0"/>
              <a:t>*</a:t>
            </a:r>
            <a:r>
              <a:rPr lang="en-US" altLang="ko-KR" dirty="0" err="1"/>
              <a:t>i</a:t>
            </a:r>
            <a:r>
              <a:rPr lang="en-US" altLang="ko-KR" dirty="0"/>
              <a:t> &lt;= n)</a:t>
            </a:r>
          </a:p>
          <a:p>
            <a:r>
              <a:rPr lang="en-US" altLang="ko-KR" dirty="0"/>
              <a:t>          if (n % </a:t>
            </a:r>
            <a:r>
              <a:rPr lang="en-US" altLang="ko-KR" dirty="0" err="1"/>
              <a:t>i</a:t>
            </a:r>
            <a:r>
              <a:rPr lang="en-US" altLang="ko-KR" dirty="0"/>
              <a:t> == 0)</a:t>
            </a:r>
          </a:p>
          <a:p>
            <a:r>
              <a:rPr lang="en-US" altLang="ko-KR" dirty="0"/>
              <a:t>              return false</a:t>
            </a:r>
          </a:p>
          <a:p>
            <a:r>
              <a:rPr lang="en-US" altLang="ko-KR" dirty="0"/>
              <a:t>      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      return true</a:t>
            </a:r>
          </a:p>
          <a:p>
            <a:endParaRPr lang="en-US" altLang="ko-KR" dirty="0"/>
          </a:p>
          <a:p>
            <a:r>
              <a:rPr lang="en-US" altLang="ko-KR" dirty="0"/>
              <a:t>   count = 0</a:t>
            </a:r>
          </a:p>
          <a:p>
            <a:r>
              <a:rPr lang="en-US" altLang="ko-KR" dirty="0"/>
              <a:t>   for </a:t>
            </a:r>
            <a:r>
              <a:rPr lang="en-US" altLang="ko-KR" dirty="0" err="1"/>
              <a:t>i</a:t>
            </a:r>
            <a:r>
              <a:rPr lang="en-US" altLang="ko-KR" dirty="0"/>
              <a:t> = 2 to n</a:t>
            </a:r>
          </a:p>
          <a:p>
            <a:r>
              <a:rPr lang="en-US" altLang="ko-KR" dirty="0"/>
              <a:t>     if (f(</a:t>
            </a:r>
            <a:r>
              <a:rPr lang="en-US" altLang="ko-KR" dirty="0" err="1"/>
              <a:t>i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count = count + 1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1950" y="940878"/>
            <a:ext cx="40438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9)</a:t>
            </a:r>
          </a:p>
          <a:p>
            <a:r>
              <a:rPr lang="en-US" altLang="ko-KR" dirty="0" err="1"/>
              <a:t>maxFreq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for i = 0 to n-1 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freq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   for j = 0 to n-1</a:t>
            </a:r>
          </a:p>
          <a:p>
            <a:r>
              <a:rPr lang="en-US" altLang="ko-KR" dirty="0"/>
              <a:t>       if a[</a:t>
            </a:r>
            <a:r>
              <a:rPr lang="en-US" altLang="ko-KR" dirty="0" err="1"/>
              <a:t>i</a:t>
            </a:r>
            <a:r>
              <a:rPr lang="en-US" altLang="ko-KR" dirty="0"/>
              <a:t>] == a[j] then</a:t>
            </a:r>
          </a:p>
          <a:p>
            <a:r>
              <a:rPr lang="en-US" altLang="ko-KR" dirty="0"/>
              <a:t>          </a:t>
            </a:r>
            <a:r>
              <a:rPr lang="en-US" altLang="ko-KR" dirty="0" err="1"/>
              <a:t>freq</a:t>
            </a:r>
            <a:r>
              <a:rPr lang="en-US" altLang="ko-KR" dirty="0"/>
              <a:t>++</a:t>
            </a:r>
          </a:p>
          <a:p>
            <a:r>
              <a:rPr lang="en-US" altLang="ko-KR" dirty="0"/>
              <a:t>   if </a:t>
            </a:r>
            <a:r>
              <a:rPr lang="en-US" altLang="ko-KR" dirty="0" err="1"/>
              <a:t>maxFreq</a:t>
            </a:r>
            <a:r>
              <a:rPr lang="en-US" altLang="ko-KR" dirty="0"/>
              <a:t> &lt; </a:t>
            </a:r>
            <a:r>
              <a:rPr lang="en-US" altLang="ko-KR" dirty="0" err="1"/>
              <a:t>freq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en-US" altLang="ko-KR" dirty="0" err="1"/>
              <a:t>maxFreq</a:t>
            </a:r>
            <a:r>
              <a:rPr lang="en-US" altLang="ko-KR" dirty="0"/>
              <a:t> = </a:t>
            </a:r>
            <a:r>
              <a:rPr lang="en-US" altLang="ko-KR" dirty="0" err="1"/>
              <a:t>freq</a:t>
            </a:r>
            <a:r>
              <a:rPr lang="en-US" altLang="ko-KR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8536" y="263047"/>
            <a:ext cx="4146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수행시간</a:t>
            </a:r>
            <a:r>
              <a:rPr lang="ko-KR" altLang="en-US" sz="2800" dirty="0"/>
              <a:t> 분석 예</a:t>
            </a:r>
          </a:p>
        </p:txBody>
      </p:sp>
    </p:spTree>
    <p:extLst>
      <p:ext uri="{BB962C8B-B14F-4D97-AF65-F5344CB8AC3E}">
        <p14:creationId xmlns:p14="http://schemas.microsoft.com/office/powerpoint/2010/main" val="396583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325</Words>
  <Application>Microsoft Office PowerPoint</Application>
  <PresentationFormat>와이드스크린</PresentationFormat>
  <Paragraphs>61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cse</dc:creator>
  <cp:lastModifiedBy>HCKIM</cp:lastModifiedBy>
  <cp:revision>9</cp:revision>
  <dcterms:created xsi:type="dcterms:W3CDTF">2021-03-11T01:16:28Z</dcterms:created>
  <dcterms:modified xsi:type="dcterms:W3CDTF">2021-09-08T01:31:19Z</dcterms:modified>
</cp:coreProperties>
</file>