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7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5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3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9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8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6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8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8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E48AE-1AC9-4616-9413-15769D859E0A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7AE8-3CD3-45DC-B16E-0B66498C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70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프로그래밍 </a:t>
            </a:r>
            <a:r>
              <a:rPr lang="en-US" altLang="ko-KR" dirty="0"/>
              <a:t>(Game</a:t>
            </a:r>
            <a:r>
              <a:rPr lang="ko-KR" altLang="en-US" dirty="0"/>
              <a:t> </a:t>
            </a:r>
            <a:r>
              <a:rPr lang="en-US" altLang="ko-KR"/>
              <a:t>Programming)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3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0936"/>
            <a:ext cx="10515600" cy="5496027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4000" b="1" dirty="0"/>
              <a:t>내용</a:t>
            </a:r>
            <a:endParaRPr lang="en-US" altLang="ko-KR" sz="4000" b="1" dirty="0"/>
          </a:p>
          <a:p>
            <a:pPr marL="0" indent="0">
              <a:buNone/>
            </a:pPr>
            <a:r>
              <a:rPr lang="en-US" altLang="ko-KR" sz="4000" dirty="0"/>
              <a:t>   </a:t>
            </a:r>
            <a:r>
              <a:rPr lang="ko-KR" altLang="en-US" sz="4000" dirty="0"/>
              <a:t>게임 디자인 기초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   Unity Programming</a:t>
            </a:r>
          </a:p>
          <a:p>
            <a:pPr marL="0" indent="0">
              <a:buNone/>
            </a:pPr>
            <a:r>
              <a:rPr lang="en-US" altLang="ko-KR" sz="4000" dirty="0"/>
              <a:t>   Game algorithm (Game AI )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51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98928" y="1707563"/>
            <a:ext cx="3672408" cy="4347367"/>
          </a:xfrm>
        </p:spPr>
        <p:txBody>
          <a:bodyPr>
            <a:noAutofit/>
          </a:bodyPr>
          <a:lstStyle/>
          <a:p>
            <a:r>
              <a:rPr lang="en-US" altLang="ko-KR" b="1" dirty="0"/>
              <a:t>Character</a:t>
            </a:r>
          </a:p>
          <a:p>
            <a:r>
              <a:rPr lang="en-US" altLang="ko-KR" b="1" dirty="0"/>
              <a:t>Story</a:t>
            </a:r>
          </a:p>
          <a:p>
            <a:r>
              <a:rPr lang="en-US" altLang="ko-KR" b="1" dirty="0"/>
              <a:t>Premise</a:t>
            </a:r>
          </a:p>
          <a:p>
            <a:r>
              <a:rPr lang="en-US" altLang="ko-KR" b="1" dirty="0"/>
              <a:t>Interaction model</a:t>
            </a:r>
          </a:p>
          <a:p>
            <a:r>
              <a:rPr lang="en-US" altLang="ko-KR" b="1" dirty="0"/>
              <a:t>Player’s role</a:t>
            </a:r>
          </a:p>
          <a:p>
            <a:r>
              <a:rPr lang="en-US" altLang="ko-KR" b="1" dirty="0"/>
              <a:t>Perspective</a:t>
            </a:r>
          </a:p>
          <a:p>
            <a:r>
              <a:rPr lang="en-US" altLang="ko-KR" b="1" dirty="0"/>
              <a:t>Balance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9651" y="0"/>
            <a:ext cx="9904512" cy="15489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>
                <a:solidFill>
                  <a:schemeClr val="tx1"/>
                </a:solidFill>
              </a:rPr>
              <a:t>Game Design:  Game Design Elements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050587" y="1548904"/>
            <a:ext cx="5748341" cy="4445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143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1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tx1"/>
                </a:solidFill>
              </a:rPr>
              <a:t>Objectives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Mechanics 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Game Play 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Challenges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Resources (units)</a:t>
            </a:r>
          </a:p>
          <a:p>
            <a:r>
              <a:rPr lang="en-US" altLang="ko-KR" sz="2800" b="1" dirty="0">
                <a:solidFill>
                  <a:schemeClr val="tx1"/>
                </a:solidFill>
              </a:rPr>
              <a:t>Setting (temporal, spatial)</a:t>
            </a:r>
          </a:p>
        </p:txBody>
      </p:sp>
    </p:spTree>
    <p:extLst>
      <p:ext uri="{BB962C8B-B14F-4D97-AF65-F5344CB8AC3E}">
        <p14:creationId xmlns:p14="http://schemas.microsoft.com/office/powerpoint/2010/main" val="188437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4540" y="397578"/>
            <a:ext cx="10515600" cy="4351338"/>
          </a:xfrm>
        </p:spPr>
        <p:txBody>
          <a:bodyPr/>
          <a:lstStyle/>
          <a:p>
            <a:r>
              <a:rPr lang="en-US" altLang="ko-KR" sz="4000" dirty="0"/>
              <a:t>Why Game Engine ?</a:t>
            </a:r>
          </a:p>
          <a:p>
            <a:pPr marL="0" indent="0">
              <a:buNone/>
            </a:pPr>
            <a:endParaRPr lang="en-US" altLang="ko-KR" sz="4000" dirty="0"/>
          </a:p>
          <a:p>
            <a:r>
              <a:rPr lang="en-US" altLang="ko-KR" sz="4000" dirty="0"/>
              <a:t>Unity vs Unreal</a:t>
            </a:r>
          </a:p>
          <a:p>
            <a:r>
              <a:rPr lang="en-US" altLang="ko-KR" sz="4000" dirty="0"/>
              <a:t>Unity vs </a:t>
            </a:r>
          </a:p>
          <a:p>
            <a:pPr marL="0" indent="0">
              <a:buNone/>
            </a:pPr>
            <a:r>
              <a:rPr lang="en-US" altLang="ko-KR" sz="4000" dirty="0"/>
              <a:t>  Cocos2d-X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99" y="1172873"/>
            <a:ext cx="7608506" cy="43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9834" y="10279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4000" dirty="0"/>
              <a:t>Game AI Algorithm </a:t>
            </a:r>
          </a:p>
          <a:p>
            <a:pPr lvl="1"/>
            <a:r>
              <a:rPr lang="en-US" altLang="ko-KR" sz="3600" dirty="0"/>
              <a:t>How to make game units behavior like humans ?</a:t>
            </a:r>
          </a:p>
          <a:p>
            <a:pPr lvl="1"/>
            <a:r>
              <a:rPr lang="en-US" altLang="ko-KR" sz="3600" dirty="0"/>
              <a:t>AI for saving labor cost: creation of maps, characters, </a:t>
            </a:r>
            <a:r>
              <a:rPr lang="en-US" altLang="ko-KR" sz="3600" dirty="0" err="1"/>
              <a:t>etc</a:t>
            </a:r>
            <a:endParaRPr lang="en-US" altLang="ko-KR" sz="3600" dirty="0"/>
          </a:p>
          <a:p>
            <a:pPr marL="457200" lvl="1" indent="0">
              <a:buNone/>
            </a:pPr>
            <a:endParaRPr lang="en-US" altLang="ko-KR" sz="3200" dirty="0"/>
          </a:p>
          <a:p>
            <a:pPr marL="457200" lvl="1" indent="0">
              <a:buNone/>
            </a:pPr>
            <a:endParaRPr lang="en-US" altLang="ko-KR" sz="3200" dirty="0"/>
          </a:p>
          <a:p>
            <a:pPr marL="457200" lvl="1" indent="0">
              <a:buNone/>
            </a:pPr>
            <a:endParaRPr lang="en-US" altLang="ko-KR" sz="3200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64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2572"/>
            <a:ext cx="9324028" cy="55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2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8562"/>
            <a:ext cx="10515600" cy="6449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5200" b="1" dirty="0"/>
              <a:t>교재</a:t>
            </a:r>
            <a:endParaRPr lang="en-US" altLang="ko-KR" sz="5200" b="1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4300" dirty="0">
                <a:latin typeface="+mn-ea"/>
              </a:rPr>
              <a:t>- Game Design Part</a:t>
            </a:r>
          </a:p>
          <a:p>
            <a:pPr marL="0" indent="0">
              <a:buNone/>
            </a:pPr>
            <a:r>
              <a:rPr lang="en-US" altLang="ko-KR" sz="4300" dirty="0">
                <a:latin typeface="+mn-ea"/>
              </a:rPr>
              <a:t>      Handouts</a:t>
            </a:r>
          </a:p>
          <a:p>
            <a:pPr marL="0" indent="0">
              <a:buNone/>
            </a:pPr>
            <a:r>
              <a:rPr lang="en-US" altLang="ko-KR" sz="4300" dirty="0">
                <a:latin typeface="+mn-ea"/>
              </a:rPr>
              <a:t>      </a:t>
            </a:r>
            <a:r>
              <a:rPr lang="ko-KR" altLang="en-US" sz="4300" dirty="0">
                <a:latin typeface="+mn-ea"/>
              </a:rPr>
              <a:t>참고 교재</a:t>
            </a:r>
            <a:r>
              <a:rPr lang="en-US" altLang="ko-KR" sz="4300" dirty="0">
                <a:latin typeface="+mn-ea"/>
              </a:rPr>
              <a:t>: “Game Design Workshop by Tracy </a:t>
            </a:r>
          </a:p>
          <a:p>
            <a:pPr marL="0" indent="0">
              <a:buNone/>
            </a:pPr>
            <a:r>
              <a:rPr lang="en-US" altLang="ko-KR" sz="4300" dirty="0">
                <a:latin typeface="+mn-ea"/>
              </a:rPr>
              <a:t>         Fullerton (pdf)  </a:t>
            </a:r>
          </a:p>
          <a:p>
            <a:pPr marL="0" indent="0">
              <a:buNone/>
            </a:pPr>
            <a:endParaRPr lang="en-US" altLang="ko-KR" sz="4300" dirty="0">
              <a:latin typeface="+mn-ea"/>
            </a:endParaRPr>
          </a:p>
          <a:p>
            <a:pPr marL="0" indent="0">
              <a:buNone/>
            </a:pPr>
            <a:r>
              <a:rPr lang="en-US" altLang="ko-KR" sz="4300" dirty="0">
                <a:latin typeface="+mn-ea"/>
              </a:rPr>
              <a:t>   - Unity Part</a:t>
            </a:r>
          </a:p>
          <a:p>
            <a:pPr marL="0" indent="0">
              <a:buNone/>
            </a:pPr>
            <a:r>
              <a:rPr lang="en-US" altLang="ko-KR" sz="4300" dirty="0">
                <a:latin typeface="+mn-ea"/>
              </a:rPr>
              <a:t>      Handouts</a:t>
            </a:r>
          </a:p>
          <a:p>
            <a:pPr marL="0" indent="0">
              <a:buNone/>
            </a:pPr>
            <a:endParaRPr lang="en-US" altLang="ko-KR" sz="4300" dirty="0">
              <a:latin typeface="+mn-ea"/>
            </a:endParaRPr>
          </a:p>
          <a:p>
            <a:pPr marL="0" indent="0">
              <a:buNone/>
            </a:pPr>
            <a:r>
              <a:rPr lang="en-US" altLang="ko-KR" sz="4300" dirty="0">
                <a:latin typeface="+mn-ea"/>
              </a:rPr>
              <a:t>   - Game Programming Part</a:t>
            </a:r>
          </a:p>
          <a:p>
            <a:pPr marL="0" indent="0">
              <a:buNone/>
            </a:pPr>
            <a:r>
              <a:rPr lang="en-US" altLang="ko-KR" sz="4300" dirty="0">
                <a:latin typeface="+mn-ea"/>
              </a:rPr>
              <a:t>     “Artificial Intelligence for Game by Ian </a:t>
            </a:r>
            <a:r>
              <a:rPr lang="en-US" altLang="ko-KR" sz="4300" dirty="0" err="1">
                <a:latin typeface="+mn-ea"/>
              </a:rPr>
              <a:t>Milington</a:t>
            </a:r>
            <a:r>
              <a:rPr lang="en-US" altLang="ko-KR" sz="4300" dirty="0">
                <a:latin typeface="+mn-ea"/>
              </a:rPr>
              <a:t>”</a:t>
            </a:r>
          </a:p>
          <a:p>
            <a:pPr marL="0" indent="0">
              <a:buNone/>
            </a:pPr>
            <a:r>
              <a:rPr lang="en-US" altLang="ko-KR" sz="4300" dirty="0">
                <a:latin typeface="+mn-ea"/>
              </a:rPr>
              <a:t>       (pdf)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11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135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 3</vt:lpstr>
      <vt:lpstr>Office 테마</vt:lpstr>
      <vt:lpstr>게임 프로그래밍 (Game Programming)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</dc:title>
  <dc:creator>okemos</dc:creator>
  <cp:lastModifiedBy>rje</cp:lastModifiedBy>
  <cp:revision>16</cp:revision>
  <dcterms:created xsi:type="dcterms:W3CDTF">2020-03-11T23:21:20Z</dcterms:created>
  <dcterms:modified xsi:type="dcterms:W3CDTF">2021-03-02T00:17:46Z</dcterms:modified>
</cp:coreProperties>
</file>