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89" r:id="rId2"/>
    <p:sldId id="512" r:id="rId3"/>
    <p:sldId id="490" r:id="rId4"/>
    <p:sldId id="504" r:id="rId5"/>
    <p:sldId id="507" r:id="rId6"/>
    <p:sldId id="515" r:id="rId7"/>
    <p:sldId id="261" r:id="rId8"/>
    <p:sldId id="264" r:id="rId9"/>
    <p:sldId id="268" r:id="rId10"/>
    <p:sldId id="518" r:id="rId11"/>
    <p:sldId id="266" r:id="rId12"/>
    <p:sldId id="270" r:id="rId13"/>
    <p:sldId id="278" r:id="rId14"/>
    <p:sldId id="516" r:id="rId15"/>
    <p:sldId id="262" r:id="rId16"/>
    <p:sldId id="492" r:id="rId17"/>
    <p:sldId id="517" r:id="rId18"/>
    <p:sldId id="514" r:id="rId19"/>
    <p:sldId id="519" r:id="rId20"/>
    <p:sldId id="520" r:id="rId21"/>
    <p:sldId id="513" r:id="rId22"/>
    <p:sldId id="493" r:id="rId23"/>
    <p:sldId id="494" r:id="rId24"/>
    <p:sldId id="508" r:id="rId25"/>
    <p:sldId id="495" r:id="rId26"/>
    <p:sldId id="509" r:id="rId27"/>
    <p:sldId id="510" r:id="rId28"/>
    <p:sldId id="506" r:id="rId29"/>
    <p:sldId id="511" r:id="rId30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7EB54-73BD-4C19-8A46-AD8A54274312}" v="1" dt="2023-10-05T02:23:29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2DD7EB54-73BD-4C19-8A46-AD8A54274312}"/>
    <pc:docChg chg="modNotesMaster modHandout">
      <pc:chgData name="이준용" userId="b91c6c07-188f-4757-9924-c4a4872845a3" providerId="ADAL" clId="{2DD7EB54-73BD-4C19-8A46-AD8A54274312}" dt="2023-10-05T02:23:29.792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1:15.66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43 792 5113,'0'0'0,"-6"-6"1696,-14-2-1208,14-8-32,6 16-456,-6-4 256,2 2-216,4 0-112,0 2-24,0 0 96,0 0-112,0 4 48,6 2-32,0 12 56,-6-18 40,8 4-24,10 14 32,-12-12 40,15 15 0,-21-21-48,8 6 0,10 12 40,-10-12-24,15 15-16,-23-21 0,16 6 24,2 16-32,0-16 0,3 14-8,-21-20 16,18 6-32,0 17 8,3-17 24,-5 14 24,-16-20-24,16 6 8,0 13 0,-8-13 0,13 12 8,-21-18-16,6 4 32,14 12-8,-14-12 24,11 2-24,-17-6-24,4 6 48,2 1-8,0-3 24,-2 0-8,-4-4-56,4 0 56,0 0 8,0 0-16,-2 0 40,-2 0-88,2 0 104,0 0 24,0 0 64,0-4 64,-2 4-256,2-6 304,-2-1 9,0-11-9,2 10-32,-2 8-272,2-26 272,2 7-16,2-1 8,1-4-96,-7 24-168,6-23 176,10-3-8,-10-2-64,12-3 40,-18 31-144,16-30 80,3-5-16,1-1-16,0-1-48,-20 37 0,25-43 0,-1 5-8,2-5 0,3 0-8,-29 43 16,28-40 16,3-1-16,-1 3 0,-1 3-32,-29 35 32,30-34-8,-1-1-16,-1 1-40,0 3 40,-28 31 24,27-32-80,-3 3 8,1 3-48,-3 1 16,-22 25 104,20-22-168,1-2-56,-1 3-144,-2 3-256,-18 18 624,18-16-985,-1 0-535,-1 10-560,-10-17-1665,-6 23 3745,0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4:38.827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37 500 4296,'0'0'0,"-4"0"1177,0 0-585,-2-2-368,6 2-224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4:48.126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14 20 5177,'0'0'0,"0"0"872,-2-1-704,-2 0-104,4 1-64,-3 0 56,3 0-48,0 0 120,1 0 64,-1 0-192,2 0 488,0 0 200,2 0-16,0 0-64,-4 0-608,5 0 465,6 0-257,-7 0-112,9 0 112,-13 0-208,12 0 40,1 0 176,1 0-64,0 0-24,-14 0-128,16 0 88,2-3-80,0-1 56,-1 0-56,-17 4-8,17-3 88,-3 2-56,2 0-32,-1 1-24,-15 0 24,12 0-72,1-2 16,-2 2 64,-7 0 56,-4 0-64,11 0 80,-8 3-56,1-3-56,-1 0 24,-3 0 8,2 0-8,0 3 48,-2-1-72,0-2 32,0 4 48,-3 0-32,0 0 16,1-1 0,2-3-32,-4 4-8,0 0 64,0 0-24,1 6-64,3-10 32,-2 3-8,-1 8-112,3-7 184,-3 9-48,3-13-16,0 0-64,0 12 136,0-10-144,0 9 80,0-11-8,0 10 136,0-6-112,0 10 40,2-4-16,-2-10-48,1 4-56,2 12-16,-1-12 32,1 9 16,-3-13 24,4 3-56,-2 7 136,1-7-80,0 0-64,-3-3 64,2 4 48,2-2-104,-1-2 104,0 0 64,-3 0-112,4 3-32,-2-3-152,0 0-264,0 0-496,-2 0 944,2 0-1417,-1 0-535,-1 0-1097,0-1 425,0 1 2624,0 0 0</inkml:trace>
  <inkml:trace contextRef="#ctx0" brushRef="#br0" timeOffset="993">18 200 5777,'0'0'0,"-2"0"760,-1 0-704,0 3 16,1-1-80,2 1 96,0 0 328,0-3-416,0 2 544,2-2 336,2-1 233,7 0-249,-6-2-280,10 2-208,-2-1-208,3 1-40,-16 1-128,16-3 144,2-2-144,2-7 24,-2 8-16,-18 4-8,19-4 40,-2-1 96,-2 0-96,-1-1-16,-14 6-24,12-4-88,-1 2 16,-6 0-8,7 2 16,-12 0 64,2 0-192,2 3-96,-2-3-264,-2 0-584,0 0 1136,0 4-1617,-3 0-807,-13-1-1249,16-3 3673</inkml:trace>
  <inkml:trace contextRef="#ctx0" brushRef="#br0" timeOffset="994">90 265 5337,'0'0'0,"0"-4"864,0-7-688,0 9-216,1 0-16,-1 2 56,4 0 24,0 3 56,0 0-80,0 7 48,-4-10-48,5 0 8,0 0-48,1 4 48,-1 0-16,-5-4 8,4 13 24,0-10 40,0 1-8,-2 0-32,-2-4-24,3 4-56,-2 0-72,1 8-280,-1-12-480,-1 0 888,0 10-1721,-3-10-767,3 0 2488</inkml:trace>
  <inkml:trace contextRef="#ctx0" brushRef="#br0" timeOffset="995">1 456 6961,'0'0'0,"0"3"1008,0-3-1008,0 4 112,1-1-48,5 1-96,7-4 0,-1 0 56,0 0 80,1-3-32,0-1 288,-13 4-360,13-4 344,3-1-64,3 1 81,-1 2-169,-18 2-192,21 0 112,-2 0-64,1 0-24,-3 0-112,-17 0 88,18 0 24,1 0 48,-3 0-8,-1 0-8,-15 0-56,14 0-24,-1 0 8,-3 0-48,2 0 128,-12 0-64,4 0-32,10 3 80,-10 0 32,7-3-168,-7 0 160,0 0-136,2 0 8,-2 2-56,-4-2 112,4 0-328,1 3-265,-1-3-535,0 0-472,-4 0 1600,2 0-2601,0 3-255,-2-3 2856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4:50.041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 81 3736,'0'0'0,"0"0"2265,0-1-1401,0 1-344,0 0-160,0 0-56,1 0 48,2 0 48,2-2 128,6 1 105,-11 1-633,4-1 568,8 0-112,-7-1-144,11-2-152,-16 4-160,12-1 184,1 1-152,0 0 104,2 0-56,-2 0-176,1-1 104,-2 1-88,0 0 80,-12 0 0,5 0 72,9 0-96,-10 0-32,1 0 0,-5 0 56,5 0-80,-1 0 16,-3 0 24,-1 0-72,0 0-8,-2 0 48,-2 0-8,-8 2-8,8 1-24,-11 0 8,5-1 96,-1 1 0,-1-3 0,-1 10 32,1-10-40,0 3 0,12-3 16,-10 11 88,-1-11-40,1 4-40,6 6 136,-11-10-72,13 4 0,-9 7 48,8-11-56,3 0-64,-2 4 24,-1 0 104,0-2-120,1 2 64,2 9 24,0-9 0,0 10 8,1-10-16,-1-4-88,3 13 72,1-9 0,0 9 72,6-9 0,-10-4-144,4 14 232,7-11-160,-7 10 160,8-10-104,-12-3-128,4 4 104,10 0 112,-3-1-152,-1-1 136,-10-2-200,12 0 40,0 0 24,1 0-56,-1-2-24,1-1 136,1-1-96,-1 0 56,-1 0-216,-12 4 136,10-5-160,1 1 56,-6 0 16,7 0 120,-12 4-32,4-4-72,0 0-40,0 0-64,0 0-56,-4 4 232,3-1-320,-3 1-512,0-2-352,0 2-569,0 0 1753,-4 0-2232,0 3-1073,-10 1 513,14-4 2792</inkml:trace>
  <inkml:trace contextRef="#ctx0" brushRef="#br0" timeOffset="1">29 400 3784,'0'0'0,"0"0"2353,0 0-2353,0 0 288,0 0-120,1 0-88,3 0 192,-4 0-272,10 0 416,-6 0 192,7 0 328,-6 0-55,-5 0-881,15-2 872,-3 1-336,1 0-216,1-1-40,-14 2-280,18 0 104,-1-1-16,0 1 0,2 0 48,-19 0-136,19 0 16,-1-1 72,-1-1-80,0 1-8,-17 1 0,14-4 64,1 1-56,-2 1 112,-1-1-184,-12 3 64,5-1-56,7 0 56,-9-1-88,1 2 80,-4 0 8,4 0-96,-3 0-104,0-1-64,-1 0-128,0 1 392,0-4-712,0 2-528,0 2-409,0 0-615,0 0 2264,0 0-2753,0 0 417,0 0 2336</inkml:trace>
  <inkml:trace contextRef="#ctx0" brushRef="#br0" timeOffset="1162">309 45 6449,'0'0'0,"0"0"2688,0-2-2415,0-2-193,4 3-128,6-1 16,-10 2 32,6-1-16,-6 1 16,15-1-8,-4-1 32,1 0 16,-1-1 8,-11 3-48,11-3 48,0 3 16,1 0-48,-2 0 48,-10 0-64,11 0 0,1 0 0,-7 3 56,7 0-112,-12-3 56,3 4 16,1-2-24,-2-2-40,0 0 80,-2 0-32,0 3-16,0 1 64,-4 0-8,0 8 96,4-12-136,-13 2 88,9 9-40,-11-8-8,4 0 24,11-3-64,-10 14 8,-1-10 104,1 8 88,-1-8 8,1 6 72,6-6-32,-10 7 32,12-7-88,-2 9 80,0-11-40,1 9-48,3-7 56,0-4-240,0 4 128,2 0 88,1 0 8,9-1 24,-12-3-248,11 2 232,2-2 16,2 0 9,1 0-49,-16 0-208,15-2 184,1 0-112,1 0-40,-1-1-136,-16 3 104,16-1-64,0-1 48,-1-2-32,-2 2 56,-13 2-8,12-3 40,-2 2-80,-4-1 0,4 2-40,-10 0 80,3 0-8,1 0-152,-2 3-49,0 1-31,-2-4 240,0 0-736,0 3-176,0-1-576,-3 2-513,3-4 2001,-4 4-2584,-9-1-833,13-3 3417</inkml:trace>
  <inkml:trace contextRef="#ctx0" brushRef="#br0" timeOffset="1163">300 297 6865,'0'0'0,"0"0"1328,2 3-936,-2-3-392,11 3 112,-1 1-32,2-4-16,1 0-40,-13 0-24,16-1 280,-2-2 153,1-1 175,1 0-24,-16 4-584,15-5 408,2-6-112,0 9-152,0-2-48,-17 4-96,18-2 168,0 1-112,-1 0-128,-2-1 56,-15 2 16,14 0 0,-1 0-8,-2 0 0,-6 0 88,-5 0-80,12 0-80,-8 0-8,0 0 152,0 0-208,-4 0 144,1 0-152,-1 0-192,0 0-416,0 0-385,0 0 1145,-4 4-1712,1 0-488,-13-4-1457,16 0 3657</inkml:trace>
  <inkml:trace contextRef="#ctx0" brushRef="#br0" timeOffset="1164">384 340 6481,'0'0'0,"0"0"1392,0 0-1392,0 0 360,1 0-312,3 3-40,7-1-64,-11-2 56,5 3-32,8-3 104,-1 0 24,-1 0-32,-11 0-64,12-1 104,0 1-48,0 0-64,1 0 16,-13 0-8,12 2-72,0 1-56,-7 0 0,6-1 80,-11-2 48,2 4-112,1 7 80,-2-8 8,-1 0-64,0-3 88,0 12 64,-12-9-40,8 12 56,-10-11-24,14-4-56,-13 11 64,-2-7-16,2 8-48,-3-8 64,16-4-64,-13 17-32,-1-13 216,3 8 64,-1-9 112,12-3-360,-11 4 489,7 0-81,-6-2 56,7 1-40,3-3-424,-3 0 296,1 0-80,2 0-56,0 0-72,0 0-88,0 3 168,2-3 72,4 0-24,5 0 24,-11 0-240,6 0 248,8-2-88,-2 1 32,1-2-56,-13 3-136,14-3 88,-1-1 8,1 1-48,1 0-8,-15 3-40,14-1 64,1 0-24,1-2-56,-2 2 32,-14 1-16,15-3 56,-2-1-88,0 0 216,1 0-88,-14 4-96,11-4 80,0 2 73,0 0-257,-7 1 88,-4 1 16,11 0-16,-8 0-17,1 0 66,0 0-1,-4 0-32,1 3-24,1-1-1,-1 1 17,0-3-144,-1 0 152,2 0-80,-1 0-192,0 0-384,-1 0-640,0 0 1296,2 4-2521,0 0-1839,0 6 535,-2-10 3825</inkml:trace>
  <inkml:trace contextRef="#ctx0" brushRef="#br0" timeOffset="2076">1131 0 5593,'0'0'0,"0"4"1232,-4 7-632,0-8-152,1 1-88,3-2 72,0-2 48,0 0 113,2 0 183,0 0-32,-2 0-744,6 0 608,5 0-136,0 0-216,4 0-88,-15 0-168,15 0 96,4 0-112,1 0 56,0 0-8,-20 0-32,21 0 24,-1-1 0,-1-2-8,0 2 72,-19 1-88,18-5-24,0 1-8,-4 2 56,-1 1-136,-13 1 112,11 0 48,-7 0 8,0-1-128,-2-1-32,-2 2 104,2-1-112,-2 0-40,-3 1 80,-7 0 176,10 0-104,-11 0-24,-1 2 104,-1 9-56,-3-11-48,16 0 24,-15 4-16,0 7 56,0-9 0,-1 2-40,16-4 0,-14 15 64,0-11-64,-1 6 96,1-6-32,14-4-64,-12 12 184,-1-9-64,3 11 24,6-2 72,4-12-216,-12 11 152,9-1-24,1-6-56,2 7-7,0-11-65,0 3 48,0 0 80,2 1-88,3-1 24,-5-3-64,11 0 24,-6 3 32,10-3-16,-5 2 0,-10-2-40,14 0-16,-1 0-32,1 0 40,1 0-96,-15 0 104,14 3 8,0-3-72,-1 0-8,-1 0 48,-12 0 24,12-1 24,-7-1-24,7 2 48,-8 0-56,-4 0 8,4 0-32,0 0 56,-3 0-88,0 0 104,-1 0-40,0 0-72,0 3 144,0 0 0,-4 1-40,4-4-32,-10 2 96,7 1-80,-7 1 16,7 0-96,3-4 64,-12 4 48,8 9-16,-8-10-128,8 7 192,4-10-96,-12 4-72,10 9 32,-9-10 72,7 1-56,4-4 24,-10 12 24,6-12 8,-10 4 64,10 6-64,4-10-32,-13 3 32,9 1-88,-9 8-72,3-9-8,10-3 136,-11 4-128,0 6 31,7-7 170,-10 1-89,14-4 16,-4 4-65,-9 0 162,9-4-145,-7 0 96,11 0-48,-2 2 88,-2-2-128,0 4-8,0-1 80,4-3-32,-3 0 48,3 0-120,0 0 96,0 0-40,0 0 16,3 0 56,2 0 8,8 0 0,-2 0 0,-11 0-64,13-1 0,1-2 8,2 0 112,1 2-8,-17 1-112,18 0 112,-1-4-104,0 0-72,0 0 72,-17 4-8,17-3 88,-1 2-88,3 1 64,-3 0-88,-16 0 24,14 0 16,2 0 32,-3 4-64,-2-1 64,-11-3-48,10 2-104,-6 1 128,2-3-16,-2 0-168,-4 0 160,4 0 40,-2 3-80,0-1 32,-1-2 88,-1 0-80,1 0-40,-1 0 64,0 0-80,0 3-16,0-3 72,-2 0-424,-1 3-297,0-1-479,-1-2-592,4 0 1792,-4 4-2017,-6-1-271,7-3-481,-7 2-7,10-2 2776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4:55.801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11 430 9313,'0'0'0,"0"0"0,2 4 849,-1 8-641,3-9-280,8 1-24,-12-4 96,11 2-16,0-2-16,4 0 16,-2 0 64,-13 0-48,15 0-24,-1-2 88,2-2 16,0 0 0,-16 4-80,16-2 48,1 2-72,-2 0 8,-2-1-16,-13 1 32,12 0-48,-8 0 32,6 0-112,-8 4-48,-1 0 80,-1 0 48,0 0 24,-4 8 40,4-12-16,-13 0 56,2 10-64,-2-7 40,0 1 48,13-4-80,-16 11 56,0-11-24,-3 10-16,2-7 88,17-3-104,-17 13 96,1-10 136,2-1 0,0 2 8,14-4-240,-10 0 224,-1 3-16,7 1-8,-8 0 40,12-4-240,-2 2 200,-1 1-80,1 0 32,-1-3 48,3 0-200,0 0 136,0 2 64,1-2 16,3 0-8,-4 0-208,11 0 280,-6 0-104,11 0-8,-3 0-120,-13 0-48,16-1 89,0 0 63,1-1-88,-1-2-40,-16 4-24,17-1-32,0 0 24,0-2 16,1 2 0,-18 1-8,17-3-8,-1 2-16,-1 1 40,0 0-8,-15 0-8,13 0 88,-2 2-72,-6 2-32,6-1 16,-11-3 0,4 0-88,0 0 48,0 0-48,0 0 24,-4 0 64,3 0-105,0 0-47,0 0 16,-2-3-280,-1 3 416,1-4-592,1-6-344,-1 9-408,0-3-289,-1 4 1633,2-4-1984,-1 0-697,0-8-551,-1 12 3232</inkml:trace>
  <inkml:trace contextRef="#ctx0" brushRef="#br0" timeOffset="1">304 76 7721,'0'0'0,"2"-5"896,2-11-768,-4 16-128,12-4 128,-8-7 8,11 10-144,-10 1 128,-5 0-120,14-4 8,-3 1 208,-7 2 177,1 1-161,-5 0-232,5 0 328,-1 3-264,0-1-64,-2 1 136,-2-3-136,1 11 240,-1-9-24,0 10-16,-3-8 136,-7 13-176,10-17-160,-4 11 200,-8 1 24,1 2-88,1-3-32,10-11-104,-12 14 272,0-2-24,8 0-16,-12 4 16,16-16-248,-10 14 176,6 0 40,-10 0-72,14-14-144,-4 15 321,-6-2-25,7 2-168,1-1 168,2-1-216,0-13-80,-3 13 48,3-1 40,0-8-64,0 8 72,0-12-96,4 4 96,0 9 48,6-2 24,-6-8-144,-4-3-24,12 4 72,-6 0 0,7-2-40,-8 1 136,-5-3-168,13 3 56,-7-3-104,7 2 24,-8 1 72,-5-3-48,12 2 64,-8-2 40,7 0 40,-11 0-144,4-1-88,-4 1 88,5-1-8,0-1-16,0-1-160,1 1 120,-6 2 64,5-4-304,-1 0-168,1 3-184,-1 0-433,-4 1 1089,4-4-1328,1-8-256,1 1-385,4-1-391,-10 12 2360,2-10-3113,2 4 457,-4 6 2656</inkml:trace>
  <inkml:trace contextRef="#ctx0" brushRef="#br0" timeOffset="2">413 205 7473,'0'0'0,"0"0"0,0-2 1008,-2-2-344,-1-1-215,3 1-105,0 4-344,0-4 144,3 0-88,1 2 200,6-2 0,-10 4-256,5-4 272,9 3 16,-4 0-176,3-3-48,-13 4-64,14-3 88,-1-1-144,-1 0 40,-2 4-72,-10 0 88,6 0-72,5 0-160,-7 0-352,-1 3-448,-3-3 1032,3 3-1769,-1 7-767,-2-6-1249,0-4 3785</inkml:trace>
  <inkml:trace contextRef="#ctx0" brushRef="#br0" timeOffset="3">368 307 6825,'0'0'0,"0"-1"2104,2 1-1503,2-3-481,-4 3-120,10-1 32,1-2 80,-1-1-80,4 2 200,-14 2-232,13-4 320,1-2-96,1 1 64,1 0-216,-16 5-72,16-11-40,1 9 80,0-2-96,0-7-88,-17 11 144,16-1-464,-2-3-440,0 0-337,-9 3-319,-5 1 1560,12-2-1808,-10 0-929,-2 2 2737</inkml:trace>
  <inkml:trace contextRef="#ctx0" brushRef="#br0" timeOffset="4">626 44 6001,'0'0'0,"0"-1"1632,0-2-576,0 3-1056,0-4 664,0 4-39,1-1-193,-1 1 0,0 0-432,2 0 544,-1 3-144,-1 10 288,0-1-184,0-12-504,0 12 432,0 3 8,0 1-280,0 3-15,0-19-145,-3 26 288,3-3-24,-2 3 8,-1 2 72,3-28-344,-3 24 48,1-1-40,-1 3 48,3-7-48,0-19-8,0 23 160,0-1-120,0-2 32,0-3-88,0-17 16,0 18-8,0-4 72,0-2-176,1 3 80,-1-15 32,2 11-56,-1-7-72,0 12 144,1-12-264,-2-4 248,1 4-248,-1 8-192,1-12-353,-1 0-47,0 0 840,2 0-1264,-1 0-288,0-1-273,2-2-247,-3 3 2072,4-4-2649,0-6-231,-4 10 2880</inkml:trace>
  <inkml:trace contextRef="#ctx0" brushRef="#br0" timeOffset="5">793 36 7473,'0'0'0,"0"0"2001,-4 3-1433,0 1-320,0 13-24,1-14-104,0 10 184,3-9 72,0-4-376,-2 14 472,2 1 136,0-2-184,-3 3 40,3-16-464,0 17 312,0 3-40,0 1-128,0 3 17,0-24-161,1 20-24,1 2-48,0-2 136,2-3-193,-4-17 129,3 19 113,1-6-129,-1 0 128,-1-9-104,-2-4-8,3 15-209,1-13-47,0 2-536,0 0-296,-4-4 1088,2 4-1784,1 0-641,-2-1-1056,1-3 65,-2 0 3416,0 0 0</inkml:trace>
  <inkml:trace contextRef="#ctx0" brushRef="#br0" timeOffset="6">951 89 7057,'0'0'0,"0"0"0,0-16 1960,0 0-1624,0 2-215,-3 10-57,3 4-64,0 0 144,0 4 232,-2 6 32,2-6 136,0-4-544,-3 12 680,1 0-152,-1 1-48,0 5-256,3-18-224,-2 15 168,2 0-96,0 6 48,0-2 24,0-19-144,-3 18 40,3-1-8,0-2-72,0-5 24,0-10 16,0 12-16,0 0 32,0 0 72,0-1-48,0-11-40,0 10-8,0-6-72,0 7-392,0-9-200,0-2 672,0 4-1224,0-1-633,-3 0-487,3-3-993,0 0 3337,-2 0-2984,2 0 2984</inkml:trace>
  <inkml:trace contextRef="#ctx0" brushRef="#br0" timeOffset="7">804 256 5929,'0'0'0,"0"0"2632,0 0-2632,-4 4 696,2 6-335,2-10-193,0 0 16,0 0-184,0 0 400,1-1-8,2 0 312,1-1 48,-4 2-752,5-1 520,0-2-128,9-1-304,-11 0-112,-3 4 24,14-4-24,-4 3 112,-4 0-32,8 1-16,-14 0-40,5 0-136,7 0-128,-8 0-520,0 0-824,-4 0 1608,4 0-2433,-1 2-2168,-3-2 4601</inkml:trace>
  <inkml:trace contextRef="#ctx0" brushRef="#br0" timeOffset="8">774 376 9890,'0'0'0,"0"0"1496,0 0-1496,1 0 216,3 0-240,10 0-56,-3 0 96,-11 0-16,14-1-56,0-3 16,1 1 128,-3 2-120,-12 1 32,13 0 24,-1 0 80,-2 0-80,1 0-56,-11 0 32,4 0 8,8 4-136,-10 10 48,2-10-16,-4-4 96,2 13-96,-2-9-32,0 12-8,-11-5 32,11-11 104,-4 13 0,-9-2-40,9 0 144,-12 1-48,16-12-56,-11 4-64,1 13 120,-1-13-160,1 7 56,10-11 48,-4 4 48,-12 0 8,12 0-40,-12 9 16,16-13-32,-10 3-32,-1 7 128,0-7 16,1 0-24,10-3-88,-4 2 88,-9-2-144,9 0 0,-8 0 80,12 0-24,-4 3 0,-7-3 24,9 0 96,-1 0-112,3 0-8,-4 0 32,1-1 0,3-3 48,0-2-64,0 6-16,0-5 8,2 1 104,2 1-200,6 2 288,-10 1-200,4-1 88,9-3-48,-2 1 152,0-1-104,-11 4-88,11-1 192,3-2 24,2-1-56,-2 0-152,-14 4-8,17-2-16,-2-1 16,1 3 8,-1-1 16,-15 1-24,15 0 104,2 0-72,-2 0-80,1 0-16,-16 0 64,14 0-88,1 0 32,-2 2 104,-1-2 0,-12 0-48,12 3 104,-2-3-128,-4 0-16,7 0 80,-13 0-40,10 0-56,-6 0 32,8 0-88,-8-1-184,-4 1 296,4-3-440,1 0-456,-1-1-464,0 4-457,-4 0 1817,6-1-2576,-6-3-937,0 4 3513</inkml:trace>
  <inkml:trace contextRef="#ctx0" brushRef="#br0" timeOffset="9">1029 72 10282,'0'0'0,"-3"-13"1208,-1 2-856,1-1-280,0 2-32,3 10 0,0 0-40,4-3 88,6-1 88,-4 0 0,8 3 64,-14 1-240,13-4 96,1 0 32,0 1 48,2 1-48,-16 2-128,16 0 136,-2 0-88,-2 0 104,-1 0-160,-11 0 8,4 2 104,1 1-80,0 9-48,-2-10-24,-3-2 48,0 15-16,0-2 32,-4 0-104,-12 1 184,16-14-96,-12 17 0,-2 0-72,-1 1 152,-2-2-112,17-16 32,-16 18-48,-1-4 136,0 2-136,0-2 24,17-14 24,-15 11-72,1 1 96,0-2-16,4-6-40,10-4 32,-11 12 88,7-9-128,0-3 96,0 4 144,4-4-200,-4 3 32,4-3-120,0 0 136,0 0-240,0 0 192,0 0-56,4 0 152,0 0-168,7 0 200,-11 0-128,5 0 24,10-4-8,-10 1-48,11 2 24,-16 1 8,10-2 32,4 1-40,-2 1 80,-1 0-168,-11 0 96,12 0-64,0 0-24,-1 3 0,-1-1 120,-10-2-32,6 4 64,7 7-88,-8-11 128,6 2-80,-11-2-24,4 3 0,1 0 40,-1 1-144,0 0-216,-4-4 320,3 12-584,-1-10-352,0 1-640,-2 9-201,0-12 1777,0 2-2200,0 2-505,-3 0-127,3-4 2832</inkml:trace>
  <inkml:trace contextRef="#ctx0" brushRef="#br0" timeOffset="10">1227 53 11122,'0'0'0,"0"0"712,0 0-712,0 0 176,0 3-152,0 8 56,0-7-16,0-4-64,2 16 144,0-1 224,0 0 184,-1-1 56,-1-14-608,1 23 529,-1 3-113,0 5-96,0 2-88,0-33-232,-2 31 240,2 3-24,0-1-152,0 0 16,0-33-80,0 31-176,2-4 184,2-6-144,0 1 40,-4-22 96,4 24 96,0 0-240,0-2-160,0-2-488,-4-20 792,3 16-1297,-2-4-911,3 0-945,-3-2-2216,-1-10 5369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4:57.414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78 148 4472,'0'0'0,"-3"-4"2577,-1-7-1873,-9 8-328,11 1-192,-9 2-16,8 2 160,-7 2 257,7 8 175,-9-8 0,10 12-32,-2-4-384,4-12-344,-4 11 448,0-1-240,1 3 24,3-1-40,0-12-192,0 11 48,1-7 80,3 8-16,2-12 48,-6 0-160,10 4 128,-4 0 0,8-4-48,-2 0 80,-12 0-160,13 0 8,0-4-8,1-2-72,0-6 16,-2 7 40,0-9-16,-7 10 72,6-12-56,-11 16 16,2-4 112,2-9-80,-2 7 1,-2-10-66,0 16 33,0-4-72,-4-7 72,0 0-32,-9 7 64,9-8 0,-10 8-24,10-6-8,-10 10-8,14 0 8,-4-6 8,-7 2-48,9 4-24,-2-1-64,4 1 128,-3 0-368,0 0-488,3 0-784,0 0-873,0 0 2513,4-1-3809,2-3 121,-6 4 3688</inkml:trace>
  <inkml:trace contextRef="#ctx0" brushRef="#br0" timeOffset="1">231 1 7609,'0'0'0,"0"4"3209,0-4-3209,-2 10 480,-2-6-384,1 12-144,3-12 144,0-4-96,0 17 296,0-3 184,-3 8 264,1-1 96,2-21-840,-3 25 705,-1 3-161,2-4-304,-1 6-16,3-30-224,-3 27 96,3 2 80,0-2-8,0-4-56,0-23-112,0 24 216,0-3-208,0 1 40,2 2 8,-2-24-56,1 21-168,3-4 144,0 1-8,0-5-128,-4-13 160,4 14-8,0-3-8,-2 0-72,1-9-232,-3-2 320,1 11-472,1-11-232,-2 2-129,0-2-23,0 0 856,0 0-1200,0-4-104,0-7-121,-3 0-7,3 11 1432,-3-12-1152,1-5 216,2-8 327,0 4 337,0 21 272,-3-20 120,0 3 401,1 5 311,-2-1 160,4 13-992,-4-12 1048,0 6-128,-7-8-191,11 10-17,0 4-712,0-12 664,0 7-136,0 1 48,0-7-16,0 11-560,4-4 336,7-8 96,-1 8-160,1-1-16,-11 5-256,12-4 305,2 0-137,1-8 8,0 10-32,-15 2-144,15-4-8,1 0 160,-1 1 8,-1 2-88,-14 1-72,14-2 224,-3 1-280,0 1-48,-6-1-64,-5 1 168,6-2-208,-2 2-16,0 0-120,-3 4-153,-1-4 497,0 11-880,0-11-272,-3 3-384,-1 1-345,4-4 1881,-13 10-2184,2-7-1097,11-3 3281</inkml:trace>
  <inkml:trace contextRef="#ctx0" brushRef="#br0" timeOffset="2">91 434 5153,'0'0'0,"-10"4"2136,10-4-2136,-11 17 1224,-1-3-480,8-1 41,0 1 15,4-14-800,-2 4 680,2 11 248,0-11-40,0 8-167,0-12-721,1 10 888,3-7-488,0 1-88,1 9 64,-5-13-376,5 4 224,6 8 104,-7-8-136,1 7-72,-5-11-120,12 2 80,-8 1-32,9 0 32,-9 0 56,-4-3-136,12 0 72,-6 3 56,8 0-48,-3-3-48,-11 0-32,13 0 40,-3 0-56,4-2-40,-2-2 0,-12 4 56,11-3-40,3-8-16,-4 7 24,-5-1-120,-5 5 152,15-15-424,-11 11-112,7-1-320,-7-6-288,-4 11 1144,4-4-1425,1-6-519,-1 5-665,1-6-135,-5 11 2744,3-3-4185,-3 3 4185</inkml:trace>
  <inkml:trace contextRef="#ctx0" brushRef="#br0" timeOffset="3">213 416 6513,'0'0'0,"0"0"2913,0 0-2913,-3-1 520,3-1-344,0 2-120,4-1-56,-4 1 0,5-1 40,9-1 0,-10 1 176,9 1-16,-13 0-200,5-1 40,8-2 88,-7 3-104,6-1-104,-12 1 80,4 0 120,1 4-136,-1 7-176,-3-7 136,-1-4 56,0 15-176,0-11-24,-3 12 160,-8-3-144,11-13 184,-11 11-72,0-1-112,-2 2-176,0-1-33,13-11 393,-13 10-368,1-6 48,1 11 64,7-11 96,4-4 160,-12 13-176,12-10 64,-2-3-48,2 0 24,0 0 136,0 0-152,1-3 8,4 3 64,7 0 56,-12 0 24,6-4-16,7 1-8,-8-1 96,10 0-88,-15 4 16,5-2 24,7 0 120,-8 1 0,0 0 152,-4 1-296,4 0 216,-2 0 88,-2 0-8,0 0 48,0 0-344,0 2 584,-2 2-7,-2 10-105,-8-4 24,12-10-496,-4 4 424,-7 12-80,9-12 112,-2 10-56,4-14-400,-3 4 256,3 8-32,0-8-16,0 8-104,0-12-104,3 0 104,2 3-64,7-1 72,-8-2-56,-4 0-56,13 3 120,-9 1 64,11-4-104,-5 0 41,-10 0-121,11-1 64,-6-12-80,7 10 96,-8-1-80,-4 4 0,5-4 24,0 1-16,-2 1 32,-2 0-16,-1 2-24,0-2-8,0-2 88,-4 0-120,-7 0 136,11 4-96,-4-3 168,-10-1-152,10-6 64,-10 6 72,14 4-152,-4-16 96,-11 14 112,11 1-80,-8 0-136,12 1 8,-2 0-32,-1-1 0,1-2 8,2-1-56,0 4 80,0-3-96,0 2-232,2-2-393,3-1-783,-5 4 1504,14-1-2568,-4 0-1569,1-1-376,-11 2 4513</inkml:trace>
  <inkml:trace contextRef="#ctx0" brushRef="#br0" timeOffset="856">438 105 6313,'0'0'0,"0"-5"2384,-4-11-1663,0 11-281,4 5-440,-3-11 288,3 11-24,0 0-40,0 0 144,0 0-368,1 0 304,5 0 200,4 0-24,1-1-168,-11 1-312,12 0 400,-1 0-248,4 0 32,1 0 48,-16 0-232,16 0 136,1 0 32,-1 0-88,0 0-160,-16 0 80,13-1-128,-1-1 120,-8 2-128,6 0 168,-10 0-32,3 4 40,0-1-104,-1 1 232,0 6-80,-2-10-88,0 4 257,0 7 23,0 0-40,0-7-16,0-4-224,0 11 296,-3 1-88,3-8-144,-3 11 104,3-15-168,0 10-56,-2-6 64,2 10 80,0-12-144,0-2 56,0 11 224,0-7-232,0 10 80,0-3-104,0-11 32,1 2-240,0 12 240,-1-10-368,0 12-256,0-16 624,0 10-1161,-2-6-863,2 9-625,-3-9-967,3-4 3616,-4 12-4065,4-12 4065</inkml:trace>
  <inkml:trace contextRef="#ctx0" brushRef="#br0" timeOffset="857">497 322 10314,'0'0'0,"-4"0"1360,-7 3-976,9 7-272,2-10-112,0 4-80,0 11 48,0-5-24,1-6 32,-1-4 24,1 12-16,3-8 56,0 7 120,0-9-64,-4-2-96,4 4-8,0 8-40,0-1-96,0 1 48,-4-12 96,3 10-248,-2 1-280,-1-9-712,0 10-673,0-12 1913,0 12-2496,-12-12-1417,12 0 3913</inkml:trace>
  <inkml:trace contextRef="#ctx0" brushRef="#br0" timeOffset="858">377 581 3048,'0'0'0,"-3"-1"3137,0-1-1377,3 2-1760,-4-4 1144,2 0-95,2 3-185,0 0-24,0 1-840,1-3 688,4 2-112,9-2-16,-2 2-79,-12 1-481,11-1 256,5-1 16,1 1-120,2-2-80,-19 3-72,21-2 80,0-1-48,2 3-32,-1 0 8,-22 0-8,24 0 64,-3 3-64,-1-3-40,-3 4 48,-17-4-8,17 4-64,-1 0 32,-3-2 88,-1 2-56,-12-4 0,12 3 56,-7-3-40,9 2 0,-10-2-8,-4 0-8,5 0 32,-1 3-88,0 0-72,0-1-24,-4-2 152,4 0-320,-3 3-393,2-3-751,-2 0-1120,-1 0 2584,4 0-4409,-1 0 144,-3 0 4265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12.633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0 18 112,'0'0'0,"0"-1"88,0-1 24,0 2-112,0-4 128,2 1 8,-2-1-16,1 2-40,-1 2-80,0-1 80,0 1 32,1 0-16,-1 0 48,0 0-144,0 0 128,0 0-40,0 3 104,2-3-72,-2 0-120,0 0 208,0 0 8,0 0-24,0 2 64,0-2-256,1 3 208,0-1-24,1-2-40,-1 0-24,-1 0-120,1-1 120,2 1-8,-1 0-24,1 0 16,-3 0-104,4 3 24,0-3 8,0 4-16,1-2-48,-5-2 32,6 0-72,4 4 40,-7 7 64,1-11-40,-4 0 8,4 13 120,0-10-56,0 1 0,0 13 32,-4-17-96,4 4 120,0 10-40,-2-10-56,-1 8 32,-1-12-56,3 3 0,-2 10 0,1-9-56,-1 8 40,-1-12 16,1 4-48,-1 8 112,2-9 32,-2 1-16,0-4-80,0 3 112,0 8-40,1-8 33,-1-1-1,0-2-104,0 4 0,1 0 24,-1 0-48,2 0 48,-2-4-24,0 4 32,0 0 24,0-4-40,0 0 8,0 0-24,0 3 152,0-3-64,0 0 48,0 2-48,0-2-88,0 0-80,0 0 88,0 3-40,0-3-64,0 0 96,0 4-16,-3 0-136,3-1 24,-3-3-96,3 0 224,-2 2-529,2 1-583,-13-3-912,13 0 2024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20.406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1 186 1272,'0'0'0,"0"-1"680,0 1-680,0-1 504,0-2-176,0 2 144,0-2 96,0 3-568,1-4 656,3 3-7,0-3-145,0 3-152,-4 1-352,4-2 400,9-2-32,-7 0 64,8-7 120,-14 11-552,13-6 440,1-7 56,0 8-40,1-8-39,-15 13-417,13-12 344,1 0-96,1 0-120,1-1-88,-16 13-40,14-4 56,2-10-56,-3 10-24,1-7 16,-14 11 8,12-4 32,-2-2-64,1-4 40,-6 7 24,-5 3-32,12-3-16,-8 3 24,1-1 64,-1 1-144,-4 0 72,4 0-120,-3 0-80,1 0-144,-2 0 24,0 0 320,0 0-377,0 0-7,-3 3-168,0-1-392,3-2 944,-4 4-1448,0 0-1361,-7 7 369,11-11 2440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51.483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237 33 1520,'0'0'0,"0"0"0,0-4 712,-3-6-360,-1 6 24,0 0 112,4 4-488,-2-3 480,-1 2 128,1 0-79,-1-1-57,3 2-472,-3-2 392,3 0-120,0 2-16,-2 0-120,2 0-136,0 3 232,0 0 112,-3-1-88,0 2 112,3-4-368,-2 4 224,-2 9-104,0-9 128,0 12-56,4-16-192,-11 13 368,9-1 16,-1-1-111,-1 1 7,4-12-280,0 12 224,0-8-72,0 11-32,1-11 8,-1-4-128,4 14 152,8-12-48,-7 10-16,11-9-88,-16-3 0,14 0-48,0 2 64,1-2 32,-1-1 24,-14 1-72,16-4-16,0-1 56,-2-6 0,1 9-120,-15 2 80,12-4-64,-2-7 40,-6 7 16,7-12 8,-11 16 0,1-12 72,1 7-56,-2-12-32,0 5 160,0 12-144,-4-16-88,-7 2 112,0 11-32,1-1 8,10 4 0,-16-4 152,-1 1-184,0-1 96,-3 3-96,20 1 32,-17-1 24,-1 1 16,1 2 0,4-2-40,13 0 0,-12 3-40,8-3 64,-8 11-80,12-9-56,0-2 112,0 11-384,0-1-1049,2 4-1543,2-4-1673,-4-10 4649</inkml:trace>
  <inkml:trace contextRef="#ctx0" brushRef="#br0" timeOffset="604">240 329 4568,'0'0'0,"-4"0"3761,-8 12-3465,12-12-296,-11 4-16,9 11-56,-1-11 32,0-2 64,3-2-24,-2 4 64,2-4 40,-3 3-104,0 0 48,3-3-48,-2 2-16,-1 1 32,0 7-16,1-7-40,2-3 40,-4 11 32,0-9-144,-7 2 120,7 8-40,4-12 32,-13 0-48,9 3 32,-13 1-248,5 0 24,12-4 240,-12 10-312,-1-10 32,1 11 104,-1-11 32,13 0 144,-12 4-56,0-2 24,8 1 88,-10 0 0,14-3-56,-4 2 32,-7 1 24,8 0 80,1-3-72,2 0-64,-3 0 160,0 4 64,3-2-64,0-2 96,0 0-256,4 3 376,2 0 0,8-3 73,1 0-1,-15 0-448,18 2 304,3-3-112,3-2-32,1-1-80,-25 4-80,27-10 112,1 8 0,-1 0 8,2 0-64,-29 2-56,28-1-32,-1 1 72,-2 0-144,-2-1 80,-23 1 24,24 0 16,-3 0-104,-2 0 112,-2 0-16,-17 0-8,15 0-8,-2 2 8,-3 1-40,-6 0-8,-4-3 48,6 0-88,-1 2 24,-1-2-24,-3 3-16,-1-3 104,2 3-88,-2-1-128,0-2-48,-3 3-313,3-3 577,-4 0-968,0 3-360,0-1-472,1 1-313,3-3 2113,-4 2-2392,4-2 2392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53.224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56 27 4032,'0'0'0,"0"-1"1545,1-3-1201,-1 4-344,3-1 24,8-2 192,-6 2 56,11-1 176,-16 2-448,13-4 520,0 2-40,0-2-32,-1 1-176,-12 3-272,12-1 232,0 1-224,-1 0 16,-1 4 16,-10-4-40,4 10-40,7-7 128,-10 9-112,2-8 64,-3-4-40,1 12-48,-1-8 120,0 9 24,-4-9 48,4-4-144,-13 16 265,9-6-41,-13 1 48,2 0-56,15-11-216,-14 2 184,-1 11 96,-2-9-16,2 11 120,15-15-384,-13 4 400,3 6-40,6-6-40,0 0-88,4-4-232,-4 3 200,1 0 0,3-3-8,0 4-48,0-4-144,1 12 168,10-12 56,2 0 65,2 0 15,-15 0-304,16 0 368,2-2-176,1 1-128,-2-3-24,-17 4-40,18-3-64,1 1 96,-2-2 0,-1 0 0,-16 4-32,14-6 32,1 2-16,-2 3 16,0-2-48,-13 3 16,13-1 48,-2 0-144,-6 0 0,6-1-104,-11 2 200,1 0-352,3-1-217,-2 1-191,-2 0-288,0 0 1048,0 0-1480,-4 0-609,-8 4-567,0 8-1289,12-12 3945</inkml:trace>
  <inkml:trace contextRef="#ctx0" brushRef="#br0" timeOffset="1">6 292 3520,'0'0'0,"0"0"0,-3-2 1913,1 0-1393,2 0-16,0 1 80,0 1-584,3 0 776,12-1 192,0-1-167,0 0-121,-15 2-680,22-3 472,3 2-168,0-2-40,0 1-104,-25 2-160,25-4 56,0 0-72,-1-2 8,-2 2 32,-22 4-24,22-4 8,-4 0 56,-2 2-64,-2 0-96,-14 2 96,11 0-104,-6 0-88,-1 0 80,-1 4 64,-3-4 48,0 4 24,-3 0-56,-10 7 8,0-11-24,13 0 48,-15 4-64,-1 8 144,-1-8-48,-1 6 128,18-10-160,-16 11 128,-3-1-80,5 1 80,-1 2-48,15-13-80,-13 4 104,9 12 56,-9-5 8,10-9-64,3-2-104,-4 11 144,2-9-112,2 10 80,0-8-24,0-4-88,2 16 40,2-13 64,7 7-144,-9-7-96,-2-3 136,11 12-16,-6-9 0,7 1-40,-8 0 16,-4-4 40,11 2-192,-9 1-176,4-3-248,-1 2-288,-5-2 904,4 0-1497,1 3-431,6 8-521,-10-13-791,-1 2 3240,0 0 0</inkml:trace>
  <inkml:trace contextRef="#ctx0" brushRef="#br0" timeOffset="2">285 366 6681,'0'0'0,"0"0"848,-3 10-544,0-7 24,3-3-328,0 14 384,0-11 144,0 1 257,0 9-97,0-13-688,2 3 576,-1 1-128,2 9-152,-1-9-112,-2-4-184,4 16 216,0 0-88,0-3-144,0 1-24,-4-14 40,4 4-80,0 12-8,1-5 120,-1 1 64,-4-12-96,4 10 24,-2-7-40,-1 8-80,0-9-400,-1-2 496,0 16-1056,0-3-945,0 2-1191,-4-11-1057,4-4 4249,0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24.304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8 199 2672,'0'0'0,"-2"0"656,-1 2-312,3-2-344,0 3 136,-2 0-56,2-1 48,0 1 120,0-3-248,0 4 433,0 0 183,0 6 72,0-7-80,0-3-608,0 12 456,0-2-136,1 2-48,0 3-80,-1-15-192,3 12 216,-2 2-96,0 2 16,1-3 24,-2-13-160,2 16 40,0-1 128,2-3-56,-2-2-16,-2-10-96,4 4 184,-1 12 8,0-5-55,-1-7-17,-2-4-120,2 15 160,0-11-104,0 8 104,-1-9 16,-1-3-176,2 4 168,1 0 64,0-1-8,1-3-8,-4 0-216,4 0 176,-2 0 8,2 0-24,0-2 0,-4 2-160,6-4 192,4 0 8,-6-1 24,7 0 48,-11 5-272,4-11 240,9-1 24,-8 2-96,10-4-56,-15 14-112,12-10 96,-2 6-80,1-9 64,-6 9 8,-5 4-88,13-11 56,-8 10-72,6-2-8,-7 2 48,-4 1-24,4-3 8,1 1 32,-1-1-128,0 0 96,-4 3-8,2-1-96,-1 1 80,0-1 96,-1-1-192,0 2 112,0-1-72,0 1-240,0 0-120,-2 0-120,2 0 552,-3 0-664,-1 0-160,0 0-232,0 0-249,4 0 1305,-11 0-1824,11 0-1113,-11 3 105,11-3 2832</inkml:trace>
  <inkml:trace contextRef="#ctx0" brushRef="#br0" timeOffset="1">44 319 3472,'0'0'0,"0"0"1024,0 0-1024,0 0 409,0-1-113,0-1-136,0 1 0,0 1-160,1-4 248,1 3 160,0-2 152,2 0 144,-4 3-704,4-2 640,7-2-168,-7-7-160,6 8-176,-10 3-136,4-5 104,7 0-56,-6 1 56,7-7-64,-12 11-40,5-1 32,9-3-112,-10 0 8,8 1 8,-12 3 64,3-3-24,8 0 32,-8 2-24,1-1 56,-4 2-40,4-1-96,0 0 88,-2-1-40,1 0-88,-3 2 136,1-2-136,1 1-136,-1-3-48,-1 3-88,0 1 408,1-3-544,0-1-112,-1 0-208,2 0-241,-2 4 1105,1-4-1552,-1-6-704,0 10 2256</inkml:trace>
  <inkml:trace contextRef="#ctx0" brushRef="#br0" timeOffset="2">199 242 608,'0'0'0,"0"0"816,0 0-816,0-2 984,0-1-168,1 2-88,-1-1-112,0 2-616,1-1 569,1 0-41,-1-2-72,2-1-120,-3 4-336,4-4 256,0 0 0,1 0-80,0-8-48,-5 12-128,11-2 88,-7-9-88,6 10 8,-6-3 80,-4 4-88,11-4 72,-7-2 24,6-4-64,-6 7 16,-4 3-48,6-4 8,-1-1-32,-1-6 72,0 7-256,-4 4 208,4-11-168,-2 9 8,0-2-96,-1 0 120,-1 4 136,1-2-128,1-2 16,-2 1 80,0 0 48,0 3-16,0-4-24,0 3-8,0-1 0,0-2 16,0 4 16,0-2 24,0 0-24,0 0-16,1 1-40,-1 1 56,1 0 0,1 0 0,-1-1-40,0 1 56,-1 0-16,2 0-16,-1 0 24,0 2 80,1 1-8,-2-3-80,1 4 104,2 6-24,-2 1 88,0 0-88,-1-11-80,2 13 120,-1-1-32,0 0-120,1 1 48,-2-13-16,1 12-48,0 1 40,0-1 24,1 1 88,-2-13-104,1 11 32,0 0 8,-1 1-16,2-1-120,-2-11 96,0 13-24,1-1 56,-1-8 0,0 11 0,0-15-32,0 4 24,0 9-72,0-9-16,0 8 24,0-12 40,0 4-128,0 0-136,-3-2-48,3 1-208,0-3 520,-2 0-488,2 2-56,0 1-73,0 0-7,0-3 624,0 0-936,-3 0-752,3 0 1688</inkml:trace>
  <inkml:trace contextRef="#ctx0" brushRef="#br0" timeOffset="3">384 0 3528,'0'0'0,"0"0"0,0 0 472,0 0-384,0 4-176,0 8 0,0-12 88,0 11 32,1 2 160,0 3 224,-1 4 121,0-20-537,2 18 648,-1 2-40,0 4-208,1-3-40,-2-21-360,2 25 264,2-5-64,0 0 40,2-2-88,-6-18-152,5 16 200,-1 3-56,0-6 8,0 1 64,-4-14-216,5 11 152,-1 1-24,0 1-88,0-1-88,-4-12 48,4 4 16,0 8-40,-2-10 16,2 9 24,-4-11-16,3 3-136,0 1 96,-1 0 48,0 0-8,-2-4 0,2 3 8,0 1 72,-1 0-80,2 0-16,-3-4 16,1 3-8,-1-3-48,0 0-64,0 3 24,0-3 96,0 2-88,0 1-112,0-3 104,0 0-136,0 0 232,-3 0-248,1 0-152,2 0-112,-3 0-144,3 0 656,0 0-728,-3 0-209,3-1-519,0-1-496,0 2 1952,0 0 0</inkml:trace>
  <inkml:trace contextRef="#ctx0" brushRef="#br0" timeOffset="4">593 39 4280,'0'0'0,"0"-2"1145,0-2-721,-3-1-120,3 5-304,-3-3 184,3 2-56,-2 1 32,-1 4 168,3-4-328,-3 4 432,-1 0 96,0 9 8,-6-10-40,10-3-496,-3 14 417,-1 0-97,-6-1-24,7 1-40,3-14-256,-11 18 248,9 0 96,-9 3-16,9 4-32,2-25-296,-11 24 296,8-1-104,-1-1-128,-6-6 56,10-16-120,-3 16 48,1 1-56,-1-4 80,0 0-144,3-13 72,-2 12-16,-1-1-48,0-7-24,3 8-232,0-12 320,0 2-424,0-2-48,0 3-216,0-3 16,0 0 672,0 0-913,0-1-231,0-5-208,0-8-297,0 14 1649,0-5-2048,0-15 112,0 20 1936</inkml:trace>
  <inkml:trace contextRef="#ctx0" brushRef="#br0" timeOffset="5">508 164 2432,'0'0'0,"1"-5"1320,-1 5-1320,3-12 945,0 1-193,-1 6-272,1 3 40,-3 2-520,3-3 512,1 2 0,-1-1 104,3 1-120,-6 1-496,10 0 416,-6 0-47,2 4-113,4 6-48,-10-10-208,4 3 112,8 1 0,-8 8-112,7-8 72,-11-4-72,4 11 40,1-9-32,5 2 0,-7 8-64,-3-12 56,4 3-8,0 1-16,0 0-8,0 6 24,-4-10 8,3 3-168,-2-1 64,0 2-88,-1 0-265,0-4 457,0 4-400,0 0-280,-4 0-200,0 0-56,4-4 936,-2 12-1264,-2-8-601,-7 7-599,11-11 2464</inkml:trace>
  <inkml:trace contextRef="#ctx0" brushRef="#br0" timeOffset="6">489 390 3240,'0'0'0,"0"0"784,0 0-176,0 0-151,0 0-457,0 0 416,0 3 112,4-3 72,0 0 128,-4 0-728,4 0 816,8-1-176,-8-1-128,12 1-127,-16 1-385,11-3 208,2-1 56,0-6-120,3 8 96,-16 2-240,16-2 136,0-1-64,0 0-32,-1 0 104,-15 3-144,15-4-8,-2 2-8,0 1 32,-2 1-248,-11 0 232,4 0-72,8 0 56,-10 0-24,2 0-24,-4 0 64,3 3-32,-2-3-96,1 2-24,-2-2 88,0 0 64,0 3-248,0-3-32,0 0-81,0 0-55,0 0 416,0 0-424,0 0-64,0 0-272,0 0-296,0 0 3784,0 0-6776,-3 0 1815,3 0 73,0 0 2160</inkml:trace>
  <inkml:trace contextRef="#ctx0" brushRef="#br0" timeOffset="7">800 59 5769,'0'0'0,"0"0"0,-3-3 696,1 2-336,-1 1-216,3-2 0,0 2-144,0 0 144,0-1 48,0-2 104,3 3 112,-3 0-408,4-1 408,1 1 0,6-1-200,-9-1-23,-2 2-185,11-1 128,-7 0-40,9 1-32,0-2-48,-13 2-8,11-2-96,1 0 72,-7 0 0,6-1-40,-11 3 64,2-1 16,2-1-113,-1 1 130,-1 0-49,-2 1 16,2-2 96,-1 2-64,-1 0-64,0 0 16,0 0 16,0 3-80,-4 0 63,0-1-23,0 2 129,4-4-89,-10 4 80,6 8 64,-10-9-64,4 1-56,10-4-24,-12 4-24,8 6 16,-12-6 104,4 10-56,12-14-40,-10 13 248,6 0-104,-12-9 24,5 14 152,11-18-320,-4 14 312,-10-2-48,10 1 168,-8-1-176,12-12-256,-3 12 248,1 2 48,-2 1-200,1-3 64,3-12-160,0 3 104,0 9-48,0-8-32,4 10 16,-4-14-40,5 2 88,7 2-56,-1 0 32,1-1 152,-12-3-216,10 0-24,3 0 136,-1 0 64,0 0-128,-12 0-48,13 0 72,-1 0 32,0 0-144,0 0 56,-12 0-16,5 0 48,7 0-128,-8-2 64,0-2-40,-4 4 56,4-1-104,0-9-88,0 8-120,-1 0-248,-3 2 560,2-3-560,0 0-160,-1-1-264,0 3-49,-1 1 1033,0-4-1336,0 1-160,0-1-24,0-1-257,0 5 1777,-2-5-2376,2 5 2376</inkml:trace>
  <inkml:trace contextRef="#ctx0" brushRef="#br0" timeOffset="8">815 207 1832,'0'0'0,"0"2"1400,0-2-160,0 0-1240,-3 0 937,3 0-249,0 0-64,0 0-64,0 0-560,0 0 488,3 0 80,1-2-56,0-1-88,-4 3-424,5-3 457,8-1-209,-8 0 0,11 0 24,-16 4-272,12-4 136,0 2-64,0-1 8,-2 2-104,-10 1 24,6-3-64,7 2 104,-9-1-40,1 1-104,-5 1 104,5-1-176,-1 0-64,0 1-88,0 0-32,-4 0 360,2 0-345,-1 0-215,0 0-144,-1 0-16,0 0 720,0 0-784,0 2 8,0-2 48,0 0-145,0 0 873,0-1-1288,0-2-96,0-1 256,0 4 1128</inkml:trace>
  <inkml:trace contextRef="#ctx0" brushRef="#br0" timeOffset="9">994 43 656,'0'0'0,"3"-2"992,0-2 16,1 3 80,-4 1-1088,1-1 784,-1-1-95,0 2-41,0 0-40,0 0-608,0 3 712,0 1-88,0 13-16,0-6-32,0-11-576,-3 14 425,3 3-25,-2 2-144,2-2-104,0-17-152,0 17 64,0 3-88,0-5 8,0 2 16,0-17 0,1 14 32,2-2 56,-1 4-16,1 0-64,-3-16-8,3 16 8,-1-3-40,-1-1-32,2-1-72,-3-11 136,1 4-144,1 10-216,-1-11-113,-1 1-151,0-4 624,0 10-808,0-10-112,0 4-176,1 0-169,-1-4 1265,0 3-1992,0-3 168,0 0 1824</inkml:trace>
  <inkml:trace contextRef="#ctx0" brushRef="#br0" timeOffset="10">1001 361 1224,'0'0'0,"0"0"1024,0 0-1024,-4 3 896,-7 1-184,7 6-120,0-7 9,4-3-601,-11 4 584,8 8 56,-1-8 0,0 9-88,4-13-552,-11 4 576,11 0-32,-2 10-168,-1-11-152,3-3-224,0 11 120,0-9-31,0 2 47,3 8 24,-3-12-160,4 0 120,6 3-40,-6-1-8,10-2 8,-14 0-80,10 0 112,-5-1-8,9 0-32,-10-2-24,-4 3-48,11-4-16,-7 0-16,0 0 16,0 2 16,-4 2 0,4-4 64,-1 0 16,-2-2 48,-1-5-40,0 11-88,0-2 16,0-3 72,-4 0-96,-8 1 16,12 4-8,-4-4 24,-9-7-96,9 10 64,-10-4-8,14 5 16,-11-4 32,1 1-32,-1 2 40,7-1 88,4 2-128,-12-2-56,10 2-64,-2 0-208,0 2-336,4-2 664,-4 4-969,4 0-687,-11 7-2609,11-11 4265</inkml:trace>
  <inkml:trace contextRef="#ctx0" brushRef="#br0" timeOffset="29582">1325 429 4488,'0'0'0,"0"-2"2489,-4-2-1689,4 4-800,-4-10 464,1 7 128,3 2 41,2 1 103,1 0 72,11-2-32,-2 0-40,3-4-176,-15 6-560,19-11 520,1 9-152,4 0-47,1-2-137,-25 4-184,26-4 128,1 1 56,-4 0-104,0 3 88,-23 0-168,21 0 120,-3 0-136,0 0-40,-1 0 16,-17 0 40,14 0-72,0 0 72,-3 0-24,-7 3-88,-4-3 112,12 3-112,-9-1-104,0 1-96,-1-3-105,-2 0 417,0 0-976,0 0-296,-2 0-696,-2 0-633,4 0 2601,-12 0-3665,1-1 777,11 1 2888</inkml:trace>
  <inkml:trace contextRef="#ctx0" brushRef="#br0" timeOffset="29583">1544 255 6649,'0'0'0,"5"-10"928,7 6-680,2-9-200,-14 13-48,14-2 288,2 1 232,2 1 281,0 0 175,-18 0-976,18 0 568,1 4 80,-1-1-280,-1 7-104,-17-10-264,16 4 264,-3 13 0,-7 1 48,6 0-8,-12-18-304,1 17 248,0 4-56,-1-1-39,-2 3-1,2-23-152,-4 22 272,-12-1-72,1 0-168,1 1 152,14-22-184,-20 21 136,0-3-40,0 1 112,-1-5-272,21-14 64,-20 17-400,2 2-657,2-3-1319,4 2-2617,12-18 4993,-13 11-5001,13-11 5001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4:46.140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193 34 232,'0'0'0,"0"0"176,-5 3 24,5-3-200,-4 3 160,-9 0 88,10 0 8,-2 0 8,5-3-264,-4 3 416,-8 1-160,12 1-96,-4 7 88,4-12-248,-5 2 128,-6 10 88,8 0-104,-2 1-88,5-13-24,-4 13 136,-1-1-16,-6 1 104,11 0-96,0-13-128,-5 15 88,2 0-32,0-2 56,3-9-16,0-4-96,0 17 136,2-13 0,2 0-16,8 1 56,-12-5-176,4 3 40,10-3 57,-3 0 7,1 0 0,-12 0-104,12 0 136,3-2-16,-1-2 0,1-8-48,-15 12-72,15-4 88,-4-11-24,3 11-40,-3-10 0,-11 14-24,6-4-24,7-11 64,-8 4 16,1-1 8,-6 12-64,4-15 88,0 2-56,-2 0 24,-1-2 16,-1 15-72,0-15 72,0 2 24,-3 2-56,-1-1 0,4 12-40,-12-5 32,8-9 8,-11 9 8,3 1 88,12 4-136,-13-4 112,0 1 16,-2 1 24,1 1-64,14 1-88,-14 0 120,1 0-80,0 0 0,9 4-40,4-4 0,-14 4-8,12 8 24,-1-9-40,0 2 16,3-5 8,-3 4-24,3 8-8,0-9 24,0 0-128,0-3 136,0 4-312,1 0-208,4 10-520,-2-12-505,-3-2 1545,1 5-2008,-1-5 2008</inkml:trace>
  <inkml:trace contextRef="#ctx0" brushRef="#br0" timeOffset="929">3 475 3984,'0'0'0,"0"0"0,0 0 745,-3 0-529,3 0-168,0 0-24,0 0-24,0-2-40,5 1 40,1-4-32,8-1-32,-14 6 64,12-13-40,1 9 8,5-11 40,0 3 40,-18 12-48,19-13 104,3 0 16,-2 0-24,4-2 24,-24 15-120,22-15 56,-2 4-64,-1-1 32,-3 6-56,-16 6 32,15-13-8,-2 8 16,-1-6-40,-6 8 32,-6 3 0,12-5 8,-8 1 8,0 0 0,-1 1 24,-3 3-40,2-2 48,-1 1 32,-1-1 0,0 2-24,0 0-56,0 0 88,-3 0-32,0 0 8,0 0 0,3 0-64,-2 3 0,-1 0 24,3 1-32,0-4 8,-3 12 0,3-9-8,0 9-16,0-8 16,0-4 8,0 13 16,0-8-8,1 10 24,1-11-16,-2-4-16,3 16 0,1-4 24,-1-8 0,0 12 16,-3-16-40,1 5 8,1 9-8,-1-9-40,1 11-112,-2-16 152,0 12-296,0 1-424,0 0-425,0 2-631,0-15 1776,0 13-1648,0-13 1648</inkml:trace>
  <inkml:trace contextRef="#ctx0" brushRef="#br0" timeOffset="930">169 495 2632,'0'0'0,"0"0"0,-4 0 848,-12 0-488,4 0-272,7 0-88,5 0 0,-11 4 40,11 1 16,-3 7 168,0-9 40,3-3-264,0 4 457,0 9-17,0-8-72,0 8-64,0-13-304,1 3 176,4 10-48,1-10-48,7 1 32,-13-4-112,6 12 88,8-12 40,0 4-40,0 1-32,-14-5-56,15 3 80,0-3 8,1 0 40,-2 0 24,-14 0-152,17-5 104,0-1-8,-1-10 16,3 5 24,-19 11-136,18-14 104,0 1-8,1 7-48,-5-8-64,-14 14 16,15-6-8,0-6 8,-4 8-56,1-8 16,-12 12 40,6-5-24,7-6-72,-8 6-24,0-6-184,-5 11 304,6-5-504,-1 1-104,-1-1-88,1 2-353,-5 3 1049,1-1-1312,0-3-464,1 2 440,-2 2 1336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5:54.477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0 106 3584,'0'0'0,"0"0"0,0-12 2009,0-2-1361,0-4-352,0 4 24,0 14-320,3-4 368,2-1-72,7 1 88,-7-2-8,-5 6-376,15-5 328,-3 1-80,1 0-32,-1 3-96,-12 1-120,14-2 72,0 2-16,-1 0 89,-1 0-137,-12 0-8,5 0 64,0 12 88,-2 2-88,-2-1 120,-1-13-184,0 17 192,-10 0 16,6 0-64,-13 1 104,17-18-248,-14 17 40,1 1-72,-1 1 160,0-3-88,14-16-40,-12 15 136,1 0-104,8-2-40,-1 0-136,4-13 144,-4 12-248,0-1-384,1-7-737,3 8-711,0-12 2080,0 0-3073,2 2 73,-2-2 3000</inkml:trace>
  <inkml:trace contextRef="#ctx0" brushRef="#br0" timeOffset="2370">94 154 6417,'0'0'0,"0"0"0,4-3 920,1-1-768,10 0-72,1 0 72,-16 4-152,18-4 176,1-1 136,1-7-56,-3 11 8,-17 1-264,16-4 72,-2 0 16,2 0-8,0-2-16,-16 6-64,13-4 64,0-1-32,-1 1-152,-7-1 72,-5 5 48,14-4-32,-12-1-8,2-6 80,-1 10-72,-3 1 32,1-6 8,1 2-64,-2 1 112,0-1-40,0 4-16,-3-4-48,0 0 80,-1 2-168,2 2 96,2 0 40,-3 0 0,-1 3 40,0 1 88,0 6 64,4-10-192,-4 3 208,0 13 9,0-12 87,0 13-80,4-17-224,-2 15 288,2-3-8,0 3-104,0-1-48,0-14-128,0 14 48,0 3-40,1-2 96,2 1-64,-3-16-40,2 14 40,2 1-8,-1-3-104,-2 1 56,-1-13 16,1 12-64,1 0-304,-2 4-536,0-1-713,0-15 1617,-4 16-2320,-17-16-1649,21 0 3969</inkml:trace>
  <inkml:trace contextRef="#ctx0" brushRef="#br0" timeOffset="2371">31 415 8689,'0'0'0,"0"-4"833,0 0-697,0 4-136,0-4-40,4-1 0,6 4 256,-5 1 136,-5 0-352,15 0 368,-10 4-32,11 9-160,-11-10-200,-5-3 24,15 11 8,-3-7 40,-2 8-104,1-8 16,-11-4 40,5 13-80,6-9-64,-10 0-216,2 8-384,-3-12 744,1 0-1329,-1 4-511,0 12-265,-12-16-591,12 0 2696,0 0 0</inkml:trace>
  <inkml:trace contextRef="#ctx0" brushRef="#br0" timeOffset="2372">61 421 3096,'0'0'0,"1"-4"1745,5-7-1337,-6 11-408,11-11 208,1 0 48,3 5 88,3-8 56,-18 14-400,20-4 400,3-2-72,-2-4-88,-1 9 8,-20 1-248,18-2 184,-1 0-8,1 2-64,-5 0-144,-13 0 32,12 0 32,-7 10-64,7-6 80,-11 7 40,-1-11-88,3 4 72,-3 12-24,0-13 0,-4 16-80,4-19 32,-15 11 32,3 0-24,-2 3-8,-2-2-24,16-12 24,-16 13-56,-2-9 48,0 12-64,-1-12 40,19-4 32,-19 14-80,2-10 104,0 8 56,4-12-24,13 0-56,-12 3 88,8-3-64,0 2 0,1 1 72,3-3-96,0 0 136,3 0 96,10 0-16,0-4 145,-13 4-361,19-4 320,1-1-152,2 1-24,-2-8-128,-20 12-16,20-3 0,1-1 0,-3 2 64,1 0-160,-19 2 96,16 0-96,-1 0 48,-1 0-208,-2 0-129,-12 0 385,10 0-744,-6 0-488,8 0-432,-9 4-561,-3-4 2225,4 4-2776,-4-4 2776</inkml:trace>
  <inkml:trace contextRef="#ctx0" brushRef="#br0" timeOffset="2373">440 27 7345,'0'0'0,"0"-11"392,0 8-336,0 3-56,0-10 16,2 7 32,2 3 40,0 0 80,-4 0-168,4 0 168,1 4-8,0 8-88,6-9-32,-11-3-40,4 4 16,1 6-8,0-7 64,6 8-168,-11-11 96,1 3-112,2 1-472,-1 7-816,1-8-825,-3-3 2225,0 2-3392,0-2 3392</inkml:trace>
  <inkml:trace contextRef="#ctx0" brushRef="#br0" timeOffset="2374">315 147 6465,'0'0'0,"0"0"744,1 4-520,3-1-152,-4-3-72,15 2 320,-4-2 144,5-4 88,1 0-64,-17 4-488,19-4 361,1-1-169,1 1-160,0-1 80,-21 5-112,21-6 56,2 3-32,-5-1-8,-1 2-16,-17 2 0,15-1-96,-4 1 48,-8 0 120,1 3-56,-4-3-16,3 4 104,-3-1-64,0 1-176,-3 8 168,3-12-32,-11 4 72,0 11 112,-1-11 96,-2 10 16,14-14-296,-16 11 200,0 1 32,0-2 112,1 1-104,15-11-240,-14 11 280,-2 0-88,2 0-136,-1 2-48,15-13-8,-13 11 32,2-1-24,7 1-32,-9-8-128,13-3 152,-3 11-424,-1-8-448,2 1-672,2 0-745,0-4 2289,0 4-3505,0-4 337,0 0 3168</inkml:trace>
  <inkml:trace contextRef="#ctx0" brushRef="#br0" timeOffset="2375">516 229 7873,'0'0'0,"1"-16"1032,3 3-984,-4 13-48,12-15 32,-2 3 128,4 11-8,-3 0 97,-11 1-249,11-2 264,0 2-152,-6 0 48,7 0-144,-12 0-16,4 3-16,1 0 56,0-1 0,-1 2 24,-4-4-64,3 4 40,-2 0-168,-1 0-280,0-1-569,0-3 977,-4 10-1624,-8-7-504,2 10-481,-2-10 425,12-3 2184</inkml:trace>
  <inkml:trace contextRef="#ctx0" brushRef="#br0" timeOffset="2376">312 339 4632,'0'0'0,"0"0"0,1 2 1793,2 10-1345,8-9-208,2 7 136,-13-10-376,16-1 608,4-3 48,2 0-39,2-1-193,-24 5-424,25-11 208,1 7-32,1-1-48,2-7-176,-29 12 48,28-1-104,-3-3-8,-2 2 56,-3 2 48,-20 0 8,17-1 72,-1 1-48,-2 0 32,-9 0 24,-5 0-80,10 0 48,-8 3 16,-1-3-48,-1 4 0,0-4-16,0 4-24,-4 0-40,-9 12-32,9-12 64,4-4 32,-19 13-72,8-11-24,-3 2-64,1 10-208,13-14 368,-14 0-633,0 10-271,0-7-408,-1 1-192,15-4 1504,-12 12-1649,-2-10-199,-5 1 384,19-3 1464</inkml:trace>
  <inkml:trace contextRef="#ctx0" brushRef="#br0" timeOffset="2377">406 414 2936,'0'0'0,"0"0"0,1 0 984,1 0-55,2 0-249,7 0 24,-11 0-704,11 0 616,1-1-72,4-2-64,2-1-128,-18 4-352,20-4 216,3 0-80,0-1-88,-2-1-104,-21 6 56,23-3 48,-3-1-24,0 2 16,-3 2-56,-17 0 16,13 0-40,-8 0 8,1 0 56,-5 4 0,-1-4-24,0 4 72,-4 7-32,-13-7-16,-2 10 104,19-14-128,-21 11 48,-1 2 160,-5 3 25,2-2 175,25-14-408,-26 15 520,-1-2 56,5-1 136,3-1-48,19-11-664,-14 10 584,10-7-104,-8 0-80,12-3-112,0 0-288,0 0 281,0 0-73,4 2 0,10-2-40,-14 0-168,18 0 176,3-1-88,4-3 8,3-8-208,-28 12 112,27-4-64,2-7 24,-2 9-48,-1 0 160,-26 2-72,27-1 16,-4 0 104,-1 1-80,-5 0-40,-17 0 0,17-2-24,-2 2-112,-4 0-72,0 0 8,-11 0 200,3 0-384,-1 0-17,0 0-95,-1 0-216,-1 0 712,0 3-968,0-3-632,-3 11-745,3-11-1416,0 0 3761,-4 12-3360,4-12 3360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38.302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2800 1177 128,'0'0'0,"-4"0"128,-8-1-32,12 1-96,-4-3 80,-8-1 72,8 3 88,-6-1 128,10 2-368,-4-1 456,-7 1 240,7-1 16,-8-3-48,12 4-664,-3-3 592,-8-2-312,8 1-175,-9 3 55,12 1-160,-3-4 96,-7 4 112,6 0 40,-7 0-24,11 0-224,-2 0 280,-9-2-72,8 2 88,-7 0-56,10 0-240,-4 0 344,-8 0-120,8 0-88,-8 0 120,12 0-256,-4 3 184,-9 1 112,2-2 0,1 1-96,10-3-200,-11 3 152,-1-1 96,2 1-72,-1-3 81,11 0-257,-12 3 424,0-3-184,-1-2 32,-1 5 64,14-3-336,-15 3 120,1-3-80,-2 2 80,0-2-80,16 0-40,-17 0 8,-2 0 104,1 4 64,-2-1-48,20-3-128,-19 3 128,-2 1 88,-3-2-216,1 2 32,23-4-32,-27 4 72,1-1-104,-2-1 112,-1 1-64,29-3-16,-29 3 32,1-1-120,-1 1 48,-1-3 64,30 0-24,-32 0 8,-1 0 224,-1 0-128,-2 0-128,36 0 24,-37 0 48,0 0-80,-2-1 80,0 1 104,39 0-152,-41 0 64,-3 0-64,-1 0-40,0-2 88,45 2-48,-43-4 72,2-1-64,2 1 64,4-12-80,35 16 8,-36-4-24,0-6 144,2 4-56,1-4-128,33 10 64,-32-12-48,2 1 0,1-4 16,1-3 88,28 18-56,-28-19 72,3-1 72,0 1-40,3 2-120,22 17 16,-23-18 32,2-4 8,1 1-72,2-1 80,18 22-48,-17-23 72,2 1-120,3-5 80,2 4 104,10 23-136,-4-27-96,-7 1 208,11 1-112,0-2-24,0 27 24,0-25 80,1-3-240,3 3 192,7-4-168,-11 29 136,5-26-40,10 3 64,-2-1-32,0 2 168,-13 22-160,16-25 8,2 0 40,4-3-96,1 2 8,-23 26 40,27-23 40,2-5-104,3 2 48,3-2-16,-35 28 32,39-29-40,2 1 88,0 2-8,1-2-88,-42 28 48,43-24 0,1 2-88,1-1 72,3 2-32,-48 21 48,50-22-128,1 1 96,1 5-16,-1 0-88,-51 16 136,49-11 24,2 1-32,-1-1-64,3 9 72,-53 2 0,53-6-64,1 2-16,1 2 48,1 2 80,-56 0-48,54 0-80,-1 10 152,-3 2-64,-1 3-48,-49-15 40,47 18 32,0 6-152,-4 2 64,-3 2-88,-40-28 144,34 31-64,-2 0 0,-4 2 8,-4 7 8,-24-40 48,22 40-72,-2-3 24,-3 4-48,2-4 88,-19-37 8,15 38-96,0 0 64,0 1 32,-5 0-16,-10-39 16,11 39 16,-7 0-16,0-2 24,0-1-32,-4-36 8,1 36 64,-1-1-80,-4 2-24,-11-1 32,15-36 8,-15 34 0,-5 2 16,-5 0 8,-4-1-8,29-35-16,-31 35-40,-2-2-32,0-3-120,-3 1-336,36-31 528,-35 26-1264,-1 0-721,-5-4-2208,41-22 4193</inkml:trace>
  <inkml:trace contextRef="#ctx0" brushRef="#br0" timeOffset="986">1131 1024 616,'0'0'0,"-12"-2"456,0 1-152,-3 1-56,15 0-248,-14 0 256,2 3 8,-1 1 48,1 0-16,12-4-296,-15 11 232,2-7-48,-2 8-72,0-8 72,15-4-184,-15 15 200,0-3 112,0 4 192,-1-1-95,16-15-409,-17 19 488,-2 2-144,1-1-144,-2 5-8,20-25-192,-19 24 136,-2 1 32,-1 4-32,-2 1 8,24-30-144,-24 33 80,0 4-24,2 2-24,-2 0-16,24-39-16,-22 41-40,-1 3 16,1 2-8,-1 3 120,23-49-88,-25 53 136,1 1 96,2-4 152,1 2-112,21-52-272,-23 53 344,2 4-80,0 2-144,1-1 56,20-58-176,-18 56 96,2-7-40,0-2 16,4 1-24,12-48-48,-12 46 56,8 2-56,-10 1 16,10 2 8,4-51-24,-15 52 24,11 2 24,-10-1-64,10 2-8,4-55 24,-15 56-56,11 3 48,-12-2 24,12-3-8,4-54-8,-16 53-16,12-5-40,-10-1 64,10-2-40,4-45 32,-13 44 8,10-2-16,-1-4-8,0-1-16,4-37 32,-10 36-16,10-3 24,-4-3-40,1-2 32,3-28 0,-3 24 0,3 0 32,-2-3-24,-1-3-24,3-18 16,-3 18 0,1-3 0,-1 0 32,0 0 40,3-15-72,0 13 32,-4-3 8,2-6-16,2 8 32,0-12-56,-3 3 56,1-1 9,2 1 47,-3 1 16,3-4-128,0 3 176,-3-1 0,1-2 24,2 0-8,0 0-192,-3 0 144,0 0 8,3-1-72,-2-3 0,2 4-80,-3-5 72,0-6-40,1 7 56,-1-9-72,3 13-16,-3-5 48,0-10 8,-1 2-64,0 0 8,4 13 0,-11-15 8,8 2-16,-1 0-24,-6 0 64,10 13-32,-3-12 0,-7 0 8,7 0 16,-1 7-8,4 5-16,-4-15 16,-7 10-8,11-6-16,-3 10 24,3 1-16,-4-3 8,1 2-32,0 1 24,1 0-64,2 0 64,0 3-40,0 1 0,0 9 32,1-11 16,-1-2-8,3 12-16,1-8 24,6 9-72,-6-9 48,-4-4 16,13 16 8,-7-4-56,8-1 48,-3-7-16,-11-4 16,5 12-96,10-8 128,-10 6-40,7-7-24,-8 1 80,-4-4-48,10 4-8,-6-2 32,0-2 32,0 0-32,-4 0-24,4 0 24,0 0 40,0 0-48,0-4 56,-4 4-72,5-11 24,-1 7-32,7-11 0,-7 4-56,-4 11 64,12-14-160,0-2-416,1 0-489,3-1-735,-16 17 1800,17-18-3225,1 0-103,-18 18 3328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40.854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31 179 1536,'0'0'0,"0"0"1496,-4-1 32,4 1-1528,-12-4 1265,9 1-361,1 2-48,-1-2-16,3 3-840,-3-4 792,1 0-151,2 0-121,0 0-256,0 4-264,0-5 184,4-6-72,6 7 24,1-8-16,-11 12-120,12-5 64,1-11 40,1 3-80,1 2 16,-15 11-40,16-11 32,1 5-32,-2-6 32,0 7-32,-15 5 0,15-12-16,-3 8-8,0-6-8,-2 7-24,-10 3 56,6-4-24,4 0 32,-7 1-64,1 3 8,-4 0 48,1 0-32,0 0 0,-1 3 0,0-3 40,0 0-8,0 4-32,-4 0-8,0 0 104,0 0-88,4-4 24,-3 11 48,-8-9-24,11 2-48,-4 0 24,4-4 0,-12 11-32,9-9 8,-7 12-48,6-4 40,4-10 32,-13 11-40,9 1 56,-9-1-24,9 4 8,4-15 0,-14 16-8,10 0 0,-8 0 16,10-1 24,2-15-32,-4 16-24,0 0 16,0 0 16,1-1-24,3-15 16,-2 13 8,2-3-40,0-6 32,0 8 8,0-12-8,1 3 24,2-1-40,1 1-56,0 0-48,-4-3 120,3 0-312,3 0-264,6 0-401,-8 0-575,-4 0 1552,13-2-2440,-9-2-1081,-4 4 3521</inkml:trace>
  <inkml:trace contextRef="#ctx0" brushRef="#br0" timeOffset="614">162 155 4192,'0'0'0,"0"0"0,0-3 2081,-3 1-1649,0-1-280,1 2-128,2 1-24,0 0 8,1 10-72,2-7 72,-3-3-8,2 4 16,0 11 72,-1-13 80,0 11-48,-1-13-120,3 11 128,-2 1-56,0-2-48,2 4 0,-3-14-24,3 12 48,-1-2-40,1 1 40,0-9-40,-3-2-8,2 11-144,1-8-424,0 8-1320,-3-11-1273,0 0 3161</inkml:trace>
  <inkml:trace contextRef="#ctx0" brushRef="#br0" timeOffset="615">3 445 6393,'0'0'0,"0"-2"520,0 0-416,-3-2-144,3 4 40,0-4-24,4 0 8,8-2-8,-7 1 104,-5 5-80,15-11 232,-3 6 88,1-7 112,0 8-120,-13 4-312,16-10 152,1 6-72,-1 0-80,1-7 16,-17 11-16,18-2 32,-3-2-32,0 1-32,0-1-32,-15 4 64,13-4-376,0 0-264,-1 0-320,0 0-624,-12 4 1584,10-2-1993,-7-2-215,-3 4 2208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44.693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14 677 3528,'0'0'0,"-3"0"1393,1 0-593,2 0-800,-4 0 560,0 0-232,4-2-168,0 0-16,0-2 56,1 0 32,4-1 88,7-1-8,-12 6-312,12-10 320,1 6-48,2-7-128,3 7-32,-18 4-112,20-12 24,1 7 16,1-6 0,-4 7-40,1-1 32,-2 1-24,1-6 16,-1 7 24,-17 3-48,16-4 40,-1 0-80,-3 0 0,-2 1-24,-10 3 64,6-1-48,5-2-24,-8 2-136,1 0-240,-4 1 448,3-1-856,-2 1-544,0 0-409,-1-3-775,0 3 2584,0 0 0</inkml:trace>
  <inkml:trace contextRef="#ctx0" brushRef="#br0" timeOffset="1">180 221 3920,'0'0'0,"2"-4"496,-1 0-360,2-7-72,-3 11-64,4-2 40,6-1-7,-6 0 7,9 1-32,-13 2-8,4-3 16,8 0-8,-8 1-8,8 0-8,-12 2 8,4-1-8,7 0 24,-7-1-16,6 1 0,-10 1 0,3-1 24,1 1-40,0 0 16,0 0 16,-4 0-16,2 0 64,0 0 88,-1 0 192,-1 0 88,0 0-432,0 2 472,0-2 8,0 3-120,-3 1-16,3-4-344,-4 4 312,1 0-72,-1 7 0,0-7-24,4-4-216,-4 11 144,-7-7 104,11 11-56,-4-4-24,4-11-168,-4 11 193,0 1-137,-6 0 8,10 0-8,0-12-56,-3 11 120,0-7 40,3 10 48,0-10-88,0-4-120,2 4 112,0 9-32,2-10-16,2 0-16,-6-3-48,11 4 56,-7-2-40,11 1 16,-2-3 0,-13 0-32,16 0-16,1 0 24,-1 0 24,1-1-40,-17 1 8,15-2 16,-2 1-16,0 1-40,-1 0 40,-12 0 0,5 0-32,9 0 8,-12 0 0,1 4-24,-3-4 48,3 4 0,-2 0-8,-1 8 0,0-10 64,0-2-56,-4 11 24,-8-7 0,8 10-16,-9-3-32,13-11 24,-11 4 16,7 10 16,-13-10 8,7 8-40,10-12 0,-12 4 16,0 9-16,0-9 0,1 8 16,11-12-16,-12 3 40,2 8-24,6-7-8,-9-1 80,13-3-88,-4 12-24,-7-9 56,8 1-8,-1 7-56,4-11 32,-4 0-32,1 4 32,0-2 0,3 1 40,0-3-40,0 2-48,0-2 24,3 0-8,-3 0 32,3-1 56,8-1-40,-6-1-24,11-1 72,-16 4-64,15-5 32,1-6 24,1 7 8,0-1-80,-17 5 16,16-12 40,1 8-24,0-1 16,0-6-16,-17 11-16,18-3 32,-3-1-32,1 0 16,-1 2 24,-15 2-40,13-3-24,0 2-8,-2 0-16,-6 1-8,-5 0 56,12 0-8,-9 0-16,1 0-40,-2 2-64,-2-2 128,2 0-248,-1 3-256,-1-3-433,0 2-591,0-2 1528,0 0-2608,0 0-1041,0 0 3649</inkml:trace>
  <inkml:trace contextRef="#ctx0" brushRef="#br0" timeOffset="2">458 144 8905,'0'0'0,"-11"-4"833,7 0-369,-9-1-88,13 5-376,0-4 256,-2 3-176,2-1-72,0 1 24,0 1-32,2-1 72,2-1 48,7 1 16,-6 0-48,-5 1-88,15-2 72,-2 0-48,0-1 8,0-1 48,-13 4-80,16-3 32,-1 1 0,-1-1-32,1 1-24,-15 2 24,12-3 0,-2 2 8,-5-1 32,7 1-40,-12 1 0,3-1 8,1-1 16,0 1-48,-1 0 40,-3 1-16,1 0 48,-1 0 32,0 0-8,0 0 48,0 0-120,-3 0 64,1 2-16,-1 1 16,0 1 8,3-4-72,-4 3 56,0 0 8,2 1 32,-1 7-88,3-11-8,-3 4 32,3 8 16,0-2-16,0-6 8,0-4-40,0 16 48,0-5-32,0-7 16,2 12 48,-2-16-80,2 12-16,2-1 16,0 0-16,0 1-24,-4-12 40,4 4 24,2 12-24,-1-12-32,-1 10 16,-4-14 16,5 4 0,0 7-16,1-9-40,-2 2-24,-4-4 80,5 11-296,-1-8-344,0 1-520,0 7-665,-4-11 1825,4 4-3120,-3 8-921,-1-12 4041</inkml:trace>
  <inkml:trace contextRef="#ctx0" brushRef="#br0" timeOffset="3">545 460 6665,'0'0'0,"-10"3"1368,10-3-1368,-4 2 608,-10 2-104,12-1-87,-1-1-73,3-2-344,0 0 264,0 0 64,2 0 88,1 0 8,-3 0-424,12 0 416,-1-2-128,3-2-128,1 0-40,-15 4-120,19-5 64,-2-1-16,0 2-16,1 0-16,-18 4-16,18-1 40,0-2-16,-2 2-24,0-2-80,-16 3 80,13-2-72,0 1 40,-2-1-56,-7 1-160,-4 1 248,12 0-760,-10-1-584,2 1-865,0 0-1720,-4 0 3929,3-2-3112,-3 2 3112</inkml:trace>
  <inkml:trace contextRef="#ctx0" brushRef="#br0" timeOffset="4">658 168 6369,'0'0'0,"0"-11"1032,0 6-912,1-11-96,-1 16-24,4-5 24,10-6-40,-3 6 0,2-6 24,-13 11-8,12-4 88,-1 1 152,-1-1 8,-4 0 24,-6 4-272,11 0 224,-7 0-72,0 4-8,0 6 16,-4-10-160,4 3 176,-1 10-31,-3-2 63,0 3-8,0-14-200,-3 15 200,-9 0 32,8 3-32,-11 0 8,15-18-208,-11 17 160,0 2 48,1-2 16,6-2 56,4-15-280,-11 17 288,9-4-8,-1 0-16,0-1-56,3-12-208,0 11 240,0-1-56,2-6 0,2 8-64,-4-12-120,5 4 104,7 7 8,-7-11-40,8 4 32,-13-4-104,12 2 32,1 1 24,1-3-32,-2 0 8,-12 0-32,13 0 16,-1 0-48,0 0-8,-1-1-88,-11 1 128,6-3-184,7-1-64,-9 0-200,0 0-136,-4 4 584,4-4-760,0-7-192,-2 8-112,0-9-273,-2 12 1337,1-4-1696,-1-10-609,0 1-791,0 13 3096</inkml:trace>
  <inkml:trace contextRef="#ctx0" brushRef="#br0" timeOffset="5">821 114 3408,'0'0'0,"0"-4"2305,0 0-1257,0 4-1048,-2-4 488,2 1-184,0 3-88,2 0-24,-2 0-192,4 3 320,0 9 56,0-10 120,0 14-111,-4-16-385,4 15 184,2-1-16,-1 3-120,0-1 8,-5-16-56,11 16 72,-7 1-56,0 1-32,8-3 0,-12-15 16,4 14-48,1-1-48,5-1-272,-7 0-465,-3-12 833,4 4-1648,1 10-1353,-1-10-175,-4-4 3176</inkml:trace>
  <inkml:trace contextRef="#ctx0" brushRef="#br0" timeOffset="6">858 210 6937,'0'0'0,"0"-4"632,0 4-632,0-5 208,0-8-160,0 9-96,4-7 56,-4 11-8,12-4 8,-6-8-8,7 8 40,-3-6-24,-10 10-16,6-4 32,8-7-24,-3 7-16,-1-1 24,-10 5-16,11-5-72,-7-6 24,8 8-40,-8 0-72,-4 3 160,4-4-56,-3 1-48,0 2 24,-1-1 88,0 2-8,0-1 32,-2 1-8,-2 0 144,-7 0-48,11 0-120,0 0 192,-4 0 144,-6 0-16,10 4 64,0-4-384,-4 4 416,0 0-71,0 8-1,0-8-40,4-4-304,-3 16 240,1-5 64,2 3-48,1-2-24,-1-12-232,4 11 240,1 3-96,0-2-48,1 2-48,-6-14-48,10 13 40,-6 2-88,7-2 72,-7-1 0,-4-12-24,5 12-32,0-2 32,1-6-136,-1 11-192,-5-15 328,5 4-784,-1 8-585,0-8-1103,-4 8-1689,0-12 4161</inkml:trace>
  <inkml:trace contextRef="#ctx0" brushRef="#br0" timeOffset="7">853 435 6625,'0'0'0,"-4"0"2160,4 0-2160,-14 2 336,10 2-288,-7 8 48,11-8-96,0-4 0,0 11-40,0-8 40,0 8 8,3-7 40,-3-4-48,4 11 81,0-8-33,6 7-8,-6-7 32,-4-3-72,6 12 16,5-10 8,-8 2-104,1 7-129,-4-11 209,4 0-528,0 3-376,0-1-424,-3-2-673,-1 0 2001,2 3-1984,-2-3 280,0 0 1704</inkml:trace>
  <inkml:trace contextRef="#ctx0" brushRef="#br0" timeOffset="8">852 505 992,'0'0'0,"0"-5"1224,0 5-1224,-4-12 1336,0 1-392,1 7-95,1-6-57,2 10-792,0-4 616,0 0-200,2-7-88,4 7 0,-6 4-328,11-10 320,0 4-64,0-7 80,1 8-96,-12 5-240,11-12 152,4 8 32,-1-7-111,1 10-17,-15 1-56,15-4 72,-4 3-72,1 1-40,-6 0 48,-6 0-8,12 4 32,-9 9-16,1-3 48,-1 1-16,-3-11-48,1 13 24,-1 0 40,-2 1 8,-9-1-48,11-13-24,-4 13-24,-10-1 16,2 0-24,0 0 16,12-12 16,-13 4 40,1 8-40,0-10 16,0 1-16,12-3 0,-4 4 16,-10-1 8,10-1 80,0-2 16,4 0-120,-11 0 136,11 0 104,-3 0 32,3-1 32,0 1-304,0-1 280,2-3-24,3 0-72,7 0 32,-12 4-216,10-4 184,5-2-48,2 1-56,0 0-32,-17 5-48,20-4 88,-1 0-88,-1 0 24,1 0-96,-19 4 72,17-4-40,1 3-64,0 1-136,-3 0-200,-15 0 440,15 0-736,-2-2-456,2 2-729,-2 0-1712,-13 0 3633,13 0-3288,-13 0 3288</inkml:trace>
  <inkml:trace contextRef="#ctx0" brushRef="#br0" timeOffset="437">1469 46 880,'0'0'0,"0"0"0,1-1 888,1-11 192,-1 8 8,0-8 177,-1 12-1265,2-2 1144,-2-2-128,0 0 0,0 0-168,0 4-848,0-3 681,0 3-185,0 0-144,-4 11-88,4-11-264,-4 10 184,-7 2-16,7 4 24,-8 1 16,12-17-208,-4 19 168,-9-1-64,3 3-8,6 0-48,4-21-48,-15 22 88,11 0 0,-9-1-96,9-1 48,4-20-40,-11 19-48,11-2 56,-2-3 16,-1-2-64,3-12 40,0 11-24,0-7-120,0 8-112,0-10-248,1-2-344,-1 0 848,2 0-1088,2 0-273,1-1-391,-5 1 1752,10-4-1865,-7-8-519,1 1 528,-4 11 1856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47.670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10 288 2240,'0'0'0,"0"0"0,1-2 1736,-1-2-487,0 0-337,0 2-208,0 0-208,0 2-496,2 0 416,-1 0-88,2 0-120,1 3-8,-4-3-200,3 4 136,1 7-32,7-9-56,-8 10 24,-3-12-72,5 4 16,6 7-40,-8-9-16,8 2-48,-11-4 88,4 11-56,1-11-120,1 4-256,-1-4-424,-5 0 856,5 2-1664,-1-2-929,0 0 169,-4 0 2424</inkml:trace>
  <inkml:trace contextRef="#ctx0" brushRef="#br0" timeOffset="1">134 125 4801,'0'0'0,"0"-5"2424,-2-7-1848,2 8-272,0 4-304,-3-4 160,3 3-88,0 1-56,0 0 144,0 0-160,0 10 376,0-7 153,1 11 79,1-3-104,-2-11-504,1 13 360,0 3-128,0 1-56,1 2-64,-2-19-112,2 18 80,1-1 8,1 0-72,0-1 32,-4-16-48,4 14 32,0-1-32,0-1 16,0 0-80,-4-12 64,4 11-48,1-7-72,-1 10-104,0-10-432,-4-4 656,4 13-1377,0-9-1279,-1 9-1809,-3-13 4465</inkml:trace>
  <inkml:trace contextRef="#ctx0" brushRef="#br0" timeOffset="2">19 511 5753,'0'0'0,"-2"0"1072,2 0-1072,-11-1 648,8-1-168,1 1-160,2 0-168,0 1-152,0-2 72,1-2 16,4 0 40,9-1 32,-14 5-160,11-12 128,3 8-80,1-6-8,3 6-32,-18 4-8,17-12-8,0 9-16,0-2-24,-1-6-16,-16 11 64,13-1-40,-2 0-24,-7-1 40,6 2 16,-10 0 8,2 0 0,-1 0 80,-1 3-56,-3 1 16,3-4-40,-10 13 48,-1-9-8,-2 13 32,-2-2 24,15-15-96,-15 14 88,-4 1 105,2-1 55,2-2 88,15-12-336,-14 11 400,2-1-16,8-6 32,-9 10-40,13-14-376,0 4 240,-3 0-80,3 0-88,0 6-24,0-10-48,1 0 96,5 3-16,7-1 16,-2-2 0,-11 0-96,11 0 64,4 0-24,1-2-16,1-2-40,-17 4 16,19-4-16,-2-7-16,0 7-16,-1-6-24,-16 10 72,16-4-56,-3-8-128,0 8-256,-2-8-304,-11 12 744,10-4-1120,-6-8-353,8 7-679,-9-11-1249,-3 16 3401,0 0 0</inkml:trace>
  <inkml:trace contextRef="#ctx0" brushRef="#br0" timeOffset="3">223 19 8569,'0'0'0,"0"0"0,0-4 1489,-4 0-953,0-6-208,1 10-96,3 0-232,0 0 88,0 0-136,1 2-8,3 1 64,-4-3-8,4 11 56,8-9 56,-8 11-32,8-9-32,-12-4-48,4 16 32,9-1-40,-9-2 64,2 2-64,-6-15 8,5 15-72,-1-3-64,0 2-232,-2-1-416,-2-13 784,2 12-1169,-2 2-863,0-2-865,-16-12 65,16 0 2832,0 0 0</inkml:trace>
  <inkml:trace contextRef="#ctx0" brushRef="#br0" timeOffset="4">176 248 3304,'0'0'0,"-2"0"1745,2 0-1745,-4 0 1360,-8 0-256,12-1-192,0-1-208,0 2-704,0-4 497,1 0-241,3 0-112,8-1 32,-12 5-176,11-5 88,1-1 32,1 1-8,3 0-88,-16 5-24,14-5 24,1 1-64,-1 1-64,0 2 40,-14 1 64,10 0-80,-5 0-24,1 0 32,-4 0-8,-2 0 80,2 2-144,-2 2 8,-4 11 120,-11-11-32,15-4 48,-10 16 40,-4-6 56,1 1-16,-1-1 88,14-10-168,-14 11 296,2 1 80,2 0 32,6-2-32,4-10-376,-12 11 320,12-7-88,-3 10-48,3-10-56,0-4-128,0 15 96,2-12-56,2 8 48,8-11 32,-12 0-120,10 3 120,1 0-32,3-3-56,2 0 0,-16 0-32,16 0 0,0 0 40,-2-3-8,1-1-40,-15 4 8,13-5-32,-2 0 0,-7-1 80,6-4-24,-10 10-24,2-3 32,-1-2-16,0-1-64,-1-4 64,0 10-16,0-4-8,-2 0-24,-9 0 48,7-1-40,4 5 24,-12-4 24,8 0 0,-9-1-32,9-1-32,4 6 40,-12-5-80,9-6-248,1 9-328,-1-4-560,3 6 1216,0-10-1817,0 7-975,0-11-1033,0 14 3825</inkml:trace>
  <inkml:trace contextRef="#ctx0" brushRef="#br0" timeOffset="5">356 91 3008,'0'0'0,"0"0"2241,0 0-1289,0 0-344,0 0-608,0 12 472,0-9-48,0 13-8,0-4-32,0-12-384,0 15 344,2 1-16,0-1-79,1 5-81,-3-20-168,2 20 56,1-1 32,0 0-24,-2 0-64,-1-19 0,3 17 56,-1-1-72,1 0-32,1-3 8,-4-13 40,3 13-120,-2-1-96,0-8-257,-1 9-247,0-13 720,0 0-1048,0 4-240,0-1-145,0-3-63,0 0 1496,0 0-1128,0-3 320,2-9 320,-1 2 144,-1 10 344,0 0 0</inkml:trace>
  <inkml:trace contextRef="#ctx0" brushRef="#br0" timeOffset="6">398 288 1224,'0'0'0,"0"-4"1520,0 4-1520,0-11 1616,-2 0-95,2 1-513,-3 6-184,3 4-824,0-15 544,0 10-192,0-8-104,0 2-40,0 11-208,3-10 184,1-2-15,0 1 23,1-1-64,-5 12-128,5-5 120,6-9-32,-8 8-48,2-7 16,-5 13-56,10-5-24,-7-6 24,1 9-8,0-2 0,-4 4 8,4-3 40,0 2-8,-3-1 56,1 2 128,-2 0-216,1 3 376,-1 7 112,0-6-16,0 14-56,0-18-416,0 12 304,0 3-48,0 0-48,0 1-56,0-16-152,0 14 104,0 3-56,1 2 8,1-3 0,-2-16-56,3 17 24,1 0 16,0-1-16,0 3-40,-4-19 16,4 17 16,0-1-32,0-2-64,0-1-56,-4-13 136,4 14-288,0-3-296,-3 1-344,1-8-464,-2-4 1392,1 15-1961,0-11-975,-1 0-769,0-4 3705</inkml:trace>
  <inkml:trace contextRef="#ctx0" brushRef="#br0" timeOffset="7">422 434 4793,'0'0'0,"-13"3"1608,-1 1-544,-5 9-184,19-13-880,-17 4 704,5 9-47,-1-2 15,9-7-16,4-4-656,-15 16 664,11-6-48,-6-6-192,7 11-8,3-15-416,0 2 304,0 9-160,0-8-8,3 1-72,-3-4-64,10 10 32,-4-10 0,9 0 40,0 0 0,-15 0-72,14 0 73,4-1-9,-1-2-64,0-1-8,-17 4 8,16-5 40,0 0-32,-3-1 32,-2 2 16,-11 4-56,5-5 24,5 1-16,-7-1 56,0 1 8,-3 4-72,1-11 64,-1 9-32,0-2-16,-3-2-8,3 6-8,-10-5 40,6 0 16,-12 0-16,3-6-40,13 11 0,-15-1 24,1-5-32,-2 2 24,0 0-32,16 4 16,-13-4-24,2 2 80,9-1-24,-2 2-120,4 1 88,-3-1-168,0-1-272,3 2-313,0-1-407,0 1 1160,2-3-1680,3 1-777,8-2-1112,-8 0 65,-5 4 3504,0 0 0</inkml:trace>
  <inkml:trace contextRef="#ctx0" brushRef="#br0" timeOffset="8">617 129 5929,'0'0'0,"0"-4"1176,0 4-1176,0-11 696,0 7-40,0 3 16,0 1 17,0 0-689,-3 0 712,0 4-16,-7 12 32,6-3-120,4-13-608,-15 16 472,2 3-160,1 2-88,-1 0-48,13-21-176,-15 24 128,3-2-64,-1 1-16,3-2-24,10-21-24,-11 21 65,7-1 31,-9-3-56,10-1 24,3-16-64,-4 10 8,0-6-32,0 0 24,2 0-80,2-4 80,0 4-32,0-4-40,1 0 7,2 0 65,-3 0 0,4-1-56,0-3 104,1-1-72,-1-1-8,-4 6 32,4-4-8,0 0-48,-3 0 48,0 3 24,-1 1-16,2-1-16,-2-1 48,0 1-48,0 1 40,0 0-24,0 0-64,0 0 24,1 0-32,-1 0 72,0 0-112,0 0-88,1 0-248,1 3-296,-2-3 744,2 2-1160,1-2-384,2 0-705,6 0-1072,-11 0 3321,2 0-3152,-2 0 3152</inkml:trace>
  <inkml:trace contextRef="#ctx0" brushRef="#br0" timeOffset="2349">599 25 3224,'0'0'0,"-2"0"2641,-2-2-1433,4 2-1208,-11-2 896,9-1-152,-1 2-160,-1-1-87,4 2-497,-3-1 440,3 1-72,0 0 32,0 3-96,0-3-304,0 4 208,0 9 48,3-3-128,1 2 32,-4-12-160,12 15 128,-8-2-56,9 2 8,-1-1-32,-12-14-48,10 12 16,1 0-24,0-8 32,-7 10-56,-4-14 32,13 3-72,-9 8-24,1-9-144,-1 2-368,-4-4 608,4 11-1056,0-11-489,0 10-855,-4-10-1265,0 0 3665</inkml:trace>
  <inkml:trace contextRef="#ctx0" brushRef="#br0" timeOffset="2350">536 256 4552,'0'0'0,"-4"0"2161,-7 0-1089,11 0-1072,-2 0 616,-1 0-152,3 0-72,0 0-23,0 0-369,1 0 432,3 0 80,7-3 40,-6-7-48,-5 10-504,16-4 400,-1-8-168,2 6-88,1-7-32,-18 13-112,20-4 56,-1-9-32,0 9-56,-1-1-8,-18 5 40,16-11-48,-3 10-32,-1 0-56,-2-2-160,-10 3 296,4-1-592,7-1-344,-10 2-265,2 0-239,-3 0 1440,1 0-1496,-1 4-153,0 0 153,-4 0 376,4-4 1120,-12 4-728,8 7 416,-10-11 232,10 10 112,4-10-32,-16 3 128,5 1 184,1 0 152,-1 0 304,11-4-768,-4 10 976,-14-7 8,6 8-7,0-7-193,12-4-784,-13 13 696,1-9-40,1 13-16,1-6-32,10-11-608,-4 11 561,-10 3-145,10-2-88,-6 2-48,10-14-280,-3 15 256,1-2-16,-1 0-32,3 0-80,0-13-128,0 11 144,1-7-64,3 10-32,2-11 32,-6-3-80,11 4 16,-5 0 64,8-1-24,-1-3 24,-13 0-80,14 0 104,-1 0-56,1-2 40,1 0-32,-15 2-56,13-4 16,-1-2 32,-1-4-48,-6 6 24,-5 4-24,13-5 32,-9-7 0,8 8 0,-8-8-16,-4 12-16,5-6 0,-1-5 16,0 5 24,-2-7-8,-2 13-32,0-5 40,0-10-16,-4 10 0,-7-7 16,11 12-40,-4-4 32,-9-6 0,2 8-8,-1-2 16,12 4-40,-10-4 56,-1 2-56,1 0 0,-1 1-32,11 1 32,-4-1-24,-8 1 8,12 0-88,-2 0-152,2 0 256,-3 0-680,3-2-536,0 2-633,1 0-1031,-1 0 2880,6-1-3433,-6 1 3433</inkml:trace>
  <inkml:trace contextRef="#ctx0" brushRef="#br0" timeOffset="2351">732 68 4512,'0'0'0,"0"-2"1721,0-2-953,0 4-768,0-4 384,0 2-128,1 2-40,0 0 56,-1 0-272,3 3 488,-2 9 192,0 1 49,1 2-49,-2-15-680,1 17 528,0 3-184,1 2-72,-1 3-120,-1-25-152,0 25 160,0 2 16,1-1-8,1-1-40,-2-25-128,1 27 80,2-5-24,1-1-48,0-1 32,-4-20-40,4 17 16,0 2 8,-1-3-8,3-4 24,-6-12-40,4 11 24,0-7-24,0 8 16,-3-9-48,-1-3 32,3 3-64,-2-1-56,0-2-16,1 0-128,-2 0 264,0 0-480,0-4-168,0-1-160,0-8 16,0 13 792,-3-11-617,0-1 241,-1-1 248,0 0 192,4 13-64,-4-12 200,0 0 120,0 7 57,1-8 103,3 13-480,-4-6 480,0-7-32,1 9 16,0-6-64,3 10-400,0-4 392,0-2-80,0-4-80,0 8-72,0 2-160,2-4 64,2 0 16,7 2-48,-7-1 16,-4 3-48,12-2 0,-1 0 8,0 1-48,-1 0 32,-10 1 8,11-2-40,1 1-40,-2 1-80,1-1-328,-11 1 488,5-2-880,6 2-472,-7-1-569,-1 1-751,-3 0 2672,6-1-3833,-6 1 3833</inkml:trace>
  <inkml:trace contextRef="#ctx0" brushRef="#br0" timeOffset="2352">853 190 4969,'0'0'0,"0"-3"1464,0-1-856,-3-8-264,3 12-344,0-2 160,3-4-88,8-4-8,-6 6 56,-5 4-120,15-12 192,-4 7 64,0-6-24,0 7 0,-11 4-232,5-5 128,8-6-24,-9 10-88,7 0-32,-11 1 16,1 0 24,2 0 8,-2 2 56,-1 2 112,0-4-200,0 12 233,-11-8-17,7 12 72,-12-2-16,16-14-272,-11 15 352,-3 1 88,2 2 16,1 1 24,11-19-480,-11 20 424,7-3-64,0 1-120,0 0-48,4-18-192,-3 15 128,3 1-56,0-3 0,2 1-48,-2-14-24,4 10 24,6 1 8,-6-7-24,8 6 16,-12-10-24,11 3-24,-6 1 8,8-1-40,-7-3-24,-6 0 80,11 0-104,-5 0-48,4 0-80,-6 0-72,-4 0 304,4-2-432,-1-2-224,-2 0-80,1-1-104,-2 5 840,1-12-801,-1 7 97,0-11 32,0 0 32,0 16 640,-3-16-680,1-1-24,2-4-176,0-2-57,0 23 937,0-26-808,0 0 216,0-2 296,2 3 328,-2 25-32,4-23 216,0 2 176,-1 5 160,-2 6 80,-1 10-632,1-4 617,1 0-33,-1 2-160,0 2-64,-1 0-360,2 3 368,-1 8 0,0 1 248,1 2-32,-2-14-584,1 15 592,0 3 32,-1 2-199,0 4-25,0-24-400,2 25 328,-2-1-64,1-1-40,0 1-72,-1-24-152,3 21 88,0 1-16,1-4-32,-1-2 16,-3-16-56,4 16 72,0-4 8,2-2-48,-2-6 16,-4-4-48,4 11 24,0-9 8,-2 1 48,0-3-16,-2 0-64,1 0 96,-1 0 0,0 0 16,0 0-24,0 0-88,0-3 88,0-7-40,-3 6-48,1-9 16,2 13-16,-4-12 32,0-1 16,1-1-48,0-2 40,3 16-40,-2-13-8,-1 0 8,3 1 64,0 2-72,0 10 8,0-6 40,0-6-64,1 8 56,2-7-24,-3 11-8,4-3-8,7-1 0,-7-7-80,7 10 48,-11 1 40,4-4-56,7-1-344,-7 1-528,8 1-616,-12 3 1544,5-1-2625,0-3-1296,-5 4 3921</inkml:trace>
  <inkml:trace contextRef="#ctx0" brushRef="#br0" timeOffset="2353">1069 137 8401,'0'0'0,"0"-3"888,0-1-519,1-6-49,-1 10-320,4-3 208,6-1-88,1 0-32,2 0 48,-13 4-136,13-4 160,1 0-8,-2 2 8,-1 2-40,-11 0-120,6 0 112,7 10-80,-8 1 56,0 1-24,-5-12-64,6 14 80,-2 2 128,-3 3-8,-1 0 64,0-19-264,0 21 232,-4 1-40,-9-3-24,9 1-16,4-20-152,-15 19 128,5-1-8,6-2-8,-9 0-48,13-16-64,-3 16 88,-1-3-56,0 0-40,0-9-24,4-4 32,-4 13-200,1-9-200,3 7-360,0-8-496,0-3 1256,0 2-1713,0-2-671,2 0-697,0 0 137,-2 0 2944</inkml:trace>
  <inkml:trace contextRef="#ctx0" brushRef="#br0" timeOffset="2354">1239 38 6209,'0'0'0,"0"0"0,0 0 1056,0 2-640,0 10-104,0-1 104,0-11-416,0 14 544,1 5 89,2 2-9,0 2-8,-3-23-616,2 25 480,1-2-96,0 4-160,-1 2-56,-2-29-168,3 28 136,1 1-64,0-3 24,0-2-64,-4-24-32,5 21 32,0 0-8,-1-1-8,2-4 40,-6-16-56,4 17-32,-2-5 40,1-8-16,-2 7-72,-1-11 80,1 0-72,-1 0 48,0 0-48,0-2 8,0 2 64,0-5-176,0-10-112,-4 1-32,1-2 48,3 16 272,-4-20-168,-7-2 96,8-1 80,1-1 64,2 24-72,-4-23 128,0 4 64,0 2 64,1 4 48,3 13-304,0-12 280,0 7-64,0-7-72,1 9-96,-1 3-48,6-4 16,6 0-32,-2 0-16,1 3 16,-11 1 16,13 0-72,0 0-64,0 0-392,3 0-784,-16 0 1312,16 2-2441,-1-2-1856,-15 0 4297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51.547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184 85 7153,'0'0'0,"-10"0"984,-1 3-376,11-3-608,-12 12 512,1 1-55,-1 0-9,1 3-16,-2 4 128,1 4 32,-1 0-40,1 2-128,12-26-424,-12 25 320,1 2-160,1-1-48,6-2-24,-9 1-104,10-4 80,-1-2-32,0-2-24,4-17-8,-3 16-24,1-5-88,2 3-128,0-2-256,0-12 496,0 4-664,0 7-288,0-11-200,0 0 47,0 0 1105,1 0-1176,0-1 24,1-3-264,0-10-217,-2 14 1633,3-15-1160,0-1 424,-1-1 392,2 0 344,-4 17 0,4-16 280,-1 3 272,0 0 232,-2 1 384,-1 12-1168,2-6 1121,1-7-129,-2 11-64,2-2-144,-3 4-784,3-4 536,-1 2-128,2 1-56,2 1-120,-6 0-232,10 0 169,-7 4-17,7 6-96,-6-6-32,-4-4-24,12 12 24,-6-8-8,5 10-16,-5-11 8,-6-3-8,13 12 8,-9-8-48,7 8-32,-8-9-217,-3-3 289,6 4-760,-1 6-464,0-10-808,-1 3-481,-4-3 2513,4 3-2336,-4-3 2336</inkml:trace>
  <inkml:trace contextRef="#ctx0" brushRef="#br0" timeOffset="2415">243 55 1200,'0'0'0,"0"-12"768,0 12-768,0-13 800,-3 0 88,0 1 32,3 10-215,0 2-705,-2-1 568,2 0-288,0 1-112,0 0-112,0 0-56,0 10-16,0-6 24,0 15-8,1-1 16,-1-18-16,3 20 56,1 5-8,0 4-8,1 2-16,-5-31-24,4 34 56,1 0 8,-1-2 24,1-1-16,-5-31-72,6 27 64,-1 0-8,-1 0-8,0 1-8,-4-28-40,4 25 16,0-2 8,0-3-24,0-7 32,-4-13-32,1 14 0,2-3-80,-2-8-184,0 1-320,-1-4 584,0 4-1008,2-2-473,-1-2-487,-1 0 408,0 0 1560,0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37:56.317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90 296 2752,'0'0'0,"-2"-1"856,2 0-520,0 1-336,-3-2 160,3 0-32,0 0-64,2 0-8,-2 2-56,3-4 104,3 1 145,-1-1 23,0 0 72,-5 4-344,6-4 304,-1 2-144,5-1-40,-7-1-56,-3 4-64,4-1 64,1-2 8,6-1 24,-8 0-8,-3 4-88,5-4 96,-1-1-16,0 0-32,0-1-16,-4 6-32,4-5-24,-2-6-80,0 7-112,-1-6-144,-1 10 360,1-11-368,-1-1-16,0-1 0,0 0 103,0 13 281,-2-13-248,-1 0 64,0-1 56,1 1 80,2 13 48,-3-13-40,3 2 32,-2 6 24,-1-8-32,3 13 16,-3-3 32,1-1 8,2 0 40,-3 2 0,3 2-80,-3-2 80,3 1-8,0 1-56,0 0 8,0 0-24,0 0-8,0 0-8,0 3 0,0 7-16,0-10 32,2 4-16,0 11 48,1-2 40,0 1 16,-3-14-88,4 18 104,-2 1-16,2 3-16,0 1-32,-4-23-40,4 23 48,0 1 1,0-1-9,0-1 16,-4-22-56,5 21 48,1 0 0,-3-3 8,8 1 24,-11-19-80,1 16 56,3 0 0,2-3-8,-2-1 16,-4-12-64,4 10 96,-2-6 40,0 8-32,-1-8-152,-1-4 48,1 4-296,0 7-248,1-9-265,-2 9-1223,0-11 2032</inkml:trace>
  <inkml:trace contextRef="#ctx0" brushRef="#br0" timeOffset="1">67 570 3384,'0'0'0,"0"0"0,-4 0 368,-9 2-64,2 2 40,7 0 81,4-4-425,-12 11 488,9-8 96,-1 1-16,-6 6-8,10-10-560,0 3 488,-3 7-160,1-6-112,2 10-112,0-14-104,0 4 64,0 9-24,1-11 16,3 1-48,-4-3-8,10 4 32,-6 0 8,7-1 0,-6-3 40,-5 0-80,14 0 40,-3 0 0,0-2 8,2-2-16,-13 4-32,11-5-16,-1-6 8,-4 7 64,4-1-64,-10 5 8,3-10 72,1 6 24,-3 0-8,0-8 96,-1 12-184,0-4 152,0-8 33,0 8-41,-10-7-48,10 11-96,-3-5 80,-9-7-24,2 8 8,6-1-8,4 5-56,-16-4 48,5 0-8,7 1-32,-10 3-8,14 0 0,-4 0 32,-8 0-80,12 0 32,-3 3-40,3-3 56,-2 3-128,2-1 0,0 1-104,2 0-177,-2-3 409,6 0-760,6 2-392,-2 1-480,2-3-993,-12 0 2625,13 0-2464,-13 0 2464</inkml:trace>
  <inkml:trace contextRef="#ctx0" brushRef="#br0" timeOffset="2">186 249 6585,'0'0'0,"-3"-4"944,0-9-432,1 7-224,2 6-288,0-12 120,1 10-88,4-4-8,9 2 24,-14 4-48,11-10 32,4 9 24,0-3 8,0 0-24,-15 4-40,16-2 24,-1 1 16,1 4-72,-3 1-40,-13-4 72,12 11-24,-2 0-40,-6 0 88,2 2 8,-6-13-32,4 16 8,-3 1 32,-1 3-24,-3 1 40,3-21-56,-10 22 96,6-2-16,-12 1-32,5 0-16,11-21-32,-10 20 56,-1-1-48,7-2 8,-9-1 0,13-16-16,-3 13-8,-1-1-88,0-2-144,0-6-336,4-4 576,-2 11-1024,2-8-384,0-1-569,1-2-255,-1 0 2232</inkml:trace>
  <inkml:trace contextRef="#ctx0" brushRef="#br0" timeOffset="3">397 93 5281,'0'0'0,"0"0"0,0 2-24,-3 12-112,-1-2 48,1 6 0,3-18 88,-4 21-24,1 2 24,3 0 48,0 4 104,0-27-152,0 26 200,-3 2-16,3 1-48,0-1-40,0-28-96,0 28 104,2 2-8,0-4-32,2 1 0,-4-27-64,4 25 0,7-4 8,-9 0 48,4-2-16,-6-19-40,10 17 40,-7-1-16,1-3 0,0-1-176,-4-12 152,2 10-352,1-7-224,0 1-225,-1-1-135,-2-3 936,2 2-1232,-2-2-400,0 0 1632</inkml:trace>
  <inkml:trace contextRef="#ctx0" brushRef="#br0" timeOffset="4">454 164 2848,'0'0'0,"0"-1"1736,0 1-1736,-3-2 385,-1 1-201,0 1-112,2 0-16,2 0-56,-3 0 0,3 4 96,0 0 80,-3 0 64,3-4-240,0 13 320,0-10-80,0 10-32,0-2-40,0-11-168,0 12 160,0-1 16,3 0 40,1 0-40,-4-11-176,4 12 168,7-9-48,-7 11-8,7-12 16,-11-2-128,4 4 120,8 7 48,-6-11-56,5 4 48,-11-4-160,4 0 160,10 0-40,-9 0-8,8 0 0,-13 0-112,4 0 40,9-1-8,-9-1 32,7 0-112,-11 2 48,4-3-32,0 0-32,0 1-40,0-1-80,-4 3 184,1-3-304,0 1-168,1 0-248,-2 0-200,0 2 920,0-2-1240,0 2-753,0 0-503,0 0 2496</inkml:trace>
  <inkml:trace contextRef="#ctx0" brushRef="#br0" timeOffset="5">465 401 5073,'0'0'0,"0"0"0,0 0 640,0 2-480,0-2-120,2 0 8,-2 0-48,5 0 104,9 0 24,-4 0 24,2-1 0,-12 1-152,13-4 144,1 0-40,1-1-40,1 1-32,-16 4-32,16-5 56,0 1-32,-1-2 16,-1 1-32,-14 5-8,11-4-24,-1 1-40,-6 2 0,0 0-40,-4 1 104,1-2-80,1 2 64,-2 0-16,-3 3 40,3-3-8,-4 3-8,-10 1-24,3 0 48,0 8 40,11-12-56,-13 2 96,0 2 48,-1 9 16,0-9 80,14-4-240,-14 14 256,1-4 24,1-6 56,0 11-72,12-15-264,-11 10 272,7 1-24,-8-1-80,10 1-32,2-11-136,-4 4 80,0 10-56,1-10 0,0 10-24,3-14 0,0 4-56,2 0 40,2 9-8,6-11 32,-10-2-8,6 3 32,7 1 89,-8-1-25,11-3-16,-16 0-80,12 0 112,0 0-40,1-2 24,-1 0-56,-12 2-40,13-4 32,-1 0-16,0-2-16,0 1 48,-12 5-48,10-10 0,2 6-24,-1-2 8,-6-6-24,-5 12 40,12-4 16,-8-1-48,1 0 8,-1 0 8,-4 5 16,4-4-16,0 0 32,-3 0-32,1 0 0,-2 4 16,0-4-56,0 1 0,0 2-72,0 0-121,0 1 249,0 0-488,0 0-280,0 0-320,0 0-288,0 0 5096,0 0-8993,0-2 2561,0 2 2712</inkml:trace>
  <inkml:trace contextRef="#ctx0" brushRef="#br0" timeOffset="1898">1049 138 3312,'0'0'0,"-11"-4"592,11 4-592,-10-4 520,-4 1-95,4 0 87,-1 3 56,11 0-568,-4 3 648,-10 1 112,10 7-128,-10-7-48,14-4-584,-3 12 424,-11-2-160,12-6-79,-2 13-17,4-17-168,-4 12 88,1-8 16,3 11-32,0-11-32,0-4-40,4 4 48,8 6 16,-1-10-16,-1 3-24,-10-3-24,12 0 24,0 0 16,-2 0-16,2 0 16,-12 0-40,12-2 8,-1-2-56,-6 1 0,8-1-16,-13 4 64,4-6-64,2-4-56,-1 6-72,-1-9-104,-4 13 296,4-6-345,-3-7 33,-1 8-16,0-8 64,0 13 264,-3-6-256,1-7 8,-2 9 56,-7-7 40,11 11 152,-2-1-152,-2 0 8,-8 0 24,9 1 8,3 0 112,-4 2-24,-6 2 56,10 7 56,-4-7 24,4-4-112,-4 13 144,1 1 0,-1 2 24,1 0 64,3-16-232,-2 16 248,-1 0 16,0-2-16,3 4-56,0-18-192,0 18 160,0-2-16,0 1-88,0-1 56,0-16-112,0 16 8,2-2 16,0 1-24,1-2 8,-3-13-8,4 13 48,0-1-64,0-1 24,0-1 8,-4-10-16,3 4-72,-1 8 8,0-9-24,-1 7-64,-1-10 152,1 3-184,-1 1-40,0 0-88,-2 0-16,2-4 328,-3 4-240,-1 0-16,-7 6 112,9-7 8,2-3 136,-11 4-160,9 0 88,-10 9-24,8-10 40,4-3 56,-18 12-64,8-2 0,-2-6 8,1 10 40,11-14 16,-10 4 24,-1 9 48,7-11 72,-10 2 48,14-4-192,-3 11 304,-7-11 48,10 3-24,-3-3 16,3 0-344,-3 0 232,3 0-24,0 0 8,2 0-40,-2 0-176,4 0 256,1-2-15,8 1 39,-1-3-40,-12 4-240,13-4 208,3-7-64,3 9-32,-1-2-40,-18 4-72,19-5 48,-1 1 0,2-2-24,0 1-8,-20 5-16,21-11 32,-1 9-24,-1-1-32,0 0-32,-19 3 56,18-2-152,0-1-144,-2-1-144,-3 0-217,-13 4 657,10-2-960,-4-1-272,6 0-280,-10 2-481,-2 1 1993,3-3-2696,-3 3 2696</inkml:trace>
  <inkml:trace contextRef="#ctx0" brushRef="#br0" timeOffset="1899">1116 124 5057,'0'0'0,"0"-11"616,0 11-616,0-14 160,1-3-24,3 4-48,10 2-72,-14 11-16,10-4 8,2-9 32,3 9 64,-4-8 96,-11 12-200,12-5 216,-1 0-8,1-1-40,-2 3-72,-10 3-96,6-3 104,8 2-48,-8-1-72,7 2 32,-13 0-16,4 0 16,8 0-8,-10 0 48,2 3-8,-4-3-48,4 3 120,-1 0-48,-2 1 0,0 0 16,-1-4-88,0 4 32,0 10 32,-2-12 0,-2 11-16,4-13-48,-4 12 32,-8 0 16,9 3 0,-7-2-16,10-13-32,-4 15 72,-8-1 0,8 1-8,-7 0 80,11-15-144,-2 12 192,-2 2 0,-7-10 40,11 9-40,0-13-192,-2 4 113,2 0 47,0 6-80,0-10 24,0 0-104,1 0 136,3 0-16,1 0 24,7 0-24,-12 0-120,11-1 112,-1-2-24,3-1-64,2-6-8,-15 10-16,14-3 16,1-2-56,0-6 80,-2 7-48,-13 4 8,12-4-40,-2 0-24,1 0 24,-7 0-40,-4 4 80,12-2-96,-11-1-32,3 3-104,-3 0-128,-1 0 360,2 0-545,-2 0-119,0 0-160,-11 0-184,11 0 1008,-4 4-1192,-8 7-289,-1-9-847,13-2 2328</inkml:trace>
  <inkml:trace contextRef="#ctx0" brushRef="#br0" timeOffset="1900">1131 349 4488,'0'0'0,"0"-1"961,0-3-497,1 0-96,-1 4-368,5-4 328,10 3 0,-2-1 72,3 0 40,-16 2-440,16-3 472,0-1-32,-1 0-64,3 0-176,-18 4-200,18-4 105,-1 0-49,0 2-32,2-2 32,-19 4-56,17-6 16,0 2-48,0 0-48,-1 0-9,-16 4 89,16-1-24,-3-3 32,-1 1-24,-8 1 8,-4 2 8,11-2-16,-10 1 16,0 0 40,-1 1 49,0 0-89,0 0 32,-3 0 24,-11 0-16,10 2-24,4-2-16,-18 4 24,5-1 16,-1 1 16,0 7-16,14-11-40,-15 2 40,2 2 8,0 8-72,-2-9 80,15-3-56,-12 10 56,-1-6-32,1 10 56,2-11 0,10-3-80,-11 16 88,7-5 48,-9 1-8,10 0 0,3-12-128,-4 13 112,-6-1-24,10-2-56,0-6 32,0-4-64,0 12 80,0-8-56,0 8 0,3-9-72,-3-3 48,3 10-24,8-7-8,-7 0-48,7-1 8,-11-2 72,4 3-264,10 0-192,-9-3-201,10 0-295,-15 0 952,5 0-1152,10 0-224,-5-2-513,-7-8-967,-3 10 2856,0 0 0</inkml:trace>
  <inkml:trace contextRef="#ctx0" brushRef="#br0" timeOffset="1901">1395 354 4448,'0'0'0,"-11"3"2161,11-3-2161,-10 11 608,-2-1-248,8 2-128,-7 1-112,11-13-120,0 15 88,-2 1 32,-1 0 56,3 1 0,0-17-176,0 17 200,0-1-40,1 0-80,3 0-72,-4-16-8,6 15 0,6 1-80,-7-3-32,8-2-208,-13-11 320,12 4-1112,-2 12-2249,1-12 153,-11-4 3208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3:48.262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1 402 1688,'0'0'0,"0"0"240,0-3-88,0-2 8,0 5-160,0-7 152,2 1 240,-1-11 24,4 12-24,-5 5-392,3-15 480,2 0-104,0 2 97,0-2 15,-5 15-488,7-20 432,8 2-136,-8-2-168,13 0 24,-20 20-152,16-22 120,1-3-24,-1 4-40,-1-4-8,-15 25-48,15-22 56,0 3-32,-2 0 32,1 3-16,-14 16-40,13-14 8,-6 1 32,7 7-16,-10-8-8,-4 14-16,5-1 16,-2-1-32,-1-1 16,-1 3 16,-1 0-16,0 0 32,0 13 80,0 0-8,-5 0 24,5-13-128,-16 20 152,11 4 0,-13-1-32,4 8 0,14-31-120,-13 32 96,0-2-32,8 1 56,-13 1 0,18-32-120,-5 26 40,-10 2 24,11 1-56,-1-9-8,5-20 0,-5 21 8,0-4-88,0-1 64,2-2-32,3-14 48,-3 15-8,-1-11-40,4 1-72,0 0-248,0-5 368,2 4-808,1-4-392,2 0-609,10 0-895,-15 0 2704</inkml:trace>
  <inkml:trace contextRef="#ctx0" brushRef="#br0" timeOffset="1445">265 135 6281,'0'0'0,"0"-2"1120,-5 2-552,5 0-568,-5 4 176,1 1-120,4 11 8,0-12-48,0-4-16,0 16 8,0-11 56,0 13-56,2-13 24,-2-5-32,2 17 56,3-12-24,0 13-8,1-13 0,-6-5-24,5 17-24,8-12-32,-9 0-8,2 10-56,-6-15 120,7 3-256,-2 2-216,0 11-216,0-12-712,-5-4 1400,2 13-1945,-1-8-543,-1-5 2488</inkml:trace>
  <inkml:trace contextRef="#ctx0" brushRef="#br0" timeOffset="1446">47 609 4392,'0'0'0,"0"0"0,-5 0 953,-10 0-401,10 0-168,2 0-8,3 0-376,0 0 272,0 0-16,3-5 80,11 0-32,-14 5-304,6-13 240,14-7-16,-2 5-112,4-6-64,-22 21-48,23-22 32,1 4 56,-3 1-40,1 1 24,-22 16-72,23-17 24,-3 4-80,0-5-8,-2 3 8,-18 15 56,15-5-48,-9-12 0,9 16-8,-10-4-64,-5 5 120,4-4-128,-3 3 16,1-1-8,-2 2 16,0 0 104,-3 3-48,-2 12-48,-10-10 104,10 15 48,5-20-56,-17 17 32,12 1 88,-13 2-16,13-2 24,5-18-128,-18 22 136,13-2-24,-10-1 8,12 3-64,3-22-56,-5 20 64,0 1 0,0-2-56,1-4 16,4-15-24,0 5-16,0 8 48,2-10-32,1 1-16,-3-4 16,7 3-72,6 0-168,-8 0-288,2-3-504,-7 0 1032,15 0-1400,-10 0-721,8-1-287,-13 1 2408</inkml:trace>
  <inkml:trace contextRef="#ctx0" brushRef="#br0" timeOffset="1447">459 44 6857,'0'0'0,"0"-5"696,0 0-280,0 5-416,0-13 224,-4 13-128,4 0-72,-3 3-24,3-3 0,-3 13 16,-2 2 88,-9 3 80,10 4 88,4-22-272,-17 30 272,4-4-55,-1 4-65,9 2 8,5-32-160,-18 30 88,13 1-16,-8-1-32,10-2-48,3-28 8,-5 23 32,0-3-88,0-2 96,1-3-96,4-15 56,0 15-128,0-10-136,0 10-353,0-10-383,0-5 1000,0 5-1760,0 0-449,2-2-551,-2-3 2760</inkml:trace>
  <inkml:trace contextRef="#ctx0" brushRef="#br0" timeOffset="1448">429 190 6217,'0'0'0,"0"0"952,0 0-400,0 0-552,-3 0 120,3 5-40,0 0-80,0 10 80,0-15-80,3 3 48,2 2-32,0 12 24,1-14-88,-6-3 48,7 5-16,6 0 16,-9 8-24,9-10 0,-13-3 24,5 5-80,10 12-192,-2-14-512,-8 11-832,-5-14 1616,15 3-2225,-12 2-111,-3-5 2336</inkml:trace>
  <inkml:trace contextRef="#ctx0" brushRef="#br0" timeOffset="1449">470 417 2816,'0'0'0,"-15"5"2609,15-5-2609,-5 13 864,-18-8-352,18 13-200,-11-13-168,16-5-144,-4 15 32,1-10-8,-2 12-8,0-12-16,5-5 0,-3 16 24,3-12-88,0 1 32,0 8 0,0-13 32,0 3-96,0 2-120,0 14-448,0-14-824,0-5 1488,0 5-2585,0-5 2585</inkml:trace>
  <inkml:trace contextRef="#ctx0" brushRef="#br0" timeOffset="1450">303 694 4913,'0'0'0,"0"-2"904,0 2-904,1-3 112,3-2-136,9 0 0,2 0 0,-15 5 24,15-5-16,5-2 40,-2 1-8,4-9 24,-22 15-40,19-5 8,1-8 40,0 9-8,2-1-24,-22 5-16,20-3 24,0 1-16,-2-3 0,0 4-24,-18 1 16,18 0 56,-1-2-64,-4 2-176,2 0-288,-15 0 472,7 0-1449,-2-2-879,-5 2 2328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3:50.794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110 49 1504,'0'0'0,"0"0"0,-13-5 1536,8 1-592,-15 1-207,15 1-273,5 2-464,-15 0 264,12 0-16,-10 4-8,9 1-24,4-5-216,-5 5 312,0 0-56,0 11 0,0-11-24,5-5-232,-5 20 168,2-2-16,0 2-40,3 0-16,0-20-96,0 23 56,0 1 8,0-3 0,0-1-32,0-20-32,3 18 0,2 0 16,8-13-16,-8 15 40,-5-20-40,7 4 16,6 9 8,-8-13 48,9 3 104,-14-3-176,4 4 248,13-4 8,-12-2 16,10-5-56,-15 7-216,5-18 217,8 11-73,-8-16-104,0 5-128,-5 18 88,7-18-88,-2-7-16,-2 2 72,0-2 72,-3 25-40,2-24-32,-2 3 72,0 4 16,-3 1-56,3 16 0,-5-17 16,0 12 24,-8-10 40,9 12 88,4 3-168,-5-5 256,0 0 72,0 2 0,2-1 0,3 4-328,0-3 280,0 1-72,0 1-16,3-4-48,-3 5-144,7-2 0,6 0 16,-6-1-64,11 1 0,-18 2 48,13-3 32,2 1-32,0 2-32,-2 0 64,-13 0-32,15 0-40,0 0-48,-1 4-24,-1-1-184,-13-3 296,5 5-264,1 8-288,-1-9-264,0 11-313,-5-15 1129,2 5-1488,0 14-352,-2-4-249,-17-15-55,17 0 2144,0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3:55.470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17 465 2408,'0'0'0,"0"0"1208,0-1-208,2-4-463,-2 5-537,3-5 480,4 0-72,8-12-8,-9 10-16,-6 7-384,19-16 216,-5 3-24,3-1-48,-2 8-8,-15 6-136,17-22 88,-3 9 48,-7 8-40,10-8-8,-17 13-88,5-2 0,8-3-24,-10-8-192,2 8-368,-5 5 584,4-5-912,-3-2-584,1-6-497,-5-2-15,3 15 2008,0 0 0</inkml:trace>
  <inkml:trace contextRef="#ctx0" brushRef="#br0" timeOffset="1">176 140 1624,'0'0'0,"0"0"0,0 0 1472,-3-2-304,-2 1-431,2 1-425,3 0-312,-4 5 248,1 11 224,3-1 80,0 4 64,0-19-616,-3 21 624,3 4-48,0 5-120,0 0-96,0-30-360,-4 34 233,4 3-137,0-2 40,0 3-80,0-38-56,2 33 88,1-5-24,2 2-64,9-8 40,-14-22-40,5 23-24,1 2-32,1-5 0,0 3-24,-7-23 80,5 22-248,0-4-305,0-3-543,-4-2-1256,-1-13 2352,2 5-3617,-2-5 3617</inkml:trace>
  <inkml:trace contextRef="#ctx0" brushRef="#br0" timeOffset="2">57 649 4008,'0'0'0,"0"0"0,-15-1 3297,2 1-2681,-2 0-256,10 5-152,5-5-208,-5 13 112,2-10-8,3 10-16,0-9 136,0-4-224,1 15 457,1-12-17,3 10 24,8-8-56,-13-5-408,5 15 192,12-10-48,-4 10-72,2-15-40,-15 0-32,18 5 56,0 8-16,1-13 8,0 4-8,-19-4-40,20 0 32,-1 0-48,-1 0-24,0-2-200,-18 2 240,17-3-584,-2-2-528,0-2-441,-9-6-863,-6 13 2416,7-17-3457,-7 17 3457</inkml:trace>
  <inkml:trace contextRef="#ctx0" brushRef="#br0" timeOffset="3">334 235 7721,'0'0'0,"0"0"0,0-15 976,-3 0-352,-1 2-223,1 9-145,3 4-256,0-1 40,0 1-72,-3 3 8,-1 13 88,4-16-64,-5 19 120,-8 4 32,8 2-16,-10 5-48,15-30-88,-5 36 72,-16-1-32,7 5-16,9-2 24,5-38-48,-19 33-16,15-1-8,-9-3 0,10-4-56,3-25 80,-5 19-80,0-1 0,0-5-80,5-8-160,0-5 320,0 5-560,0-2-193,0-3-103,0-13 16,0 13 840,1-13-840,6-9 56,10-6 15,-11 0 225,-6 28 544,15-30-120,-8 2 312,8 1 344,-10 2 249,-5 25-785,5-18 784,1-2-104,1 14-48,-2-9-248,-5 15-384,5-4 264,0 3-16,0 1-56,1 0-32,-6 0-160,5 5 112,2 13 8,0-1-32,-1 1 24,-6-18-112,7 18 120,6 4-64,-9-3 25,2 3-41,-6-22-40,7 22 40,6-2-72,-11-1 64,3-4-72,-5-15 40,6 14-129,-1-11-159,0 12-416,-1-10-600,-4-5 1304,0 5-2112,0-2-625,0-3 2737</inkml:trace>
  <inkml:trace contextRef="#ctx0" brushRef="#br0" timeOffset="4">405 138 5305,'0'0'0,"0"-5"3120,0 5-3120,-3-6 392,0 1-232,3 3-72,0 6-72,0-4-16,1 4 16,4 16 48,0-3 8,0 5 81,-5-22-153,7 26 296,-2 1-48,1 2 0,-1 1-64,-5-30-184,5 32 72,0 3 0,0-2-64,0-3 24,-5-30-32,5 31 48,-1-3-40,-1 1 32,0 2-40,-3-31 0,4 28-104,-3 1 16,1-5-40,0-4-232,-2-20 360,1 20-609,-1-5-455,2-10-792,0 12-521,-2-17 2377,0-2-2584,0 2 2584</inkml:trace>
  <inkml:trace contextRef="#ctx0" brushRef="#br0" timeOffset="5">458 510 4144,'0'0'0,"0"-18"1953,0-1-481,-3-2-632,3 21-840,0-18 488,0 3-232,0-2-128,5 1 1,-5 16-129,7-17 104,6 4-16,-8-1 16,10 9-48,-15 5-56,5-6 40,11-1 32,-9 4-88,8 1-120,-15 2 136,5 0-441,10 0-551,-12 0-1336,-1 0-897,-2 0 3225</inkml:trace>
  <inkml:trace contextRef="#ctx0" brushRef="#br0" timeOffset="6">312 603 4256,'0'0'0,"0"0"0,-15 13 2025,1 4-913,-3 3-512,12 0-80,5-20-520,-5 19 352,2-2 16,3-2 65,0-2 39,0-13-472,3 4 464,4 1-80,8 8-104,-2-13-48,-13 0-232,15 5 168,1-2 8,4 2-32,2-5-48,-22 0-96,20 3 40,1-3 8,2-1 16,-3-4-8,-20 5-56,22-4 56,-4-1-48,-1-8-16,-2 8-64,-15 5 72,15-18-216,0 5-296,-2-4-472,2-1-633,-15 18 1617,5-20-2936,11-2-1105,-16 22 4041</inkml:trace>
  <inkml:trace contextRef="#ctx0" brushRef="#br0" timeOffset="7">642 94 7937,'0'0'0,"0"-17"1176,0 17-1176,-3-15 705,0 2-273,0 11-168,3 1-240,0 1-24,0 0 72,0 0-80,1 3 40,1 2 0,-2-5-32,5 5-8,0 8 16,0 0 24,1 1 0,-6-14-32,5 13-64,2 0 32,-2 0-64,0-8-56,-5-5 152,5 20-224,0-5-336,-2 2-561,-1-2-1031,-2-15 2152,-5 0-3953,5 0 3953</inkml:trace>
  <inkml:trace contextRef="#ctx0" brushRef="#br0" timeOffset="8">506 391 7233,'0'0'0,"0"-2"1352,-3 0-696,3 2-656,-3-3 489,3-2-73,0 3-200,5-3 16,-5 5-232,15-6 136,0-9 32,3 8-56,0-13-8,-18 20-104,18-6 88,2-8-96,-1 9 16,-3 4-56,-16 1 48,15-2-80,-8 2 16,6 0-8,-11 3-40,-2-3 112,1 5-152,-1 12 24,-3-4 32,-10 4 56,13-17 40,-14 25-24,-1-2-24,-3 5 72,-2 4-16,20-32-8,-21 28 32,1 3 40,0-1-24,3 2 56,17-32-104,-15 28 136,10 2 24,-9-7-40,14-3-24,0-20-96,0 16 48,1-11-8,4 9 24,10-11-48,-15-3-16,15 3 104,2-3-24,3 0-24,-1-5 24,-19 5-80,22-15 32,-2 2 24,0-2-8,0-5 8,-20 20-56,16-15 40,-2-5-8,-8 6-8,7 0 0,-13 14-24,2-16 40,0 11 16,-1-15-8,-1 5-8,0 15-40,-3-15 16,-2 2 16,-11-2-32,11 8 32,5 7-32,-17-15 24,12 9 16,-13-8 8,13 9-40,5 5-8,-17-6-8,12-8 0,0 9 8,0-1-40,5 6 40,-5-17-152,2 12-248,3-11-304,0 11-368,0 5 1072,3-17-1353,4 10-303,8-12-272,-10 0-465,-5 19 2393,5-26-1976,-5 26 1976</inkml:trace>
  <inkml:trace contextRef="#ctx0" brushRef="#br0" timeOffset="9">735 157 1832,'0'0'0,"2"0"888,-2 0-216,0 0-672,0 0 720,0 0-119,0 13 159,0 2 88,0-15-848,-3 16 800,3 4-88,-4 0-160,1 2-240,3-22-312,-3 21 208,3 6-104,0-1-40,0-1-24,0-25-40,0 30 80,0-3-40,1-1-88,3 1 56,-4-27-8,5 20-48,-2 0 8,0 1 80,1-3-64,-4-18 24,3 19-120,-1-4-368,-1 1-456,1-11-1104,-2-5 2048,0 15-2889,0-10 753,0-5 2136</inkml:trace>
  <inkml:trace contextRef="#ctx0" brushRef="#br0" timeOffset="10">687 467 3792,'0'0'0,"0"-5"1113,0 5-1113,-3-13 976,0-1-232,3 1-392,0 6-168,1-11 112,3 5-128,1 0 16,8-4-24,-13 17-160,5-15 104,11-3 40,-2 0-48,1 1-16,-15 17-80,15-22 8,-2 3-8,2-1 8,0 0-24,-15 20 16,13-18 8,0 3 8,-6 0-40,8 8 40,-15 7-16,5-15 8,1 8-8,-1-6 16,0 10-16,-5 3 0,4-5-72,-3 3 16,1 2-16,-2 0-40,0 0 112,0 4-72,0 9 40,-5-8 104,0 18 136,5-23-208,-13 23 344,9 5 176,-1 7-71,-8 3 79,13-38-528,-3 42 464,-2 3-168,0-2-24,0 0-160,5-43-112,-3 40 88,3-2-72,0 0 40,1-3-8,-1-35-48,2 36 8,3-2 40,0-1-72,0-5-8,-5-28 32,5 28-48,0-5-80,-4-1-56,1-1-48,-2-21 232,0 17-416,0 0-360,0-2-361,-3-2-967,3-13 2104,-4 3-2593,0 2-295,4-5 2888</inkml:trace>
  <inkml:trace contextRef="#ctx0" brushRef="#br0" timeOffset="11">916 354 4256,'0'0'0,"0"-13"1201,0 6-313,0-9-392,0 16-496,0-4 480,0 3-136,0-1 56,0 2 80,0 0-480,0 3 480,-3 12 41,0-10-9,-1 20-192,4-25-320,-5 22 280,0 4 8,2 2-120,0-1 0,3-27-168,0 26 128,0 1-48,0-4-48,1 0 24,-1-23-56,5 19 32,2-3-40,8-11 72,-10 12-24,-5-17-40,16 0 32,-9 5 96,10-5-112,-11 0 16,-6 0-32,17-2 40,-4-5-40,-6-7 80,9-1-72,-16 15-8,7-14 80,8-1-56,-12-4-24,2 2 56,-5 17-56,2-20 16,-1 0 32,-1 4 0,-3-3-8,3 19-40,-13-16 0,10-1-8,-14-1 0,12 1-64,5 17 72,-18-15-40,13 2-112,-12 8-16,14 0-16,3 5 184,-13-5-296,9 2 0,-1-2-224,2 0-168,3 5 688,-3-5-833,3 0-55,0 0-72,1 0 40,-1 5 920,7-7-1200,6-9-33,-8 11 273,9-12 224,-14 17 736,4-15-344,11 10 280,-10-11 64,10 11 88,-15 5-88,5-14 192,2 8 56,6-9 136,-9 8 16,-4 7-400,6-6 352,1-1 16,-2 2 192,0 2 33,-5 3-593,5-4 576,-2 4-56,0 4-280,-1 1 80,-2-5-320,2 16 464,-2-1 8,0 7 56,0 4-72,0-26-456,0 32 368,-4 1-16,4 2-39,-3 1-57,3-36-256,0 33 216,0 2-64,0-5-72,0 2 24,0-32-104,2 26 40,3-1 8,0 2 40,0-6-40,-5-21-48,3 23 88,-1 2 0,-1-10-120,1 0-96,-2-15 128,2 15-168,-2-12-208,0 11-256,1-14-457,-1 0 1089,0 0-1840,2 0-345,0 0-919,-2 0 3104</inkml:trace>
  <inkml:trace contextRef="#ctx0" brushRef="#br0" timeOffset="12">1099 404 6009,'0'0'0,"0"-18"1808,-4-2-872,1-2-287,3 22-649,0-16 528,0 2-128,0 1-64,2-2-24,-2 15-312,6-15 232,9 8 16,-10-12-136,13 12-88,-18 7-24,14-13 16,1 8-72,1 1 128,-1-1-56,-15 5-16,13-1-88,1 1-56,-9 0-80,11 5-16,-16-5 240,5 15-504,0-2-384,-1 5-441,-3 0-911,-1-18 2240,0 20-3873,0-20 3873</inkml:trace>
  <inkml:trace contextRef="#ctx0" brushRef="#br0" timeOffset="13">1046 585 2992,'0'0'0,"0"0"1713,0 0-1713,0 0 1416,0 0-328,0 0-376,1-2-288,-1 2-424,7-5 464,9-10-168,1 10 1,0-13 15,-17 18-312,19-13 136,1 6 0,0-11-56,0 13-56,-20 5-24,22-15-88,-2 10-392,-2 0-673,2 0-1143,-20 5 2296,1-23-3785,-1 23 3785</inkml:trace>
  <inkml:trace contextRef="#ctx0" brushRef="#br0" timeOffset="14">1269 152 6225,'0'0'0,"0"0"0,-5-4 1304,-8-1-704,10 0-216,0-1-112,3 6-272,0-13 168,1 8-40,4-12 56,10 4 137,-15 13-321,7-7 320,11-10-16,-3 3-120,2 9-112,-17 5-72,19-17 64,1 12-72,0 0 8,-1 0 8,-19 5-8,14-5-16,-7 2 32,8 3-96,-13 0 0,-2 0 80,0 15-56,0-10-48,-5 20 144,-12-1 8,17-24-48,-18 25 32,-4 8 8,-1 2 24,-2-2-24,25-33-40,-23 34 48,3-4 40,3-4-64,3-4 0,14-22-24,-5 20 80,0-16-96,1 13 32,4-14 24,0-3-40,0 0-16,4 4 96,9-4 0,-7-2-56,13-3 0,-19 5-24,15-7 88,1-9-104,2 9 96,1-6-48,-19 13-32,15-5-40,-2-2 48,-6 4-8,6 1 0,-13 2 0,2-1 0,1 1-40,-2 0-64,-1 0 104,0 5-72,-4 10-48,-10-2 88,1 7 16,13-20 16,-13 18-16,-4 9 24,1-4-48,1 0 40,-2 0 32,17-23-32,-17 18 8,4-1-8,8-4 0,5-13 0,-15 5-56,15 9 40,-3-11 56,3-3-48,0 0 48,0 0-40,5 0 56,2-3-72,7-2 72,0 0-16,-14 5-40,13-14 56,2 8-16,0-8 16,1 8-64,-16 6 8,19-15-56,-3 10 104,3-10-64,-1 10 8,-18 5 8,16-7 40,1-8-32,0 2-24,-1 10 120,-16 3-104,17-15 56,-2 10-144,-2-10-192,-6 2-424,-7 13 704,14-14-1009,-9 1-175,2 0-440,0-4-209,-7 17 1833,6-21-2256,-1-1 624,-5 22 1632</inkml:trace>
  <inkml:trace contextRef="#ctx0" brushRef="#br0" timeOffset="15">1603 135 1568,'0'0'0,"0"0"0,0-5 1520,0-1 89,0-9-113,0 13-576,0 2-920,-3-2 592,-1 2-192,1 0-128,0 5 0,3-5-272,-4 14 256,1-1 16,0 3-7,-1 4-25,4-20-240,-3 25 296,0-2-40,3 4-80,0-1-40,0-26-136,0 27 56,0 0-24,1-4-8,3 3 8,-4-26-32,3 24 24,0-3-48,1-1-40,-1-2-88,-3-18 152,3 18-560,-1 4-993,-5-19-2712,3-3 4265</inkml:trace>
  <inkml:trace contextRef="#ctx0" brushRef="#br0" timeOffset="16">1372 623 9522,'0'0'0,"-13"5"560,-2 8-280,0-8-240,15-5-40,-5 20-24,0-15 48,2 13 8,3-13-56,0-5 24,0 13 40,0-13-24,2 5-32,-1-1 40,-1-4-24,5 5 8,0 0 8,0-5 0,2 3-48,-7-3 32,5 0 0,0 0 24,0 0 40,0-3 32,-5 3-96,5-5 96,0-9 0,0 9-32,0-16-48,-5 21-16,13-17 16,-8 1-32,10-3-8,-9 1 16,-6 18 8,15-20-40,0 4 0,-1-1-8,2 0 24,-16 17 24,17-14-48,-2-3 40,-2 10-88,2 1 32,-15 6 64,5-5-8,10 0-24,-10 5 32,1 0-40,-6 0 40,5 0-64,0 15 48,-1-10-24,-3 15 56,-1-20-16,0 19 32,0 5-32,-3 1 24,-2-1-8,5-24-16,-17 27-40,4-2 40,-3 1 8,-1-4 0,17-22-8,-18 18 32,-2 0 0,2-3-48,-1 0 72,19-15-56,-16 5 32,-3 10-8,5-11 24,0-1-64,14-3 16,-5 0 40,-8 3-16,10-3 8,-1 0 8,4 0-40,0-1-24,0-3-16,0 1-16,5-10-16,-5 13 72,14-5-40,2-14 40,6 6 32,3 0 16,-25 13-48,30-7 32,1-9-32,1 9-8,1-8 0,-33 15 8,31-5-168,2 0-560,-1 3-929,-9-16-2656,-23 18 4313,0 0 0</inkml:trace>
  <inkml:trace contextRef="#ctx0" brushRef="#br0" timeOffset="17">1858 764 9353,'0'0'0,"-3"0"1593,-10 0-1169,13 0-424,-4 0 104,1 0-88,3 0-64,0 3-104,0-3 152,5 0-224,12 3-432,-11 1-841,1-9-2976,-7 5 4473,0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4:48.487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98 250 496,'0'0'0,"0"0"0,-3 0 536,0-2 112,-2 1-64,1-1-32,4 2-552,-4-1 608,-8 1-144,12-2-96,-4 2-208,4 0-160,-5 0 168,1 0-23,-1 0 111,1 3-40,4-3-216,-4 3 152,-1-3 24,1 5-112,-1 6 64,5-11-128,-4 5 112,0 11-48,-1-4 56,2 1-40,3-13-80,-4 13 128,1 0-8,0 2-16,3-2-24,0-13-80,0 15 40,0-2-24,0 0 0,3-8 48,-3-5-64,4 13 56,2-9 32,6 1 8,-8-1-40,-4-4-56,12 3 112,-6-3 40,9 0 0,-10-2 32,-5 2-184,17-4 104,-12 0-48,10-2 24,-10-7-32,-5 13-48,11-5 80,-6-10 16,1 4-112,-1 5 40,-5 6-24,5-18 16,-1 5-48,-2-2 56,-1 1-64,-1 14 40,0-14-64,0 1 0,-3 0 8,0 7 16,3 6 40,-4-13-24,-11 9 56,12-1-56,-8 1 24,11 4 0,-5-5-16,1 2-8,-8 2 48,12-2-24,0 3 0,-3-1 16,0-2-16,3 1-16,0 1 8,0 1 8,0-2 16,4-1-8,2 2 40,8-1-16,-14 2-32,4-1 24,11-1-16,-4 0-80,-5-1 32,-6 3 40,15-2-32,-11 1 16,10-1 8,-9 2-8,-5 0 16,14 0-16,-10-1-40,8-1 16,-8 1-120,-4 1 160,5 0-408,0 0-136,1 0-224,-1 0-184,-5 0 952,4 0-1297,-2 0-783,-2 0 2080</inkml:trace>
  <inkml:trace contextRef="#ctx0" brushRef="#br0" timeOffset="1">118 390 2664,'0'0'0,"0"0"0,0 0 872,0-2-544,3-3-24,2-1-200,-5 6-104,11-4 16,-6-8 32,9 8-24,-8-9-24,-6 13 0,16-12 48,-4 6-56,0-10 56,1 4 16,-13 12-64,13-4 8,-1-8 40,-6 7-56,9 0-40,-15 5 48,4-14-136,2 11-168,0-1-240,-2-2-72,-4 6 616,5-12-712,-1 8-312,-1-9 168,-3 13 856</inkml:trace>
  <inkml:trace contextRef="#ctx0" brushRef="#br0" timeOffset="2">312 66 1512,'0'0'0,"-3"0"1192,3 0-1192,-3 3 640,0 0-296,0 0 40,3 1-136,-3 8-120,3-12-128,-3 5 160,0 14 33,0-5-73,3 2 144,0-16-264,0 18 168,0 3-72,0-2 0,0 0-48,0-19-48,2 20 16,1-1 40,1 0 32,1 2-24,-5-21-64,4 18 96,0-2-64,-1 1 0,0-2 16,-3-15-48,5 15 40,-2-1-32,1-2-56,-1-8-72,-3-4 120,3 15-264,1-10-216,1-1-449,-2 8-879,-3-12 1808,1 0-1936,-1 0 1936</inkml:trace>
  <inkml:trace contextRef="#ctx0" brushRef="#br0" timeOffset="3">274 480 392,'0'0'0,"-12"0"392,0 4 80,-2 1-80,14-5-392,-14 13 528,10-9 144,-12 12-200,12-4 152,4-12-624,-12 13 512,9 1-71,-2-3-9,3 3-176,2-14-256,-3 11 168,3 1-40,0-8 16,1 11 24,-1-15-168,6 3 224,7 1-48,0-1-24,2-3 48,-15 0-200,16 0 144,2 0-16,-1-1-40,2-5-128,-19 6 40,18-15 8,-2 10 24,-3-13 8,-1 6 40,-12 12-80,12-4 48,-8-12 8,2 11-24,-1-8 88,-5 13-120,2-4 72,-2-8-16,0 7 24,0 0-64,0 5-16,-11-12 64,6 10-32,-9-2-56,0 1-24,14 3 48,-11-1 8,-3-1 24,3 1 32,-1 1-24,12 0-40,-4 0 16,-8 0-40,12 0-16,0 3 8,0-3 32,0 3-40,1-3-24,13 2-344,-1 1-512,-13-3 920,16 0-2697,1 0-271,-17 0 2968</inkml:trace>
  <inkml:trace contextRef="#ctx0" brushRef="#br0" timeOffset="695">473 288 584,'0'0'0,"0"0"512,0 0-512,-3 0 608,-1 0-144,1-2-96,3-1 104,0 3-472,-3-4 384,3 0 104,0-8 32,3 6-119,-3 6-401,4-15 240,2 2-56,9-2 0,-9-2-24,-6 17-160,16-18 168,-4-1-32,-1-1 16,1-1 40,-12 21-192,13-19 128,-1 3-24,-6 0-64,7 1 0,-13 15-40,5-13 16,6 8 0,-6-8 16,-1 12-40,-4 1 8,6-6 32,-2 1 24,1 0-56,-2 0 8,-3 5-8,3 0-16,-2 0-24,1 0 32,-1 0 40,-1 0-32,0 5 40,0 8 32,-3-9 80,0 15-24,3-19-128,-4 15 96,-1 1 48,1 3-64,-8-1 16,12-18-96,0 20 128,-4 1-72,-8-2 24,12 3-48,0-22-32,-4 20 56,-1 1-32,-6-2-8,11 2 16,0-21-32,-5 19 0,1-2 16,-1 1 16,1-3-40,4-15 8,-3 14 16,0-2 8,3-8-80,-3 13-120,3-17 176,0 2-440,0 3-200,0-2-160,0 0-40,0-3 840,0 0-1169,2 0-391,1-2-240,-3 2 1800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40.459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4 75 2408,'0'0'0,"0"-2"472,0 1-272,0 1-200,0-5 0,-4 3 16,4 0-8,0 2-56,0 0 48,0 0-24,0 5 24,0 10 184,0-11 120,0-4-304,0 13 408,0-8 136,0 16-127,0-2 39,0-19-456,0 21 392,0 6-16,0 1 8,0 2-56,0-30-328,2 30 336,0 3-112,1 2 8,0 0-80,-3-35-152,4 33 56,-1-2-16,2-3-80,0 1 32,-5-29 8,5 23 16,0-3-16,0-5 0,1-2 16,-6-13-16,5 5 8,0 10 32,0-12 8,-1 0 8,-4-3-56,1 4 16,1-4 64,-2 0 16,0 0 8,0 0-104,0-2 176,0-3-48,-3-10-8,-1 9-16,4 6-104,-5-19 64,0 3-88,0 1 32,0-2-64,5 17 56,-5-15-64,1-3 48,-1-2-24,1 0-8,4 20 48,-3-25-24,3 2 0,-3 2 8,3 1 0,0 20 16,0-22 0,0 1-40,-4-3 48,4 3-8,0 21 0,0-18-16,0-2 24,0 1-80,2-1 8,-2 20 64,3-19-16,2 0-40,0 6 32,0 0-8,-5 13 32,7-7-48,6-8-8,-8 9 24,8 1-16,-13 5 48,5-7-32,9 2-16,-11 2-56,4 1 0,-7 2 104,13-2-104,-10 2 64,2 4-8,0 1 72,-5-5-24,5 15 24,0-10-64,0 13 64,0-2-24,-5-16 0,5 19 16,0 1-8,-3 3 24,-1 0 16,-1-23-48,0 20-24,0 0 48,0 0-32,0 0 0,0-20 8,-3 21 80,0 2-64,-2-4-8,0 2-24,5-21 16,-4 22-64,1 1 72,-2 4-32,2-4 24,3-23 0,-5 21 8,0-2 8,1-5 40,1 1-72,3-15 16,0 5 24,0 14 16,-3-14-32,3 0 56,0-5-64,0 13 104,0-13-56,0 0 24,0 0 16,0 0-88,0-2 64,0-1 0,0-2 0,0-8-96,0 13 32,-4-5 24,4-10 24,0 8 16,0-11 48,0 18-112,0-13 64,-3-2-40,3 8-72,0-13-16,0 20 64,0-20-56,3 2 64,2-7 88,2 5 16,-7 20-112,7-20 104,8-1-32,-10-6-32,11 2-48,-16 25 8,14-28-32,-1 2 24,0 2 16,0-2-24,-13 26 16,14-25 96,-1 2-128,0 3 48,-8 0 0,-5 20-16,15-17-56,-10 2 72,0 9 8,0-9 16,-5 15-40,3-2-56,-1 0 32,0 2-64,-1 0 48,-1 0 40,0 5 48,0 9-40,0-1-24,0 2 32,0-15-16,0 17-8,-3-1-48,3 2 136,-3 1-96,3-19 16,0 20 32,0 1 24,-4 1-96,4-4 0,0-18 40,0 20-8,0 1 0,0 4-8,0-2 32,0-23-16,0 22-40,2 1 8,1-3 24,1-2 0,-4-18 8,3 20-8,0-3 72,2-2-88,-1 0-32,-4-15 56,4 5-64,0 8-96,-1-10-144,0 1-128,-3-4 432,4 3-728,-3-3-296,1 0-232,0 0-257,-2 0 1513,1-3-1680,-1-2 272,0 5 1408</inkml:trace>
  <inkml:trace contextRef="#ctx0" brushRef="#br0" timeOffset="1655">370 77 1680,'0'0'0,"0"-5"1424,0 0-240,-3-2-303,3 7-881,0-7 496,0 6-264,0 1-240,0 3-40,0-3 48,0 13 40,0-8 136,2 15 88,-1-5 80,3 5 8,-1 2 80,2 1-40,0 2 72,-5-25-464,5 28 360,1 0-168,1 4 40,0-2-128,-7-30-104,13 26 177,-8 6-41,0-3-80,2 0 16,-7-29-72,13 28 16,-10-3-80,4-7 40,6 2 24,-13-20 0,3 18-88,2-3 48,0 2-249,0-4-391,-5-13 680,5 3-1192,0 12-1240,-5-15-721,0 0 3153</inkml:trace>
  <inkml:trace contextRef="#ctx0" brushRef="#br0" timeOffset="1656">521 194 7089,'0'0'0,"0"-5"1200,-3 0-1072,3 5-128,0-3 24,0 3-40,0 5-56,2 15 24,-2-20 48,3 13-16,2-8-56,1 14 104,-1-14 40,-5-5-72,5 16 80,0-11-40,0 10-88,2-10 32,-7-5 16,7 20-8,-1-15 40,-1 15-56,0-15 0,-5-5 24,4 16-24,-3-11 8,1-1 72,0 1-32,-2-5-24,0 0-80,0 0-128,0 0-104,0 0-288,0 0 1800,-4 0-3064,1-4 1264,-2-9 112,0 6 200,5 7 288,-5-18-160,0 3 144,2-3-16,-1-2 136,4 20-104,-3-22 136,0 3-40,3-1 120,0 0 40,0 20-256,0-20 288,0-3 56,0 4-24,0-2-72,0 21-248,0-18 272,3 3-24,4 0-32,6 1-64,-13 14-152,5-6 168,10-11-88,-10 12 8,11 0-64,-16 5-24,7-5 48,10 2-40,-11 3-32,9 0 8,-15 0 16,7 0 0,8 13 24,-9-8 48,11 15-8,-17-20-64,5 17-16,8 1 40,-8 2 32,0 1-16,-5-21-40,5 20 24,0 2 32,-2 3-88,-1-4 64,-2-21-32,2 24 96,-2 0-104,0-4 32,-4 2 64,4-22-88,-3 20 32,-2-2 32,-8 2 32,10-5-80,3-15-16,-5 15-48,-10 0 104,11-10-80,-9 15-32,13-20 56,-5 5 8,0 11-24,0-16-24,0 0 88,5 0-48,-5 0 32,2 0-32,3-1 48,0-6-96,0 7 48,0-15-16,0 2-64,0 8 16,0 0 80,0 5-16,3-7-128,0 1 96,2-9 8,0 10-64,-5 5 88,7-15-40,0 11-80,6-1 32,-10-1-16,-3 6 104,7-2 0,0 0-48,-1 2 48,-1 14 48,-5-14-48,5 5-8,0 13 80,-2 2-48,-1 0-24,-2-20 0,0 20 64,0 8-80,-5-5 32,0-3 0,5-20-16,-5 25-8,-8-7 48,10 5 0,-11 1-48,14-24 8,-5 21 40,-10-1-16,10-3-24,-9 1 112,14-18-112,-5 13 24,0 2 24,-10-12 8,15 2-48,0-5-8,-5 5 40,1-1 32,1-4-64,3 0 16,0 0-24,0 0-48,2-4 80,3-2 64,1-9 112,-6 15-208,15-5 273,-8-13-41,13 3 8,-5 1-96,-15 14-144,16-13 136,1 6-72,-1-8-48,1 10-56,-17 5 40,18-6-24,-1 1-8,-2 3-8,0-1 40,-15 3 0,15-3-40,0 1 32,-9 0 0,11 1-56,-17 1 64,5 0-160,0 0-192,0 0-257,0 3-135,-5-3 744,1 3-1024,3 1-600,-3-1-665,-1-3-175,0 0 2464</inkml:trace>
  <inkml:trace contextRef="#ctx0" brushRef="#br0" timeOffset="1657">833 241 8569,'0'0'0,"0"-18"696,0-1-367,0 19-329,0-21 128,2 6-120,4 8-88,11-13 32,-17 20 48,13-5-16,2-10-56,-2 12 88,-8 1-40,-5 2 24,17-1-88,-12 1 56,10 3 48,-10 12-24,-5-15 8,13 5 80,-8 22 32,0-6-96,-2 1 24,-3-22-40,2 28 40,0 0-80,-2 4 80,-4 1 0,4-33-40,-3 30 0,-2 4 24,0-4-24,2-5-40,3-25 40,-4 23 56,4-8 0,0-1-16,0-9 128,0-5-168,2 13-8,1-13-72,2 5 72,0-2-48,-5-3 56,14 0-80,-9 0 112,8-1 32,-8-4-112,-5 5 48,7-5 48,7-9-80,-9 11-24,0-10-16,-5 13 72,14-4-72,-11-2-184,2-9-257,0 10-79,-5 5 592,5-22-904,0 6-176,-2-8-160,-1 1-481,-2 23 1721,0-25-1992,0 25 1992</inkml:trace>
  <inkml:trace contextRef="#ctx0" brushRef="#br0" timeOffset="1658">1079 105 1216,'0'0'0,"0"-23"1472,0 1-8,0-4-327,0 26-1137,0-19 960,0 14-200,0 0-32,0 0-376,0 5-352,0 0 224,0 0-136,1 5-56,1 14-40,-2-19 8,1 13 24,3 3 176,-3 4-16,3 5 72,-4-25-256,5 30 216,-2 3 17,0-1-33,2 4 0,-5-36-200,4 35 120,-1 3-80,2 2 8,-2-5-16,-3-35-32,5 40 24,0-4 56,-1-4-24,1 1-24,-5-33-32,5 26 72,0-4-120,-1 3-16,1-5 0,-5-20 64,5 18-112,0-1-312,2-4-345,-2-8-503,-5-5 1272,7 13-2304,-2-13-265,0 0 257,-5 0 2312</inkml:trace>
  <inkml:trace contextRef="#ctx0" brushRef="#br0" timeOffset="2099">1565 103 1360,'0'0'0,"-4"-3"1416,-1 1-376,-10 1-328,15 1-712,-3 0 545,-2 13-73,-10-8 40,12 18 72,3-23-584,-14 17 616,10 3 120,-11-1-32,11 5-72,4-24-632,-13 26 505,10 6-177,-2 4 24,0-1-88,5-35-264,-4 40 224,1 0-96,3-6-80,0 1 8,0-35-56,2 27 88,3-6 16,10-4 32,-9-12-104,-6-5-32,19 5-32,-3-2 48,1-3 16,-1 0 168,-16 0-200,17-1 192,-2-14-80,1 0-24,-1-3-40,-15 18-48,17-22 64,-4-1 24,2-2 112,-8-2-152,-7 27-48,13-30 80,-10-1-48,-1 1-112,-2-1 8,0 31 72,0-30-48,-3 3 144,-12 6 48,10-3-72,5 24-72,-22-20 88,7 2-88,0 3 0,-1 9 192,16 6-192,-17-14 48,2 13 48,-1-3 48,1 4-48,15 0-96,-14 0 16,9 0 16,1 4-128,-1-1-80,5-3 176,-4 5-16,4-2-160,0 1-64,2 1-72,-2-5 312,5 3-688,8 2-304,-8 0-448,13 0-777,-18-5 2217,2 0-4049,-2 0 4049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45.044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46 65 9065,'0'0'0,"0"0"0,-4 0 793,-11 0-593,10 0-208,0 14 64,5-14-56,-5 5-16,1 16 48,0-6 80,1-2-104,3-13-8,0 17 304,0 1-8,0 4 32,0 3-80,0-25-248,0 28 144,2 2-32,3-2-120,-1 0 192,-4-28-184,5 25 16,2 0 96,0-5-32,-2-4-48,-5-16-32,6 15 32,1-10-40,0 13 16,6-13-16,-13-5 8,3 19-16,2-14-144,0 8-280,2-13-240,-7 0 680,6 3-976,-1-3-249,2-5-279,-2-11-848,-5 16 2352,5-15-3337,-5 15 3337</inkml:trace>
  <inkml:trace contextRef="#ctx0" brushRef="#br0" timeOffset="1">107 40 5857,'0'0'0,"0"-6"1640,0-7-1032,0 13-608,-3-4 440,-1 3-256,4 1-296,0 0 64,0 0 48,0 5-88,4 11 56,-1-11 112,0 18-72,-3-23-8,4 19 32,1 0-24,0 6-16,-2-1 48,-3-24-40,5 24 40,-2 6 0,1-1-32,-1 0 40,-3-29-48,3 25 24,2-2-8,-2-4 24,1-3-80,-4-16 40,3 19-16,-1-1-56,-1-2-336,1-1-560,-2-15 968,0 5-2024,-3-5-1289,3 0 3313</inkml:trace>
  <inkml:trace contextRef="#ctx0" brushRef="#br0" timeOffset="2">37 307 4897,'0'0'0,"0"-4"2040,0-11-1800,0 15-240,0-7 96,0 0-168,2 2-56,3 0 56,-5 5 72,13-3-80,-8 0-16,12 3 64,-11 0-40,-6 0 72,17 0-112,-10 0 8,9 13 0,-9-8 40,-7-5 64,15 17-24,-10-1 8,8 2-80,-11 2 48,-2-20 48,5 22-56,-4-2 0,-1 0 64,0 0-16,0-20 8,0 16-16,0-3 80,0-8 72,0 0-40,0-5-96,0 5 80,0-1-24,0-4-64,0 0 56,0 0-48,0-2 48,4-11 24,1 8 16,8-15 0,-13 20-88,7-22 56,9-1 40,-9-3-48,9-3-8,-16 29-40,5-25 80,9-3-88,-9 3 72,0-1-104,-5 26 40,13-30-48,-10 0 64,2 0-128,0 0 88,-5 30 24,5-26 32,-2-1-32,-1 6 32,0 4 96,-2 17-128,1-13-40,-1 10 88,0-1-32,0 3-64,0 1 48,0 0 136,-3 0-128,0 13 152,-1-8-56,4-5-104,-3 21 136,3-2 192,0-1-96,0 2 136,0-20-368,0 26 336,0-1-96,0 5 57,0 0-33,0-30-264,2 27 136,1 2-16,2-4-64,0-2-80,-5-23 24,5 24 40,0-4 40,8-2-104,-8-3 8,-5-15 16,7 18 48,6-5-120,-10 2 40,2 0-184,-5-15 216,5 5-529,0 17-335,-1-7-664,-3 0-552,-1-15 2080,2 5-3369,-2-5 3369</inkml:trace>
  <inkml:trace contextRef="#ctx0" brushRef="#br0" timeOffset="3">228 591 7753,'0'0'0,"-15"3"688,10 2-352,-13 9-200,18-14-136,-3 3 64,-1 14-24,4-14-32,0 2 16,0-5-24,0 15 152,0-15 65,2 3 55,3 0 48,-5-3-320,13 4 256,1-4-64,2 0-48,2 0 24,-18 0-168,19 0 48,-1-2 24,0-1 8,0-2-96,-18 5 16,20-7-8,-2 1-24,1-11-144,-1 10-56,-18 7 232,13-15-456,1 10-353,-8-1-183,9-1-464,-15 7 1456,5-13-2048,0 6-1257,-5 7 3305</inkml:trace>
  <inkml:trace contextRef="#ctx0" brushRef="#br0" timeOffset="4">382 235 5097,'0'0'0,"-3"-5"3448,-2-10-2607,-8 1-505,13 14-336,0-5 248,0-1-112,0-1-88,1-9 16,-1 16-64,5-7 144,9-8-8,-9 10-48,1-2 56,-6 7-144,15-5 56,-10 4-120,9 1 48,-9 0 0,-5 0 16,14 13-24,-9-8 16,2 13-8,0 0 8,-7-18 8,5 17-40,-4 3 32,1 5 48,-2-4 0,0-21-40,-3 25 64,-2 0-8,-10-5-8,11 3-48,4-23 0,-14 22 0,10-6 80,-1-2-40,-8-1-16,13-13-24,0 5 88,-3 0-32,-1 0-32,4-2 0,0-3-24,0 4-72,0-4-64,0 0 88,2-4 32,-2 4 16,5-6-56,0-1 96,2-8-32,7 2-96,-14 13 88,5-5 0,9-14-32,-9 13-80,8-7 168,-13 13-56,5-5 16,10 1-40,-10 1 24,10 1-48,-15 2 48,5 0-32,1-1 80,8 1 48,-9 0-88,-5 0-8,6 0 40,8 5-152,-9-2 40,-1 2 16,-4-5 56,5 3-240,0 2-240,0-1-353,-1 1-319,-4-5 1152,3 3-1504,-1-3-569,-1 3-975,-1-3 3048</inkml:trace>
  <inkml:trace contextRef="#ctx0" brushRef="#br0" timeOffset="5">570 100 3880,'0'0'0,"0"-16"1273,0-1-529,0 17-744,0-17 384,0 14-280,0 0-80,0 1 32,0 2-56,1 0 104,1 0 120,0 5 112,-1 15 80,-1-20-416,5 17 392,-1 6 24,1 5-32,0-1-88,-5-27-296,5 31 353,0-1-185,0-2 8,0-1-160,-5-27-16,5 23 8,1 7 48,-1-2-24,0-2 16,-5-26-48,7 25 48,-2-3 8,1-2-112,-1 3 40,-5-23 16,5 18-144,0-3-256,0-10-337,0 10-255,-5-15 992,7 3-1472,-2-3-537,-3-1-679,-2 1 2688</inkml:trace>
  <inkml:trace contextRef="#ctx0" brushRef="#br0" timeOffset="6">774 127 4472,'0'0'0,"-3"0"2385,-12 3-2017,15-3-368,-5 5 88,-14 15-40,14-2-64,-11 7 88,16-25-72,-5 27 168,-10 2 192,10 3 176,-8-7 32,13-25-568,-4 26 553,-1 1-169,0-6-168,2 1-96,3-22-120,0 22 160,0-7-72,2 6-16,3-8-8,-5-13-64,13 4-56,-8-1 112,12-3-32,-11 0 80,-6 0-104,18 0 64,-4-2-16,-8-16-72,11 11-72,-17 7 96,5-18-96,8 5-32,-10 11 88,2-11-40,-5 13 80,5-7-72,-1-8-16,-3 0-64,-1 2 160,0 13-8,0-16 48,-3-6-40,0 1 8,-1-4-88,4 25 72,-3-25 32,0 0 48,3-2-32,0 6-24,0 21-24,0-20-8,0 2-40,1-1 0,3 1 24,-4 18 24,3-7-32,0 1 0,1 4 144,-1 2-80,-3 0-32,3 0 8,-1 0-96,1 4-8,2 9 0,-5-13 96,4 3-32,1 14 112,-2-4-152,0 5 128,-3-18-56,5 18 16,-1 2-8,-1 0 64,2 0-72,-5-20 0,3 22 8,1 1-16,0-5 80,1 2-32,-5-20-40,5 20-16,0 0 72,2 0-72,0 0-8,-7-20 24,6 20 40,8-4-48,-11 2 64,2-3-24,-5-15-32,5 15-32,-2-10-232,0 12-248,-1-17-361,-2 0 873,3 0-1216,1 0-144,-1 0-745,2-3-807,-5 3 2912,0 0 0</inkml:trace>
  <inkml:trace contextRef="#ctx0" brushRef="#br0" timeOffset="7">970 19 6977,'0'0'0,"0"-2"2224,0 2-2224,-4-1 385,-1 1-305,2 5-80,3 18-8,0-23 8,0 20 56,2 0-56,3-1 48,0 5 160,-5-24-208,5 26 288,1 2 96,-1 2-48,2 3-112,-7-33-224,6 34 152,8 0-104,-11 3 72,2-4-144,-5-33 24,7 33-8,-1 0 72,1-1-96,6 0 152,-13-32-120,2 28 48,4-5-136,1-2-552,-2-2-608,-5-19 1248,13 18-2273,-11-1-2600,-2-17 4873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47.060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212 82 528,'0'0'0,"0"0"616,0 0 192,0-2-112,0 2-696,0-3 736,-5 1-24,0 1 9,1 1 71,4 0-792,-5 0 672,0 0-384,-12 5-72,12 11 104,5-16-320,-17 5 256,12 17 136,-14-4 72,5 2-72,14-20-392,-15 26 472,0-2-111,0 2-9,1-1-96,14-25-256,-14 27 152,1 2-40,8 0-104,-8 2 80,13-31-88,-4 32 48,1-6-32,3-3-8,0-3 40,0-20-48,0 15 80,5-10 16,2 10-16,6-15-80,-13 0 0,7 4 96,8-4-72,-9 0 56,11 0 32,-17 0-112,6-5 96,11-10-24,-4 1 16,-8-2-136,-5 16 48,17-22-96,-12-3 40,10-1-72,-10-2 8,-5 28 120,6-29-216,8 3-40,-13-4 72,4-2 24,-5 32 160,5-26-80,0-6-24,-1 4-8,-1 3 16,-3 25 96,3-25-48,-1 9 80,-2 1-24,0 10 56,0 5-64,0-5-24,0 0 24,0 3-48,0 1-8,0 1 56,0 0-40,0 3-16,0 15 48,0-3 8,0-15 0,0 22 144,0-1 8,0 4 48,0 2-8,0-27-192,0 26 56,0 2-16,3 1-56,2 1 48,-5-30-32,5 29 56,2 3-24,-1-1 56,1-4-144,-7-27 56,15 25 24,-10-5 80,11-7-104,-2 0 88,-14-13-88,6 4 48,13 1-120,-4 0 72,-2-2 96,-13-3-96,15 0 64,0-2-56,-9-3-72,11-1-208,-17 6 272,5-5-552,2-9 32,-1 9-249,-1-10-375,-5 15 1144,5-6-1360,-3-12-489,-2 11-295,0-6 360,0 13 1784,0 0 0</inkml:trace>
  <inkml:trace contextRef="#ctx0" brushRef="#br0" timeOffset="588">491 87 5257,'0'0'0,"-3"0"1720,-12 0-1200,15 0-520,-5 0 136,-12 0-48,14 5-56,-2 10-32,5-15 0,-13 5 192,9 18 72,-1-3 168,-8 0 40,13-20-472,-3 23 401,-2 4-81,0-4-152,2 3-112,3-26-56,0 24 144,0 0-112,1-4 0,4-3 0,-5-17-32,7 5 32,6 8 112,-8-9-24,10-4 72,-15 0-192,7 3 136,9-5 32,-9-3-48,9-11-176,-16 16 56,7-14-168,8 1-272,-10-4-136,8-1-121,-13 18 697,5-20-760,0-1 16,0 1 160,-3 2 224,-2 18 360,2-19-192,-1 1 184,-1 0 96,0 0 32,0 18-120,-3-17 336,-2 10-56,0-9 16,2 11 64,3 5-360,0-7 192,-4-6 80,4 8-80,0 0-120,0 5-72,0-7 64,2 1 16,3-8-16,0 9 40,-5 5-104,15-13 88,-10 12-32,10-4-72,-9-2 56,-6 7-40,17-5 40,-12 0-160,10 2 120,-10 3-152,-5 0 152,13 3-64,-8 2 56,0 10 24,0-10 64,-5-5-80,5 20 80,-2-2 16,-1 0 41,0 4-9,-2-22-128,0 21 80,0 3 48,0 2-88,0 1 24,0-27-64,0 23 72,0 2-32,0-5 16,0 0-56,0-20 0,0 18 16,1-2-8,1 1 16,0-4-40,-2-13 16,1 5-280,1 12-273,0-12-407,-1 0-328,-1-5 1288,2 5-1672,0 0-449,-1-5-303,-1 0 2424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50.022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10 0 5529,'0'0'0,"0"0"0,0 0 2568,0 0-2344,-3 3-240,3 16 0,0-19 16,-4 16 0,4 9 48,0 2 152,0 1 224,0-28-424,0 33 481,-3 0-1,3 2-24,0 0-224,0-35-232,0 33 176,0-1 16,0-1-136,2 2-48,-2-33-8,3 32 72,2-1-96,8-6 16,-8-3-32,-5-22 40,7 21-80,6-2-16,-8-3-296,2-3-552,-7-13 944,15 4-1697,-10 9-1015,0-15-361,-5 2 3073</inkml:trace>
  <inkml:trace contextRef="#ctx0" brushRef="#br0" timeOffset="1">199 50 8529,'0'0'0,"-3"0"360,-2 5-392,-10 15-128,15-20 160,-3 18 0,-2 2 192,-9 5 200,11 3 145,3-28-537,-3 31 624,-2 3-104,0-1-112,0 0-80,5-33-328,-3 33 160,3-1-32,0-6-56,1-1 56,-1-25-128,5 18 112,10-3-48,-8-10 16,9 12-8,-16-17-72,7 0 32,10 3 24,-11 0-40,12-3-192,-18 0 176,5 0-264,12 0-176,-12-1-208,8-4-192,-13 5 840,4-18-1057,1 3-415,-1-4-600,0 3-137,-4 16 2209,0-25-2304,0 25 2304</inkml:trace>
  <inkml:trace contextRef="#ctx0" brushRef="#br0" timeOffset="2">254 259 4152,'0'0'0,"-3"-5"2273,-11-2-745,11-8-528,3 15-1000,-13-3 689,13 1-193,-4 1-88,4-1-64,0 2-344,0-2 224,0-1-40,0 1-168,2 1 80,-2 1-96,5 0 88,10-2-32,-10 0 88,12-3-152,-17 5 8,6-13 0,11 10-24,-11-2 0,9-8 72,-15 13-48,7-4 0,8-2 24,-10-1-32,2 0-40,-7 7 48,6-6 0,-1-1-40,0 0 128,0-6-72,-5 13-16,2-5 48,-1-8-104,1 10-16,-2-2 8,0 5 64,0-4-8,0 1 32,0 1-96,-3 2 24,3 0 48,-4 4-216,1 9 144,0-8 16,-2 10 8,5-15 48,-3 13 72,-1 4 0,1-4-56,3 4 24,0-17-40,0 16 88,0 6-120,0-1 112,3 1-48,-3-22-32,5 20-48,0-2 16,0-3-16,0 0 88,-5-15-40,5 13-72,0 2 24,0-10-256,0 17-312,-5-22 616,2 5-1097,-1 14-495,1 0-984,-2-14-1033,0-5 3609,0 0 0</inkml:trace>
  <inkml:trace contextRef="#ctx0" brushRef="#br0" timeOffset="3">222 546 5841,'0'0'0,"0"0"2896,0-2-2223,0 2-673,0-6 136,0 1 24,5-10-240,12 10 72,-17 5 8,13-14-64,4 1 16,-1 8 24,-1-2-24,-15 7 48,17-4-8,-4-1-185,0 3 73,1 2-80,-14 0 200,5 0-288,8 0 128,-11 3 24,1 2 16,-3-5 120,2 17 8,-2-14-88,-4 2-88,-9 15 192,13-20-24,-13 13-48,0 5 96,-4 2 120,2 0 24,15-20-192,-15 22 256,0-4 160,10 0 33,-10-3-81,15-15-368,-3 5 360,0 10-96,3-12-64,0 1-16,0-4-184,0 3 96,5-3 40,8 0-48,-7-2 64,-6 2-152,20-6 248,-5-9-192,2 10 80,-1-10-112,-16 15-24,19-7 56,-3-9 8,-1 9-72,-1-8 40,-14 15-32,4-13-64,1 8 128,0-10 40,-1 2-48,-4 13-56,0-5 144,0 0-64,0-10 0,-4 12-88,4 3 8,-3-5 56,-2-12-80,-13 12 88,13-2-40,5 7-24,-18-13-88,13 11 88,-14-3-80,14 1 80,5 4 0,-14-4 16,10 3-48,1-3-64,0 3-40,3 1 136,0-2-392,0-3-368,0 3-376,5-3-505,-5 5 1641,6-5-2400,1-8-1129,-7 13 3529</inkml:trace>
  <inkml:trace contextRef="#ctx0" brushRef="#br0" timeOffset="4">514 193 5753,'0'0'0,"0"0"0,-13 3 1264,8 2-760,-15 10-152,7-2-72,13-13-280,-5 17 392,-13 1 80,13 0 57,-12-1 71,17-17-600,-5 18 504,-11 2-136,12-2-48,-1 2-136,5-20-184,-3 17 192,3-3-40,0 1-8,5-10 48,-5-5-192,13 5 112,-6 9-24,9-14-16,-11 0 8,-5 0-80,17 0 56,-4-2 8,-6-3-24,8 2-136,-15 3 96,5-4-24,8-11-24,-8 10-24,0-13-88,-5 18 160,5-13-104,0 0-72,-3-4-48,-1 0 128,-1 17 96,0-16-120,0-1 80,0 1 0,0-1 40,0 17 0,0-16 0,0-6 0,0 4 48,0-2 32,0 20-80,0-20 8,0 3 32,2-3 32,3 2-96,-5 18 24,7-20 64,-1 2-32,1 1-32,6 11 8,-13 6-8,3-15 72,2 10-48,0 0-24,0 3 120,-5 2-120,5-1-56,-1 1 64,-1 0 8,-1 0-40,-2 0 24,1 3-24,1 10 48,-2-9 16,0 12 8,0-16-48,0 15 168,0 2-120,0 8-8,0-1 40,0-24-80,0 25 8,0 3 80,0 1 72,-3-3-104,3-26-56,0 30 112,0-3-48,0-1-56,0 4 8,0-30-16,0 25-48,0-4 16,1-1 8,3-5-80,-4-15 104,1 15-32,1-10-176,1 10-144,-1-15-208,-2 0 560,2 3-1112,1 1-185,-1-4-295,-1 3-144,-1-3 1736,2-2-1825,-2-16-335,0 0 552,0 18 1608</inkml:trace>
  <inkml:trace contextRef="#ctx0" brushRef="#br0" timeOffset="5">616 126 4168,'0'0'0,"0"-6"1929,0 6-1929,1-19 832,1 3-264,3 1-32,0 10-136,-5 5-400,6-13 336,8 9-72,-9-1-8,10 0 113,-15 5-369,5-3 272,8 1-80,-10 2-72,2 5-104,-5-5-16,7 15 72,-2-10 32,0 18 88,-2-1 16,-3-22-208,2 21 200,-2 4-56,0 4-56,-5-3 0,5-26-88,-14 30 8,11 1 72,-10-1-24,10-3 72,3-27-128,-5 26 88,0-4-48,1-4-24,4-1-72,0-17 56,2 5 72,3 10-48,8-12 64,-8 0 0,-5-3-88,7 0 104,9 0-32,-11 0-8,10-1-88,-15 1 24,5-5-216,12-10-56,-12-2-240,8 4-128,-13 13 640,5-15-720,8-2-153,-9 2 33,1-4-32,-5 19 872,5-25-1000,-2 1 56,0-7 79,-1 4 313,-2 27 552,2-31-232,-1-1 424,1 4 504,0-5 233,-2 33-929,3-25 1184,-1 4 64,-2 4-368,0 12-151,0 5-729,0-5 488,0 2-232,0 3-96,0 5 40,0-5-200,1 15 160,1 0 88,0 4 64,-1 3-152,-1-22-160,3 25 208,1 3-32,-3 0 24,3 2-32,-4-30-168,1 33 136,1-1-40,0-1-80,-1-2 40,-1-29-56,2 26 48,0-1-88,-1-2 144,1-1-64,-2-22-40,0 18-16,2-1 128,-2-12-120,0 8-64,0-13 72,0 0 32,0 0-104,0 0-96,0-3 72,0 3 96,0-5-168,0-10 0,0 0 40,-4-2 0,4 17 128,-3-25-168,0 0 80,3-5 72,-4 4 72,4 26-56,0-23 168,-3 1-8,3 6 8,-3-3-24,3 19-144,0-13 144,0 0-32,0 8-16,0 0-32,0 5-64,5-5 24,1 2 8,8-2-24,-8 3-48,-6 2 40,17-2-40,-4 2 40,-6 0-64,11 0 32,-18 0 32,13 5-112,1 9-224,-8-11-264,11 2-832,-17-5 1432,6 5-2665,9 0-2120,-15-5 4785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53.973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30 20 6281,'0'0'0,"-5"-5"1072,0 0-624,5 5-448,-13-5 232,13 3-184,-3 1 40,3-1-8,0 2-80,-4 0 168,4 0 8,0 0-8,0 0-56,0 0-112,0 3 64,0 1 40,2 1-56,3 13 0,-5-18-48,5 13-24,8-8 48,-8 15-32,9-15-8,-14-5 16,5 15 8,8-10-120,-8 10 112,8-12 32,-13-3-32,3 5-56,4 0-72,-2 0-416,0 0-608,-5-5 1152,7 4-2064,-6-4-1305,-1 0 3369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58.163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10 120 8961,'0'0'0,"0"-1"793,0 1-793,-3-2 88,-1 2-240,1 3 0,3 14 16,0-17 136,0 18 16,0 4 152,0 2 104,0 3 112,0-27-384,0 27 336,0-1-64,0 2-152,2 2-8,-2-30-112,1 27 88,1-2-56,1-1 64,-1-4-72,-2-20-24,5 19 24,-2-5-8,1-9-96,1 10-56,-5-15 136,5 4-488,0-1-632,0 0-705,0-3-1592,-5 0 3417,5 0-3280,-5 0 3280</inkml:trace>
  <inkml:trace contextRef="#ctx0" brushRef="#br0" timeOffset="2015">161 19 10466,'0'0'0,"0"-2"592,0 2-592,-3-1 184,-1 1-200,1 5-8,3 13-32,0-18 56,0 18-8,0 2 40,0 3 40,0 0 88,0-23-160,0 25 144,0 4-32,0-1-32,0 3-16,0-31-64,2 27 32,-1-2-16,3-2-16,-1-3-8,-3-20 8,5 18 40,-2 0-24,1-4 0,-1-1-64,-3-13 48,3 5-144,1 8-264,-3-13-456,3 5-641,-4-5 1505,1 3-2256,1-3-969,-2 0 441,0 0 2784</inkml:trace>
  <inkml:trace contextRef="#ctx0" brushRef="#br0" timeOffset="2016">22 384 6361,'0'0'0,"-4"-2"3865,1-3-3369,0 4-400,3 1-96,0-4-40,1 3 56,6-3 24,8-1 80,-15 5-120,13-6 240,2-9 8,0 10 16,0-10-32,-15 15-232,15-5 96,0-10-48,2 12-72,-3-4-80,-14 7 104,15-5-144,-8 0-168,8 3-288,-10 2-608,-5 0 1208,5 0-2353,-3 0-1344,-1 4 745,-1-4 2952</inkml:trace>
  <inkml:trace contextRef="#ctx0" brushRef="#br0" timeOffset="2017">63 503 6849,'0'0'0,"0"0"3137,0 0-3057,0 0-80,0 0-104,4-1-24,12-1 144,-1 0 24,-15 2-40,15-3 0,-2 1-16,1 2-48,-10 0-16,-4 0 80,15 0-104,-11 5-48,1 0-73,0 14-15,-5-19 240,5 5-240,-4 14 72,1-4 120,-2-10-48,0-5 96,-3 20 32,-2-15-8,-10 15 0,10-5 80,5-15-104,-15 13 48,2 1 0,8-9-32,-15 13 32,20-18-48,-14 5 24,1 10 0,8-10 16,-15 11-56,20-16 16,-5 5 32,-10 9-8,12-14 16,-2 5 0,5-5-40,-5 3 32,2-3 32,3 3-16,0-3 16,0 0-64,0 0 80,0 0-64,0 0 33,5-2 23,-5 2-72,6-13 48,9 10 56,-1-4 16,1-6 0,-15 13-120,16-3 160,2-11-8,2 11-24,0-2 56,-20 5-184,22-7 96,3 1-8,-1-9 0,3 10-56,-27 5-32,28-5 0,0-8-48,-1 11 40,-2-1-16,-25 3 24,23-4 48,-1 3-16,-2-1-80,-6 0-16,-14 2 64,14-1-80,-9 1 56,1 0 0,-1 0-8,-5 0 32,5 0-120,-1 0-240,-3 3-297,-1-3-559,0 0 1216,0 0-1992,0 0-529,0 0-311,0 0 2832</inkml:trace>
  <inkml:trace contextRef="#ctx0" brushRef="#br0" timeOffset="2018">334 17 8713,'0'0'0,"-4"0"1065,4 0-1065,-5 4 72,2-1-200,3 0 0,0 1 16,0-4 112,2 0-32,4 0 88,9 0 96,-8 0 112,-7 0-264,16-2 248,-2-1-56,-1-1-112,0-1-64,-13 5-16,13-5 16,1 4 16,-9-1 8,8-1-8,-13 3-32,3-2 24,1 0 16,-3 1-24,-1 1 32,0 0-48,0 3 32,-3 0-16,-2 1-40,-12 9-16,17-13 40,-13 5-16,0 15 16,0-5 48,-2 3 48,15-18-96,-15 22 88,0 1 40,2 2 72,8 0 24,5-25-224,-15 19 280,11 5 32,-1-3-24,2-1-56,3-20-232,-3 22 208,3-4-48,0-5 16,1 1-24,-1-14-152,5 3 104,9 10-16,-9-10-32,13 1 0,-18-4-56,15 0 96,1 0 24,3 0-40,-3-2-24,-16 2-56,20-5 48,-3 0-40,-1-8-16,-2 11-16,-14 2 24,13-5-72,0-1-40,-6-1-80,9-8-120,-16 15 312,5-5-456,0-8-184,0-1-264,-1 10-312,-4 4 1216,1-15-1529,-1 10-511,0-2-905,-3-10 169,3 17 2776</inkml:trace>
  <inkml:trace contextRef="#ctx0" brushRef="#br0" timeOffset="2019">388 223 7321,'0'0'0,"0"0"0,-3 0 1200,0 0-624,-1 0-352,1 0-103,3 0 47,0 0-168,0 0 192,3 0 176,4-2 32,8-1-104,-15 3-296,13-7 216,4 2-128,3-1-64,0 1 40,-20 5-64,20-5-32,-1 2-112,0 1-88,-3 0-168,-16 2 400,14-1-560,-1 1-169,-8 0-71,0 3-16,-5-3 816,5 5-720,-5-2 256,0 2 192,-4 0 136,4-5 136,-5 13-32,-10-8 8,11 14-16,-11-14 24,15-5 16,-5 21 40,-12-6-32,12-2 64,-10 4-16,15-17-56,-5 5 64,-10 15 24,10-5-24,-8-2 16,13-13-80,-3 15 72,-11 0-40,11-2-16,-10-8-32,13-5 16,-4 17-32,1-12-40,-2 8-72,0-10-112,5-3 256,-3 14-448,-2-14-72,0 4 119,2 1 129,3-5 272,-4 5-32,1 0 232,0 0 97,-1 0 71,4-5-368,0 4 480,0-1 0,0 0-64,0 1-56,0-4-360,2 0 288,1 0-56,2 0 40,9-2-16,-14 2-256,5-2 192,9-3-72,-7-1-104,13-8 48,-20 14-64,15-3 8,2-2-32,-3-8-104,1 11-176,-15 2 304,17-3-504,-4 0-24,-6 1 40,8 0 80,-15 2 408,3-1-216,2 1 56,-2 0 48,-1 5 104,-2-5 8,0 15-8,0-11 16,-3 13 24,-2-2 40,5-15-72,-5 13 64,-12 2 32,14 0 72,-12 0 8,15-15-176,-5 17 264,-8-1 56,9 1 72,-1-2 24,5-15-416,-5 13 424,2 0 8,3-8-152,0 9 0,0-14-280,0 5 192,5-1-64,2 10 32,8-14-55,-15 0-105,6 3 120,13-3 0,-3 0 40,1-2-24,-17 2-136,15-5 128,0-1 0,-9-1-16,11-11 32,-17 18-144,5-5 144,0-2 32,1-8-8,-1 12-16,-5 3-152,2-7 200,-2-9 16,0 9-16,-3-8-8,3 15-192,-5-5 184,-12-10-104,12 10 0,-18-8-16,23 13-64,-18-5 24,-1 0 16,1 0-40,3 0 16,15 5-16,-15 0 32,10 0-40,-10 0-24,15 5-40,0-5 72,-3 4-144,3-1-64,2 2-200,3-2-776,-5-3 1184,21 5-2697,-2 0-2376,-19-5 5073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01.575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125 62 4336,'0'0'0,"0"-7"1481,0-13-857,0 7-144,0 13-480,-3-5 424,3-2 64,-4 4 128,1-2-88,3 5-528,-3-2 537,-1 2-57,-1 0-144,0 17-88,5-17-248,-15 15 176,12 6-8,-12 6 48,10 8 48,5-35-264,-16 36 304,11-1 16,-12 3-32,12 0-16,5-38-272,-5 35 264,0 0-32,2 0-8,0-7-16,3-28-208,0 27 160,0-4-16,3-7-56,2-1-40,-5-15-48,6 5 64,9 8 25,-10-13 15,12 0 8,-17 0-112,5-1 120,13-6-32,-3-9 8,0 1-32,-15 15-64,17-17 16,-1-1 16,-1-2-80,0 0 64,-15 20-16,7-20 24,8 0-32,-12 0 48,0-3-80,-3 23 40,2-25 16,-2-5 0,0 1-8,-5-5 16,5 34-24,-13-28-16,9-2 40,-12 4-32,11 3 8,5 23 0,-20-17 0,7 10-32,8-8 40,-14 14 0,19 1-8,-5-2-8,-10 0-16,12 2 8,-2 0-104,5 0 120,-3 0-152,0 0-80,3 0-401,1 0-319,-1 0 952,5 4-1520,2-4-721,8 0-1319,-10 3-337,-5-3 3897,0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04.654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14 138 4681,'0'0'0,"0"4"2928,-5 1-2360,0 15-440,2-4-96,3 4 24,0 5 16,0 1 32,0-26-104,0 30 232,0 0 32,0 5 24,1-3-39,-1-32-249,2 31 184,0-1-32,1-7-64,2-1-8,-5-22-80,5 18 48,-2-1-32,2-4-24,0-8-72,-5-5 80,5 15-304,0-15-449,0 0-511,8 0-672,-13 0 1936,2-2-3073,3-5 761,-5 7 2312</inkml:trace>
  <inkml:trace contextRef="#ctx0" brushRef="#br0" timeOffset="1">185 34 8849,'0'0'0,"0"0"937,0 0-673,0 0-216,0 0-48,0 5 80,0 18 40,0-6 16,1 3 192,-1-20-328,0 23 384,0 0-8,0 2-40,0 3-120,0-28-216,0 30 112,0 0-8,0 1-48,0-2-56,0-29 0,0 24 32,2 0-16,0-4-24,-1-2-64,-1-18 72,2 16-224,0-2-376,-2-9-480,0 8-593,0-13 1673,0 3-2168,0 1-1169,-5-1 705,5-3 2632</inkml:trace>
  <inkml:trace contextRef="#ctx0" brushRef="#br0" timeOffset="2">57 352 4769,'0'0'0,"0"-3"2216,0-4-1840,0 7-376,0-16 128,0 12-112,5-10-24,12 9-8,-17 5 16,15-19-72,-2 13 32,2-9-16,-2 13-8,-13 2 64,7-3-120,9-1-184,-11 4-104,2 0-8,-7 0 416,5 14-368,0 1 176,-3 1 88,-2 4 72,0-20 32,0 23-56,-4 1 40,-1 2 0,-10-3-16,15-23 32,-3 25 24,-10-8-8,9-1 72,-1-11 16,5-5-104,-5 5 152,2 10 88,0-15 32,3 0 24,0 0-296,1-3 328,4-10-96,9 6-56,-8-13-24,-6 20-152,19-15 72,-3-3-24,1 1-32,1-4-56,-18 21 40,17-25 0,-1 7-24,-1-5-48,-8 1 16,-7 22 56,16-22-200,-11-2-64,10-1 32,-11 1-8,-4 24 240,5-24-112,1 0 80,-1-1 88,-3 7 80,-2 18-136,1-15 200,-1 10 64,0-1-24,0-1-32,0 7-208,-3-2 160,0 2-48,0 0 16,-1 17 104,4-17-232,-3 17 304,0 1 80,-1 7 32,1 1-72,3-26-344,0 27 305,0-1-89,0 1 0,0-2-48,0-25-168,0 30 72,0-2-8,2 2-48,1-2-8,-3-28-8,5 18 0,0 2-8,0-5-40,0-2-32,-5-13 80,3 5-216,0 13-400,2-14-545,0 9-687,-5-13 1848,-5-5-3785,5 5 3785</inkml:trace>
  <inkml:trace contextRef="#ctx0" brushRef="#br0" timeOffset="3">200 581 7281,'0'0'0,"-5"4"3569,-13 1-3153,13 13-264,5-18-152,-4 5 24,4 10-24,0-10 48,2 0 56,-2-5-104,5 5 240,10-2 72,-2 0 8,4 1-96,-17-4-224,18 0 184,2 0-80,1-2 8,1-3-32,-22 5-80,22-13-40,-1 8-120,1-9-208,-2 9-248,-20 5 616,19-6-840,-4-7-328,2 8-329,-2-12-535,-15 17 2032,15-7-2905,-2-14 113,-13 21 2792</inkml:trace>
  <inkml:trace contextRef="#ctx0" brushRef="#br0" timeOffset="4">435 201 7737,'0'0'0,"-5"-3"1921,0-2-1569,-10-8-160,15 13-192,0-3 64,2-2 24,3 0 24,2 0 0,-7 5-112,6-4 136,8 3-32,-11 1-8,2 3-8,-5-3-88,7 15 16,-1-2-24,1 5-48,-2 6 16,-5-24 40,3 20-16,-3 3 40,0 0-8,-3 0-8,3-23-8,-15 22 8,10 3 0,-10-2 16,10-3 16,5-20-40,-18 18 8,4-5-32,9-8 16,-9 9-32,14-14 40,-4 3 24,-1 0 16,2-3-40,0-2-24,3 2 24,0-3-56,1-3-24,4-1 16,10-8-8,-15 15 72,7-7-88,11 1 16,-3-1-24,0 2 8,-15 5 88,17-3-80,-1 1 0,1 0 32,-2 2 40,-15 0 8,6 5-16,11 10 0,-12-11-16,10 9 24,-15-13 8,5 3 0,0 12 32,1-10 16,-1 10-64,-5-15 16,2 5-216,0 0-368,-1 8-625,1-13-647,-2 0 1856,2 4-2737,-1-4-55,-1 0 2792</inkml:trace>
  <inkml:trace contextRef="#ctx0" brushRef="#br0" timeOffset="5">631 49 6977,'0'0'0,"0"3"2633,-3 15-2313,3-18-320,-4 17 48,1 10 0,3 1 56,0 7 72,0-35-176,0 38 256,2 3 80,-1 7-8,1 0-88,-2-48-240,3 45 176,1-2-104,1-6-32,0-2 8,-5-35-48,6 31 32,8-4 16,-9-7-24,8-4-64,-13-16 40,5 13-176,8-8-384,-8 9-552,8-11-561,-13-3 1673,7 0-2336,8 0-969,-15 0 3305</inkml:trace>
  <inkml:trace contextRef="#ctx0" brushRef="#br0" timeOffset="6">878 143 5777,'0'0'0,"-5"-5"3184,-8 0-2663,8 2-473,5 3-48,-15 0-56,10 5 80,-10 17 136,2-7 192,13-15-352,-13 21 552,-2 4 24,-2 3 8,2 5-96,15-33-488,-15 32 384,10 3-88,-8-2-72,13-2-40,0-31-184,-3 29 104,3-6 8,0-5-64,1-3-40,-1-15-8,5 5 56,2 10 8,8-15-8,-10 3 0,-5-3-56,16 0 32,-9 0-16,10-5 8,-4-10-32,-13 15 8,7-6-88,9-13-80,-9 13-104,6-17-88,-13 23 360,3-15-304,2-5-56,-1-2 96,-3 1 24,-1 21 240,0-25-192,0 3 136,0-1 56,0 0 40,0 23-40,0-23 56,-3-1-64,3 3 48,0 1-32,0 20-8,0-17 48,0 2-8,2 2-16,-1 0 56,-1 13-80,4-7-24,-1-6 24,2 8-16,-2 0-40,-3 5 56,5-7-8,0 2 16,-3 5 8,1 0 16,-3 0-32,3 0 56,-1 0-16,0 5 64,-1 15-8,-1-20-96,2 13 32,0 2 72,-1 0-32,1 5-32,-2-20-40,2 20 168,-1 7-72,1 1-16,0 3 32,-2-31-112,1 32 40,1 1-40,0 0-32,-1-3 32,-1-30 0,4 32 0,-1-9 40,0-2 8,1-2-16,-4-19-32,3 16-8,0-11-32,-1 13-120,0-14-312,-2-4 472,1 3-696,1 0-464,0-3-233,-2 0-103,0 0 1496,0-1-1888,0-18-1297,0 19 3185</inkml:trace>
  <inkml:trace contextRef="#ctx0" brushRef="#br0" timeOffset="7">986 34 5993,'0'0'0,"0"-5"3633,0 2-2825,0 3-808,2-5 240,-1 3-128,3 2 48,1 5 32,-5-5-192,5 15 320,0 0 104,0 1-40,-2 8 8,-3-24-392,2 31 368,-1-1-152,3 5 0,-3-2-48,-1-33-168,2 36 136,-1 3 16,1 0-64,0 0-47,-2-39-41,1 34 104,1-4-96,0-3 112,-1-6-40,-1-21-80,4 22-32,-1-2 32,0-2-280,1-5-409,-4-13 689,5 0-1104,0 5-632,0-1-433,0-1-527,-5-3 2696,5 0-4041,-5 0 4041</inkml:trace>
  <inkml:trace contextRef="#ctx0" brushRef="#br0" timeOffset="8">1139 6 9073,'0'0'0,"0"-2"1097,-4 0-801,4 2-296,-3-1 120,3 1-56,0 0 24,0 3 120,0-3-208,0 5 296,0 13 120,0-4 40,0 9-104,0-23-352,0 25 272,0 1-96,0 4-56,2 0-32,-2-30-88,1 28 96,3 2 0,-1-2 0,0-5 32,-3-23-128,4 24 96,1-6 8,0-5-24,-1-10-8,-4-3-72,5 4 88,0-4 17,2 3-33,0-3 16,-7 0-88,15-2 32,-10-3-64,10-10 32,-9 2-128,-6 13 128,17-15-105,-11-3-55,13 1-16,-6 3 16,-13 14 160,7-15-200,6 1 32,-10 1-64,2 8 0,-5 5 232,5-17-240,0 14-80,0-12-88,-2 10-136,-3 5 544,4-15-920,-1 10-305,0-11-279,1 11-344,-4 5 1848,1-13-2849,1 8 521,-2 5 2328</inkml:trace>
  <inkml:trace contextRef="#ctx0" brushRef="#br0" timeOffset="9">1180 369 2384,'0'0'0,"0"17"1536,-3-12-415,-1 16-321,4-21-800,-3 5 600,3 0 8,0 10 24,0-12 112,0-3-744,0 4 672,2 1-79,3-5-33,8 0-80,-13 0-480,5 0 400,13-5-8,-3 1-120,3-1-32,-18 5-240,20-13 184,2 8-56,-1-12-48,1 3-112,-22 14 32,18-15 0,1 1-16,-1 1 32,-3 6 8,-15 7-24,15-16-72,-2 11-96,-6-10-112,6 10-40,-13 5 320,3-5-424,2 0 8,-3 2 40,-1 1-8,-1 2 384,0-2-336,0 1 15,-5 1 33,0 0 16,5 0 272,-18 3-192,13 2 80,-15 12 64,5-12 48,15-5 0,-15 21 64,-1-4 16,-1 6 88,2-1 112,15-22-280,-15 23 280,-1 2 89,-1-7 55,2 5 8,15-23-432,-13 23 472,8-4-8,0 0-56,0-4-112,5-15-296,0 15 256,0 0-56,2-1-24,13-10 48,-15-4-224,15 15 224,0-15-32,3 4 24,2-4-40,-20 0-176,18-2 192,5-3-39,-1-8-57,1 6-56,-23 7-40,25-20 80,0 2-48,1 0-24,1 1-16,-27 17 8,26-18-96,-2 1 32,-3-3-104,-4 2-57,-17 18 225,15-16-296,-9-1-112,9 0 32,-10 1 80,-5 16 296,5-13-296,-3-1-80,0 13-128,-2-1-360,0 2 864,0-2-1177,0 2-383,0 5-600,-15-5-1297,15 0 3457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12.644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193 183 3800,'0'0'0,"-5"0"872,5 0-872,-18 0 633,3 3-249,0 2-16,2 10 8,13-15-376,-14 5 440,1 17 56,-2-3-16,2 6-64,13-25-416,-14 25 416,1 7-120,0 3-80,8 3 25,5-38-241,-17 38 232,14 2 0,0-2-48,-1-7-24,4-31-160,0 32 136,0-9-8,0 0 8,7-4-8,-7-19-128,15 16 128,0-3 8,2-9 40,1-1-64,-18-3-112,20 0 184,1 0-120,2-3-8,1-14-16,-24 17-40,25-13-8,-1-4 72,0-4 32,-3-1-8,-21 22-88,22-23 40,-7 0-8,-2-4-32,-8 1 72,-5 26-72,7-32 64,-2 1-16,-5 1 24,0-3-40,0 33-32,-4-32 40,-9-1-8,0 1-56,-1 3 64,14 29-40,-16-27 64,-4 2 40,0 5 32,-2 5 0,22 15-136,-21-5 96,3-1 8,-2 1-16,2 3-64,18 2-24,-15 0 40,10 0-56,-9 5-64,14 0 64,0-5 16,0 13-104,2-9-88,3 1-384,13 0-528,-18-5 1104,17 13-1761,3-10-1679,1 0-609,-21-3 4049</inkml:trace>
  <inkml:trace contextRef="#ctx0" brushRef="#br0" timeOffset="1161">642 45 6089,'0'0'0,"-5"0"656,5 0-656,-18 5 72,2 8-104,1-8 64,0 12 96,15-17-128,-15 13 384,-2 2 136,-1 0 96,1 0-88,17-15-528,-16 18 393,11 1-81,-10-5-104,15 3-64,0-17-144,0 13 104,2-8-16,2 9 0,15-11 24,-19-3-112,18 13 72,2-10-24,1 2-16,1 9-56,-22-14 24,23 3 8,0 10 24,1-9-48,-3 11 72,-21-15-56,20 4 8,-3 15-16,-2-14 56,-9 11-80,-6-16 32,7 14 56,-4-1-8,-3 2 48,0 0 24,0-15-120,-5 15 168,-15-10 24,4 16-24,-2-4-8,18-17-160,-24 5 120,3 16-24,-2-16 16,-1 0 8,24-5-120,-25 14 96,-1-14-16,1 3-64,0 0 32,25-3-48,-21 0 24,4 0 8,2-3-16,10-4-176,5 7 160,-5-13-464,0 8-648,2-2-801,3-6-895,0 13 2808,3-5-4065,-3 5 4065</inkml:trace>
  <inkml:trace contextRef="#ctx0" brushRef="#br0" timeOffset="1162">749 145 7577,'0'0'0,"0"0"0,-4-2 2601,1 0-2337,-10 2-200,13 5-72,0-5 8,-4 24 8,1-6 0,3 5 40,-3 2 24,3-25-72,-4 28 64,1 5 8,0 0-8,3 4-32,0-37-32,0 35 48,0 0-24,0-6 8,0-4 40,0-25-72,1 22 80,3-9 32,1 0-24,8-8-8,-13-5-80,5 5 64,10 0 0,-9-5 8,11 0-16,-17 0-56,13 0 56,1-1-8,1-4 32,-2 0-64,-13 5-16,15-17 0,-9 11-144,13-14-184,-14 5-240,-5 15 568,16-15-880,-11-3-337,0 1-263,2-1-368,-7 18 1848,3-19-2185,0-2-247,-3 21 2432</inkml:trace>
  <inkml:trace contextRef="#ctx0" brushRef="#br0" timeOffset="1163">933 0 3856,'0'0'0,"0"0"1569,0 0-769,1 4-136,-1-4-664,2 16 472,3 1-24,0 4-88,0 3-16,-5-24-344,3 29 288,2 3-8,0 3-32,0 3-31,-5-38-217,5 38 160,0 0-64,0 0 0,-2-1-72,-3-37-24,5 35 8,-1 0 24,-1-6-32,0-2 24,-3-27-24,4 23 16,-3-6 0,1-2-40,-2-12-8,0-3 32,0 13 16,0-13-24,0 0 48,0 0 24,0 0-64,-3-3-32,-1-12-96,1 2-80,3-4-24,0 17 232,-3-25-217,-1 0 105,4-3 88,-3-2 80,3 30-56,0-26 136,-3-2 97,-1 4 39,4 3-16,0 21-256,0-20 232,0 7-64,0-2-56,4 10-32,-4 5-80,6-15 40,8 12-32,-8-2-32,14 3 24,-20 2 0,15-2-24,3-1 8,2 1-88,3 1-280,-23 1 384,24 0-945,2 0-1127,1 0-2497,-27 0 4569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7:57.617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4 300 9650,'0'0'0,"0"-3"536,-4-2-400,4 5-136,0-5 80,0 0-32,7-2-56,10 1 128,-17 6-120,13-17 136,4 2 112,-1 2-40,2-2-56,-18 15-152,20-7 56,2-11-120,-2 11 80,1-11 16,-21 18-32,22-6 16,-4-9-72,-1 11-120,-4-1-216,-13 5 392,5-1-600,8-1-225,-11 2-143,0 0 16,-2 0 952,0 5-736,0 8 184,-5-9 256,-12 11 152,17-15 144,-5 5-80,-18 18 48,6-5 64,-1 2 96,18-20-128,-20 20 216,0-2 88,0 0 48,0 1-24,20-19-328,-18 21 408,1-1 80,1 3 16,3 0 0,13-23-504,-5 24 464,-12 1-63,14-6-65,-1 1-16,4-20-320,-3 19 248,3-14-40,0 15-88,5-16-16,-5-4-104,13 15 8,-8-11 24,14 1 56,-5-5-40,-14 0-48,17 3 112,0-3-56,1-2-8,0-4 56,-18 6-104,18-17-24,1 12 56,-4-11-56,0 9 0,-15 7 24,13-17 72,-8-1 40,8 2 32,-10-1-32,-3 17-112,4-20 96,-3 3-96,-1 3 72,0 0-112,0 14 40,-5-6-56,-11-9 8,11 1-32,-13 9 24,18 5 56,-14-16-40,1 11-16,8 2-176,-13-2-16,18 5 248,-5-5-624,0 3-336,0-1-473,2 3-671,3 0 2104,-4-17-3529,4 17 3529</inkml:trace>
  <inkml:trace contextRef="#ctx0" brushRef="#br0" timeOffset="1">284 98 4408,'0'0'0,"0"0"0,0 5 841,0 18-609,-3 0-8,-1 5-16,4-28-208,0 30 216,0 2-112,0 3 24,0 1 72,0-36-200,0 32 256,0-1 72,0-3-48,-3 1-72,3-29-208,0 26 120,0-4-32,0-2-16,2-4 64,-2-16-136,1 15 160,1 0-8,0-10-72,-1 12-136,-1-17 56,2 3-296,0 0-192,-1-3-96,1 0 24,-2 0 560,3-5-528,-1-1 168,0-11 32,-1 4 32,-1 13 296,2-17-168,0 1 39,-2-3 81,0 1 96,0 18-48,1-21 177,-1-6 119,2 4 136,0-2 128,-2 25-560,1-23 624,1 1 24,1 2-32,-1-1-72,-2 21-544,3-17 328,2 2-192,0 9-104,2-8-8,-7 14-24,13-3-32,-8-2 8,8-8-24,-8 9-16,-5 4 64,5-5-152,9-1-296,-11 1-360,4 3-368,-7 2 1176,6-3-2049,-1 1-351,-5 2 2400</inkml:trace>
  <inkml:trace contextRef="#ctx0" brushRef="#br0" timeOffset="2">420 143 3192,'0'0'0,"-3"0"1144,3 0-599,0 0-545,-4 3 360,1 0-184,3 11 40,0 0 96,0-14-312,0 15 272,0 4 208,0 4-24,0-2-16,0-21-440,0 27 392,0 1-208,0 0 48,0 2-104,0-30-128,0 23 160,0 2 16,0-3-104,-3-2 88,3-20-160,0 16 56,-3-11 112,-1 12 1,4-14-105,0-3-64,-3 5 152,3 0-40,0-1 120,0-4 0,0 0-232,0 0 144,0-5-40,0-10-40,2 10-136,-2 5 72,1-22-88,1 2 32,3-1-88,-2-4 144,-3 25 0,3-25 64,1 0-128,1-3 48,0-2 24,-5 30-8,5-32-24,0 6 80,1-1 48,1 6-96,-7 21-8,5-20 72,10 2-16,-10 3 32,1 0 16,-6 15-104,14-5 80,-9-2-8,1 2-32,8 4-40,-14 1 0,3 0 56,2 0-80,0 14-56,-2-9 72,-3-5 8,4 20-96,-3-3 160,1 1 56,-2 2-56,0-20-64,0 22 0,0-2-24,-3 1-48,-2 2 8,5-23 64,-5 22-32,0-1-128,0 1 48,0-2-152,5-20 264,-14 17-512,11-3-193,-10 1-303,9 0-104,4-15 1112,-5 15-1096,1-2-113,-10 1 161,14-11 264,0-3 784,-5 5-520,2-2 336,0-3 216,3 0 168,0 0-200,0 0 368,0-5 224,0-8 128,0 8 169,0 5-889,1-16 888,3 11-80,1-14-112,0 6-232,-5 13-464,6-15 320,7 9-184,-8-14-8,12 6-88,-17 14-40,5-16 72,12-2 24,-11-1-64,11 1-24,-17 18-8,5-17-8,11 1-40,-11 1 40,9 0 16,-14 15-8,5-7-40,1-8 8,1 10 0,0-1-8,-7 6 40,4-7-40,1 1 40,0 1-32,0 0 80,-5 5-48,5-5 64,-1 1-80,-3 3 0,1-1-88,-2 2 104,2 0-104,-1 0 8,1 3-8,0 2 0,-2-5 104,1 14-176,-1-11-232,0 10-240,0-8-320,0-5 968,0 17-1257,-3-12 81,-2 16 16,0-16 184,5-5 976,-13 18-544,9-1 240,-1-12 208,-8 20 112,13-25-16,-5 15 136,0-2 184,-10 0 400,12-9 440,3-4-1160,-5 16 1320,0-12 33,0 1-329,2 0-232,3-5-792,-4 3 752,4 0-200,0-3-64,2 0-168,-2 0-320,2 0 208,3-3 41,8-2-153,-8 0 32,-5 5-128,17-5 104,-4-8-8,2-1 8,-2 9-80,-13 5-24,13-16-104,1 9-200,-8-8-193,8 9-95,-14 6 592,4-19-560,1 6 56,0-2 168,0 2 120,-5 13 216,5-18-128,0-2 56,0-2 8,0 1 80,-5 21-16,5-20 0,0 3 104,0 4 40,-1 8-32,-4 5-112,1-7 152,1 2-40,0 4-48,-2-1 56,0 2-120,0 0 136,0 5 80,0 13 96,-4-1 16,4-17-328,-5 23 368,0 0-80,0 2-47,2 3-105,3-28-136,-3 27 88,-1 4-96,4 1 48,0-6-8,0-26-32,0 24-40,0-1-32,0-3-72,0 0-385,0-20 529,2 20-1144,-2-1-1432,0-2-1169,0-17 3745</inkml:trace>
  <inkml:trace contextRef="#ctx0" brushRef="#br0" timeOffset="3">584 526 10674,'0'0'0,"-16"13"824,-1 4-424,17-17-400,-18 20 176,5-1-24,9 1-64,1-3 128,3-17-216,0 15 192,0-10-40,0 11 104,5-11-80,-5-5-176,13 15 104,-8-11 0,15-1-24,-3 0-80,-17-3 0,18 0 96,4 0 32,2-3-72,0-2-24,-24 5-32,25-7 0,-2-8-352,0 10-192,-1-8-280,-22 13 824,21-6-1288,1-13-329,-4 3-575,-13-17-2017,-5 33 4209,0 0 0</inkml:trace>
  <inkml:trace contextRef="#ctx0" brushRef="#br0" timeOffset="4">933 169 6329,'0'0'0,"-19"4"3761,0 0-3241,-3 13-288,22-17-232,-18 17 168,13 1-24,-14 0 208,16 2 168,3-20-520,-5 23 560,0-4 0,2 0-80,3-4-160,0-15-320,0 5 201,5 15-33,10-16-104,-9-4 96,-6 0-160,20 0 96,-3 0 8,1-2 48,-1-3-152,-17 5 0,18-17 80,-1 11-152,-2-9-160,-9 8-48,-6 7 280,15-16-344,-12 2-57,1 8 105,-3-8 0,-1 14 296,0-5-360,0-10-16,-3 11-240,-10-11-240,13 15 856,-4-5-1040,-9-2-241,10-8-143,-2 10-560,5 5 1984,-5-20-2545,2 5 401,3 15 2144</inkml:trace>
  <inkml:trace contextRef="#ctx0" brushRef="#br0" timeOffset="5">1002 30 3152,'0'0'0,"0"0"0,2 0 2273,0 0-881,-1 0-560,1 0-40,-2 0-792,2 13 880,-1-8-71,3 18 87,-1-3-264,-3-20-632,2 22 424,1 4-64,0-2-280,1 4 16,-4-28-96,1 28 120,4 2-48,-2 1-48,1-1-24,-4-30 0,5 27-32,0-4-40,1-3 144,8-4-80,-14-16 8,5 14-136,0-9-96,1 8-344,-1-10-264,-5-3 840,5 4-1072,0-4-129,0 0-95,0-4-224,-5 4 1520,5-13-2225,-3 0-575,-2 13 2800</inkml:trace>
  <inkml:trace contextRef="#ctx0" brushRef="#br0" timeOffset="6">1107 159 7529,'0'0'0,"-3"-1"2625,-11-4-1585,14 5-1040,-3-5 752,0 3-296,3-1-200,0 3-160,0 0-96,5-2 48,10 2 40,-9 0-40,12 0-48,-18 0 0,14 0 0,1 0-96,0 3 72,-1-3 80,-14 0-56,15 4-80,-1-1-240,-8-3-304,8 3-696,-14-3 1320,5 5-1961,-2 0-1479,-2 12-369,-1-17 3809</inkml:trace>
  <inkml:trace contextRef="#ctx0" brushRef="#br0" timeOffset="7">949 445 7889,'0'0'0,"-16"16"1657,16-16-1657,-5 15 824,-17 5-240,19-2 8,3-5-144,0-13-448,0 15 512,1-10 88,4 10-176,2-10 72,-7-5-496,17 4 489,-4-4-217,5 0 80,2-2-184,-20 2-168,23-2 32,1-3 32,0 0-128,0 0 16,-24 5 48,23-18-320,-2 15-216,-1-10-345,0 6-327,-20 7 1208,18-15-1608,1-2-481,-1 4-1167,-5-8-697,-13 21 3953,0 0 0</inkml:trace>
  <inkml:trace contextRef="#ctx0" brushRef="#br0" timeOffset="8">1273 63 11178,'0'0'0,"-14"0"1040,9-2-712,5 2-328,-14-1 56,14-1-56,0 2 72,0 0-72,0 0 88,1-2 128,4 1-64,2-1-40,-7 2-112,15-2 168,-10 1-152,10-1 96,-10 0-96,-5 2-16,13-1-24,-10 1 80,2 0-8,-2 0 152,-3 0-200,2 3 136,-2 12-232,0-10 24,-13 13-96,13-18 168,-5 17-24,-13 1 120,4 5-112,1-1 144,13-22-128,-5 18 16,-10-3 88,12-10 1,3 8-73,0-13-32,0 4-32,2 1 15,3 0-55,13-2 8,-18-3 64,13 0-16,5-3-56,1-11 0,-1 9-48,-18 5 120,16-5-40,-2 0-32,-1-1 40,-8-1 80,-5 7-48,5-5-32,0 3-8,-4 2 0,-1 4 8,0-4 32,0 3 8,-4 2 32,-10 10-8,9-2-64,5-13 32,-18 17 40,5-4-8,-1-8 32,1 13 8,13-18-72,-5 5-16,-13 17 8,13-7 8,-10-10-16,15-5 16,-5 16-48,-8-11-8,10 9-24,-1-11-8,4-3 88,-5 5-112,2 0 24,3-2 96,0 1-64,0-4 56,0 0-40,2 0 64,1 0-40,2-2 56,-5 2-40,15-3 144,-10-2-128,13 0-32,-5 0 16,-13 5 0,17-5-88,-1-10 120,1 10 48,0-10-88,-17 15 8,18-5 40,0-8-112,0-1-176,-1 9-240,-17 5 488,17-16-1056,-3 11-568,1 0-745,-1 0-696,-14 5 3065,5-13-3360,-5 13 3360</inkml:trace>
  <inkml:trace contextRef="#ctx0" brushRef="#br0" timeOffset="9">1561 0 10138,'0'0'0,"-3"5"1336,-12 8-736,15-13-600,-13 5 392,9 18-88,0-4-136,-1 1-32,5-20-136,-4 24 152,1 3-48,3 0-80,-3 1 40,3-28-64,-4 28 24,4-1-40,0-1 88,0 2-184,0-28 112,0 25-224,0-3-512,2-1-896,1-1-1385,-3-20 3017,2 20-5289,-2-20 5289</inkml:trace>
  <inkml:trace contextRef="#ctx0" brushRef="#br0" timeOffset="10">1397 511 10314,'0'0'0,"-16"0"1200,16 0-1200,-14 5 288,-2 8-240,11-8-128,0 15 24,5-20 56,-5 5-16,0 10 32,0-12 40,1-3 88,4 0-144,-3 5-8,3-1-48,-3-1 48,3-3-88,0 0 96,0 0-72,0 0 8,1 0-56,3 0 56,-4 0 64,3-3-72,2-11 24,2 9-48,6-13 64,-13 18 32,3-15-40,11 2 32,-9-7 32,8 5 24,-13 15-48,6-18 56,9 3-48,-10 10 24,10-10-72,-15 15 40,5-5 0,9 0-32,-9 2-8,8 3 24,-13 0 16,5 0-72,8 3 32,-8 0 8,0 12-32,-5-15 64,7 5 48,-2 17-72,-2-4 48,-1-1 40,-2-17-64,1 20-48,-1-1 144,0 3-104,-13-2 8,13-20 0,-3 16 56,-12-1-24,10-10 64,-15 9-24,20-14-72,-13 3 88,-1 2 8,1 8-80,8-13 72,5 0-88,-17 0 112,14 0-40,-2 0-8,2-1 24,3 1-88,-3-2-48,3 0-8,0-3 48,1-1-176,-1 6 184,13-14-8,2 9 80,4-1 64,4-8-8,-23 14-128,26-6 96,4-12-88,2 13-104,-1-2 96,-31 7 0,30-7-176,-2 2-224,1-1-728,-1 1-1201,-28 5 2329,16-17-4617,-16 17 4617</inkml:trace>
  <inkml:trace contextRef="#ctx0" brushRef="#br0" timeOffset="18841">1004 1108 7673,'0'0'0,"0"0"0,-3 0 1873,-11 0-1329,9 0-480,0 17-56,-8-4-32,13 8 64,-3 8 48,0 2 104,3-31-192,-4 38 248,1 2 16,0 2-24,-1 1-96,4-43-144,0 43 112,-3-2-64,3 1 8,0-7-32,0-35-24,0 31-16,2-3 48,-1-9-96,1-1 48,-2-18 16,2 13 0,-1-10-16,-1 1 48,2-4 48,-2 0-80,0 0 64,0-4-40,0-9 24,0-2-152,0 15 104,0-20-144,0-3-16,0-3-48,0-6 40,0 32 168,0-32-120,0-4 40,2-2 16,1-4 0,-3 42 64,5-39-80,1-3 24,8 4 112,-9 3 136,-5 35-192,15-31 160,-10 2 16,13 5-48,-5 2-104,-13 22-24,15-18 32,0-1 40,3 5 88,-1-3-104,-17 17-56,18-5 32,-3 0 8,2 2-136,-2 3 112,-15 0-16,13 5 88,-7 11-64,8 1-24,-11 4-72,-3-21 72,2 25-24,-2 2 96,0 8-24,-5-4 16,5-31-64,-20 33 32,5 1-40,-3-5 40,-1 1-8,19-30-24,-20 27 24,2-4-24,0-1 24,1-8 32,17-14-56,-13 5 32,8 10-16,0-15 16,0 0-24,5 0-8,0 0-80,0 0 72,2-3-8,13-2 40,-15 5-24,13-5 40,2-10-32,3 12-32,2-2-40,-20 5 64,22-2-24,-1 1 0,1 1 8,-1 3-32,-21-3 48,20 13 8,-3 2-8,-4 5-24,-8 0 80,-5-20-56,5 23 16,-3 0-8,-2 1 64,-5 2-32,5-26-40,-22 23 64,6 2 56,-4 0 24,-3-3 32,23-22-176,-25 21 176,0-3-24,2-4-40,1 1-8,22-15-104,-20 5 56,3 8-16,12-10-32,-11-3-88,16 0 80,-3 0-136,3 0-256,0-3-424,0-14-768,0 17 1584,5-13-2553,11-10-2232,-16 23 4785</inkml:trace>
  <inkml:trace contextRef="#ctx0" brushRef="#br0" timeOffset="18842">1271 1148 9233,'0'0'0,"0"0"0,-5-2 1977,0-1-1737,0-2-288,2 3-8,3 2 56,0-1 104,5-3 16,8-1 32,0 0 160,-13 5-312,15-5 280,5-1-112,3-11 88,4 12-144,-27 5-112,30-16 64,3 11 24,0-9-40,0 8-8,-33 6-40,32-19 32,-2 14-24,-4-11 56,-3 11-112,-23 5 48,20-7-32,-3 2-80,-10 2-120,7 0-16,-14 3 248,2-2-256,0 2-8,-2 0 8,-4 0 120,4 0 136,-5 0-96,-14 3 88,5 2 64,-2 10 24,16-15-80,-20 5 72,2 15 72,-6-5 72,3 2 0,21-17-216,-22 16 360,1 4-72,4 3-8,2 2 32,15-25-312,-5 30 128,-10 2 48,12 1-56,-2-2-72,5-31-48,-3 32 49,-1-1-25,4-1-8,0-3 40,0-27-56,0 26 24,0-3-40,0-1 0,2-2-72,-2-20 88,3 18-49,-1-13-15,1 15-88,-1-15-96,-2-5 248,0 13-416,0-9-200,0 1-152,0 0-176,0-5 944,-5 4-1208,0 1-113,-10 0-95,12 10-264,3-15 1680,-17 4-1641,4 1 233,-2 13 400,0-15 536,15-3 472,-17 14-88,3-10 376,-3 11 456,4-10 664,13-5-1408,-14 5 1761,9 9-33,-11-11-144,12 0-472,4-3-1112,-3 4 985,3-4-305,0 0-208,0-2-80,0 2-392,7-5 344,13 0-16,-4-2-24,6-8-56,-22 15-248,23-5 136,4-9 0,2 9-8,3-10-104,-32 15-24,32-14 56,1 9-24,0-8-8,-2 11 40,-31 2-64,32-1 0,-6-4 0,-1 1-32,0 1-56,-25 3 88,22-3-112,-1 1-312,-2 2-472,-3 0-632,-16 0 1528,17 0-2433,-4-1-791,-6-4-329,-7 5 3553</inkml:trace>
  <inkml:trace contextRef="#ctx0" brushRef="#br0" timeOffset="18843">1918 1035 10010,'0'0'0,"-5"0"1192,-17 5-984,2 13-104,20-18-104,-19 19-16,-1 0 80,-2 6 136,1 2 72,21-27-272,-22 31 536,2 4 48,2 3-80,1 5-23,17-43-481,-13 40 272,8 2-24,0-2-56,2-7-64,3-33-128,0 33 176,1-7-104,14-4 16,0-2-8,-15-20-80,18 15 40,2-10 40,5 8 8,3-13-24,-28 0-64,30 0 56,-1-5-32,-3-8-16,-1-2-16,-25 15 8,23-13 8,0-4-16,-3 0-48,-3-2 56,-17 19 0,15-22-32,-9 0-16,8-2 8,-13-5-48,-1 29 88,4-30-136,-4-3 16,0-5-24,-4-2 104,4 40 40,-15-41-32,10 1 8,-16 5 40,4 4-64,17 31 48,-20-25 0,1 7 48,-5 4 24,1 11-72,23 3 0,-23-2 32,-2 2-56,3 4-16,6 9 96,16-13-56,-13 3-48,9 2 0,4 10-128,0-12-280,0-3 456,4 15-905,10-11-647,3 9-816,3-10-1105,-20-3 3473,20 5-4281,-20-5 4281</inkml:trace>
  <inkml:trace contextRef="#ctx0" brushRef="#br0" timeOffset="18844">2309 979 6361,'0'0'0,"-21"0"3049,21 0-3049,-23 3 696,-6 12-448,1 0-56,3 1 88,25-16-280,-25 20 400,1-1 192,0 2 24,3 1-40,21-22-576,-20 21 432,7-3-112,9-1-136,1 0-71,3-17-113,0 15 96,0-2-56,5 0 24,13-8 32,-18-5-96,18 15 88,4-10-56,3 13 56,3-13-48,-28-5-40,28 18 0,2-13 40,2 12-40,-1-4-32,-31-13 32,28 4 56,-3 14-56,-5-5 0,-5 0 64,-15-13-64,5 17 8,2-12 80,-6 15-24,-1-7-64,0-13 0,-3 5 56,-12 15-48,2-15 40,-4 8 48,17-13-96,-20 5 32,-1 9 56,-4-11-120,0 0-24,25-3 56,-27 0-16,3 3-96,-1-3-168,3 0-288,22 0 568,-20-3-993,4-10-647,11 10-705,-17-16-2504,22 19 4849</inkml:trace>
  <inkml:trace contextRef="#ctx0" brushRef="#br0" timeOffset="18845">2495 1121 6745,'0'0'0,"-5"-5"3785,0-11-3169,-10 2-440,15 9-144,0 5-32,0-6-8,5-7 48,9 8 32,-8-9 72,-6 14-144,18-5 24,-3-1 160,2 1-176,1 1 80,-18 4-88,18-1 168,2 1-160,-3 3 80,-2 2-80,-15-5-8,6 18 72,9-4-8,-13 1 64,1 3 72,-3-18-200,0 21 216,0 6 40,-5-1-64,-14 3-56,19-29-136,-15 29 48,-4-2-8,1 1 56,0-3-56,18-25-40,-17 25 104,2-2-88,10-3-24,-11-2-64,16-18 72,-4 15-288,1-1-392,0-10-432,0 13-752,3-17 1864,0 3-2809,0 1-824,0-1 881,0-3 2752</inkml:trace>
  <inkml:trace contextRef="#ctx0" brushRef="#br0" timeOffset="18846">2777 806 6985,'0'0'0,"2"0"2136,-1 0-1615,-1 0-521,2 0 192,-2 15-48,0 2 128,0 4 72,0-21-344,0 30 432,-3 7 8,-2 6 72,-8 5-56,13-48-456,-4 51 336,-9 4-72,10 0-136,-1-1-24,4-54-104,-5 52 88,5-2-24,0-4-24,0-3-40,0-43 0,5 38 32,2 0-32,6-6 24,-8-1-56,-5-31 32,14 27-32,-11-7 0,2-5-8,0-12 32,-5-3 8,3 4-16,-1-4 8,-1-2-104,-1-5-80,0 7 192,0-21-288,0-4-72,0-3 24,0-6 80,0 34 256,0-34-176,0-6 64,0 0 152,2 2 32,-2 38-72,2-33 184,-1 4 88,-1 6-80,0 5-16,0 18-176,0-17 136,2 11-88,1-8-8,2 11-40,-5 3 0,7-5 48,8 4-80,-8-1-72,12 0-232,-19 2 336,17 0-1024,1 0-1177,-3 0-3208,-15 0 5409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4:50.214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115 171 2120,'0'0'0,"0"-2"1456,0-2-632,0-1-511,0 5-313,0-3 200,0 2-80,1 1 32,1 0 0,-2 0-152,3 0 160,1 0 16,-1 3-16,1 1-48,-4-4-112,5 12 40,1-8 8,5 14-8,-6-5-8,-5-13-32,4 12 56,8-8-32,-11 14 16,4-14-16,-5-4-24,12 15 40,-11-11 16,3 1-48,-1 8-152,-3-13 144,2 0-328,1 12-328,-3-9-705,0 8-719,0-11 2080,0 0 0</inkml:trace>
  <inkml:trace contextRef="#ctx0" brushRef="#br0" timeOffset="1">6 486 3688,'0'0'0,"0"0"1369,0 0-1369,-3 0 424,0 0-112,3 0-24,0-1-16,0 1-272,5-5 288,9-7-32,-2 8-24,1-15 0,-13 19-232,18-15 160,1-1-8,2-3-32,2 3-24,-23 16-96,24-16 48,-1 1-40,0 2-16,-1 0 0,-22 13 8,21-5 0,-5-6 32,-1 6-8,-9 1-8,-6 4-16,11-3-24,-8 1-16,2 1-40,-4 1 40,-1 0 40,2 0-40,-2 3-32,0 1 40,-5 12-40,5-16 72,-4 12-48,-8 0 64,9 1-32,-1 2 16,4-15 0,-5 14 8,1 0 16,1 0-64,0-2-136,3-12 176,0 12-424,0 0-224,0-8-56,3 14-168,-3-18 872,3 4-929,1 11-215,-1-12-80,-1-1 424,-2-2 800,3 3-440,-2 0 296,1-3 112,-1 3 32,-1-3 0,2 0 8,-2 5 40,0-2 104,-3 1 168,3-4-320,-3 4 496,-2 1 112,-8 7 128,9-8 16,4-4-752,-16 15 560,4-2 0,0 1-103,8 3-73,4-17-384,-16 17 360,11-1-40,-8 1-56,10-1-56,3-16-208,-3 4 200,3 14-88,0-14 8,3 0-32,-3-4-88,6 5 152,9-2 48,-4-3 0,4 0 32,-15 0-232,15-6 192,2-7-56,-1 1-32,1-3 0,-17 15-104,13-11 72,0-4 0,-7 0-16,9 3 0,-15 12-56,4-16 16,8 2 32,-11-4 8,4 2-16,-5 16-40,1-15 16,-1 4 64,0 5-16,-4-8-8,4 14-56,-12-4 56,7 0-72,-8-1 0,9 2-32,4 3 48,-16-1-48,11 1-8,-8 0 48,9 0-24,4 0 32,-12 0-24,9 3 16,0 1-128,3-1 144,0-3-8,0 3 8,0 0-280,3 0-376,9-3-512,-12 0 1160,6 3-1737,10-3-1511,-16 0 3248</inkml:trace>
  <inkml:trace contextRef="#ctx0" brushRef="#br0" timeOffset="818">413 206 496,'0'0'0,"0"0"0,0-3 544,-3-1-32,0-1 32,0 1-112,3 4-432,-3-3 336,0 1 24,0 1 40,-1 1 8,4 0-408,-5 3 384,-7 9-87,10-8-137,-13 14 48,15-18-208,-5 11 192,-11 8 80,5 0 48,6 3 24,5-22-344,-16 22 320,13 0-8,-9-3-112,12 1-120,0-20-80,-3 16 72,3-5 0,0-6 24,2 7 24,-2-12-120,3 3 88,3-3-32,7 2 112,-9-2-16,-4 0-152,14 0 144,-10-1-48,9-3-48,-8-8-40,-5 12-8,11-5 0,-6-9 0,6 8 16,-8-12-40,-3 18 24,5-13 40,-1 0-56,1-2-8,-3 3 88,-2 12-64,2-14-8,-1 1 16,-1 7-24,0-9-64,0 15 80,0-6-24,0-8 72,0 8-80,0-8 56,0 14-24,0-4 0,0-11-16,0 10 96,2-12-48,-2 17-32,4-13 40,1 9-72,6-9 32,-6 7 0,-5 6 0,14-13-24,-8 7 0,9-9-24,-3 11 32,-8-8 0,9 10 40,-8-2 0,-1 1-104,-4 3 80,5-1-64,-1 1 8,-1 0-64,-2 4 40,-1-4 80,2 13-80,-2-8 56,0 11-8,0-2 72,0-14-40,0 17 40,-3 3-32,0 1 56,3-1-16,0-20-48,-3 21 24,0 1 0,3 0-24,-3 0 8,3-22-8,0 20 8,0 1 0,0-2-32,2-2 0,-2-17 24,3 17-32,-1-4 24,3-1-8,-1-1-104,-4-11 120,3 5-336,2 8-304,-4-10-176,2 9-216,-3-12 1032,2 2-1321,0 1-391,0-3 88,-2 0 1624</inkml:trace>
  <inkml:trace contextRef="#ctx0" brushRef="#br0" timeOffset="819">650 12 3208,'0'0'0,"0"-1"912,0 1-912,-4-5 681,-1 1-417,3 2-176,-1 2 8,3 0-96,-3 3 24,0 12 104,0 3 136,0-1 56,3-17-320,-3 22 408,0 5-48,0 2-112,-1 2-48,4-31-200,-3 34 160,0-1-40,0 1-8,3 3-48,0-37-64,0 32 48,0-1 0,1 0-8,4-3-16,-5-28-24,4 26 56,2-3-32,6-1 16,-9-3-40,-3-19 0,4 18 0,0 0-8,1-7 16,-1-6 40,-4-5-48,5 13 32,1-10-32,-2 1-32,0 1-56,-4-5 88,5 4-216,-1-1-240,1-3-240,-3 3-128,-2-3 824,3 0-1000,2 0-201,-1 0-623,1-1 328,-5 1 1496,0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16.725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114 3 9378,'0'0'0,"-5"-1"1048,5 1-1048,-15-2 352,10 2-312,0 0-8,1 15 8,4-15-40,0 5 144,2 13 16,3-4 0,8-1-16,-13-13-144,5 5 16,14 18 88,-6-10-96,2 1 40,-15-14-48,15 5 48,0 11-64,-9-11 24,11 8-216,-17-13 208,6 4-592,8-1-520,-11 0-561,2 2-919,-5-5 2592,2 4-3817,-2-4 3817</inkml:trace>
  <inkml:trace contextRef="#ctx0" brushRef="#br0" timeOffset="1509">17 365 3424,'0'0'0,"0"0"0,-3 0 2961,0-3-1961,-1-2-480,4 0 40,0 5-560,0-13 496,4 9-128,9-9-39,0 6-161,-13 7-168,15-20 144,3 5-8,2-1-72,0 9-48,-20 7-16,20-16-24,-2 11 0,-1-2 16,-4 0 24,-13 7-16,7-5-24,6 0-8,-11 2 96,-1 2 8,-1 1-72,0 0 96,0 3-8,-5 12 0,-11 0 24,16-15-112,-5 16 120,-17 3-8,6 4-96,-2 2-72,18-25 56,-17 26-24,2-3 8,0 2 48,2 0 0,13-25-32,-5 25 24,-10-2 8,12-1-48,-11-2 16,14-20 0,-3 15-8,0 1 16,-2-3-32,1 1 0,4-14 24,-3 5-32,0 0-16,3 0 48,0-2-24,0-3 24,0 0-8,0 0 16,0 0 16,0 0-48,1-5 64,3 0-64,-1-10 0,2 10 24,8-10-16,-13 15 16,5-13 8,10 0 8,-2-6-8,1 3 24,-14 16-32,15-17 32,1 2-40,-1 2 24,0 0-32,-15 13 16,15-5-40,-2-2 32,-6 2-24,8 2-16,-15 3 48,5 0-16,0 0-16,0 0 8,0 5 56,-5-5-32,3 5 24,-1 8 40,-1-8-32,-1 12 24,0-17-56,0 5 8,0 13-32,0-5 16,0-8-48,0-5 56,-3 13-136,3-9-248,0-1-384,0 0-561,0-3 1329,0 4-2096,0-4-1193,0 0 3289</inkml:trace>
  <inkml:trace contextRef="#ctx0" brushRef="#br0" timeOffset="1510">298 85 4857,'0'0'0,"0"0"0,1-17 2264,-1 2-808,2-1-591,0 11-225,-2 5-640,1-5 520,1 5-208,0 0 40,-1 18 48,-1-18-400,2 18 408,0 9-40,-2 4-56,0 7-56,0-38-256,0 42 272,-4 1-88,1 3-48,3-1-144,0-45 8,0 45-24,0-7 40,0 0 24,0-5-8,0-33-32,0 29-24,2-3 64,1-6-56,2-2-48,-5-18 64,3 5 32,1 10-120,-1-11 80,-1-1 16,-2-3-8,1 3-8,-1 1-32,0-4-136,0-2-72,0 2 248,0-5-328,0-12 24,0 1 80,-3-3 40,3 19 184,-3-19-128,-1-6-24,1-5 128,3 2 24,0 28 0,0-30 32,0 5 56,0 2-24,0-1 16,0 24-80,0-18 152,0 5 24,0 6-64,2-6-56,-2 13-56,3-5-56,4-2 48,7 1-72,-9-1 32,-5 7 48,17-5-152,-12 0-280,12 2-456,-12-2-657,-5 5 1545,18-2-2440,-13 1-1993,-5 1 4433</inkml:trace>
  <inkml:trace contextRef="#ctx0" brushRef="#br0" timeOffset="1511">427 189 7297,'0'0'0,"0"0"0,0-3 2113,-3-4-1481,-1-8-312,4 10-200,0 5-120,0-6 168,5-12 0,14 14-32,-3-2 0,-16 6-136,18-14 144,-3 13-80,2-3-40,-10 3 56,-7 1-80,15 0 8,-10 3 96,0 14 80,-1-3-16,-4-14-168,0 20 264,0 5-168,-4 0 24,-11 5-24,15-30-96,-14 32 8,-2-3 72,-1 1-56,-4-5-8,21-25-16,-20 23 48,0-3-24,3-6 24,4-1-40,13-13-8,-5 3 0,0 2-16,2 0 8,3-2-16,0-3 24,0 0-16,1 0 32,13 0-56,-9-5 80,-5 5-40,19-5 0,0-8 8,-1 8 16,4 0-64,-22 5 40,16-15 0,1 12-32,-2 1 24,-9 1 8,-6 1 0,15 0-8,-10 3 32,2 2-24,-2 10 16,-5-15-16,5 13 16,0 0-8,-4-8 32,3 10-40,-4-15 0,3 4-16,0 1-144,2 10-176,0-15-384,-5 0 720,4 0-1240,1 5-545,1-2-1007,1-3-1121,-7 0 3913,0 0 0</inkml:trace>
  <inkml:trace contextRef="#ctx0" brushRef="#br0" timeOffset="1512">673 47 5041,'0'0'0,"0"-5"3992,0 5-3992,-14-7 1561,11 2-961,-2 5-152,2 5-200,3-5-248,-4 25 272,4-2 248,0 5-80,0 4 80,0-32-520,0 35 376,2 1-215,3 1 7,0-1-160,-5-36-8,7 38 24,6-3-16,-8-2-24,8-1-16,-13-32 32,7 25-64,11 1-16,-11 1-345,11-4-615,-18-23 1040,5 27-1872,11-3-1489,-11 1-1720,-5-25 5081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19.783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183 155 9858,'0'0'0,"0"0"0,-13-14 1344,8 8-680,-17-12-112,17 16-40,5 2-512,-13-3 640,9 1-55,1 2-41,0 0-232,3 0-312,0 0 128,0 5-64,0 8-72,5-8 8,-5-5 0,5 18 0,10-4-8,-10-1-48,8-8 32,-13-5 24,5 18 24,2-15-24,6 12-24,-10-10-200,-3-5 224,3 15-696,2-10-529,-3 12-679,0-4-1241,-2-13 3145,0 5-4817,0-5 4817</inkml:trace>
  <inkml:trace contextRef="#ctx0" brushRef="#br0" timeOffset="1">35 423 7033,'0'0'0,"0"0"0,-3-1 2897,-2-3-2257,0-1-320,5 2-232,0 3-88,0-5 152,13-1 88,2-11-160,3 12 16,-18 5-96,20-15 24,2 10-80,1 0 64,-1-8-64,-22 13 56,21-5-64,-1 0-24,-3 0-192,-4 0-88,-13 5 368,5 0-496,0 0-128,-3 3 55,-2 2 113,0-5 456,0 13-376,-17-9 264,2 12 168,-2-1 176,17-15-232,-21 15 376,-1 8-56,-1 1 81,0 1-17,23-25-384,-22 24 424,2 0 56,1-1-56,2 2-88,17-25-336,-13 23 280,8 0-72,1 0-48,4-4-40,0-19-120,2 15 88,5-10-32,11 9 16,-2-10-8,-16-4-64,20 3 56,0-3 56,0 0-96,2 0 48,-22 0-64,23-5 8,-1 0 16,-1-10 0,-4 10-24,-17 5 0,15-15-8,-9 10-24,8-8 48,-13 8 8,-1 5-24,4-13 64,-3 8-16,-1-10-16,-3 8-56,3 7 24,-13-16-8,8 9 8,-14-10-8,4 11 8,15 6 0,-14-15-32,-3 8-40,4-11-112,-1 11-136,14 7 320,-5-16-568,0 1-400,0 2-368,2-4-217,3 17 1553,0-20-1912,2 2-113,3-2-415,-5 20 2440</inkml:trace>
  <inkml:trace contextRef="#ctx0" brushRef="#br0" timeOffset="2">274 118 4608,'0'0'0,"0"0"0,0 0 1753,0 4-505,-3 9-448,-1-8-224,4-5-576,-3 25 641,0-2 23,-2 5-56,0 5-112,5-33-496,-3 37 408,-1 4-64,1 2-112,0 2-96,3-45-136,0 40 88,0 0-104,0-5 72,1-4-40,-1-31-16,5 30 40,0-7-8,0-1-40,0-2 40,-5-20-32,5 13-16,0-8 40,-2 8-16,-1-13 0,-2 0-8,2 0 16,-1 0 0,-1 0-32,0-2-80,0 2 96,0-6-192,0-12-128,0 1 24,0-3-40,0 20 336,0-21-200,0-4 88,-5 0 72,2 2 48,3 23-8,-3-24 96,-2 6 56,0 0 64,0 3 88,5 15-304,-3-13 288,-1-1-48,1 9-24,3-10-24,0 15-192,0-3 64,0-10 80,2 8-40,3 0-32,-5 5-72,13-5 40,-8 2-24,13-1-104,-5 1-64,-13 3 152,7-3-312,9 1-408,-11 0-400,9-3-569,-14 5 1689,5-3-2720,1 0-1673,-6 3 4393</inkml:trace>
  <inkml:trace contextRef="#ctx0" brushRef="#br0" timeOffset="3">344 209 6017,'0'0'0,"0"-1"2264,1-4-1552,-1 5-712,2-7 288,3-6-31,12 10 23,-4-4-88,-13 7-192,15-7 256,3 2-80,-1 4-40,-1 1-24,-16 0-112,15 0 0,-2 0 72,-8 13-112,10-8 160,-15-5-120,5 23 120,2-5-24,-2 2 48,-2 2-8,-3-22-136,2 21 128,-2 1-24,0 0 64,-3-4-280,3-18 112,-5 16 32,0-1-32,-9 0 8,14-2 0,0-13-8,-5 5-272,2 14-488,0-16-1017,3 12-1127,0-15 2904,0 0-4209,0 0 4209</inkml:trace>
  <inkml:trace contextRef="#ctx0" brushRef="#br0" timeOffset="4">483 408 9498,'0'0'0,"-17"5"960,1 10-712,-2-1-176,18-14-72,-17 18 80,12-2-24,-10 3 88,12-1-48,3-18-96,-5 17 96,0-3-32,2 1-72,-1 0-16,4-15 24,-3 14-304,0 1-272,-2-2-408,0 0-409,5-13 1393,-5 13-2056,0-8-73,-10 12 313,10-12 696,5-5 1120,-15 13-432,10-8 440,-10 0 592,10 8 800,5-13-1400,-13 0 2152,9 4 345,1-1-585,0-3-767,3 0-1145,0 0 880,0 0-288,5-3-216,15-2-8,-20 5-368,18-7 288,8-8-96,6 10-32,3-11-96,-35 16-64,40-5 40,3-10-56,0 10 48,2 1 0,-45 4-32,43-3-32,-2 3 0,1 0-160,-4 3-280,-38-3 472,36 14-1008,-2-14-904,-6 5-1985,-7 0-264,-21-5 4161,0 0 0</inkml:trace>
  <inkml:trace contextRef="#ctx0" brushRef="#br0" timeOffset="3773">992 267 4608,'0'0'0,"0"0"0,-5 0 1857,-11-1-945,11-1-480,-12 2 64,17 0-496,-3 0 424,0 0-40,-2 0-87,1 0-9,4 0-288,-3 0 280,0 3-32,-1 2 0,1 0 72,3-5-320,-3 17 328,-2-12 24,0 13 104,0-3-128,5-15-328,-5 15 232,0 0-72,0-2-160,1 2 0,4-15 0,0 13-8,0 1-32,2-9 120,1 8 8,-3-13-88,7 0 40,10 3-32,-11-3 8,14 0-80,-20 0 64,18 0 88,1-3-8,-1-10-88,0-1 80,-18 14-72,18-6-72,-1-12 72,-2 4 48,0 1-88,-15 13 40,7-17 88,6 1-64,-10 1-32,0-2 32,-3 17-24,2-18-64,-2 3 96,-3 0 0,-14 0 8,17 15-40,-5-5 48,-16-1-40,4-1 56,-1 5-32,18 2-32,-18 0 0,1 0-64,0 0-8,2 0 80,15 0-8,-13 5-64,10 0 40,-2 0-48,2-1-144,3-4 216,0 3-520,0 0-544,5-3-889,11 5-1423,-16-5 3376,13 0-4193,-13 0 4193</inkml:trace>
  <inkml:trace contextRef="#ctx0" brushRef="#br0" timeOffset="3774">1191 115 8753,'0'0'0,"0"-2"1065,-5 1-697,5 1-368,-13-2 216,13 2-40,-3 0-88,3 0 16,0 0-104,0 13 136,0-8-16,0 17 80,0-6 0,0-16-200,0 24 168,-4-1-56,4 2 0,0 1-16,0-26-96,0 27 48,0-1 32,0 1-72,0-4-32,0-23 24,0 22 16,0-4-16,0-2-56,2-1-16,-2-15 72,2 17-448,3-2-616,0-10-793,0 13-1135,-5-18 2992,5 3-3985,-5-3 3985</inkml:trace>
  <inkml:trace contextRef="#ctx0" brushRef="#br0" timeOffset="3775">1085 516 7033,'0'0'0,"-15"0"2032,15 0-2032,-15 4 305,-3-1-249,13 10 24,-10-8 0,15-5-80,-3 5 56,-2 12 24,0-14 40,0 10-40,5-13-80,-5 14 80,0-1-8,0-8-56,0 15-16,5-20 0,-3 3-24,-1 2-32,1 10-72,-2-15-72,5 0 200,-5 5-320,2-2-129,-1 1 17,4-4 32,0 0 400,0 0-304,-3-2 128,3-1 48,0-2 72,0 5 56,0-5 0,3-2 72,2-10 16,2 12 40,-7 5-128,13-18 136,-8 13 16,9-11 96,-9 2-24,-5 14-224,5-6 312,8-9 8,-8 10-64,1-12 1,-6 17-257,15-5 192,-10-8-56,9 8-24,-9 0-8,-5 5-104,13-5 56,-8 0-16,8 0 40,-10 3-32,-3 2-48,5 0 48,-3 0 48,0 0 8,-1 5 72,-1-5-176,0 15 216,0-10-24,-5 17-8,-11-6-72,16-16-112,-5 20 136,-12-1-16,4 1 72,0-4-16,13-16-176,-5 13 144,-14 2 0,15-10-80,-10 10 0,14-15-64,0 4 48,-3 1-24,3-2-32,0 0 8,0-3 0,0 0-40,5 0 0,2-2 40,7-2-8,-14 4 8,14-7-8,1-8 48,0 10-40,1-17 0,-16 22 0,15-15 48,0 9-64,-2-9 24,1 12 40,-14 3-48,6-5-8,9 0 16,-10 0 8,2 0-24,-7 5 8,6 0 0,-1 0 32,0 0-32,-3 3 32,-2-3-32,2 3 16,-2 2-16,1 14-16,1-6-8,-2-13 24,2 5 0,1 10-40,0-12 40,2 2-56,-5-5 56,4 3-128,1 1-200,0-1-208,-1-3-368,-4 0 904,7 0-1369,6 0-471,-9-2-985,1-3-615,-5 5 3440</inkml:trace>
  <inkml:trace contextRef="#ctx0" brushRef="#br0" timeOffset="3776">1286 246 8441,'0'0'0,"-5"-7"1057,0-8-513,5 15-544,-15-13 408,15 6-72,0 1 8,0-9-48,0 15-296,0-5 288,5-2-24,8 1-112,1 1-112,-14 5-40,14-5 56,3 0-144,0 0 88,-1 3 112,-16 2-112,17 0 40,-4 0 88,-6 13 96,8-8-64,-15-5-160,3 24 312,-1-6-16,-1 3-112,-1 3 96,0-24-280,-3 24 136,-12 6 9,10-1-113,-15 0-104,20-29 72,-15 27-24,2-2-65,8-4 97,-10-4-8,15-17 0,-3 17-88,-1-13-104,1 13-432,0-14-552,3-3 1176,0 4-1928,0 1-1329,1-5-1384,-1 0 4641</inkml:trace>
  <inkml:trace contextRef="#ctx0" brushRef="#br0" timeOffset="3777">1531 7 8945,'0'0'0,"0"-2"2025,0 2-2025,-5 0 440,0 0-336,0 17 24,2 0 160,3-17-288,0 19 424,0 3 104,0 10 32,-3 1 24,3-33-584,0 40 409,-4 1-153,4 4-128,-3 1-96,3-46-32,0 50 192,0 0-152,0-4 8,0-4-48,0-42 0,0 36-208,2-1 176,-1-3 24,4-3-72,-5-29 80,5 27-104,0-6-192,2-4-625,-2-2-703,-5-15 1624,13 13-2529,-11-13-2111,3 0 951,-5 0 3689</inkml:trace>
  <inkml:trace contextRef="#ctx0" brushRef="#br0" timeOffset="3778">1647 254 4248,'0'0'0,"0"-1"2017,0 1-2017,-4-5 1488,-10 1-488,14-1-287,-3 0-33,3 5-680,0-5 584,0-1-184,0-1-120,2 0-96,-2 7-184,6-16 128,9 13-8,-10-11-112,12 9-72,-17 5 64,6-5 8,9-1-80,-10-8 88,0 9-32,-5 5 16,5-5 32,-1 4 56,-4 1 0,0 0 40,0 0-128,-5 0 64,-14 5-24,4 13-16,-3-3 56,18-15-80,-18 20 40,-2 0 40,0 5 192,2 3-80,18-28-192,-20 28 184,3 4 96,12-3-144,-8-2 56,13-27-192,0 25 176,0-5-152,0-7-80,5 4 0,-5-17 56,15 5-24,-8 8 8,13-13 32,-2 3-16,-18-3 0,16 0-64,3-2 8,1-3-88,-2-1-176,-18 6 320,18-5-504,-1-10-264,-2 2-304,-9 6-96,-6 7 1168,15-18-1361,-12 5 9,2 6 128,-3-11-33,-2 18 1257,2-17-896,-2 4 296,0-7 232,0-2 296,0 22 72,-4-20 8,1 1 48,0 0 128,3 1 168,0 18-352,-4-15 616,4-1 393,0 1 111,0 1-24,0 14-1096,0-6 912,0-11-416,0 4-8,4 8-48,-4 5-440,5-17 425,0 12-89,8-1-72,-10 1-8,-3 5-256,5-5 176,2 0-8,-2 3-96,0 0-64,-5 2-8,5 0 64,-2 0 56,-3 4 48,0-1 80,0-3-248,0 13 160,-5-8 16,-10 15-72,10 0-16,5-20-88,-18 22 144,5 3 88,-2 3-80,0 0 72,15-28-224,-13 31 168,8-6-64,-12 0 24,17 0 56,0-25-184,-3 22 136,3-4-88,1-2 0,4-11-120,-5-5 72,17 17-16,-10-14-24,11 2 32,-3-1 16,-15-4-8,15 0-64,1 0 16,-9 0 16,11-4-152,-18 4 184,5-3-264,10-4-152,-10-6-160,0 6-24,-5 7 600,5-14-832,0 7-80,-3-11-177,-1 4-223,-1 14 1312,2-19-1272,0-1 200,-1-7 111,1-4 377,-2 31 584,0-30-296,2 0 296,-2 3 360,1 4 288,-1 23-648,4-21 1081,-1 6 151,0 1-72,-1 8-120,-2 6-1040,2-7 648,-1 2-255,1 0-9,-1 5-32,-1 0-352,2 0 384,0 5 104,1 12 48,-1-1-120,-2-16-416,1 18 392,1 4-64,0 5-104,-2 2-32,0-29-192,0 30 208,0 3-120,0-3-72,0-3-32,0-27 16,0 26-32,0-1 32,-4 0 72,4 0-24,0-25-48,-3 18-48,3 1-80,0-6-16,0-10-24,0-3 168,0 13-352,0-13-240,0 0-280,0 0-248,0 0 1120,2-1-1305,1-3-47,2-12 32,0-1 72,-5 17 1248,13-20-1017,-9-1 49,1-2 64,8-1 248,-13 24 656,3-26-432,2-2 328,0 1 440,0 4 376,-5 23-712,3-22 1320,-1 7 401,0 2-89,-2 0-120,0 13-1512,0-7 1056,-4-9-287,1 11-145,3-10-248,0 15-376,0-4 352,0-2-136,0-9-128,0 10-8,0 5-80,3-7 48,4-9-24,0 9 112,8-11-72,-15 18-64,6-14 16,9 0-24,-2 0-48,-8 8 40,-5 6 16,17-14 24,-12 11-64,10-2 8,-12 2 80,-3 3-48,5-2-72,-3 0 144,0 2-56,-2 0-24,0 0 8,0 0 120,-4 4-48,1-1 112,-2 2-112,5-5-72,-13 17 48,9-4 104,-1 5 16,-8 2 104,13-20-272,0 22 232,-5 1-80,2 2 0,3 0-80,0-25-72,0 26 152,0-1-56,0 2-72,1-1 56,-1-26-80,4 22-16,1 1 64,1-3-48,1-2-152,-7-18 152,7 20-56,-1-7-8,-1 0 32,0-8 48,-5-5-16,2 5-312,0 9-112,-2-14-96,0 0-24,0 0 544,0 0-400,0 0-224,-4-2-112,4-3-433,0 5 1169,-3-5-1376,3-12-24,0-1-281,2 0-343,-1-7-8,-1 25 2032,0 0 0</inkml:trace>
  <inkml:trace contextRef="#ctx0" brushRef="#br0" timeOffset="3779">2114 42 5497,'0'0'0,"0"-2"2832,-5 1-1095,0-1-913,5 2-824,-14 0 368,14 0 16,-3 3 8,0 12 48,3-15-440,-5 13 464,1 4-48,1 1-24,3 1-216,0-19-176,0 21 137,0 1-73,0-1-32,2 4 136,-2-25-168,1 18 64,4 2-40,2-3-152,0-12-40,-7-5 168,6 16-64,1-12 23,-2-1 41,0 0 0,-5-3 0,3 0-8,-1 0-104,1-1-144,-1-6-24,-2 7 280,3-15-456,-1 8 88,-1-12 144,4 2 0,-5 17 224,4-17-128,1-3-16,0-1 80,0 1 112,-5 20-48,3-22 0,2 4 24,-2 0 88,1 3-16,-4 15-96,5-7 224,0-8-72,0 12-72,1-2-16,-6 5-64,7-5-24,6 0 216,-8 0-72,2 0-96,-7 5-24,6-1 120,8-1-120,-11 0 64,2 2 16,-5 0-80,5 0 8,-2 0 16,-1 5-16,-2 15 128,0-20-136,0 5 72,-3 15-24,-2-3 0,-10-1-32,15-16-16,-4 17-32,-11-1 72,10 3 56,-9-6-232,14-13 136,-4 13 8,-1 2-112,-10-10-24,15 12 120,0-17 8,-3 5-288,0 10-88,3-12-264,0 2-200,0-5 840,0 5-816,0-2 40,0 0 199,0-3 153,0 0 424,0 4-208,0-4 104,0 3 120,0 0 144,0-3-160,0 0 296,0 0 144,0 0 81,0 0-17,0 0-2265,0-1 4018,0-3-1801,0-1-24,0 1-8,0 4-424,1-7 352,4 0-104,0 2-112,2 0 8,-7 5-144,15-5 24,-9 0 16,11 0-8,-4 0-64,-13 5 32,14-5-64,-1 2 72,-7 1 8,9-1-80,-15 3 64,2-2-160,3 2-272,-3 0-216,-1 5-104,-1-5 752,0 5-952,-3 10-105,-2-11-55,-10 9-64,15-13 1176,-5 5-1048,-13 11 55,3-2-95,-2-1 40,17-13 1048,-19 15-944,-5 0 136,1-2 368,23-13 440</inkml:trace>
  <inkml:trace contextRef="#ctx0" brushRef="#br0" timeOffset="3780">2087 375 2632,'0'0'0,"0"0"0,-17 4 1784,12-1 225,-8 0-329,13-3-744,0 0-936,2 0 745,1 0-65,10-1-312,1-4 32,-14 5-400,15-14 360,5 9-168,3 2-40,-2-2-112,-21 5-40,24-5 64,-5 0 8,0 0-96,-3 3 80,-16 2-56,14 0-16,-8 0-40,7 0 152,-9 5-144,-4-5 48,3 14 48,-1-11 8,-2 12-56,-4-10-40,4-5 40,-5 17-136,-8-12-48,10 11-40,-10-11-24,13-5 248,-4 17-472,-1-14-168,0 2-521,2 8-663,3-13 1824,0 4-2993,-3-1-303,3-3 3296</inkml:trace>
  <inkml:trace contextRef="#ctx0" brushRef="#br0" timeOffset="3781">2165 510 8625,'0'0'0,"-23"15"2345,23-15-2345,-23 5 888,-2 19-200,8-9-72,14 0-88,3-15-528,-4 14 401,4-11-169,7 15-80,16-13-64,-23-5-88,25 5 104,7 0-32,4-2 8,2-3-72,-38 0-8,40-1-40,0-4 24,1-10-16,1 10-80,-42 5 112,38-7-536,0-6-577,-3 8-807,0-8-1321,-35 13 3241,30-7-5329,-30 7 5329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24.862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113 50 432,'0'0'0,"0"-1"24,0 1-24,-3-4-280,3 4 280</inkml:trace>
  <inkml:trace contextRef="#ctx0" brushRef="#br0" timeOffset="491">77 69 2392,'0'0'0,"0"0"1608,-4-2-223,1-1-361,3 3-1024,-3-4 768,0 1-128,3 1-120,-4 2-16,4 0-504,0 0 360,0 0 1,-3 0-89,0 0 64,3 0-336,-4 4 400,1 9-144,-2 2 104,-8 1-136,13-16-224,-4 19 192,-1-3-24,-8 6-40,13-1-40,0-21-88,-3 27 16,-1-1 8,4-2-8,0-4 24,0-20-40,0 15 8,2-10 0,3 11 16,10-13-16,-15-3-8,5 4 80,8-1 32,-8-3 16,12 0-24,-17 0-104,5-2 96,10-4-16,-2-11-72,-6 11 96,-7 6-104,15-15 56,-10 1-16,8-4 0,-10 2 64,-3 16-104,5-20 40,0 0 32,-3-2 16,-2-1-104,0 23 16,0-22 32,-4 1-24,-1 1 56,-11 2-48,16 18-16,-5-19 64,-12 3-24,4 3-88,8 8 64,5 5-16,-18-5-40,5 1 72,8 3 0,-14 1 8,19 0-40,-5 0 16,-10 0-88,12 3 16,0 2-48,3-5 104,0 15-176,0-10-352,1 15-904,4-15-2121,-5-5 3553,15 16-4961,-15-16 4961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27.942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69 65 5601,'0'0'0,"0"0"0,-3-5 3801,-2-8-2817,0 8-504,0-2-136,5 7-344,-4-4 248,4 2-96,0 0 8,2 1-32,-2 1-128,5-4 144,2 3 72,8-1-32,-9 0-24,-6 2-160,18-1 112,1-3 24,-1 1-64,2 0 48,-20 3-120,23-2 72,0 2-32,-1 0-72,-1 0 16,-21 0 16,20-2-32,-1 1-16,-5 1 88,0 0-128,-14 0 88,6 0-56,9 0-104,-11 0-136,-1 0-96,-3 0 392,2 0-600,-1 3-280,-1 0-280,0 1-289,0-4 1449,-5 5-1976,-11-2-1305,16-3 3281</inkml:trace>
  <inkml:trace contextRef="#ctx0" brushRef="#br0" timeOffset="991">1 130 6665,'0'0'0,"0"0"0,0 0 1808,0 0-1080,0 0-303,0 0-369,0 0-3073,2 0 6114,-1 5-3129,4 0 8,0 0 56,-5-5-32,5 5 48,0 0 64,0 8-32,2-9-16,-7-4-64,6 14-16,1 0 48,-2 2 32,2 3-16,-7-19-48,5 21 72,-2 1-48,-1 1-40,-2 0 48,0-23-32,0 25-16,0 2 64,0-3 8,0 0-48,0-24-8,0 21 64,0-1-56,0-2 16,0-1 40,0-17-64,0 13 8,1 0 96,-1-8 24,2 9-56,-2-14-72,2 0 104,1 3 8,2 2-32,0-5 136,-5 0-216,6 3 288,11-3-88,-12 0-16,12 0-48,-17 0-136,13 0 8,0 0 0,2 0 32,0 0-88,-15 0 48,18 0-8,-1 0 48,1 0-64,2 0 0,-20 0 24,20 0-120,1 0-464,-1 0-544,0 0-561,-20 0 1689,20 4-2960,-2-4-921,-18 0 3881</inkml:trace>
  <inkml:trace contextRef="#ctx0" brushRef="#br0" timeOffset="992">487 45 10538,'0'0'0,"0"-3"712,0 3-712,0-5 280,-3-1-200,3 2-80,1 4-64,-1 0 64,7-1-40,6-1 48,-8 0 0,8 1 120,-13 1-128,14-2 40,-1 2 88,4 0-144,1 0-40,-18 0 56,18 0 40,-1 0-104,1 0 96,0 3 8,-18-3-40,18 0-80,-3 0 80,0 0 120,-8 0-72,-7 0-48,13 4 24,-8 1 24,0-1-56,-2 1-24,-3-5 32,2 14 24,0-11-72,-2 14 40,0-12 40,0-5-32,0 20 32,0-1 24,-4 3-72,1 3 16,3-25 0,-5 30 64,2-5-64,-1 4-24,1 3 72,3-32-48,-3 38 40,0 5-24,-1-1 72,1-2-48,3-40-40,-3 36-24,-1 1 56,-1-6-40,0 1 0,5-32 8,-5 26-16,0-1 40,0-3 16,0-4 8,5-18-48,-5 15 96,-8-10-16,13 13 16,-5-15 56,5-3-152,-5 5 104,0-5 0,0 0 32,-8 0-56,13 0-80,0 0 72,-5-1 32,0-3 16,2-9-88,3 13-32,-4-3 8,4-2-16,0-2-128,0-6-120,0 13 256,0-5-576,2-10-840,5 8-889,8-11-1407,-15 18 3712,5-7-3777,-5 7 3777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25.620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397 75 5489,'0'0'0,"0"-4"1824,0 4-1824,0-5 504,0-8-264,0 11-160,2 1 24,-2 1-104,1 0 88,4 0 96,0 3 112,-1 12 88,-4-15-384,5 3 529,-2 16 55,0-3-72,-1 4-144,-2-20-368,1 27 232,-1 1-136,0 5-56,0 4 0,0-37-40,0 33 8,0 2 0,0-6 40,0 1-48,0-30 0,0 28-56,2-3-464,3 0-1200,0-12-2553,-5-13 4273,5 5-3769,-5-5 3769</inkml:trace>
  <inkml:trace contextRef="#ctx0" brushRef="#br0" timeOffset="631">1283 184 5753,'0'0'0,"0"0"0,0-5 1832,-4-1-1032,1-8-288,3 9-184,0 5-328,0-5 161,5 2-33,2-2-56,6 0 24,-13 5-96,5-5 112,12-2-56,-11 4 72,11 1-80,-17 2-48,5 0 96,11 0-8,-9 14-64,10-9 48,-17-5-72,5 21 16,1-2 48,1 0 32,-4 8-48,-3-27-48,2 23 56,-2 4 0,-4-1 0,-10-1 24,14-25-80,-5 25 112,-17-3 16,7-2-88,-2-1 56,17-19-96,-18 19 40,2-4-56,-3 0 64,4-12-48,15-3 0,-5 5 80,-11 0-40,13-2 0,-1-3 24,4 0-64,-3 0 104,3 0 56,0 0-8,3-3-8,-3 3-144,14-5 48,0 0 32,6-12 0,4 12-80,-24 5 0,24-16 72,6 11-88,2-10 0,-1 10-32,-31 5 48,32-5 8,-1 0-40,1 5-128,-1 0-224,-31 0 384,30 0-1280,0 5-1329,-8-5-1632,-22 0 4241</inkml:trace>
  <inkml:trace contextRef="#ctx0" brushRef="#br0" timeOffset="5345">82 42 7209,'0'0'0,"0"0"0,-13 0 2521,8 0-1625,-15 0-392,15 3-112,5-3-392,-5 0 176,1 3-104,1 0 112,3 1 24,0-4-208,0 3 272,2-3 152,3 0-112,1-2-80,-6 2-232,19-5 96,-3 2 0,2-3-32,4-1 64,-22 7-128,22-7 136,-1 1-80,-3-1-32,-1 0-24,-17 7 0,15-5 41,-9 2-33,11 3 24,-14 0-97,-3 0 65,5 0-168,-3 0-88,0 0 128,-2 0-64,0 0 192,-4 3-160,-1 2 16,-11 0-72,11 0 24,5-5 192,-20 17-80,7-12 72,-4 13-48,2-5-24,15-13 80,-16 5-48,-1 14 64,0-16-32,1 12 192,16-15-176,-17 13 96,2-8-64,10 13 144,-11-13-136,16-5-40,-4 19 64,-1-3-40,-8 7-8,13-3 0,0-20-16,-3 23 32,0 1-72,3-1 96,0 0-56,0-23 0,0 27 64,0-1 64,0-3-152,1 4 40,-1-27-16,5 23-16,0-3 32,2 3-24,8-1 16,-15-22-8,5 20 56,11-5-72,-1-10 40,2 11-16,-17-16-8,16 4 8,1 1 32,0-2 88,-1-3-80,-16 0-48,17 0-8,-1 0 8,1-2-64,-2-1-96,-15 3 160,13-3-344,0-1-240,-6 3-400,8-1-408,-15 2 1392,5 0-2433,-3-5-2296,-2 5 4729</inkml:trace>
  <inkml:trace contextRef="#ctx0" brushRef="#br0" timeOffset="5346">442 45 10282,'0'0'0,"0"0"1408,-4-2-1120,1 1-216,3 1-72,0-2 8,0 0 16,2 2-32,11-1-24,-13 1 32,5 0 80,13 0 16,-3 0 8,2 0 48,-17 0-152,18 0 56,2 3-24,-2 2 8,2 8-80,-20-13 40,20 3-8,-3 2 0,-3 0-16,-7 9 144,-7-14-120,17 3 0,-12 2 8,0 0 40,0-2-88,-5-3 40,1 5 72,-1 10-40,0-10 8,0 15-48,0-20 8,0 17-32,-3-1 88,0 4-32,-1 3-8,4-23-16,-3 24 24,0 2-56,3-1 16,0 0 40,0-25-24,0 26 56,0 4-48,0-3-48,0-1 72,0-26-32,1 25-32,1-2 32,0 1 72,1-6-104,-3-18 32,2 20 16,1 1 0,-1-2-8,-2-1-8,0-18 0,0 16 72,0-1-32,-4 0-40,-1 4 16,5-19-16,-5 16-8,-8-13 56,10 12 40,-2-11 0,5-4-88,-13 3 48,9 2 8,-1 0 0,-8-2 32,13-3-88,-3 4 32,-2-4-8,0 0-72,0 0-16,5 0 64,-5 0-88,1-2-168,4-1-248,0-11-752,0 14 1256,0-5-2113,2-15-2095,3 4 367,-5 16 3841</inkml:trace>
  <inkml:trace contextRef="#ctx0" brushRef="#br0" timeOffset="5347">913 153 6137,'0'0'0,"0"0"0,-5 0 3313,-12 0-2041,12-2-728,0 0-160,5 2-384,-3 0 168,3 0-24,0 0-48,5 0 48,-5 0-144,7-1 160,9-1 0,-1-1 48,2-2-56,-17 5-152,18-5 88,0 0-88,2 1-32,0 3 32,-20 1 0,18-2-40,-1 0 32,-11 1-32,9 1-216,-15 0 256,4 0-128,1 0-152,-4 0 8,-1 0 56,0 0 216,0 0-384,-5 3 56,-8 0-96,8 1 88,5-4 336,-20 3-264,15 0 40,-15 2 208,7-1 56,13-4-40,-5 5 208,-15 0 64,15 0 80,-13 10-40,18-15-312,-5 5 264,-10 13-40,12-5-120,-2-8 24,5-5-128,-13 23 160,13-6-32,-4-1-56,1 8 16,3-24-88,0 23 48,0 2 32,0 0 8,0 0-32,0-25-56,0 26 72,2-3 24,3-1 48,-1-2-8,-4-20-136,5 16 88,0 3-80,2-1 0,-2-3 16,-5-15-24,13 5 80,-8 11 0,9-12 32,-8-1-24,-6-3-88,18 3 56,-3 1-24,0-4-24,2 0-40,-17 0 32,15 0-8,0 0-72,0 0-144,0 0-248,-15 0 472,13 0-952,3 0-672,1 0-945,-12-2-1840,-5 2 4409</inkml:trace>
  <inkml:trace contextRef="#ctx0" brushRef="#br0" timeOffset="5348">1485 134 8705,'0'0'0,"-3"0"3233,3 0-3233,-5-5 584,-8 0-344,13 2-120,0 1-32,0 2-88,0 0 8,1 0 56,4-1 88,2 1 72,-7 0-224,13-4 256,-8 0-40,13-1-96,-1 0-87,-17 5-33,18-5-17,5 3 82,1 0-105,0-3 7,-24 5 33,24-3-32,-1-2-40,-3 0 144,-2 3-72,-18 2 0,13-1-8,-8 1-24,2 0 0,-4 3-16,-3-3 48,2 5-64,-2 10 64,0-12 16,-5 14 32,5-17-48,-15 15 72,10 1-8,-10-1-144,10 5 112,5-20-32,-13 22 16,10 3 16,-11 3 49,11 2-81,3-30 0,-5 30 32,2-1-32,-1 3-40,4-1 56,0-31-16,0 29-81,0-4 9,4-1 72,2-4-56,-6-20 56,14 19 32,-9-1 0,0-3-72,1 0 112,-6-15-72,5 5 40,-2 8 25,-1-13 39,-2 3-104,0-3 0,0 5 32,-5-2 24,0 1 48,0-1-48,5-3-56,-16 0 16,11 0 8,-10 0 0,10 0 16,5 0-40,-17 0 96,14-3-56,-10-2-56,9 0-16,4 5 32,-5-7-96,0 2-64,0-1-265,2-1-351,3 7 776,-3-5-1504,3 2-961,0-14-2584,0 17 5049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32.487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417 178 11514,'0'0'0,"-15"-5"1496,1-10-1064,0 2-160,14 13-272,-4-5 136,1-2 57,3 1-57,0-1-120,0 7-16,0-6 32,3-9-72,4 13 8,8-3 88,-15 5-56,13-5 16,0 2-16,4-11-8,1 11-32,-18 3 40,17-5-24,-2 2 64,0 3-48,-9 0 48,-6 0-40,15 13 24,-12-10 8,1 12 24,-4-10-120,0-5 64,0 22-16,-5-4-16,-12-1-24,4 1 24,13-18 32,-20 18-24,-2 2 152,1-3-160,-1-1 48,22-16-16,-20 17-80,7-14-8,8 2 80,0 10-121,5-15 129,-5 0-56,5 5-96,0 8-40,2-13 112,-2 0 80,13 0-112,-6 4-48,11-4 136,-3 13-16,-15-13 40,18 0-24,-1 5 16,-1 10 8,1-10 0,-17-5 0,7 16 0,9-11 8,-12 10-16,1-11-16,-5-4 24,1 15 96,-1-12 56,0 12-32,-15-12 16,15-3-136,-5 15 56,-11-12-24,2 2 88,1 9-64,13-14-56,-13 0 16,0 3 24,-1-3-224,9 0-200,5 0 384,-18 0-1000,13-3-952,-8-1-2097,8-9-520,5 13 4569</inkml:trace>
  <inkml:trace contextRef="#ctx0" brushRef="#br0" timeOffset="1">101 24 11402,'0'0'0,"-3"0"1280,0 0-936,0 0-200,3 0-144,0-2 88,0 1-72,3 1 40,10 0 56,-13 0-112,7 0 184,13 3-8,-2-3-24,0 0-55,-18 0-97,20 0 56,2 0-72,1 0 16,0 0-32,-23 0 32,23 0-33,-3 0 50,-2 3-50,-4-3 9,-14 0 24,5 0-72,8 0-24,-11 0-160,-1 4 48,-1-4 208,0 3-344,0-3-104,-3 0 32,-10 0-264,13 0 680,-5 0-760,-14 5-128,5 0-33,-5 0 97,19-5 824,-18 15-552,-2-15 160,2 13 192,1-10 280,17-3-80,-15 4 216,-1 9 264,1-10 80,0 11-48,15-14-512,-13 3 488,-1 2-175,9-2 39,-11 2-24,16-5-328,-5 3 376,-8 2 16,9-1 0,-1 1 0,5-5-392,-5 5 240,-8-2 112,13 2-144,-5 8-8,5-13-200,-13 4 200,13 1-128,-5 10 72,0-12-32,5-3-112,-5 5 64,0 16 24,0-6-24,0 5-56,5-20-8,-3 20 96,-1 0-24,4-3-56,0 4 8,0-21-24,0 22 0,0 1 96,0-1-56,2-4 64,-2-18-104,3 15 81,2 0-121,0 1 112,0-1-8,-5-15-64,7 15 8,-1-2 80,8-8-56,-11 12-8,-3-17-24,5 5 80,2 10-88,-1-10 128,8 8-104,-14-13-16,5 3 64,9 1-80,-9-1-16,12 0 8,-17-3 24,13 5-64,1-1 104,1 1-112,-1 0 16,-14-5 56,17 0-16,0 3-136,1-3 24,0-2-257,-18 2 385,22-1-680,-1-4-464,2 0-800,2 3-1049,-25 2 2993,22-2-4705,-22 2 4705</inkml:trace>
  <inkml:trace contextRef="#ctx0" brushRef="#br0" timeOffset="2">573 72 11362,'0'0'0,"-4"-5"1664,-1-2-1416,0 3-56,5 4-192,-3-5 16,3 3-8,2 0 32,3-1 0,-5 3-40,15-2 144,-10 1 64,14-4 97,-4 1-97,-15 4-208,20-5 144,2 2-64,3 1-136,1 1 32,-26 1 24,28-4-32,2 3 48,-3-1 88,-1-1-80,-26 3-24,24-5 8,-6 3 16,-3 0-24,-9 1 112,-6 1-112,14 0 64,-13 0 40,1 3-128,-2 2 64,0-5-40,0 13-16,-5-8 24,-10 12 80,12-2-72,3-15-16,-15 18 40,10 0-64,-8 4 8,9-1-16,4-21 32,-5 27 24,0 5 40,0-3-96,5 5 32,0-34 0,0 33-8,0-3-48,2 3 16,3-2-16,-5-31 56,7 30-48,6 3 32,-8-6-16,11 1 32,-16-28 0,14 30 0,-1-2 32,-6 4 24,9-4-112,-16-28 56,7 20 0,9-5-88,-11-2 32,9 2 80,-14-15-24,3 15 0,2-2 24,0-10 16,0 1-8,-5-4-32,2 5 88,-2-2-80,0-3 72,0 3-8,0-3-72,0 0 48,-4 0 40,-1 0-72,-11-1 32,16 1-48,-5-4-32,-18-2 96,6-13-56,-5 6-24,22 13 16,-21-15 16,-1 0-104,-1-1-120,0-3-216,23 19 424,-22-14-753,-1-5-479,1 14-600,3 4-777,19 1 2609,-20-4-5369,20 4 5369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37.692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1 224 872,'0'0'0,"0"-6"952,0-13 88,0 1-32,0 18-1008,0-18 1041,0 5-73,0-2-32,0 8-40,0 7-896,0-16 864,0 11-128,0-9-175,0 13-153,0 1-408,0-5 240,0 1-56,0 3-24,0 1-80,0 0-80,0 3 16,1 2 56,1 13-32,0-5 0,-2-13-40,1 19 136,1-3-88,0 6 16,-1 1-16,-1-23-48,2 25 8,0 2 32,-1-6 8,3 2-24,-4-23-24,3 22 24,0 1-16,1 2-48,-1-3-96,-3-22 136,3 19-568,1-2-544,-1 0-889,0-4-1536,-3-13 3537,2 3-3184,-2-3 3184</inkml:trace>
  <inkml:trace contextRef="#ctx0" brushRef="#br0" timeOffset="2313">153 65 6745,'0'0'0,"0"0"528,0 3-496,0-3-32,0 5-136,-3 12 32,3-4 24,0 0 48,0-13 32,0 17 80,0 1 168,0-1 32,0 1-16,0-18-264,0 18 192,2-1-160,3 1-32,0-1 40,-5-17-40,5 16 112,0-2-16,1-1-40,-1-10-232,-5-3 176,5 17-600,0-12-672,-2 10-881,-3-15-655,0 0 2808,0 0 0</inkml:trace>
  <inkml:trace contextRef="#ctx0" brushRef="#br0" timeOffset="2314">21 321 5425,'0'0'0,"-4"0"3464,1-2-2823,3 2-641,-5-5 128,5-2-136,0 1-32,5-1 56,-5 7-16,15-5-8,-8-10 0,11 12-8,-5-11-160,-13 14 176,13-4-497,2-1-599,0 0-936,-8 1-1377,-7 4 3409,0 0 0</inkml:trace>
  <inkml:trace contextRef="#ctx0" brushRef="#br0" timeOffset="2315">70 483 6937,'0'0'0,"0"-2"2441,-3-3-1833,0-1-472,3-1-96,0 7-40,1-13 64,6 8-48,10-10 24,-11 8-16,-6 7-24,20-18-16,-7 11 16,1-7-8,-1 9-184,-13 5 192,13-14-600,1 11-441,-8-10-375,11 11-640,-17 2 2056,5-13-2905,-5 13 2905</inkml:trace>
  <inkml:trace contextRef="#ctx0" brushRef="#br0" timeOffset="2316">259 0 5241,'0'0'0,"0"0"1032,0 0-1032,0 4 312,0-1-272,0 2-96,0 15-24,0-20 80,0 15-8,-3 3 64,3 0 104,0 2 128,0-20-288,-3 23 312,3 2-56,0 2-24,0-1-120,0-26-112,0 27 56,0 1-48,0 0 0,3-1 48,-3-27-56,5 21 48,0-1-16,0-1-240,0-4-440,-5-15 648,7 14-1616,-2-9-681,-2 0-167,-3-5 2464</inkml:trace>
  <inkml:trace contextRef="#ctx0" brushRef="#br0" timeOffset="2317">273 307 4456,'0'0'0,"0"-5"1185,0 5-1185,-4-5 488,-1-11-208,5 9-112,0-6 8,0 13-176,0-13 144,5-1-48,0 1 16,9-2-64,-14 15-48,5-15 40,10 9 8,-10-14-48,9 6 24,-14 14-24,5-13 16,9 0-16,-9 6 64,8-9-96,-13 16 32,3-7 16,2-8-32,0 8-48,0 1 56,-5 6 8,2-5-16,0-2 16,-1 5 16,-1-3 32,0 5-48,0-1-24,0 1-16,0 0 16,0 0-24,0 0 48,0 5-32,0 0-8,0 13 16,0-13-64,0-5 88,0 22-32,0-6 80,0 2-24,0 2 120,0-20-144,0 24 184,0 2 0,0 2 64,0 0-112,0-28-136,0 29 152,0-1-96,2-5-16,0 5 24,-2-28-64,3 25 56,-2-3 24,4-2-40,-1 0 24,-4-20-64,1 16 48,3 1 16,-1-4-168,-1-8-376,-2-5 480,3 15-1040,2-12-664,-2 1-377,-3-4-183,0 0 2264,0 0 0</inkml:trace>
  <inkml:trace contextRef="#ctx0" brushRef="#br0" timeOffset="2318">545 87 5153,'0'0'0,"0"0"0,-4 0 2512,-9 0-2032,10 0-392,-10 0-72,13 0-16,0 3-88,-5 10 80,-9 0 168,11 4 224,3-17-384,-13 18 632,9 6 89,-9-1-73,10 3-192,3-26-456,-5 29 240,2-5-64,3-2-8,1-5-104,-1-17-64,5 16 176,2-1-96,9-2-40,-9-9 48,-7-4-88,18 15 80,-4-15 16,-1 0-8,0 0 56,-13 0-144,7-2 0,9-11-8,-11 8-48,10-14-24,-15 19 80,4-13-72,1 0-88,0-2 16,-4-2-32,-1 17 176,2-18-184,-2-2 0,0-1 64,-3 1-32,3 20 152,-4-18-24,-1 1 32,0 10 16,0-9 120,5 16-144,-13-5 120,10-9 192,-1 13 72,-1-1 24,5 2-408,-3-3 408,3-1-72,0 0-24,0-1 8,0 5-320,0-5 217,2 1-33,3-1-80,8 0-24,-13 5-80,5-13 48,8 10 32,-8-2 16,13 0-88,-18 5-8,14-7 56,-1 4-88,-6 1-64,8 0 0,-15 2 96,5 0-152,1 4-104,7-1-161,-11 0-119,-2-3 536,3 5-680,1 12-168,-3-12-216,1 13-401,-2-18 1465,0 13-2096,0 4-505,-3-2-639,3-15 3240</inkml:trace>
  <inkml:trace contextRef="#ctx0" brushRef="#br0" timeOffset="2319">565 319 6641,'0'0'0,"0"-2"1776,0-1-912,0-2-239,0 5-625,3-5 536,10-2-72,-6-6-56,13 6-104,-20 7-304,16-16 248,3 9-88,-1-8-48,3 2-88,-21 13-24,20-5-72,0-8-184,-1-1-368,-3 13-512,-16 1 1136,17-5-1625,-1-2-735,-9-8-1385,-7 15 3745</inkml:trace>
  <inkml:trace contextRef="#ctx0" brushRef="#br0" timeOffset="2320">777 34 7281,'0'0'0,"0"0"0,-3 0 1368,-2 0-920,-10 3-240,15 2-184,0-5-24,-4 5 105,1 8 79,3-8 96,-3 13 104,3-18-384,0 17 328,0 1-48,0 2-128,0 0-8,0-20-144,0 20 48,0 3-24,1-3-24,3 0-16,-4-20 16,3 18 56,0 0-48,1-3 0,-1 2-56,-3-17 48,3 5-208,1 11-352,-3-2-585,3-9-823,-4-5 1968,1 5-3177,-1 10-31,0-15 3208</inkml:trace>
  <inkml:trace contextRef="#ctx0" brushRef="#br0" timeOffset="2321">651 433 5881,'0'0'0,"-17"0"2080,4 0-1112,-4 0-303,17 0-665,-4 4 536,-1-4-144,0 0 112,5 0-80,0 0-424,0 0 352,0-4 8,1-1-160,12-8-120,-13 13-80,15-5 128,5-8-80,2 0-24,3-1 16,-25 14-40,25-13 0,1-2-32,-1 0-72,-2 10-56,-23 5 160,22-13-208,-4 11-56,-5 1 24,-8 1-16,-5 0 256,14 0-240,-14 3 24,0 2 48,0 10 88,0-15 80,-15 5-112,1 16 88,-2-4-8,-2 6-32,18-23 64,-20 20 0,0 2 64,0-1 80,0-4 88,20-17-232,-17 18 272,4-3 24,0-10-24,10 10-48,3-15-224,-5 0 200,1 3-72,4-3-80,0 0 40,0 0-88,0 0 96,5-1 16,2-4 32,9 1-24,-16 4-120,15-5 88,0 0-8,2 0 32,1-1-72,-18 6-40,18-7 112,1-6-112,-1 8-16,-3-8 32,-15 13-16,15-4-16,0-2-16,-2 1-160,-6 1-264,-7 4 456,18-5-992,-12 0-752,14 2-1393,-15-2-1536,-5 5 4673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43.711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1 218 1992,'0'0'0,"0"0"0,1-5 1512,1-10-95,0 8-233,1-14-304,-3 21-880,5-14 840,0 1-88,1-4-80,1 1-71,-7 16-601,13-15 512,-8 0 24,10 0-120,-8 2-24,-7 13-392,17-7 376,-11-9-96,11 11-8,-12 0-56,-5 5-216,15-5 184,-10 1-64,0 4-16,0 0 8,-5 0-112,5 4 40,-2 12 32,-1-1 16,-2 7 8,0-22-96,0 23 104,0 4-56,-4-3-24,1 3-24,3-27 0,-3 26-24,-1 1 16,1 1 32,0-1-16,3-27-8,0 23 24,-4-3-48,4 0-32,0-4-176,0-16 232,0 5-576,0 14-424,0-16-712,2 2-465,-2-5 2177,2 13-3040,-1-13-657,-1 0 3697</inkml:trace>
  <inkml:trace contextRef="#ctx0" brushRef="#br0" timeOffset="1">201 176 8761,'0'0'0,"0"0"1737,-3 0-1529,3 0-216,0 0 8,0 0-56,3 0 72,4 0-24,0 0 24,-7 0-16,13 4 32,-10 1-56,4 0 0,-1-1-16,-6-4 40,7 15-64,0-10-32,-2 14-184,0-14-440,-5-5 720,5 18-1353,0-15-1015,-5 0-1169,0-3 3537</inkml:trace>
  <inkml:trace contextRef="#ctx0" brushRef="#br0" timeOffset="2">75 480 8577,'0'0'0,"0"0"1201,-3 0-753,3 0-240,0 0-208,0 0 264,5-2-64,11-3 16,1 0 8,-17 5-224,20-15 104,0 9 32,3-18-88,0 6-24,-23 18-24,25-21 0,-2 6-40,1 10 8,-4-9-96,-20 14 128,18-1-192,-5-3 16,-8 3-8,0 1 24,-5 0 160,2 0-80,-1 0-96,-1 3 96,-5 2 0,5-5 80,-13 15-88,8 0 136,-13-2-64,13 0 152,5-13-136,-17 15 240,14-10 8,-2 17-104,0-7-8,5-15-136,-5 13 56,2-8-96,3 13 96,1-14-128,-1-4 72,7 3-80,10 2-32,-12-2-256,13 1-520,-18-4 888,13 0-1513,2 0-831,-8-2-1697,-7 2 4041</inkml:trace>
  <inkml:trace contextRef="#ctx0" brushRef="#br0" timeOffset="3">502 87 7825,'0'0'0,"0"-2"2353,-4-3-2065,4 5-288,0-5 0,0 5-56,0 0 32,0 5 104,0-5-80,0 13 144,-3 2 104,-2 5 32,-12 0 40,17-20-320,-5 30 280,-15-2-160,7 4-16,-2 6-8,15-38-96,-13 33 16,8 0 80,-13-5-88,14-1-24,4-27 16,-5 21 24,0-4-96,1 0 8,0-12-272,4-5 336,-3 19-768,3-15-616,0-4-409,2 0-607,-2 0 2400,3-5-3513,-3 5 3513</inkml:trace>
  <inkml:trace contextRef="#ctx0" brushRef="#br0" timeOffset="4">485 165 10466,'0'0'0,"0"-2"928,0 0-576,0 2-352,0-1 8,3-1-64,4 2 64,8 0 0,-15 0-8,6 0 32,13 3-16,-6 1-64,-6 9-48,-7-13 96,18 0-216,-13 15-360,11-12-784,-9 12-833,-7-15 2193,7 3-4681,-7-3 4681</inkml:trace>
  <inkml:trace contextRef="#ctx0" brushRef="#br0" timeOffset="5">510 332 7057,'0'0'0,"-13"5"3201,-1 12-2761,1-4-360,13-13-80,-3 13 8,3 1 24,0-1-48,0 2 0,0-15 16,0 15 0,0 1-48,1 2 24,1-4-208,-2-14 232,3 13-720,1 0-705,-1-8-1135,-1 12-1257,-2-17 3817</inkml:trace>
  <inkml:trace contextRef="#ctx0" brushRef="#br0" timeOffset="6">392 619 9698,'0'0'0,"0"0"896,0 0-896,0-5 208,5-8-144,10 0 88,2-2 24,-17 15-176,21-14 208,1-1 80,3 1-40,1-1-96,-26 15-152,28-15 184,-1 10-80,1-9-80,-3 9 48,-25 5-72,25-6-48,-2-9-32,-3 13-48,-2-3-112,-18 5 240,17-6-488,-4 1-632,-8 0-513,12 5-999,-17 0 2632,3 0-4241,-3 0 4241</inkml:trace>
  <inkml:trace contextRef="#ctx0" brushRef="#br0" timeOffset="7">714 113 9466,'0'0'0,"0"-16"1688,0 16-1688,0-15 408,2-5-304,11 7-16,0 6-8,-13 7-80,18-18 80,1 13 96,-1-9 32,0 11 88,-18 3-296,17-2 304,-4 2-96,0 4-32,-6 11-72,-7-15-104,13 13 64,-10 5 0,1 4-40,-3 3 24,-1-25-48,0 28 48,-3 0 80,-2 4-72,-10-1 8,15-31-64,-15 28 0,2 2-48,-4-5-40,1 0-72,16-25 160,-5 20-456,-15-2-232,17-1-416,-2-12-472,5-5 1576,-5 5-1625,1 0-63,4-5-233,0 0-335,0 0 2256,0-4-1792,0 4 1792</inkml:trace>
  <inkml:trace contextRef="#ctx0" brushRef="#br0" timeOffset="8">921 42 8137,'0'0'0,"0"0"0,0-3 1657,0-2-713,0 0-448,0 5-160,0 0-336,0 3 240,0 15-64,0-1 48,0 3-40,0-20-184,0 23 120,0-3 80,0 3-104,0 0-48,0-23-48,0 22 96,0 1-88,0-1 24,0-1 0,0-21-32,0 20 16,0-3-88,2-12-24,0 13-88,-2-18 184,4 3-440,0 0-232,-1 1-456,0-4-281,-3 0 1409,5 0-1632,0 0-280,-5-7-993,0 7 2905</inkml:trace>
  <inkml:trace contextRef="#ctx0" brushRef="#br0" timeOffset="9">961 183 6097,'0'0'0,"0"-5"2440,0 5-2440,0-7 1225,-3-8-401,3 10-184,0 0-160,0 5-480,5-13 224,1 8-24,9-8-72,-8 6-80,-7 7-48,18-15 96,-5 10-48,4-8-96,0 8 0,-1 0-16,-16 5 64,17-7-232,-2 4-216,1 0-432,-16 3 880,14-2-1457,-10 1-191,13 1-344,-17 0-1177,0 0 3169</inkml:trace>
  <inkml:trace contextRef="#ctx0" brushRef="#br0" timeOffset="10">876 342 7105,'0'0'0,"-13"5"2681,13-5-2681,-5 15 592,-11-2-304,12 2-8,4 0-96,0-15-184,0 5 96,0 12 64,2-12-48,3 11-32,-5-16-80,5 5 80,10 12-80,-10-12-32,11 0-200,-16-5 232,7 5-600,11-2-576,-11 0-497,9-3-367,-16 0 2040,2-1-3521,-2 1 3521</inkml:trace>
  <inkml:trace contextRef="#ctx0" brushRef="#br0" timeOffset="11">1047 271 4616,'0'0'0,"0"0"3241,0 0-3241,0 0 768,-3 0-520,3 0-72,0 5 16,0-5-192,0 16 249,0-11-49,-3 15 32,3-5-56,0-15-176,0 17 160,-4-4-56,4 2-88,0-10 8,0-5-24,-3 21 40,3-6 40,0-10-192,0 14-512,0-19 624,0 3-1553,0 14-1591,0-14-617,0-3 3761</inkml:trace>
  <inkml:trace contextRef="#ctx0" brushRef="#br0" timeOffset="12">949 410 7521,'0'0'0,"0"-5"2553,0 0-2225,0 5-328,2-6 32,5-1-128,9 0 48,-2-6 8,-14 13 40,14-5-152,1 0-320,-8 0-441,10 2-295,-17 3 1208,3 0-1752,2 0-169,-3 5 425,-1 10 480,-1-15 1016,0 5-472,0 18 344,-13-3 128,8 1 40,5-21-40,-17 22 144,4-4 160,0-5 280,8-8 464,5-5-1048,-15 17 1288,12-17 57,-1 3-257,4 1-520,0-4-568,0 0 256,0-4-168,5 1-336,12-2-264,-17 5 512,16-13-1104,1 8-433,-10-15-1159,-7 20 2696</inkml:trace>
  <inkml:trace contextRef="#ctx0" brushRef="#br0" timeOffset="13">1228 297 6553,'0'0'0,"-13"0"2760,8 4-2103,-13 9-345,18-13-312,-5 3 176,-10 15 0,10-3-48,-10 2-88,15-17-40,-5 18 48,-13 2-16,4 0 40,1 2-8,13-22-64,-13 21 48,8-6-56,-12 2-16,14-4-24,3-13 48,-5 5 32,2 13-8,3-18-40,0 3-8,0-3 24,0 0-104,0-4 0,0-1 0,5-12-48,-5 17 152,4-15-72,11 0 32,-8-5-24,10-1 64,-17 21 0,13-20 8,0 0-24,-6 3 24,9 12 24,-16 5-32,7-15-32,8 14 32,-10-1 8,8 0 0,-13 2-8,7-1 24,8 1 16,-9 0-16,11 3-24,-17-3 0,5 3 8,10 11 16,-12-11 24,11 2-24,-14-5-24,3 5 16,2-2-88,0-3-240,0 3-304,-5-3 616,1 0-1017,3 0-135,-3 0-464,1 0-505,-2 0 2121,2 0-2752,-2 0 2752</inkml:trace>
  <inkml:trace contextRef="#ctx0" brushRef="#br0" timeOffset="14">1362 24 8809,'0'0'0,"-16"0"1529,16 0-1529,-17 0 432,-3 5-192,0 11 40,6-3 72,14-13-352,-15 17 448,1 3 80,9 0 152,-11-2-64,16-18-616,-4 18 441,1-3-97,0-1-112,3 0-112,0-14-120,3 14 136,4-11-72,9 2-32,-1-2 56,-15-3-88,15 4 56,2-4 16,-1-2 40,1-1 24,-17 3-136,17-14 8,-4 9 104,-7-1-136,9-9-8,-15 15 32,2-5 168,1-8-168,-1 8 80,-2-9 8,0 14-88,0-6-64,-5-9 64,-10 10-56,10-8-56,5 13 112,-15-2-56,10-3-16,-13 0-16,13 2-32,5 3 120,-17-2-168,14 0-240,-12 2-184,12 4-193,3-4 785,-5 3-1288,0 10-552,0-9-673,0 10-936,5-14 3449,-13 5-3456,13-5 3456</inkml:trace>
  <inkml:trace contextRef="#ctx0" brushRef="#br0" timeOffset="15">1180 296 4488,'0'0'0,"0"0"0,0 5 1537,0 8-353,0-10-248,2 1 24,-2-4-960,1 0 897,4 0-1,0 0-24,8 0-96,-13 0-776,5-2 728,10-1-224,-1-2-175,-1-2-129,-13 7-200,18-7 48,0 1 40,2-8 0,2 9-152,-22 5 64,20-5-312,-2-1-241,-3 1-295,-8 3-192,-7 2 1040,15-1-1104,-14-1-88,3 2 47,-3 3 97,-1-3 1048,0 15-832,-5-10 264,-10 15 192,10-15 200,5-5 176,-20 18-64,5-3 48,-1-2 40,-2 4 24,18-17-48,-19 13 136,3-8 88,-1 12 176,1-12 104,16-5-504,-15 13 576,10-10 56,-10 2-104,15 0-96,0-5-432,-4 4 296,4-1-64,4-3-79,11 0-1,-15 0-152,15-3 128,5-11-32,3 9 32,3-11-136,-26 16 8,27-13-72,-1-2-96,1 1-104,-2 9 31,-25 5 241,21-15-216,-4 14-16,-10-1 56,-1 2 32,-6 0 144,4 0-112,-4 15 72,-4-10 64,-12 15 24,16-20-48,-17 17 144,-1 2 168,-4 3 112,1 1 209,21-23-633,-24 22 760,0-4 40,2 2-24,2-7-144,20-13-632,-13 15 504,10 0-136,-1-12-192,4 2-40,0-5-136,2 5 209,11-5-49,5 0 80,6 0 72,-24 0-312,28-5 160,5-13-8,2 5 24,3-2-176,-38 15 0,36-13-40,1 8 40,-2-10-192,-4 8-168,-31 7 360,28-15-745,1 10-671,-4-8-1040,-9 8-2865,-16 5 5321,0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48:46.379"/>
    </inkml:context>
    <inkml:brush xml:id="br0">
      <inkml:brushProperty name="width" value="0.05003" units="cm"/>
      <inkml:brushProperty name="height" value="0.05003" units="cm"/>
      <inkml:brushProperty name="color" value="#3165BB"/>
    </inkml:brush>
  </inkml:definitions>
  <inkml:trace contextRef="#ctx0" brushRef="#br0">84 89 5465,'0'0'0,"-5"0"2872,-10 0-2104,10 0-279,-12 0-81,17 0-408,-3 5 424,-2 8-8,-8-8 80,13 11 0,0-16-496,-5 5 528,2 15-8,-2-3-88,1 4-40,4-21-392,-3 24 296,3-1-71,0 2-33,0-7-32,0-18-160,5 20 120,2-4-56,9-2 24,-9-9-48,-7-5-40,18 15 64,-3-15 24,-2 0-96,2 0-8,-15 0 16,13 0-48,-6 0-64,11-2-168,-13-3-128,-5 5 408,17-13-705,-12 11-279,0-11-368,2 6-433,-7 7 1785,6-16-2400,-6-8-1873,0 24 4273</inkml:trace>
  <inkml:trace contextRef="#ctx0" brushRef="#br0" timeOffset="1">152 175 4056,'0'0'0,"0"0"3633,-3-2-2281,-1 1-543,4 1-809,-3-4 584,3 1-80,0 3-96,0-2-88,0 2-320,5-1 232,0-1-88,10-3-72,-8 2-104,-7 3 32,16-4 32,-1-1-96,-2 2-168,4 1-144,-17 2 376,15-5-720,-2 2-256,-6 0-41,6-11 65,-13 14 952,5-1-664,0-3 256,0 0 240,-2 2 296,-3 2-128,2-2 328,-2 1 224,0 1 120,-3 0-32,3 0-640,-4 0 593,-1 0 15,0 5-96,0 9 32,5-14-544,-5 5 480,0 17-120,0-4 24,2 0-112,3-18-272,-3 20 208,3 0-48,0 2-56,0 1-56,0-23-48,0 22 24,0-2-48,5-1-32,0 0-56,-5-19 112,13 15-432,-8 0-328,0-12-640,8 10-497,-13-13 1897,5 3-2296,0 2-1993,-5-5 4289</inkml:trace>
  <inkml:trace contextRef="#ctx0" brushRef="#br0" timeOffset="2">122 503 5377,'0'0'0,"0"0"0,-5 5 2832,-8 0-2456,8 8-352,0-9-64,5-4 40,0 3 8,0 2 0,0 0-8,2 0 64,-2-5-64,3 3 80,2 1 16,1-1-80,1-3-80,-7 0 64,13 3-488,-8-3-528,2 0-288,0 0-353,-7 0 1657,5 0-1744,0 0 360,-4-1 456,-1 1 928</inkml:trace>
  <inkml:trace contextRef="#ctx0" brushRef="#br0" timeOffset="3">160 518 472,'0'0'0,"2"-5"672,0-10 336,-2 15-1008,1-13 1320,4 8-224,0-8-95,0 8-401,-5 5-600,7-15 344,8 10-72,-10-10-88,11 10-64,-16 5-120,7-5 64,11 0-40,-11 3-40,9 2 40,-16 0-24,7 4 40,6 1 8,-8 11 80,0-2-48,-5-14-80,4 14 40,-3 0 32,-1 2-16,-3 1-32,3-17-24,-13 16 88,9 3-40,-11-4-8,10-2 120,5-13-160,-16 13 104,3 0-16,-1-8 64,9 12-72,5-17-80,-20 3 80,15 1 56,-8-1-136,10 0 24,3-3-24,-5 0 32,2 0 24,-1 0 72,4-1 24,0 1-152,0-2 224,0-1 49,5-2 127,8 1 16,-13 4-416,14-5 384,1 0-48,1-1-152,2 1 24,-18 5-208,19-7 88,1 2 8,1 0 64,1 0-152,-22 5-8,21-1 32,1-3-168,-1 3-432,-1-1-520,-20 2 1088,20-2-1713,-1 2-1151,-6-1-1025,-13 1 3889</inkml:trace>
  <inkml:trace contextRef="#ctx0" brushRef="#br0" timeOffset="4">563 150 7753,'0'0'0,"0"0"0,-16 3 520,-3 2-432,0 12-40,2-12 128,17-5-176,-17 16 392,2-11 233,-3 17 159,2-7 56,16-15-840,-17 15 736,0 3-136,4 0-184,8 2-96,5-20-320,-13 17 240,13-12-104,0 13-72,0-13 16,0-5-80,5 17 0,8-12 48,-6 0 64,13-2-144,-20-3 32,16 3 32,1 0-120,-1-3-88,1 0-152,-17 0 328,17-3-432,-4-2-80,-6-1-16,6 1 64,-13 5 464,5-7-464,0 0 136,0-6 96,-2 8 96,-3 5 136,0-5-40,0-10 48,0 10 40,-5-11 48,5 16-96,-3-14 128,-1 8 64,4-16 8,0 6-32,0 16-168,0-15 168,2-4-32,1 3-16,4-1-8,-7 17-112,13-16 112,-8-1-56,9 2-96,-9 8 8,-5 7 32,15-19-8,-11 12 8,3-6 40,6 9-8,-13 4-32,2-1 24,1-1 72,-1 2 72,-2 0 80,0 0-248,0 0 264,0 3-16,-3 2-8,-2 14-72,5-19-168,-14 13 256,11 3 16,-2 1 17,0 1-25,5-18-264,-5 23 216,2-1-80,0 5-72,3-1-8,0-26-56,0 22 40,1 4-24,4-8-8,2 2 0,-7-20-8,15 17 24,-10-2-32,11-2-200,-9-8-256,-7-5 464,15 17-873,-8-14-551,7 2-640,-7 0-561,-7-5 2625,2 0-4689,-2 0 4689</inkml:trace>
  <inkml:trace contextRef="#ctx0" brushRef="#br0" timeOffset="5">643 130 10610,'0'0'0,"0"-5"944,0-8-728,3 6-200,-3 7-16,15-6 0,3-1 24,1-6 64,2 11-8,-21 2-80,20-3 160,-2 1 56,-1 0 32,-4 2 8,-13 0-256,14 4 184,-10 1 16,10 13-88,-11-3 0,-3-15-112,2 13 136,-1 7-80,-1-2 56,-5 2-16,5-20-96,-13 23 80,0 2-24,0 3-56,-1-8-16,14-20 16,-5 24-16,-13-11-48,13-8-128,0 11-328,5-16 520,-5 4-872,5 1-488,0 0-345,0-5 9,0 0 1696,2 0-2112,3-4-665,8-14 577,-13 18 2200</inkml:trace>
  <inkml:trace contextRef="#ctx0" brushRef="#br0" timeOffset="6">900 16 9826,'0'0'0,"0"-5"2200,-3 0-1200,-1 0-360,4 5-640,-3 0 352,3 5-79,0 16 31,0-3-8,0-18-296,0 15 224,0 9-32,2 0-136,-1 1-16,-1-25-40,2 29 80,0-3-72,1 1 24,-1-1-24,-2-26-8,3 28 48,-1-4-24,1-1 32,0-5-136,-3-18 80,5 13-288,-3-8-304,1 12-409,1-14-439,-4-3 1440,3 4-2040,2-1-249,-2-3-711,-1-3-665,-2 3 3665</inkml:trace>
  <inkml:trace contextRef="#ctx0" brushRef="#br0" timeOffset="7">937 133 8249,'0'0'0,"-4"0"4025,-1-1-2881,5 1-1144,-5-2 673,2-1-185,3 1-152,2 0-136,-2 2-200,13-1 192,-6-1-120,11 0 8,-2 1 16,-16 1-96,15-2-24,2 2 72,1 0-144,-1 0-384,-17 0 480,16 0-944,1 0-841,-1 5-1160,-9 0-3088,-7-5 6033</inkml:trace>
  <inkml:trace contextRef="#ctx0" brushRef="#br0" timeOffset="8">787 425 9994,'0'0'0,"-15"4"2152,10 9-1920,5-13-232,-13 5 0,13 11-40,2-12 48,-1 11 0,-1-15-8,5 3 72,2 2-16,-2 0 16,8 0-56,-13-5-16,5 5 24,8 0-8,-8 8-16,9-13-64,-14 0 64,1 3-128,4 1-80,-3-1-56,-2-3 32,0 0 232,0 0-200,0 0 8,-3 0 72,-1-3 16,4 3 104,-3-5-96,0-8 72,3 8 8,0-10 24,0 15-8,0-15 16,1 1 8,3 0-16,1 0 0,-5 14-8,15-16 16,-10 2 8,13 8-32,-12-12 8,-6 18 0,20-5-16,-6 0 32,1-2 16,0 2 16,-15 5-48,14-2 64,1 1 16,-8 1 0,8 0 24,-15 0-104,5 13 48,0-8 0,0 20 56,-3-9-32,-2-16-72,0 19 120,0-1-32,-5-3-40,-12 3 0,17-18-48,-15 20 80,-2-7-16,-1 4-24,0-2 24,18-15-64,-17 15-80,1 0 120,1-2-40,2-10-32,13-3 32,-4 5 56,-9-2-40,13 1 96,0-4-24,0 0-88,0 0 56,0 0-32,3-4-112,12-1 56,-15 5 32,15-16-24,7 9 0,1-13-24,5 5-168,-28 15 216,28-5-816,4-9-1056,3 9-1769,-4-2-656,-31 7 4297</inkml:trace>
  <inkml:trace contextRef="#ctx0" brushRef="#br0" timeOffset="9">1316 581 10914,'0'0'0,"0"0"0,-15-3 3681,10 0-2993,-14-1-328,15 4-104,4 0-256,0 0 104,0 0-16,0-1-120,4-1-312,-4 2 344,5 0-984,8 0-1481,-13-5-4912,0 5 7377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29:56.366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26 62 1688,'0'0'0,"-3"-15"808,-2 1-160,0-1 32,5 15-680,-5-17 776,1 17-31,1 0 71,3 0 24,0 0-840,0 0 808,0 3-72,0-3-176,0 4-63,0-4-497,0 3 272,1-3-96,6 0 40,7 0-120,-14 0-96,14 3 168,-1-3 40,4 0-120,2 0 8,-19 0-96,19 0 0,1 0 16,1 0 0,3 0 16,-24 0-32,25 0 32,-1 0-40,0 0-56,-3 0 56,-21 0 8,19 0 0,-1 0-40,-1 0 48,-1 0-144,-16 0 136,15 0-32,-10 0 8,11 0-40,-13 0-16,-3 0 80,5 0-200,0 0-88,0 0-80,-3-1-65,-2 1 433,0 0-576,0 0-296,0 0-96,0 0-264,0 0 4880,-5 0-8633,0 0 3665,-12 0-480,17 0 1800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4:54.265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24 57 1776,'0'0'0,"0"0"0,0-3 992,-3-1-40,0-2-672,0 2-224,3 4-56,-3-3-16,3-2-8,0 4 0,0 0 56,0 1-32,0 0-8,0 0 0,-3 11-32,3-6 16,0-5 24,-3 16 24,3-2 16,-3 4 40,1 1-24,2-19-56,0 22 24,0 2 24,0-1 8,0 1 0,0-24-56,1 24 32,0 0-16,4-1 8,-1 1-8,-4-24-16,5 19 48,-1-3 24,0 0-56,1-3 0,-5-13-16,4 14-88,1-3-184,-1-6-520,-2-2-792,-2-3 1584,2 4-1552,-2-4 1552</inkml:trace>
  <inkml:trace contextRef="#ctx0" brushRef="#br0" timeOffset="1637">150 2 4128,'0'0'0,"0"0"296,0-2-152,0 2-144,-4 0 16,-1 0 56,2 3-31,1 2-25,2-5-16,-3 14 56,-2-2 16,2 4 8,0 0 16,3-16-96,-3 19 80,0 2-32,1-1-24,2 2-48,0-22 24,0 19 8,0-1 24,1-2 0,0 0 0,-1-16-32,3 15 32,0 0-16,-1-4-40,1 3-96,-3-14 120,1 11-272,1-6-201,-2 6-487,0-8-328,0-3 1288,0 3-1352,0-3 1352</inkml:trace>
  <inkml:trace contextRef="#ctx0" brushRef="#br0" timeOffset="1638">53 242 1200,'0'0'0,"0"0"0,-3-3 1040,-1-1-176,0-8-176,-1 9 8,5 3-696,-4-6 305,1-5-9,3 6 24,0-9-88,0 14-232,0-5 176,1-8-88,4 9-64,1-2-56,-6 6 32,11-12 0,-6 8 24,6 1-64,-6-2 24,-5 5 16,12-1-72,-8 1 16,2-2-136,0 2-200,-6 0 392,6 3-777,-2 0-399,0 9-448,-2-8 224,-2-4 1400</inkml:trace>
  <inkml:trace contextRef="#ctx0" brushRef="#br0" timeOffset="1639">25 387 1112,'0'0'0,"3"0"640,0-1-160,-3 1-480,5-3 256,6-1 48,-6-8-208,7 8 120,-12 4-216,4-12 136,11 7-128,-4-8 16,-5 9-64,-6 4 40,16-12-8,-11 6 40,10-7-24,-10 7 56,-5 6-64,14-15 32,-10 10-64,8-7-40,-8 7-336,-4 5 408,13-14-872,-13-1-528,0 15 1400</inkml:trace>
  <inkml:trace contextRef="#ctx0" brushRef="#br0" timeOffset="1640">238 16 1784,'0'0'0,"0"0"0,0-1 1056,-3-4-288,0 1-280,0 0-248,3 4-240,0 0 104,-3 0-8,3 0-88,-2 11 0,2-11-8,0 5 56,-3 11-48,3-3 73,0 2-25,0 2-8,0-17-48,0 18 72,0 3 0,0-2-8,0 1 16,0-20-80,0 21 56,0-2-8,0-2 8,1 1-32,-1-18-24,3 13 24,0-8 0,0 11-24,1-13 8,-4-3-8,3 11-8,0-8 8,0 2 0,-1-2-16,-2-3 16,1 3-72,0-3-40,1 0-40,-2 0-8,0 0 160,0 0-88,0-5 31,0-7 41,0 8 8,0 4 8,0-16 32,0 4 17,0 6 15,-3-7 16,3 13-80,0-12 104,-3 8-40,0-11 8,3 9 32,0 6-104,0-11 80,0 6 0,0-8 0,0 10-24,0 3-56,0-6 32,3 0-8,1 1 24,2-1-24,-6 6-24,12-12 8,-8 9 8,2-1-24,6-1-16,-12 5 24,4-4-24,2-1-8,6 4-16,-9-1 48,-3 2 0,4-1-24,2 1-24,-1 0 32,-1 0-160,-4 0 176,5 0-336,-3 3-241,0 1-343,-1 11-584,-1-15 1504,0 4-1616,0-4 1616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00.628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67 214 328,'0'0'0,"0"-6"544,0 6-544,-14-21 784,11 4 152,-2 0-120,1 12 32,4 5-848,0-5 769,0 0 7,0-1 8,0-9-112,0 15-672,2-2 616,1-11-80,2 8-120,9-9-16,-14 14-400,5-14 313,11 7-73,-10-11-96,13 11-80,-19 7-64,14-16-16,1 11 96,1 0-104,-3 2-16,-13 3 40,7-5 32,7 3-72,-9 2 0,2 5 112,-7-5-72,6 14 16,0-1-24,-5 6 64,1 5-64,-2-24 8,0 29 24,0 2 88,-14 0-8,9 1-16,5-32-88,-15 34 112,10-1-88,-14-6 32,5-1 0,14-26-56,-13 23 64,-3 0 0,1-1-32,-2-2 24,17-20-56,-16 17 32,1 1 16,1-13 0,9 12 8,5-17-56,-15 3 72,12 1-16,-3-1 24,3 0-24,3-3-56,-3 0 64,-1 0-16,4 0 0,0-1 0,0 1-48,2-5 40,5-1-16,8 1 8,-8 0-16,-7 5-16,19-7 32,-2-6 0,0 8-16,0-1 16,-17 6-32,19-5-16,-2 0 0,0 0 0,0 0-16,-17 5 32,15-3-32,1-1-48,-1 4 8,0 0 40,-15 0 32,16 0-48,-3 4 40,-6-1 16,10 2-112,-17-5 104,5 15-96,9-15-192,-9 4-432,0-1-425,-5-3 1145,7 0-1768,0 5-128,0-1-345,-2-1-47,-5-3 2288</inkml:trace>
  <inkml:trace contextRef="#ctx0" brushRef="#br0" timeOffset="1125">386 107 7881,'0'0'0,"0"0"0,-3-5 1016,-1-9-936,1 9-104,-1-12 16,4 17 8,4-2-24,3-3-24,8 2 96,-8 3 48,-7 0-96,14 0 168,-11 0 25,2 0-49,2 3-48,-7-3-96,5 14 64,0-1-48,-3-8 40,-2 18-16,0-23-40,0 15 32,-4 2 24,-9 4-24,8-3 0,5-18-32,-19 23 32,4-5-24,-1-1 8,2-1 40,14-16-56,-15 3 48,10 2 32,-12 0-8,13-1 8,4-4-80,-5 0 72,0 3 24,2-3-32,3 0-48,0 0-16,0 0-16,0-5-8,3 0 16,2 2-16,-5 3 24,14-6 24,-9 5-32,12-1 16,-10 0 48,-7 2-56,19-1 16,-12-1-24,10 0-8,-4-1 0,-13 3 16,6 0-32,11 0 32,-12 3 8,10 2-16,-15-5 8,5 5-56,2-1-88,-2-1-336,0 1-537,-5-4 1017,2 3-1568,0 2-216,-1 0 87,1-1-263,-2-4 1960,0 3-1680,0-3 1680</inkml:trace>
  <inkml:trace contextRef="#ctx0" brushRef="#br0" timeOffset="1126">548 73 5001,'0'0'0,"0"0"0,0-5 2824,0-1-1640,0 0-679,-3 0-225,3 6-280,0-1 184,0-1-56,0 2-56,0 17 104,0-17-176,2 15 208,3 4 24,0 2 0,0 1-88,-5-22-144,7 26 120,0 1-64,-1 4 16,1-6-40,-7-25-32,7 26 40,0-4 32,-2-1-40,0-3-16,-5-18-16,5 17-80,0 0-272,-1-11-288,-2 9-312,-1-12-281,-1-3 1233,2 6-1344,0-3 192,-1-3 248,1 0 295,-2 0 609,2-5-376,-2-12 56,0 3 80,0-5 80,0 19 160,0-17-40,0-3 224,0 3 280,0 10 336,0 7-800,0-21 1097,-4 14 103,4-13-80,-3 5-240,3 15-880,0-5 633,0-2-137,0 0-128,2 2-120,-2 5-248,5-5 192,0-2-120,2 3-16,6-1-48,-13 5-8,6 0-8,0-1 16,10 1-96,-11 0-200,-5 0 288,15-2-752,-10 2-793,9 3-471,-7 11-73,-7-14 2089,7 3-2488,-7-3 2488</inkml:trace>
  <inkml:trace contextRef="#ctx0" brushRef="#br0" timeOffset="1127">610 431 4376,'0'0'0,"-16"14"3113,1 1-2081,15-15-1032,-17 19 440,12 2-184,-11-1-31,16-5-33,0-15-192,-3 14 192,3-9 24,2 11 56,3-16 16,-5 0-288,15 13 240,-1-13 32,1 4-88,2-1-32,-17-3-152,19 0 144,-2 0-64,2-2 48,-4-3-32,-15 5-96,14-15 104,0 10 16,-9-9-32,2 9-24,-7 5-64,5-17 144,-3 12-72,-2-14 48,-4 5 0,4 14-120,-15-5 80,10-8 0,-14 9-40,14-1 0,5 5-40,-21-5 24,8 3-56,7 2-80,-9-2-360,15 2 472,-3 0-1336,3 0-1241,0 6-559,5-3-1113,-5-3 4249,0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04.845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134 139 2088,'0'0'0,"-21"0"1872,-1 5-991,22-5-881,-24 5 448,0 0-72,19 0 32,-10-1 104,15-4-512,-3 0 648,-3 3 96,-7-3 72,13 0-55,0 0-145,0 0-176,0 3-152,0-3-72,0 0-216,0 0 224,3 0-8,2 0-56,9 4 8,-14-4-168,5 3 152,14 1-8,-4-4 24,4 0-80,-19 0-88,21 0 88,-1-2-24,2-1-16,4 1 16,-26 2-64,22-5 16,4 3-16,-2 2-16,-4-2 32,-20 2-16,21-1-16,-3-1-32,-1 0-8,-1 2-24,-16 0 80,7 0-40,8 0 72,-10 0-16,0 4-16,-5-4 0,5 0 40,0 5-72,1 0 8,-3 10 64,-3-15-40,2 0-72,-1 0 64,3 0-32,-2-1-152,-2 1 192,1-4-416,1 2-424,0 2-480,-1 0-489,-1 0 1809,4 0-1864,1 0 103,0 0 73,-2 0-72,-3 0 1760</inkml:trace>
  <inkml:trace contextRef="#ctx0" brushRef="#br0" timeOffset="426">306 46 4905,'0'0'0,"-3"-5"1728,3 5-1728,-3-15 704,-2 10-400,-1-12-128,6 17-48,0 0-128,0-2 72,0 2-32,2-2 32,3 2 80,-5 0-152,5 0 168,9 0-32,-9 0-16,12 4-16,-17-4-104,14 5 8,0 12 48,1-14 24,-1 3-80,-14-6 0,15 17 64,-1-14-16,-1 18-48,-6-16 40,-7-5-40,15 29 16,-9-9 80,-1 1 57,0 6-57,-5-27-96,2 22 168,-2 5-16,0-4 48,-6-1 24,6-22-224,-13 20 192,8 3-48,-14-1-64,5-2-40,14-20-40,-13 16-24,-1-3-352,0 3-889,9-11-911,5-5 2176,-17 20-3449,12-15 465,5-5 2984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29:59.405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67 118 1184,'0'0'0,"1"-3"416,-1 3-416,0-6 280,0 1-80,0 0-32,0 5 48,0 0-216,0 4 336,0 1 104,0 12 72,0-14 48,0-3-560,-3 17 521,-2-1-57,1-11 8,1 19-80,3-24-392,-3 20 352,3-3-56,0 4-120,0-8 16,0-13-192,0 17 112,0 1-40,0-13 8,1 15-64,-1-20-16,5 5 80,0 0 8,2 12-64,0-13-336,-7-4 312,5 0-736,9 5-400,-9-2-137,2-3 129,-7 0 1144,15 0-1112,-10-5-320,-5 5 1432</inkml:trace>
  <inkml:trace contextRef="#ctx0" brushRef="#br0" timeOffset="1">253 193 6393,'0'0'0,"-16"3"1208,1 3-928,15-6-280,-14 15 0,9-12-8,0 3 16,5 12 0,0-18-8,-3 4 56,3 16-24,0-15-8,0 14-16,0-19-8,0 19 0,0-16 8,0 13-32,1-13 0,-1-3 24,2 5-264,0 0-392,0-1-480,1-1-313,-3-3 1449,3 5-1648,-1-1-160,-2-4 1808</inkml:trace>
  <inkml:trace contextRef="#ctx0" brushRef="#br0" timeOffset="2">7 413 3688,'0'0'0,"0"0"0,0 0 2977,-4 0-1841,4-1-888,-3 1-232,3 0-16,0 0 32,2 0-8,3 3 24,9-3 64,-14 0-112,6 0 96,15 0 64,-4-2-8,2 1-72,-19 1-80,20-5 40,2-1-32,1 1 24,-1 2-32,-22 3 0,20-2-224,-1 0-424,0 2-376,-4-1-328,-15 1 1352,14-2-1313,0 2 145,-9 0 24,2 0-432,-7 0 1576,0 0 0</inkml:trace>
  <inkml:trace contextRef="#ctx0" brushRef="#br0" timeOffset="3">10 552 4336,'0'0'0,"0"0"0,0 0 3769,0-2-2793,0-3-920,2 0-176,-2 5 120,7-2-104,13 0 24,1 1 80,1-3 8,-22 4-8,26-5-24,-1-2 48,-1 2-56,-2 3 24,-22 2 8,24-1-24,-2-1-40,2 2-96,-1-2-256,-23 2 416,20-1-768,-3 1-232,0 0-88,-1 0 47,-16 0 1041,15 0-864,-1-2-8,-8 2-264,13 3-120,-19-3 1256,0 0 0</inkml:trace>
  <inkml:trace contextRef="#ctx0" brushRef="#br0" timeOffset="4">424 91 6793,'0'0'0,"-4"-6"2849,4 6-2849,-5-13 768,2 8-576,3-2-32,0 2-120,0 5-40,6-2 32,13 0-144,-3-1-64,-1 1 168,-15 2 8,14-1-16,-1-1 32,1 0 56,0 2-104,-14 0 32,13 0-40,-8 4 48,11 9-56,-13-9 24,-3-4 24,4 15-72,-3-10 32,-1 14 8,-5-2 24,5-17 8,-19 17 16,6 0 40,-4 0-8,0-1-8,17-16-40,-19 17 56,0 0-16,0-2 16,2-10 24,17-5-80,-15 16 72,1-16-8,11 5 8,-2 10-32,5-15-40,-6 0 40,3 0 16,3-2-16,0 2-16,0 0-24,5 0 32,0 0-16,11 0-40,-11 0 56,-5 0-32,17 5-40,-4-5 32,-6 4 0,12-4-24,-19 0 32,7 0 8,10 5-8,-12 0-8,0 10-16,-5-15 24,4 6 8,-3 9-16,-1-10 16,0 12 32,0-17-40,-3 0 32,-2 14 24,-9-11 32,9 13-32,5-16-56,-17 5 24,12 10 24,-16-10-40,8 0 24,13-5-32,-16 19 32,1-15-16,1 9 40,1-13-24,13 0-32,-5 5 48,-13 9 8,15-11-56,-11 3 24,14-6-24,-3 13 16,-2-13-16,0 4 8,1-1-8,4-3 0,0 0 48,0 0 8,2 0 40,5 0 32,-7 0-128,15 0 152,-1 0 24,5-3-64,-1 1 48,-18 2-160,26-5 80,0-2-24,-1 2-16,1-9-40,-26 14 0,26 0-16,-3-13 16,1 13 0,-1-2-24,-23 2 24,22-5 24,-2 5-56,-3 0-16,-1 0-16,-16 0 64,13 3-88,-8 1 16,11-4 72,-11 3-16,-5-3 16,7 0-48,0-2-32,-2 2-144,-4 0-192,-1 0 416,2 0-776,-2 0-512,0 4-441,0-1-127,0-3 1856,0 0-1713,0 0 273,0 0 32,-14-7 64,14 7 1344,0 0 0</inkml:trace>
  <inkml:trace contextRef="#ctx0" brushRef="#br0" timeOffset="5">890 33 6897,'0'0'0,"0"0"0,0-7 2689,0-9-1577,-5 11-656,-1 0-184,6 5-272,-13 0 120,13 4-136,-16 14 112,11-2-56,5-16-40,-17 17 144,0 0 48,0 5-32,0 0-16,17-22-144,-20 22 88,-3 6-48,3-1-32,-1-3-24,21-24 16,-20 31 16,4-6 16,-1-4-256,4-1-664,13-20 888,-5 5-2065,-9 14-783,11-14-833,3-5 3681</inkml:trace>
  <inkml:trace contextRef="#ctx0" brushRef="#br0" timeOffset="6">685 226 7209,'0'0'0,"0"-2"1288,0-2-848,0 3-304,0 1-136,0 0 64,5 3 32,12 14-72,-10-12 48,-7-5-72,15 21 57,-10-16-9,9 15-64,-9-14-16,-5-6 32,7 22-73,0-3-263,0-6-488,-2 6-736,-5-19 1560,7 14-1888,-2-1-545,-2-8 361,-3-5 2072</inkml:trace>
  <inkml:trace contextRef="#ctx0" brushRef="#br0" timeOffset="7">821 299 6081,'0'0'0,"0"-5"1136,0-11-936,2 11-240,-2 5 40,7-18-64,10 4-80,-10 7-16,13-10 24,-20 17 136,14-3-120,-7-13 72,12 11 40,-6-15 32,-13 20-24,14-14-8,-7 7 16,6-8-16,-7 10 32,-6 5-24,6-7-8,0-7 24,-1 9 8,-4 2 64,-1 3-88,2-2 248,-2 0 104,0 2 112,0 0 0,0 0-464,-5 5 368,0 14-88,0-16-48,-11 16-63,16-19-169,-3 19 144,-2 2-16,-9 1-48,11 5 16,3-27-96,-5 29 56,1-5-32,4 5 16,0-10-32,0-19-8,0 20 0,2 4 8,0-2-32,-1-3-72,-1-19 96,5 17-344,2-12-473,7 1-543,-9-1-464,-5-5 1824,7 5-1697,0-2-175,0 1 112,-7-4 1760</inkml:trace>
  <inkml:trace contextRef="#ctx0" brushRef="#br0" timeOffset="8">1084 63 6729,'0'0'0,"0"-1"1944,-3-5-1368,0 1-472,3 5-104,0-5 89,0 5 87,0 0-184,0 4 112,0-4-104,0 5 112,0 8-40,1-7 200,4 19-72,-5-25-200,6 21 152,-1 1-40,0 5-32,0 2-8,-5-29-72,5 28 72,-2 2-8,1-1-24,1-5 32,-5-24-72,3 28 56,1-1-32,-1-5 16,-1 5-56,-2-27 16,0 17-136,0-1-216,2-3-520,-2-9-553,0-4 1425,0 15-1928,1-10-17,-1-1-399,0-4 496,0 0 1848</inkml:trace>
  <inkml:trace contextRef="#ctx0" brushRef="#br0" timeOffset="9">1313 51 4264,'0'0'0,"2"-3"2529,-2 1-1105,0-1-624,0 3-800,0 0 593,0 0-225,0 3-192,-3 14-64,3-17-112,-4 21 64,1 1 80,-11 7 48,11 0 24,3-29-216,-14 31 144,9 5-48,-12-2-24,12 0-56,5-34-16,-19 31 56,5-4-32,9-1-24,-14-1 0,19-25 0,-3 22-256,-11-6-544,11-3-857,3-9-575,0-4 2232,0 15-2369,0-15-247,0 0 2616</inkml:trace>
  <inkml:trace contextRef="#ctx0" brushRef="#br0" timeOffset="10">1288 149 9249,'0'0'0,"0"-4"1673,0 4-1673,0-1 520,0-1-344,0 0-72,1 2-72,-1 0-32,7 4 64,0 1-40,0 10-8,8-15 40,-15 0-56,4 17 32,2-12 0,10 12-24,-13-1-32,-3-16 24,14 5-16,-9 10-32,0-10-136,2 12-296,-7-17 480,5 14-1096,-3 0-617,0 3-399,-2-2 31,0-15 2081,0 16-2400,-4 1 672,4-17 1728</inkml:trace>
  <inkml:trace contextRef="#ctx0" brushRef="#br0" timeOffset="11">1141 533 4536,'0'0'0,"-5"0"3937,-11 3-2224,13 2-993,3-5-720,-4 6 408,4-3-120,2-3-120,5 0-8,-7 0-160,19 0 184,-2 0-8,7 0 48,1-5-56,-25 5-168,29-5 128,2 1-56,-2-1-96,2 3 64,-31 2-40,29-3-40,0-2 40,0 3 32,-3-1-88,-26 3 56,24-2 0,-2 2-96,-3 5-72,-4 0-104,-15-5 272,5 4-456,0-1-96,0-3-152,-3 5-168,-2-5 872,2 5-1217,-2-1-383,0-1-184,-4-3-393,4 0 2177,-5 4-2544,5-4 2544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12.457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170 43 328,'0'0'0,"-4"5"392,4-5-392,-13 5 552,7 9 96,-11-14 0,12 0 24,5 0-672,-15 5 576,10 0-96,-11 0-31,11 9-41,5-14-408,-17 0 392,14 5-24,-11 9-56,11-11-40,3-3-272,-14 5 216,11 12-32,-2-11-24,-11 9-56,16-10-24,0-5-80,-5 24 56,2-9-16,3 1-16,0-3-32,0-13 8,0 4 64,3 9-16,2-9 32,11-1 16,-16-3-96,13 5 40,-6 1 32,14-1 0,-21-5-72,17 0 80,-2 0 0,2-2-32,0-3-48,0 0 8,-17 5-8,16-5-8,-1-9-24,0 7-24,-8-7-24,-7 14 80,16-6-56,-13-10 48,2 3 40,-2 6 32,-3 7-64,0-7 32,0 0-32,-3-7-24,-2 11 40,5 3-16,-17-5 80,3 0-8,-3 0 8,0-1-8,17 6-72,-19 0 16,0-1-8,2-1 40,0 2-72,17 0 24,-15 0-56,1 0 8,9 0-184,0 0-216,5 0 448,-5 0-848,0 3-536,5 3-249,0-1-671,0-5 2304,0 0 0</inkml:trace>
  <inkml:trace contextRef="#ctx0" brushRef="#br0" timeOffset="603">4 366 3048,'0'0'0,"0"0"2425,-3 0-2065,3 0-360,0 3 152,0-3-120,1 4-24,6-4 40,-7 0-48,17 0 16,-3 0 40,0 0 24,1 0 16,-15 0-96,17 0 80,0 3-40,0 1-48,0-4 40,-17 0-32,17 3 0,0-3-40,-1 3-40,-9-3-80,-7 0 160,17 0-304,-12 0-240,8 0-369,-7 4-327,-6-4 1240,13 0-1408,-9 0-24,-4 0 1432</inkml:trace>
  <inkml:trace contextRef="#ctx0" brushRef="#br0" timeOffset="604">313 2 5049,'0'0'0,"0"0"776,-3 5-496,-1 9-104,1 3-56,3-17-120,0 17 96,0 5 120,0 4 56,0 5 96,0-31-368,0 39 416,0 0-48,0 4-64,0-2-80,0-41-224,0 39 120,2-5-8,3 6-8,2-8-80,-7-32-24,6 29 64,1 9-32,0-15-104,-2 1-216,-5-24 288,7 19-808,-2-3-560,0 1-601,0-14-535,-5-3 2504,6 14-1960,-6-14 1960</inkml:trace>
  <inkml:trace contextRef="#ctx0" brushRef="#br0" timeOffset="989">1012 7 3544,'0'0'0,"-16"-3"1128,11 1-503,-19 0-193,24 2-432,-17 0 432,2 4-32,-1 9 40,1 1 64,15-14-504,-14 16 544,-1 1 32,10 0-80,-12-2-55,17-15-441,-4 17 256,4-3-88,0-9-72,0 15-16,0-20-80,5 6 120,14 9-24,-5-12-16,5 1 0,-19-4-80,19 0 96,1 0-80,1-2 48,-1-3-40,-20 5-24,20-14-48,-1 7 48,-2-13-24,-3 15 24,-14 5 0,7-16 32,-2 13-16,-3-2 0,-2 0 8,0 5-24,-4-5 48,-9-2-8,7 2 0,-14 1 0,20 4-40,-19-1-32,2-1 64,-3 2-8,-1 0-16,21 0-8,-17 5 48,2 0-40,10-2-16,-11 3-72,16-6 80,0 3-584,0 0-617,0-3-679,4 4-496,-4-4 2376,6 0-3065,-6 0 3065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16.165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277 57 4456,'0'0'0,"-5"0"1841,5 0-1841,-5 3 400,-12 2-192,17 12-120,-4-3 176,4-14-264,-3 15 168,3 4 56,-4 0 96,4 0-8,0-19-312,-3 22 384,3 2-96,0 0-88,0-4-152,0-20-48,2 17 72,1-1-16,2 3 1,0-4-41,-5-15-16,7 15-49,-2-10-135,1 11-392,-5-11-472,-1-5 1048,2 14-1632,0-11-265,-2 2-255,0 0 416,0-5 1736,0 0 0</inkml:trace>
  <inkml:trace contextRef="#ctx0" brushRef="#br0" timeOffset="1">11 525 4705,'0'0'0,"-4"-2"832,4 2-832,-3-2 352,-1 1-120,4-3-16,2 2-40,-2 2-176,7-13 136,12 8 16,-2-11 16,3 3-24,-20 13-144,22-5 120,4-9-88,0 9 0,3 0-48,-29 5 16,27-5-8,-1-2-32,-4 5-16,-3 0-8,-19 2 64,13 0-104,-6 0 24,-2 4-56,-1 9 16,-4-13 120,0 4-40,-4 13 0,-11-12 40,-2 12 32,17-17-32,-21 15 48,-1 2 56,-3 2 96,-1-5 136,26-14-336,-27 15 448,1-1 120,4-9 8,3 17-39,19-22-537,-14 5 464,9 11-64,-8-13-80,13 2-88,0-5-232,0 0 208,0 4-72,1-4-24,6 0-32,-7 0-80,17 0 80,-1 0-32,6-2 32,3-3-64,-25 5-16,26-5 0,1-9-16,1 12-24,-4-3-24,-24 5 64,25-5-184,-3 2-184,-1 1-312,-2 0-289,-19 2 969,18-1-1264,-1-3-384,-1-1-169,-9 0 9,-7 5 1808,13-3-1880,-13 3 1880</inkml:trace>
  <inkml:trace contextRef="#ctx0" brushRef="#br0" timeOffset="2">383 110 3960,'0'0'0,"-5"-16"1289,-11 1-513,11-4-104,5 19-672,-5-15 520,2 13 16,3-3-168,1 2-40,-1 3-328,6-4 344,7-1 8,3 0-87,1 0-57,-17 5-208,20-4 184,2 1-224,2 1 104,2 1 24,-26 1-88,22 0-24,-1 0 40,-4 0 24,-4 0-144,-13 0 104,5 0 120,2 5-112,-2 0 40,-1 10 56,-4-15-104,0 5-24,0 18 88,-4-10-88,-1 3 72,5-16-48,-15 5 24,12 12 8,-3-4-24,-7-7-24,13-6 16,-4 20 0,1-15-8,-2 0-136,0 9-288,5-14 432,-5 3-833,-1 1-463,1-1-320,2 1-65,3-4 1681,-4 3-1544,1 0 48,-12-3 488,15 0 1008</inkml:trace>
  <inkml:trace contextRef="#ctx0" brushRef="#br0" timeOffset="3">441 181 2688,'0'0'0,"0"-3"1288,0-2-503,0 5-785,-3-3 576,-1-3-136,4 6-80,0 4-96,0-4-264,0 5 200,0 9-56,2-11-64,3 2 0,-5-5-80,7 16 32,6-11-24,-7 10-40,-1-10-136,-5-5 168,13 21-472,-11-16-360,3 12-377,-1-14-47,-4-3 1256,0 4-1360,0 1 280,0-5 1080</inkml:trace>
  <inkml:trace contextRef="#ctx0" brushRef="#br0" timeOffset="4">335 366 2072,'0'0'0,"0"3"1200,0-3-1200,-5 5 912,0 1-247,1 11-201,4-17-72,0 0-392,0 0 336,6 0-32,7-2 0,1 0-144,-14 2-160,14 0 88,1-1-40,2-3-64,0 1 48,-17 3-32,19-5 40,1 1-40,1 2-16,-2 1 24,-19 1-8,18 0-80,-2 0-184,-9 0-168,10 3-208,-17-3 640,3 0-880,2 4-89,0-4-31,0 0 40,-5 0 960,2-2-992,0 0 288,-2 2 704</inkml:trace>
  <inkml:trace contextRef="#ctx0" brushRef="#br0" timeOffset="5">670 40 3760,'0'0'0,"0"-16"1449,-5 10-921,5 6-528,-4-14 240,1 12-24,3 2-16,0 5-16,0-5-184,0 17 248,0-3-32,0 5 184,0 1-88,0-20-312,0 23 312,0 4-88,0 2-128,0 2 0,0-31-96,0 34 32,0 2 32,2-6 0,-1-2 16,-1-28-80,2 24 48,0-4-64,-2 1-120,0-1-216,0-20 352,0 15-632,0-9-264,0 11-160,0-17-25,0 0 1081,-4 3-976,1-3 112,3 0 40,-4-2 104,4 2 720,0-5-728,-3-8 320,3 13 408</inkml:trace>
  <inkml:trace contextRef="#ctx0" brushRef="#br0" timeOffset="6">639 303 2008,'0'0'0,"0"-7"1352,0-8-432,0 15-920,2-6 697,-2 1-153,1 0-120,1-2-88,-2 7-336,5-5 216,2 0-8,9 2-96,-10 1-40,-6 2-72,19-3 40,-3 1-40,-10 0-8,13 2-160,-19 0 168,7 0-440,8 0-520,-1 5-561,-9-1-351,-5-4 1872,14 3-1792,-14-3 1792</inkml:trace>
  <inkml:trace contextRef="#ctx0" brushRef="#br0" timeOffset="7">485 480 2768,'0'0'0,"-22"4"2153,3-1-1513,-1 11-232,20-14-408,-14 5 312,14 14 16,-3-4 8,3-10 104,0-5-440,2 5 552,3 0-56,12 1 16,-4-3-104,-13-3-408,19 5 209,2-1-33,3-4-80,1 0-72,-25 0-24,28-2 48,1 0-24,0 0-24,-2-1-40,-27 3 40,24-5-280,-4 1-225,-1-1-287,-2 0-344,-17 5 1136,14-7-1248,-7-6-137,11 9 105,-12-9-56,-6 13 1336,15-2-1256,-15 2 1256</inkml:trace>
  <inkml:trace contextRef="#ctx0" brushRef="#br0" timeOffset="8">996 33 3104,'0'0'0,"0"0"0,0-5 2673,0 0-1753,0 0-384,0 1-96,0 4-440,-3 0 336,-1 5-24,-1 17-72,-10-1-8,15-21-232,-5 24 304,-18 0-96,3 3 1,-1 4-33,21-31-176,-22 32 88,2 1-16,1 1 24,0-7-32,19-27-64,-19 26 16,4-2-96,1-2-248,9-3-393,5-19 721,-17 5-1160,14 12-368,-1-17-129,1 3 209,3-3 1448,-4 0-1352,4 0 336,0-5 432,0 5 584</inkml:trace>
  <inkml:trace contextRef="#ctx0" brushRef="#br0" timeOffset="9">820 260 1080,'0'0'0,"0"0"0,5 0 1264,0 0-296,2-2-216,7-1-208,-14 3-544,3 0 393,2 0-65,2 3-56,7 13-40,-14-16-232,3 5 192,4 15-48,7-4-40,-7 1-72,-7-17-32,15 13 32,-8 1-80,8 0-272,-10-1-432,-5-13 752,7 19-1217,0-5-391,0 0-152,-7-14 1760</inkml:trace>
  <inkml:trace contextRef="#ctx0" brushRef="#br0" timeOffset="10">948 277 2624,'0'0'0,"0"0"1928,0 0-1928,0 0 249,0 0-209,4 0-40,9-2-32,-13 2 32,14-5 0,3-10-8,-2 10 16,1-11 24,-16 16-32,15-5 24,4-10-8,-2 8-24,0-8-24,-17 15 32,15-7 0,-1-10 0,-7 10 32,7-8 0,-14 15-32,1-4 56,3-1 80,-3 3 96,-1 1 128,0 1-360,0 0 408,-5 13 64,-10-8-8,10 18 8,5-23-472,-16 17 448,11-2-56,-12 6-56,12-1-160,5-20-176,-14 21 128,14 4-48,-5 1-56,5-2 16,0-24-40,0 24 48,0-4-48,0-1-88,0-4-248,0-15 336,2 16-744,1-3-424,3 4-384,-1-3-129,-5-14 1681,3 5-1712,-1 0 280,-2-5 1432</inkml:trace>
  <inkml:trace contextRef="#ctx0" brushRef="#br0" timeOffset="11">1051 492 1792,'0'0'0,"-14"5"1912,-1 9-815,-6-11-305,21-3-792,-17 18 632,0-13-56,0 8-48,2 4-56,15-17-472,-14 6 416,9 12-64,0-13-56,5 1-80,0-6-216,0 5 168,0 10-31,6-15-33,12 5 16,-18-5-120,15 4 96,2-4-24,0 0-16,0-6 0,-17 6-56,17-5 32,-1 4-16,-1-4 16,-1-1-16,-14 6-16,5-1 32,8-4 16,-11 1 16,2 2 8,-4 2-72,1-1 112,-1-3 16,0-1 32,0 0 0,0 5-160,-5-7 128,-10 2-32,11 0-16,-13-2-32,17 7-48,-5-5 24,-12-2 8,12 0-32,0 1 0,5 6 0,-14-7-56,14-7-224,-3 9-480,3 0-697,0 5 1457,0-7-2256,3 4-505,11-3-295,-14 6 3056</inkml:trace>
  <inkml:trace contextRef="#ctx0" brushRef="#br0" timeOffset="469">1324 245 1576,'0'0'0,"0"-16"792,-4 3-128,-1 6-8,5 7-656,-5-16 688,0 16-39,-9 0-97,11 0-32,3 0-520,-5 0 520,-10 4 8,9 1-8,-9 14 8,15-19-528,-3 0 536,-11 15-128,11-10 41,-3 14-113,6-19-336,-3 15 240,0-1-24,3-11-56,0 16-40,0-19-120,1 4 104,4-1-16,9 2-40,-7-5 8,-7 0-56,19 0 16,-6 0 0,1 0-16,0 0 24,-14 0-24,13-1 8,3-5-40,-9 1 48,6-2-64,-13 7 48,5-13-88,-1 9 80,-3-9-8,1 9 0,-2 4 16,0-17 40,0 16-80,-14-5 0,9 1 16,5 5 24,-18-3-48,2 1 32,1-1-96,-1 1 72,16 2 40,-17-2-80,2-3-16,10 5-224,-12 0-417,17 0 737,0-2-1104,-4 1-520,4-1-329,4-1-71,-4 3 2024,15-5-2256,-15 5 2256</inkml:trace>
  <inkml:trace contextRef="#ctx0" brushRef="#br0" timeOffset="851">1440 70 3712,'0'0'0,"0"-5"1601,-3-1-1073,-1-1-344,4 7-184,-3-4 176,-1 18-80,4 6 56,-3 8 128,3-28-280,0 31 344,-3 1 64,3 6-8,0-1-40,0-37-360,0 38 224,0 1-96,1-1-24,4-1-40,-5-37-64,5 34 24,9 2 32,-10-3-64,9 1-48,-13-34 56,4 25-48,1-4-224,0-4-272,0-3-480,-5-14 1024,2 13-1600,-1 3-313,5-3-367,-6-13 2280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26.005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17 82 1216,'0'0'0,"0"0"0,0-15 760,-3 8-232,-1-12-48,1 16-24,3 3-456,-3-2 400,3 0 40,-4 2-15,4 0 7,0 0-432,0 0 368,0 0 16,0-1-72,0-1-16,0 2-296,0 0 344,2 0-112,3 0-24,2 0 0,-7 0-208,17 0 184,-3 0 40,4-2 0,3 1-56,-21 1-168,22 0 136,4-4-184,-2 1 72,-2-2 24,-22 5-48,24-7-8,0 2 128,-2 1-72,2 4-168,-24 0 120,20 0 32,-3 0-56,-3 0-56,-7 0 120,-7 0-40,13 4-152,-7-1 40,-1 2 56,0 9-80,-5-14 136,2 3 24,-1 1 56,-1 1 16,0 0 24,0-5-120,-3 15 80,-2-15 16,-9 5-48,9 1 104,5-6-152,-15 5 96,11 8-24,-11-13 40,11 4-104,4-4-8,-17 13 80,12-9-32,-14 11 24,6-10 16,13-5-88,-14 16 48,0-3 49,1-7-49,-4 16 8,17-22-56,-16 13 24,-1 3 8,0-1 16,0-10-40,17-5-8,-17 21 64,0-8-40,2 6-40,1-14 48,14-5-32,-5 19 48,-9-14-48,14 0-24,-3-1-40,3-4 64,-4 3-144,4-3-65,0 0-183,0 4-168,0-4 560,0 0-880,2-2-256,5 0-152,8-3-113,-15 5 1401,16-2-1464,-13-15-224,-3 17 1688</inkml:trace>
  <inkml:trace contextRef="#ctx0" brushRef="#br0" timeOffset="1074">250 183 3184,'0'0'0,"0"0"904,0 3-311,0-3-593,0 6 488,-4-1-136,4 0-40,0-5-120,0 0-192,2 3 144,0 1 64,1 1-32,0 0 16,-3-5-192,4 5 176,-1 9-64,1-14-40,1 3-8,-5-3-64,5 5 32,2 0-40,0 9 0,-1-11-64,-6-3 72,7 4-40,-2-1-24,0 1-40,1 1-64,-6-5 168,3 3-264,-1-3-32,-1 0-8,1 4-128,-2-4 432,0 0-552,0 0-177,0 0-175,0 3-184,0-3 1088,0 3-1576,0-3 1576</inkml:trace>
  <inkml:trace contextRef="#ctx0" brushRef="#br0" timeOffset="1075">50 393 2160,'0'0'0,"-4"0"1328,-1-5-976,5 5-352,-13-5 192,13 0-56,0 5 32,3 0 40,-3 0-208,7 3 297,10-3 55,-3 0 24,4 0 32,-18 0-408,21 0 328,1 0-72,4-2-128,-1 1-48,-25 1-80,24-2 64,0 0-32,0 2-8,-2-1 0,-22 1-24,21 0 0,-3 0-24,0 0 24,-5 0 0,-13 0 0,7 0-16,10 0 24,-12 0-8,0 3-16,-5-3 16,5 0 56,-3 0 32,-2 0 56,-3-2 32,3 2-176,-5 0 120,0 0 8,-11 0 32,13 4-8,3-4-152,-16 3 144,11 1 72,-8-4-16,7 3 0,6-3-200,-13 3 192,9-3-56,-1 16-64,0-13 0,5-3-72,-5 5 48,2 11-48,-1-16 24,4 13-40,0-13 16,0 0-8,0 16-8,0-11-40,2 10 0,-2-15 56,5 4-56,0 1-16,0 8-64,0-13-32,-5 0 168,6 5-304,-1 1-208,-2 9-152,0-10-160,-3-5 824,6 14-984,-5-9-65,1-2-87,1 1-256,-3-4 1392,2 5-1320,-2-5 1320</inkml:trace>
  <inkml:trace contextRef="#ctx0" brushRef="#br0" timeOffset="1076">256 569 1512,'0'0'0,"0"15"1320,0-15-1320,-5 5 632,-8 14-168,9-14-24,-1-1 1,5-4-441,-5 5 448,-9 9-16,14-11 0,-5 11-32,5-14-400,-5 3 328,2 2-40,-1 0-88,1 0-72,3-5-128,0 6 112,2 11 16,1-17-80,11 5 88,-14-5-136,5 5 104,10 0-40,-8-2 56,12 1-88,-19-4-32,13 0 24,3 0 8,-3-2-8,-6-3 32,-7 5-56,21-3 56,-14-3-8,10 1-24,-11 0 8,-6 5-32,16-5-8,-11 2 24,2-2 40,-2-1 24,-5 6-80,5-6 96,-3-8 32,-2 12 8,0 1 16,0 1-152,-4-6 144,1 1-31,-11-8-9,9 7-32,5 6-72,-20-5 72,6-8 0,0 13-16,-1-2 24,15 2-80,-14-3 48,9 1 56,-15 0-56,16 0-56,4 2 8,-13-1 8,13 1-136,-4 0-80,4 0-209,0 0 417,0 0-680,0 0-432,2-2-344,5 0-281,-7 2 1737,17 0-2392,-17 0 2392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0:28.488"/>
    </inkml:context>
    <inkml:brush xml:id="br0">
      <inkml:brushProperty name="width" value="0.05001" units="cm"/>
      <inkml:brushProperty name="height" value="0.05001" units="cm"/>
      <inkml:brushProperty name="color" value="#3165BB"/>
    </inkml:brush>
  </inkml:definitions>
  <inkml:trace contextRef="#ctx0" brushRef="#br0">234 114 856,'0'0'0,"-3"-7"856,-3 2-376,-11-2-152,17 7-328,-3-5 280,-11 5 0,11 3 40,-11 0 112,14-3-432,-3 4 464,-2-1 25,0 1-17,-1-1-112,6-3-360,-5 4 312,5-4-48,0 3-80,0 2 16,0-5-200,0 5 176,2 9 0,3-14-24,2 3 16,-7-3-168,15 0 112,-9 0-16,9 0 24,-8 0-96,-7 0-24,17 0-8,-10 0-16,8-1 24,-12-5-32,-3 6 32,6-3 40,0 3-8,1-2-80,0 2 56,-7 0-8,5-3-48,-1-2 32,-3-2-16,-1 4 32,0 3 0,0-14-24,0 7 0,-3 0 72,-2-8-72,5 15 24,-5-5 40,1 0 0,-1-11-80,0 1 16,5 15 24,-5-5 16,-11 0 16,13-2 120,-2 2-32,5 5-120,-15-4 152,11 3-56,-1-1 16,-9 2 0,14 0-112,-3 0 112,-2 0-8,0 0-136,0 3 72,5-3-40,-6 5-48,3 11 56,0-13 56,-1 11-48,4-14-16,-3 5 32,-1 12 8,1-3 24,0-1 56,3-13-120,-4 16 128,1-1-16,-1 2 24,1 4-24,3-21-112,0 20 153,-4 2 7,4-3-24,0 2-24,0-21-112,0 20 88,2 2-40,0-3-8,3-4 32,-5-15-72,5 16 32,2-2 0,-2 1-8,0 2-48,-5-17 24,5 15 24,0-10-8,1 13 8,-1-13-16,-5-5-8,5 15 8,0-12 16,0 11 0,-2-14 32,-3 0-56,2 0 8,2 5 0,-3-1-8,1-1-16,-2-3 16,3 3-16,-1-3-40,0 0 16,0 0-72,-2 0 112,0 0-72,0 0-8,0-1-80,1-3-104,-1 4 264,0-3-633,2 0-375,-2-3-240,2 6-168,-2 0 1416,3-1-1409,2-3-143,-3-1-272,-2 5 1824</inkml:trace>
  <inkml:trace contextRef="#ctx0" brushRef="#br0" timeOffset="1">275 334 2720,'0'0'0,"0"0"0,0-4 872,0-2-392,-3 0-144,-1 1-55,4 5-281,0 0 232,0 5 32,-3 9 48,-1-9 40,4-5-352,-3 19 448,-2-14-40,-11 16-64,16-1-32,0-20-312,-5 14 184,0 1-32,0-10 8,0 19-24,5-24-136,-14 5 152,11 14-40,-1-2-16,-1-13-8,5-4-88,-13 17 72,9-14 16,-1 1-64,-12-1 32,17-3-56,-3 14 24,-13-11-24,11 12 32,-12-11-48,17-4 16,-5 5 16,-12 0 8,3-2-16,1 1 0,13-4-8,-6 3-24,-12 1 24,13-1 8,-11-3 16,16 0-24,-3 0 48,-2 0 8,-1 0 16,3 0-8,3 0-64,0 0 72,0 0 0,0 0 24,0 0 41,0 0-514,3 0 834,11-2-353,0-1-40,1 0 8,-15 3-72,17-6 80,0 1-24,2 2 16,2-2-40,-21 5-32,22-5 0,0 3 24,2 2-48,0-2-16,-24 2 40,22-1-32,0 1-24,0-2 0,1 2 96,-23 0-40,22 3 24,0-3 8,-1 4-8,-3-1 0,-18-3-24,19 5 48,-4-5-24,-8 0 32,7 0-24,-14 0-32,3 0 8,2 0 56,-1 0 16,-1 4 0,-3-4-80,2 3 88,0-3 8,-2 3-32,0 1-24,0-4-40,0 0 32,0 0-72,0 0-72,0 0 232,0 0-408,-4 0-24,4 0-288,0 0-449,0 0 1049,0 0-1456,0 3-296,0-3-153,0 4-207,0-4 2112,0 0 0</inkml:trace>
  <inkml:trace contextRef="#ctx0" brushRef="#br0" timeOffset="2">487 619 936,'0'0'0,"1"-5"1016,3 0-336,1 0-288,-5 5-392,5-5 296,2 3-64,0 2-96,0-2-32,-7 2-104,5 0 48,0-2-56,0 1-152,2 1-328,-7 0 488,13 0-1008,-9 0-688,-4 0 1696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5:43.23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84 126 2472,'0'0'0,"0"-6"1344,0-10-800,-4 10-119,4 6-425,-5-17 240,5 17 0,0 0 40,0 4 88,0-4-368,0 4 432,0 13 40,0-13-72,-4 14-96,4-18-304,-4 16 248,4 0-80,0 5-32,0 1 72,0-22-208,0 20 208,0 1-8,0-1-40,0-4-88,0-16-72,0 21 72,0-1-48,2-2 8,0 4 16,-2-22-48,0 19-16,2-3 0,-2 0-72,2-10-24,-2-6 112,0 23-288,0-19-152,0 12-192,0-12-344,0-4 976,0 6-1584,0 0-809,0-2 257,0-4 2136</inkml:trace>
  <inkml:trace contextRef="#ctx0" brushRef="#br0" timeOffset="1932">49 223 5289,'0'0'0,"0"0"0,0-4 1416,-4-2-1176,0 0-216,4 2 0,0 4-24,0-2-16,0 0 56,0 0 40,2 0 104,-2 2-184,2-2 272,2-2-96,2 2 16,0 0-136,-6 2-56,16-2 0,-9 0 24,9 0-56,-10 2 24,-6 0 8,18 0 16,-12 0 56,11 0-56,-11 0-8,-6 0-8,18 4-24,-12 2-8,0 0 32,2 12 88,-8-18-88,6 4 96,0 17 0,-2-5 32,-2 2-64,-2-18-64,3 18 72,-1-1-8,-2 3-8,0-2-8,0-18-48,0 19 56,0 1-40,-5-4 24,1-10 16,4-6-56,-6 23 0,0-17-8,0 14-24,0-14 16,6-6 16,-6 20-48,0-16-48,-10 13-88,12-13-112,4-4 296,-4 6-344,-13 10-48,13-16-88,-2 6-8,6-6 488,-16 4-456,10 0 88,-10 0 88,11 0 128,5-4 152,-18 4-72,14 0 72,-14-4 56,14 5 96,4-5-152,-16 0 208,16 4 96,-7-4 128,3 0 32,4 0-464,-4 0 520,4 0-32,0 0-72,0 0-80,0 0-336,2 0 328,2 0-48,3-2 57,9 0 15,-16 2-352,6-2 240,14-3-8,-2 3-64,1 0-88,-19 2-80,18-4 96,0 2-64,1 0-24,1 0-8,-20 2 0,18-2-8,0 0 40,1 2-40,-3 0-16,-16 0 24,8 0-16,12 0-104,-14 0-8,11 0-8,-17 0 136,4 0-200,2 0-80,-2 0-168,0-2-233,-4 2 681,2 0-832,0-2-64,0 0-48,-2 0-184,0 2 1128,0-6-1521,0 4-343,0 2 1864</inkml:trace>
  <inkml:trace contextRef="#ctx0" brushRef="#br0" timeOffset="1933">374 0 3136,'0'0'0,"0"0"1569,0 0-1217,0 0-208,0 0-144,-4 0 96,4 4 8,0 2 152,0 10 128,0-16-384,0 17 496,0-1-16,0 2-80,0 5-48,0-23-352,0 22 192,0 6 16,0 1-72,0-1-24,0-28-112,0 33 224,2 1-112,4-3-24,0-3 16,-6-28-104,6 26 48,0-1 40,0-1-8,0 3 8,-6-27-88,7 24 8,-1-4-8,-2 3-24,0-5-32,-4-18 56,2 20 8,0-4-8,-2 3 64,0-13-80,0-6 16,0 22-88,0-16-8,0 0-120,0 13 88,0-19 128,0 0-224,0 4-128,-4 0-88,4-4-200,0 0 640,-4 0-744,4 0-104,0 0-225,0 0-559,0 0 1632,-4-4-1608,4 4 1608</inkml:trace>
  <inkml:trace contextRef="#ctx0" brushRef="#br0" timeOffset="1934">435 136 3208,'0'0'0,"0"-6"1633,0 6-1633,-4-16 768,0 10-416,0-11-56,4 17 8,0 0-304,0 0 352,0 0-32,0 0 16,2 0 8,-2 0-344,4 0 288,2 0-72,12 0-88,-10 0-32,-8 0-96,23 0 56,-5 0-16,0 0 32,2 0-48,-20 0-24,21 0 24,-1 0-32,0-2 16,-3 0 24,-17 2-32,8 0-40,10-2 56,-12 2-32,2 0-40,-8 0 56,8 0-8,-2 0 8,-1 4 16,-1 0 80,-4-4-96,2 7 88,0-1-32,-2 0 32,0 0-16,0-6-72,0 16 88,0-16 89,-6 6-17,2 12 32,4-18-192,-5 4 144,1 13-32,0-11-8,0 14 40,4-20-144,-4 6 112,0 13-8,0-15 0,0 12-80,4-16-24,0 6 72,-4 0-32,0 10-40,4-12-56,0-4 56,-4 6-8,4 0-104,-4-1-96,0 1-48,4-6 256,-4 6-592,0 0-153,-2-2-207,-1-4-136,7 0 1088,-6 4-1168,-12 0-153,12-4-279,-16 0 248,22 0 1352,-6 0-1064,6 0 1064</inkml:trace>
  <inkml:trace contextRef="#ctx0" brushRef="#br0" timeOffset="1935">435 353 1736,'0'0'0,"2"0"1464,-2 0-1464,0 0 1216,2 0-463,0 0-81,0 0-8,2-2-24,2 0-80,2 0-112,9-2-128,-11 2-80,12-2-104,-2 0-48,2 2-24,-18 2-64,19-2 40,-1 0-16,0 0 8,-10 0-48,13 2 8,-15 0-32,2 4-24,8 2 40,-16-6 24,2 6-72,4 10 24,-4-12 24,0 13-16,-2-17 40,2 4-24,-2 14 0,0-12-8,0 10-8,0-16 40,-4 6-40,0 13 16,-2-15-16,-10 14 16,16-18 24,-4 4-32,-2 2 0,-10 10-8,11-16-8,5 0 48,-18 17-24,12-13 0,-12 12 24,12-12 16,6-4-16,-19 6-16,15 0 0,-14 11 8,14-13 80,4-4-72,-6 4 96,2-4 16,0 0 24,4 0-24,0 0-112,0 0 96,0 0 0,2 0-8,4-4-40,-6 4-48,8-6 80,12-1-40,-12-1 0,15 0 0,-23 8-40,18-6 25,-2-2 23,-8 2-32,15 0-32,-23 6 16,8-6 8,14 4-8,-16 0 0,15 2 48,-21 0-48,6 0 0,12 0 16,-12 0-32,2 6-24,-8-6 40,8 6-16,1 10-24,-3-12 48,0 2 24,-6-6-32,4 16-8,-2-16 40,-2 7 24,0-1-32,0-6-24,0 16 88,0-16-72,0 6 0,0 0-16,0-6 0,-4 6-8,0 0 40,0 0-80,0 0-8,4-6 56,-7 7-120,3-3-105,-2 2-255,0-2-312,6-4 792,-4 4-1088,0-4-320,0 4-937,0-4 185,4 0 2160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5:46.86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148 120 312,'0'0'0,"0"0"0,0-2 408,0 0 72,-4 0 104,0 0 32,4 2-616,0-2 736,-4 2 32,0 0-136,4 0-79,0 0-553,-4 0 408,0 0-40,0 4-72,0 2 8,4-6-304,-6 16 264,0 1-32,-13-1 48,15 4-16,4-20-264,-6 22 280,-10 1 0,10 1 0,-12 2-40,18-26-240,-6 23 216,0 1 16,-1 5-40,1-9-55,6-20-137,-6 20 128,2-1-16,4-13-88,0 16 0,0-22-24,4 6-8,2 0-32,0-2 56,1-4-8,-7 0-8,6 0 8,2 0-32,0 0 32,8-2-32,-16 2 24,2-6-16,6-2 24,0-10-88,-2 10 24,-6 8 56,9-17-32,-3 9-24,0-12-1,0 14-47,-6 6 104,6-23-120,-4 7-24,0-2 0,0 2 112,-2 16 32,0-8-32,0-15 32,0 15 24,-4-10-32,4 18 8,-4-6 16,4-11 8,-4 11-8,0-2 40,4 8-56,-4-6 32,4 2 32,-4 2 32,0-2-56,4 4-40,0-2 136,0 0 1,0 2-17,0 0 0,0 0-120,0-2 24,2 0 0,0 0-48,4-2 24,-6 4 0,6-4 24,2 0 16,8-2 24,-10 0-24,-6 6-40,17-7 48,-11-1-56,10 2 0,-8 2 40,-8 4-32,18-6-16,-12 2-16,11 0 8,-13-2-8,-4 6 32,6-4-56,2 2 80,-2-2 16,-2 2-56,-4 2 16,2-2 88,0 2-88,-2 0-24,0 0 64,0 0-40,0 0 32,0 0-8,0 4 80,-4 2-8,4-6-96,-4 18 64,0-12 32,4 12-8,-4-11-80,0 13 24,4-20-32,0 16 40,0 2 24,0 1 40,0-19-104,0 18 32,0 0 0,0-12-72,2 17-8,-2-23 48,6 6-8,0 14-16,0-14 48,0 12-64,-6-18 40,6 4-56,0 13-80,0-11-72,1 0-112,-7-6 320,4 6-408,0 0-145,0 0-223,-2-2-96,-2-4 872,2 6-1016,0-2-56,0-4-449,-2-2-175,0-4 208,0 6 1488,0 0 0</inkml:trace>
  <inkml:trace contextRef="#ctx0" brushRef="#br0" timeOffset="509">333 45 1416,'0'0'0,"0"0"0,2 0 1280,-2-4-264,2-2-400,0 0-239,-2 6-377,2-4 360,0 2-32,0 0 40,2 2 56,-4 0-424,7 0 360,-5 0-56,2 4 0,0 14 24,-4-18-328,2 18 272,2-2 40,0 9-48,-2-5-56,-2-20-208,2 20 256,0 9 40,0-3 25,0 3-97,-2-29-224,2 26 224,0-4-96,-2 3 8,0-3-32,0-4-88,0 5 0,0-5-48,0-2 40,0 2-56,0-1 32,-4 3 48,4 0 8,0-20-40,-4 17 40,0-1-40,0-12-48,0 14-40,4-18 88,-4 4-80,4 2-16,0 0-32,0-2-24,0-4 152,0 0-192,2 0-17,0 0 1,2 0-56,-4 0 264,2 0-312,2-4-56,2-2-72,-2 2-24,-4 4 464,2-6-456,2-2-120,-2 0-72,0-8-273,-2 16 921,2-6-1088,0-1-392,0 3-64,-2 4 1544</inkml:trace>
  <inkml:trace contextRef="#ctx0" brushRef="#br0" timeOffset="1206">640 27 2888,'0'0'0,"0"-6"1608,0-3-1215,0 9-393,-4-6 40,0 0-48,0 6 24,-2 16 136,6-16-152,-7 7 368,1 15 152,-12-6 104,14 4-32,4-20-592,-6 23 424,-14 1-96,16 5-152,-13-3-16,17-26-160,-6 26 96,-10 1-8,12-1 24,-2-4-88,6-22-24,-6 21 136,-10 1-72,11-6 24,-1-10-40,6-6-48,-6 19-96,0-15-56,2 0-88,0 0-112,4-4 352,-4 4-408,0-4-96,0 0-64,4 0-48,0 0 616,-4 0-696,4-4-105,0-2-191,0-10-120,0 16 1112,0-9-936,2-11 216,0 2 312,4 0 232,-6 18 176,6-19-88,2 1 64,8 10 0,-12-14 16,-4 22 8,7-9 8,9-9 24,-14 12 96,4-2 216,-6 8-344,6-6 664,0 0 288,0 2 40,0 2-128,-6 2-864,6 0 608,0 0-183,1 4-49,-3 12-112,-4-16-264,4 6 304,-2 18-24,2-5-24,-2 1-8,-2-20-248,2 18 168,2 1-32,-2 1-56,0-2 16,-2-18-96,2 21 32,-2-1 16,0-2-72,2-12-48,-2-6 72,2 23-104,0-19-128,0 2-184,0 0-368,-2-6 784,2 16-1305,-2-16-551,0 0-24,0 0 1880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5:49.68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0 317 2384,'0'0'0,"0"0"1280,0 0-672,0 0-608,3 0 224,-1 4-120,0-6-32,2-6 49,-4 8-121,6-18 176,0 12 64,2-13 8,8 13-16,-16 6-232,4-18 120,2 12-144,11-10 16,-11 8-8,-6 8 16,8-17 48,8 11-8,-12-14-8,4 12-48,-8 8 16,8-8-16,0-9 0,-1 15 32,-1 0-24,-6 2 8,2-4 40,0 2 56,0-2-40,0 2 88,-2 2-144,0 0 144,0 0 64,0 0-8,0 4 72,0-4-272,0 4 232,0 15 16,-4-13 40,4 16-40,0-22-248,-4 20 312,0 3-40,0 5 16,4-2-80,0-26-208,0 27 144,0-3-64,0 3 25,0-3 7,0-24-112,0 22 56,0 1-48,4-5-56,2 4 8,-6-22 40,4 19 32,2 1 8,-2 0 16,0-14 0,-4-6-56,4 25-32,0-21 32,0 14-40,0-12 8,-4-6 32,2 6-8,2 12-64,0-18-32,-2 0-73,-2 0 177,4 0-248,-2 4 8,-2-4-104,0 0-160,0 0 504,0 0-616,0-2-208,0-2-120,0-4-345,0 8 1289,3-8-1848,-3-8 48,0 16 1800</inkml:trace>
  <inkml:trace contextRef="#ctx0" brushRef="#br0" timeOffset="1">236 67 4136,'0'0'0,"0"-6"2161,-4-18-1649,4 6-232,-4 1-24,4 17-256,0-2 224,0 2 136,0 0 48,0 6 80,0-6-488,0 6 472,0 11-79,0-13-97,0 2-152,0-6-144,2 18 160,0-12-56,2 13 32,0-13 8,-4-6-144,6 18 112,-2-18 136,2 18-88,-2-14 16,-4-4-176,4 16 144,1-9-40,1-1 16,-2 10 0,-4-16-120,6 0 152,-2 4-184,2 0 88,0-4 8,-6 0-64,6 6 80,0-2 48,0 2-80,0-2 16,-6-4-64,9 0 0,7 6 64,-12-1-24,2-5-128,-6 0 88,6 0-16,2 0-8,0-3-32,11 1 32,-19 2 24,2-2-128,4-2 32,0 0 0,0 0 80,-6 4 16,6-4-16,0 0-40,-4 2-112,0 0-8,-2 2 176,0-4-336,0 2-264,0-4-176,0 2-241,0 4 1017,0-2-1096,0-2-32,0 0-8,0 2-537,0 2 1673,0-4-2056,0 2 464,0 2 1592</inkml:trace>
  <inkml:trace contextRef="#ctx0" brushRef="#br0" timeOffset="2">179 321 2272,'0'0'0,"0"0"1096,-4 0-560,4 0-536,-4 0 432,4 0-31,0 4 111,2-4 32,-2 0-544,2 4 552,4-4-48,2 0-128,9 0-96,-17 0-280,8 0 184,12-2 8,-14 2 0,16-2-24,-22 2-168,17-2 176,-1 0-80,4 0-48,-4-4 16,-16 6-64,19-4-32,-3 0 112,2 2-88,-1-2 0,-17 4 8,16-2-8,-10 2-48,10 0 40,-12 0-72,-4 0 88,4-2-56,-2 2 8,0 0 64,-2 0 8,0 0-24,0 0 24,-6 0-64,0 4 8,6-4 32,-16 4-40,10 0 48,-15 2-32,15-2 40,6-4-16,-24 6 8,8 0-16,10 11 8,-19-13 40,25-4-40,-16 6 48,0 10 72,0-12 48,9 14-32,7-18-136,-22 19 216,16-13-24,-16 18 81,16-18 23,6-6-296,-17 20 320,17-14-24,-6 13-16,2-13 56,4-6-336,0 18 256,0-14-8,0 12-56,2-16-104,-2 0-88,8 7 104,11-1 8,-11-2-56,12 0 40,-20-4-96,18 4 56,-1-4 40,1 4 24,2-4-72,-20 0-48,23 0 80,-1-2-48,0 0 56,3-2-96,-25 4 8,22-2 72,0-4-48,1 0-48,-1-1 104,-22 7-80,20-8 0,1 2-56,-3-10 120,-10 12-88,-8 4 24,18-4-8,-12 0 8,0-2-56,0 4 56,-6 2 0,7-8-16,-5 1 56,0 3-80,-2-2 56,0 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4:59.621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12 390 96,'0'0'0,"0"0"136,-3-1 32,3 1-168,-4-3 328,0-1 216,4 1-56,0-2 96,0 5-584,0-4 384,0-2-248,3 0 72,1 2-192,-4 4-16,6-6-32,7 0 8,-7-6-24,10 8-48,-16 4 96,13-5-56,-1 0-16,0-1 32,2 1 56,-14 5-16,6-1 16,10-1 32,-11 1-24,7 1-24,-12 0 0,4 0 24,0 0-56,1 3 48,-4-3-8,-1 0-8,2 3-16,-1 1-16,1 1-8,-2 9 8,0-14 32,0 5 8,-3 12 16,-2-4 16,-6 1 24,11-14-64,-3 16 24,-11-2 32,10 1-16,-11 1-32,15-16-8,-11 12 16,6 3-8,-9-2-40,9-1 16,5-12 16,-13 11-24,10-6 8,-1 12 24,-8-12-16,12-5 8,0 14 24,-5-9 0,3-1 24,2 1 24,0-5-72,0 11 72,-3-11-16,3 5-24,0 6 40,0-11-72,0 0 112,3 3 64,1 0 64,0-3-56,-4 0-184,5 0 136,6 0-24,-6 0-8,7-1 0,-12 1-104,4-5 96,9 1-16,-7 0-63,9-2 7,-15 6-24,4-5 32,11-6-40,-11 8 16,11-2-24,-15 5 16,6-13-16,10 9 16,-4-12 8,-1 1 40,-11 15-48,14-13 48,-1 0 8,0 7-32,-1-9-8,-12 15-16,4-4-8,9-8 0,-10 9 8,2 1-24,-5 2 24,4-3-16,-2 2-24,-1 0-40,0-1-25,-1 2 105,0-1-224,0 1-80,0 0-40,0 0-192,0 0 536,-2 0-832,-1 0-168,0 0-208,3 0 1208</inkml:trace>
  <inkml:trace contextRef="#ctx0" brushRef="#br0" timeOffset="476">197 116 656,'0'0'0,"0"-4"552,0 4-552,0-14 392,0 9-240,0-9-96,3 8 0,-3 6-56,5-5-8,6-10 80,-6 11 40,9-10-32,-14 14-80,5-6 232,9-5-24,-2 6-104,0 1-32,-12 4-72,6-4-24,8 1 24,-9 1-16,8 2 48,-13 0-32,4 0-16,1 3 0,1 1-16,-2 10-24,-4-14 56,3 4 24,-1 17 0,-2-5 16,0 1-16,0-17-24,-3 21 16,-2-1-16,-7 7 32,10 1 24,2-28-56,-14 28 32,11-2 32,-10-1 16,10-2 0,3-23-80,-11 22 112,8 0 0,-2-3 8,1-2 32,4-17-152,-3 13 104,0-1-40,3-10-48,0 10-80,0-12 64,0 0-216,0 0-112,3 3-192,1-3-232,-4 0 752,3-3-936,2-11 144,-5 14 792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00.047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32 38 4072,'0'0'0,"-3"-5"1329,-1 1-761,4 4-568,-13-13 352,10 12 72,0-1 96,0 1 160,3 1-680,0-2 736,-3 1-72,3 1-79,0 0-209,0 0-376,0 0 240,2-2-56,2 1-112,2 0-8,-6 1-64,14-2 72,-2 2-24,1-1 24,1-1-16,-14 2-56,15 0 32,1 0-120,0 0 16,0 0 56,-16 0 16,17 0-48,-1 0 64,0 3 8,0-3-24,-16 0 0,13 0 8,0 0 88,-8 3-32,8-3 0,-13 0-64,5 0 40,1 3-48,-2 0-8,0-3 8,-4 0 8,2 3-8,-1-3 0,-1 3 72,0-3 0,0 0-64,0 2 72,0-2 40,-3 3-80,0-3 40,3 0-72,-4 3 112,0 2-120,-1-1 24,1 7-16,4-11 0,-3 3 0,0 0 88,-1 2-16,0 6-40,4-11-32,-3 5 32,-2 9 72,2-11 8,1 10-8,2-13-104,0 4 128,0 8 8,0-8 24,0 11 32,0-15-192,1 4 112,2 10-112,0-9-24,1 11-16,-4-16 40,4 4 0,1 9-8,-2-9 16,1 8-40,-4-12 32,1 4-48,2 1-8,0-1 0,-1 0-40,-2-4 96,1 3-392,1 0-384,-2 0-536,0 0-545,0-3 1857,0 3-1968,0-3-81,-3 0-607,3 0 2656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03.509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19 269 5737,'0'0'0,"0"0"0,-3 0 2640,-1-2-1880,-8 0-463,12 0-17,0 2-280,0-1 216,1-1 80,4 1 80,1-4 32,-6 5-408,16-4 496,-2 0-152,2-1-112,1 3-192,-17 2-40,20-3 48,4 0 0,-1-2 8,1 4 16,1-2-72,-3 2 48,-2-1-88,0 2 88,-20 0-48,16 0 0,0 0-16,-3 3 64,-9 0-64,-4-3 16,13 3 56,-10 1-40,-1 1-56,-1 6 104,-1-11-64,0 3 48,0 1 24,-4 9 96,-1-10-112,5-3-56,-13 13 64,10-8-64,-10 6 8,10-7-56,3-4 48,-4 12 8,-9-9 16,10 1-16,-8 9 8,11-13-16,0 0-8,-5 3 8,1 0-88,-8-3-24,12 0 112,0 0-584,-4 3-496,0 0-576,-1 1-489,5-4 2145,-4 5-2176,-9-1-377,10 0 369,3-4 2184</inkml:trace>
  <inkml:trace contextRef="#ctx0" brushRef="#br0" timeOffset="1">75 451 3768,'0'0'0,"0"0"2489,0 0-945,0-1-560,0 1-984,0-2 641,2 1-177,2-2-72,9-2-16,-13 5-376,13-4 400,1 0-96,4-8-88,2 8-96,-20 4-120,20-4 96,2-8-8,-2 9 8,-1-1-32,-19 4-64,17-3 8,1 1-24,-4 2 8,-1 0 8,-13 0 0,12 3 24,-8 2-16,2 9 8,-2-10-8,-4-4-8,3 15 32,-1-11 72,-2 9-8,0-8 24,0-5-120,-3 15 56,-2-2-64,-8 2 8,10-3-8,3-12 8,-11 11 32,8 4-72,-1-11 0,-1 15-40,5-19 80,-4 3-96,-8 1-176,12 0-384,-3 8-488,3-12 1144,0 0-1721,-2 4-351,2 8-201,0-12-919,0 0 3192,0 0 0</inkml:trace>
  <inkml:trace contextRef="#ctx0" brushRef="#br0" timeOffset="2">447 69 10122,'0'0'0,"-3"-11"960,-2 7-696,-6-9-240,11 11-72,-3 2 24,3 0 24,0 3 24,0 9 72,0-8 40,0 15 168,0-19-304,0 16 240,0 1 8,0 0-48,0 1-192,0-18-8,1 18 16,1 1-56,1-1 32,1-3-40,-4-15 48,3 16-40,1-4 0,-1 1-16,-1 0-112,-2-13 168,1 4-416,1 12-400,-1-13-488,-1 1-273,0-4 1577,0 5-1688,0-1 144,-3 0 15,0 1 89,3-5 1440,-4 0-1464,4 0 1464</inkml:trace>
  <inkml:trace contextRef="#ctx0" brushRef="#br0" timeOffset="3">567 39 2416,'0'0'0,"0"0"0,1-6 2096,1-7-975,0 7-521,0 2-152,-2 4-448,1-1 400,1-1-32,-1 2 176,1 0-56,-2 0-488,0 3 552,0 1 41,0 11-89,0-3-40,0-12-464,0 14 408,0 8-96,0-2 72,-3 6-40,3-26-344,-3 24 272,3 2-96,-3-4-144,3 0-64,0-22 32,0 17-8,0 1 16,0-1-24,0-1 8,0-16 8,0 14-32,0-1 0,0-1-96,0-8-72,0-4 200,0 15-568,-3-15-408,-1 3-409,1-1-343,3-2 1728,-3 0-1712,-1 0-73,-8 0-271,8-2 360,4 2 1696,0 0 0</inkml:trace>
  <inkml:trace contextRef="#ctx0" brushRef="#br0" timeOffset="4">451 257 5273,'0'0'0,"0"-1"1640,-4-1-680,1-2-240,3 4-720,-3-4 584,3 1 17,0-1-41,4 1-104,-4 3-456,6-5 432,6 0-152,-7-1-24,11 0-88,-16 6-168,13-6 128,3 2-72,0 0-88,-1-1-8,-15 5 40,15-1-64,-3 1-64,-6 0-384,7 0-592,-13 0 1104,3 4-1913,3 0-351,-2 14-321,-3-14-287,-1-4 2872,0 0 0</inkml:trace>
  <inkml:trace contextRef="#ctx0" brushRef="#br0" timeOffset="5">416 393 8033,'0'0'0,"0"0"0,0-4 1729,0 0-1097,0-8-392,2 12-152,-2 0-88,11 0 144,1-1 32,2-1 80,2-2 16,-16 4-272,19-5 192,1 3-72,2-4-112,0 0-56,-22 6 48,20-6-168,-1-5-320,-3 9-488,-2-1-665,-14 3 1641,13-3-2024,0 2-145,-11-3-823,-2 4 2992</inkml:trace>
  <inkml:trace contextRef="#ctx0" brushRef="#br0" timeOffset="6">662 55 1888,'0'0'0,"3"-4"1976,-3 4-1976,4-16 1065,1 4-289,-1 6-248,0 1-24,-4 5-504,5-5 528,-1 1 72,-1 2 16,-2 1-112,-1 1-504,2 0 553,-1 4-153,1 11 96,-2-1-104,0-14-392,0 18 352,0 2 88,0 6-160,0 0 8,0-26-288,0 26 208,-3 3-128,3-2-40,-3 1 56,3-28-96,0 27 72,0-1-64,0-1 40,0-3-56,0-22 8,0 20-40,1-3 24,1-2-40,1-1-16,-3-14 72,4 13-16,-1-1-128,-2-1-352,2-8-304,-3-3 800,2 3-1256,-1 0-297,1-3-63,-1 0 96,-1 0 1520,1-2-1513,1-3-119,-2-14-24,0 19 1656</inkml:trace>
  <inkml:trace contextRef="#ctx0" brushRef="#br0" timeOffset="7">721 272 4232,'0'0'0,"0"0"1937,0 0-1937,-3 0 1216,3 0-248,0 3-144,0-3-31,0 0-793,0 0 680,0-2-120,3-2-144,2 0-80,-5 4-336,4-3 152,8 1-96,-8-1-8,8 2-80,-12 1 32,4-2-16,9 1-8,-9 1-192,11 0-368,-15 0 584,5 3-1040,7 0-641,-8 0-279,-1 1 32,-3-4 1928,2 4-2337,-2 8 241,0-12 2096</inkml:trace>
  <inkml:trace contextRef="#ctx0" brushRef="#br0" timeOffset="8">616 473 5185,'0'0'0,"-13"0"1904,-2 3-1112,1 1-256,14-4-536,-13 13 456,9 0 113,-11 0 63,12-1 56,3-12-688,-4 4 592,1 12-136,3-12-104,0 8-136,0-12-216,1 3 152,5 8-8,9-8-48,-4 1-8,-11-4-88,13 3 112,3 0-16,0-3 8,1 0-32,-17 0-72,21 0 56,-3-3-24,0 0-80,-2-1 48,-16 4 0,11-4 64,-6-8 40,6 8 32,-9-9 16,-2 13-152,2-6 112,0-10-8,-2 2 65,0-4-65,0 18-104,-4-14 80,-11 2-32,4 6-48,-2-5 24,13 11-24,-15-3 8,1-1 16,-1 2-32,1 1 24,14 1-16,-13 0 32,1 0-32,8-2 64,-8 1-64,12 1 0,-3 0-48,0 0-64,1-2-433,2 2-631,0 0 1176,0 0-2072,1 0-833,11 0-376,-8 0-303,-4 0 3584,0 0 0</inkml:trace>
  <inkml:trace contextRef="#ctx0" brushRef="#br0" timeOffset="9">958 58 6385,'0'0'0,"0"-15"2993,-2 4-2081,-3-2-480,5 13-432,-4-5 240,1 4-16,0 1-88,0 0 72,3 0-208,-4 4 304,-9 11-56,9-4 32,-14 4 88,18-15-368,-13 19 304,-1 2-40,-1 4-8,1-3-184,14-22-72,-16 21 88,0 1-40,2-3-24,-2 0 0,16-19-24,-12 18-32,8 0-8,-11-2-56,12-2-24,3-14 120,-4 12-256,0-8-296,1 0-520,0 1-624,3-5 1696,0 2-2193,0-2 97,0 0 327,1 0 1,-1 0 1768,0-2-1808,0 2 1808</inkml:trace>
  <inkml:trace contextRef="#ctx0" brushRef="#br0" timeOffset="10">823 208 3952,'0'0'0,"0"0"0,1 0 2025,2 0-753,1 0-344,1 3-256,-5-3-672,4 0 529,0 0-129,1 0-56,0 4-72,-5-4-272,5 5 216,0 6 24,0-6-64,1 8-56,-6-13-120,4 4 160,0 13-96,1-4-16,-1 3 48,-4-16-96,3 13 16,0 0 32,-2-1-24,1-1-24,-2-11 0,1 5 0,2 11-8,0-12-72,-2 8-400,-1-12 480,2 2-1152,1 3-825,-2 8-431,1-13-745,-2 0 3153</inkml:trace>
  <inkml:trace contextRef="#ctx0" brushRef="#br0" timeOffset="11">915 273 4336,'0'0'0,"0"-4"849,-3-11-473,0 10-144,3 5-232,0-15 304,0 14 72,0-1 48,0-1 80,0 3-504,3-1 424,2-2-128,0 0-16,7 2-224,-12 1-56,4-2 72,8 1-8,-8-1-88,9 0 64,-13 2-40,4-2 16,8 1-40,-8-1-176,2 2-224,-6 0 424,6-3-688,-2 2-224,1-1 0,-1 1 95,-4 1 817,1-1-704,2-1 104,-1-1-16,-1 0-104,-1 3 720,0-4-848,0 0 48,0 4 800</inkml:trace>
  <inkml:trace contextRef="#ctx0" brushRef="#br0" timeOffset="12">1031 104 1992,'0'0'0,"1"-1"1320,-1-4-328,0 1-159,0 4-833,0-4 760,0 2-96,0 1-8,0 1-64,0 0-592,0 0 488,0 3-40,0 1 72,0 12-23,0-16-497,0 11 480,0 5-64,0 0-160,0 0 16,0-16-272,2 19 208,-2 0-32,1 4-40,1 0-80,-2-23-56,1 23 88,0-3-40,1 1 8,-1-3 16,-1-18-72,2 18 16,1-1-16,0-2 8,-1-1-56,-2-14 48,3 13-40,0-9 56,-1 14-232,-1-14-280,-1-4 496,0 16-904,0-13-497,0 0-295,0 1-16,0-4 1712,0 4-1593,-4-1-823,4-3 2416</inkml:trace>
  <inkml:trace contextRef="#ctx0" brushRef="#br0" timeOffset="13">961 518 5881,'0'0'0,"-13"0"2120,13 0-2120,-13 2 688,-3 10-352,5-8-48,7 11 129,4-15-417,-13 4 448,10 11 136,-2-11-40,1 9-112,4-13-432,-3 3 360,3 8-152,0-8-8,3 2-120,-3-5-80,12 11 48,-1-8-8,2 0-56,2 1 48,-15-4-32,15 13 8,1-13 16,0 0-96,2 0 64,-18 0 8,14-4 72,1 0-88,-2-1 120,-8-1-24,-5 6-80,15-4 80,-11-7 80,0 6 24,1-1-136,-5 6-48,1-13 32,-1 9 64,-3-10-88,-1 9 72,4 5-80,-16-5 64,3-7-112,0 8 224,-1-8-48,14 12-128,-18-4 96,2-1 57,-1 5-217,1 0 15,16 0 49,-14-1-40,2 1 0,9-1 0,-1-2-192,4 3 232,-4-2-816,4 1-816,0-1-1137,4 2-519,-4 0 3288,14-1-4073,-14 1 4073</inkml:trace>
  <inkml:trace contextRef="#ctx0" brushRef="#br0" timeOffset="1684">1203 194 4969,'0'0'0,"-3"-13"1808,-1 8-736,-9-9-296,13 14-776,-5-2 728,-8 2-87,10 0 7,-11 3-56,14-3-592,-12 5 536,-1 12-104,0-2-112,2 3-112,11-18-208,-12 19 168,-1 1-24,9 2-56,-9 0 48,13-22-136,-3 18 120,3-2-16,0-3-24,0-8-88,0-5 8,4 19 0,2-17 32,7 11-16,-9-10 40,-4-3-56,15 3 32,-9 0-56,8-3 24,-10 0 24,9-1-24,-8-4 64,6-6-88,-8 6-184,-3 5 208,4-17-328,1 3-224,-1 2-136,-1 0-8,-3 12 696,2-11-560,-1-2 152,-1 1 176,0-2 240,0 14-8,0-12 0,-3 8 144,0-10 152,0 9 56,3 5-352,-4-6 520,1-5 24,0 9-136,0 0-32,3 2-376,0-2 248,0-2-56,0 1 8,0 0-88,0 3-112,3-4 88,1 2-80,10-1 72,-9-1-32,-5 4-48,16-4 56,-1-1-32,-1 1-80,1 0 72,-15 4-16,13-5-24,-2 1 64,-5 0-56,7-1 32,-13 5-16,3-1-32,1-1 64,-1-1 24,-2 2-48,-1 1-8,2 0 64,-2-1-64,0 1 16,0 0 16,0 0-32,-3 2-8,0 11 0,0-8 16,-1 17-16,4-22 8,-4 17-16,-1 3 64,1 0-8,0 2-40,4-22 0,-3 23 40,3-1-48,0 1-48,0-1 48,0-22 8,0 21-56,1-2 0,2 0-8,1-3 56,-4-16 8,5 14-56,-2-1 16,-1-8 0,1 8-184,-3-13 224,2 2-488,-1 3-464,-1-1-600,0 1-449,0-5 2001,0 2-2064,0-2-25,-4-4-799,4 4 2888</inkml:trace>
  <inkml:trace contextRef="#ctx0" brushRef="#br0" timeOffset="1685">1356 93 7353,'0'0'0,"0"-5"1800,0 5-1800,-3-4 665,0 0-273,3 2-232,0 1 32,0 1-192,0 0 240,0 0 16,0 11 264,0-6 24,0-5-544,0 18 432,0-2-72,0 4-248,0 4-72,0-24-40,-3 24 0,3-1 16,-3 3 32,3 0 8,0-26-56,-2 28 40,-1 1 8,3-5-24,-3 2-24,3-26 0,0 22 0,0-2-56,0 0 40,0-1-48,0-19 64,1 20-56,1-2 64,-1-2-56,-1-5-24,0-11 72,2 13-104,-2-8-256,0 6-256,1-8-280,-1-3 896,1 3-1088,2-3-137,0 0-7,2 0 48,-5 0 1184,4 0-1088,0 0 175,2-4 33,0-9-120,-6 13 1000,4-15-1520,-4 15 1520</inkml:trace>
  <inkml:trace contextRef="#ctx0" brushRef="#br0" timeOffset="1686">1583 111 6385,'0'0'0,"0"-11"1984,0 11-1984,0-5 784,-3 0-343,-1 3-49,-8 5 24,12-3-416,-4 12 488,-9-8 32,8 12-48,-13-3-40,18-13-432,-13 16 328,-2 0-168,-1 1-64,0 0-144,16-17 48,-16 19-32,2-1 32,1-1 0,9-4 16,4-13-16,-15 4-32,11 11-16,-8-11-160,12 8-376,0-12 584,-4 0-1136,1 4-649,3-4-343,0 0 176,0 0 1952,0 0-1681,2 0-135,-2-4 464,0 4 1352</inkml:trace>
  <inkml:trace contextRef="#ctx0" brushRef="#br0" timeOffset="1687">1454 236 2272,'0'0'0,"0"0"0,5 0 2392,-1 4-831,2 0-481,-2 11-280,-4-15-800,4 0 640,-1 4-80,2 8-63,-1-8-33,-4-4-464,4 14 272,8-2-96,-9 0-104,1-1-64,-4-11-8,6 15 24,0-2-56,-1 1 16,7 1-40,-12-15 56,1 4-144,4 12-296,-1-13-521,0 1-591,-4-4 1552,5 13-1944,-1-10-417,0 8-255,-4-11 2616</inkml:trace>
  <inkml:trace contextRef="#ctx0" brushRef="#br0" timeOffset="1688">1567 259 4456,'0'0'0,"0"0"0,1-12 1481,1 1-1097,2-1-328,1 1-16,-5 11-40,5-5 104,8-1 104,-8-9 80,9 9 56,-14 6-344,6-6 352,8-9-16,-8 11-144,9-7-72,-15 11-120,5-6 64,8-6-40,-7 8 0,7-2-8,-13 6-16,5-14 32,6 9 8,-8-6 40,1 8-8,-4 3-72,5-4 128,-4-2 48,1 1 48,-2 1 65,0 4-289,0-1 368,0-1 40,0 2-16,0 0 32,0 0-424,0 5 328,-5 8-80,1-2 112,0 5-104,4-16-256,-5 17 304,1 4-64,1 2-88,0 1-16,3-24-136,0 26 48,-3 2 32,3-4 0,0 2-24,0-26-56,0 26 56,2-1 40,-1 0-96,2-2-24,-3-23 24,4 21 0,1 0-56,-1-3 72,0 0 0,-4-18-16,5 17 48,-2-2-72,1-1 8,-1-2 8,-3-12 8,1 4-160,1 9-184,-2-9-432,0 8-544,0-12 1320,0 3-1929,0 1-343,-3-1-145,0-3-1007,3 0 3424,0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07.233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19 15 4825,'0'0'0,"0"0"0,0-1 2832,-4-2-1744,0 0-584,-1 2-231,5 1-273,-3-2 208,1 2 64,2 0 40,0 0 136,0 0-448,0 0 536,0 0-64,4 0 24,2 3-208,-6-3-288,14 3 208,-2 0-48,2-3-16,2 0-16,-16 0-128,17 0 120,2 0-56,0 0-56,1 0 24,-20 0-32,20 0-72,-1 0 8,0-2-64,0 1-112,-19 1 240,17-2-408,1 1-240,-4 0-272,-1-1-288,-13 2 1208,6-1-1297,7-1-23,-12 1 64,1 1 240,-2 0 1016,1 0-897,-1 0 113,-3 3 40,-11 1-96,14-4 840,-12 4-712,-1 1 240,0 6 224,-1-8 176,14-3 72,-15 4-8,1 11 72,-1-12 200,2 10 328,13-13-592,-13 3 968,2 1 176,6 0-240,-10 9-199,15-13-705,-5 3 632,-9 0-64,11 0-24,-1 0-24,4-3-520,-5 3 480,1 0-24,1 0-16,0 0-80,3-3-360,-3 2 312,0 3-32,3-1-55,0 8-49,0-12-176,-3 4 128,3 9-64,0-9-24,0 11 16,0-15-56,0 4 0,0 12 40,0-12-48,0 11 8,0-15 0,0 3 8,0 8-32,0-8-32,2 9-96,-2-12 152,1 0-360,1 3-289,1-1-303,-1 1-336,-2-3 1288,5 3-1760,1-3-913,-6 0 2673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12.049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268 190 6385,'0'0'0,"-5"-6"3593,-9-11-2913,10 5-560,4 12-120,-5-4 24,1 4 0,1 3-24,0 1 24,3-4-24,-3 13 96,0-10 56,-1 9 64,1-8-80,3-4-136,-4 12 96,1-8-64,3 9-32,-3-9 40,3-4-40,-3 13-8,0-10-8,0 9-64,3-9-224,0-3 304,-3 11-752,-1-8-633,1 2-479,-1 6-368,4-11 2232,-13 0-3449,13 0 3449</inkml:trace>
  <inkml:trace contextRef="#ctx0" brushRef="#br0" timeOffset="1">28 309 6953,'0'0'0,"0"0"0,-3 0 2048,-1 3-1487,-8 1-401,12 0-136,0-4-24,0 3 56,0-3 0,3 0 136,1 0 168,-4 0-360,13 0 432,-7-1 48,10-1-112,0 1-112,-16 1-256,17-3 88,1 0-64,2 2-8,-1-1-48,-19 2 32,18-1-40,0-2 16,-2 0-24,-1 1-40,-15 2 88,15-1-120,-1 1-128,-2 0-216,-6 0-320,-6 0 784,13 0-1185,-10 3-295,1 0-120,0 0-105,-4-3 1705,2 0-2096,-2 3 192,0-3 1904</inkml:trace>
  <inkml:trace contextRef="#ctx0" brushRef="#br0" timeOffset="2">6 463 4721,'0'0'0,"0"0"480,-3 0-296,3 0-184,-3 3 72,3-3 24,0 0 96,3 0 192,-3 0-384,6 0 624,7-1 144,-9-1 16,12 0-152,-16 2-632,12-3 376,2 0-143,1-2-89,1 2-48,-16 3-96,17-2 72,0-1-32,2-2-16,-2 1-56,-17 4 32,18-4-40,1 1 8,-2 0-56,2 1-144,-19 2 232,17-1-409,0 0-279,-1-1-256,-3 1-160,-13 1 1104,13 0-1272,-1 0-249,-8-2-751,-4 2 2272</inkml:trace>
  <inkml:trace contextRef="#ctx0" brushRef="#br0" timeOffset="3">330 76 8113,'0'0'0,"0"-6"952,0-11-784,0 4-168,0 13 0,1-6-48,5 2 32,9-1 24,-10 4 88,-5 1-96,16-3 113,-4 2-9,1 1 16,1-2-88,-14 2-32,15 0 8,-1 0-16,-1 0-40,-1 3-8,-12-3 56,4 3-48,2 0 0,-2 1 32,-2 8 32,-2-12-16,0 4 40,-3 11 16,-9-11 24,1 12-8,11-16-72,-13 11 72,-2-6-32,-1 11 16,2-5 0,14-11-56,-16 12 80,3-9 8,1 10-16,8-9-16,4-4-56,-13 12 56,10-10 8,3 1-24,0 0 0,0-3-40,0 3-40,3 0 24,3 0-16,8 1 32,-14-4 0,6 3 16,11 1-16,-2 1-8,-1-1 0,-14-4 8,13 13-24,2-10-16,-4 1-16,-6 9-8,-5-13 64,5 3-40,0 12-40,-2-11 0,-2 9 64,-1-13 16,0 12 0,-4-8 0,-9 15 96,1-6-88,12-13-8,-13 11 24,-1 1 16,-1-1-8,1-6 0,14-5-32,-15 4 8,1 9 16,1-10-8,1 0 24,12-3-40,-13 4 24,9-1 8,-10 0-16,11 0-32,3-3 16,-12 3 8,12 0 56,-3 0 16,3-3 0,0 0-80,0 0 120,0 0 16,2 0 96,3 0 64,-5 0-296,13 0 352,-1 0-16,1 0-104,3-2 0,-16 2-232,17-3 168,2 0-72,3 2-8,-2-2-64,-20 3-24,22-1 32,-1-1-16,0 1 24,-1 1-32,-20 0-8,20 0-56,-3 3 48,1-1-112,-4 3 48,-14-5 72,13 11-72,-1-11-32,-6 5-64,7-1-40,-13-4 208,2 3-392,3 1-320,-4-1-344,1 0-473,-2-3 1529,1 3-1848,-1 0-225,0-3-871,0 0 2944</inkml:trace>
  <inkml:trace contextRef="#ctx0" brushRef="#br0" timeOffset="4">538 142 7081,'0'0'0,"-12"-1"1640,12 1-1640,-11-3 552,7 0-375,-9 2-9,13 1 40,0 0-208,0 0 232,0 0 168,1-2 88,3-1-32,-4 3-456,12-1 432,-1-3-136,4 2-160,4 1-80,-19 1-56,21-3 0,3 0 24,2-1-8,-2-1 8,-24 5-24,26-5 48,-3 0-16,-4 1-24,-2 0-8,-17 4 0,16-2-32,-4 1-8,-6-1 56,5 2-32,-11 0 16,2 0 32,1 0-16,-2 0 24,0 3 56,-1-3-96,0 4 104,0 8 24,-2-9-8,-1 10 56,3-13-176,-5 4 168,2 12 72,-1-4-16,1-1-56,3-11-168,-3 13 201,3-1-89,0 1-16,0-2 0,0-11-96,0 12 56,0 2-16,0-2 8,0-8 16,0-4-64,2 16 0,1-11-16,1 6-24,-1-7-112,-3-4 152,1 5-344,1 6-425,-1-8-623,1 2-728,-2-5 2120,0 13-2433,1-10-223,-1 1-793,0-4 3449</inkml:trace>
  <inkml:trace contextRef="#ctx0" brushRef="#br0" timeOffset="5">609 436 5481,'0'0'0,"0"0"0,-4 0 3320,-1 0-2095,-8 0-777,13 0-184,0 0-264,0 0 224,0 0 104,2-2 80,9 1 80,-11 1-488,6-3 512,10 0-80,-2-1-120,4 2-80,-18 2-232,17-2 104,2-1-144,0 1 40,-2 1-8,-17 1 8,19-2-32,-2 1 32,-1-2-104,0 2-152,-16 1 256,13-2-400,-1 2-184,-7 0-384,8 0-328,-13 0 1296,5-1-1529,0-1-143,7 1 24,-9-1-385,-3 2 2033,4-3-2264,-4 3 2264</inkml:trace>
  <inkml:trace contextRef="#ctx0" brushRef="#br0" timeOffset="6">889 106 7353,'0'0'0,"0"0"0,0-4 1216,0-9-744,5 1-288,-1 8-80,-4 4-104,14-11 41,-8 6 23,10 1 120,-10 0 72,-6 4-256,13-3 336,-7 1-32,5 2-80,-8 0-120,-3 0-104,5 5 56,-1-1 56,-3 7-24,1-6 56,-2-5-144,0 14 160,0 1-56,-5 2 32,-12 2-40,17-19-96,-13 21 112,-3 4 16,-1 0-8,-1-1 8,18-24-128,-15 22 128,0-3 8,11-3 56,-9-2-40,13-14-152,0 4 144,-3 12 48,3-11-120,1 8 0,-1-13-72,5 3 40,8 8-64,0-11 40,1 3-8,-14-3-8,17 3-16,-1-3-40,0 0 0,-1 0-8,-15 0 64,14 0-80,-2 0-144,-1 0-80,-6 3-248,-5-3 552,4 0-960,2 0-424,-2 0-369,-1 0-191,-3 0 1944,1 0-2433,-1-5-191,0 5 2624</inkml:trace>
  <inkml:trace contextRef="#ctx0" brushRef="#br0" timeOffset="7">1069 60 7409,'0'0'0,"0"-1"1728,0-1-1175,0 2-553,1-1 104,0 1-96,4 0 8,-1 11 56,-4-11-72,4 5 168,2 11 40,-1-2 96,-1 2-40,-4-16-264,4 17 232,1 2-48,-2 3-112,-2-1-56,-1-21-16,1 22 48,1 1-112,-2-4 40,0-2-88,0-17 112,0 16-320,0-3-464,0-8-673,0 12-375,0-17 1832,0 4-2633,0 8-687,0-12 3320</inkml:trace>
  <inkml:trace contextRef="#ctx0" brushRef="#br0" timeOffset="8">1137 199 7753,'0'0'0,"0"-16"1040,0 0-976,0 16-64,1-14-184,3-1-56,8 11 32,-8-8 56,-4 12 152,15-6-64,-11-8 72,9 10 8,-9-2-64,-4 6 48,6-12-80,7 8-64,-9-2-32,9-5 72,-13 11 104,5-5-96,-1 1 40,0 0 48,1 2 0,-5 2 8,1-1 72,-1-1 80,0 2 56,0 0 16,0 0-224,0 0 240,-3 0 16,0 3 80,1 2 96,2-5-432,-3 11 505,0 1 15,0 2 48,0 1 8,3-15-576,-3 18 488,3 1-56,0 1-80,0 5-152,0-25-200,0 22 216,0 1-72,0-3-32,3-3-80,-3-17-32,3 19 0,1-2 24,1-1-48,0-1 104,-5-15-80,5 16-8,-1-5-72,-1 1-184,-2-8-528,-1-4 792,2 13-1408,-2-10-689,0 9-183,0-12-529,0 0 2809,-3 4-3056,3-4 3056</inkml:trace>
  <inkml:trace contextRef="#ctx0" brushRef="#br0" timeOffset="9">998 442 4889,'0'0'0,"0"0"0,-3 4 3752,-9 11-2791,9-11-833,1 15-144,2-19 16,0 3-24,0 1 0,0 7-8,1-8 8,-1-3 24,4 12 24,1-9-56,-1 1-8,8 0-152,-12-4 192,4 12-537,2-9-423,5 0-384,-6 0-352,-5-3 1696,4 4-2529,0-1 465,-4-3 2064</inkml:trace>
  <inkml:trace contextRef="#ctx0" brushRef="#br0" timeOffset="10">992 481 9225,'0'0'0,"0"-3"1209,0-3-1065,0 6-144,1-11-48,5 6-24,12-6 24,-3 6 32,-15 5 16,18-6 88,-1 1 16,0 0-16,-1 2 16,-16 3-104,15-1 48,-1 1-24,-2 0-72,-1 4 0,-11-4 48,5 13-80,6-8-16,-9 9-16,-1-2-48,-1-12 160,0 13-368,0-2-249,-4 2-287,-11 0-176,15-13 1080,-11 12-1032,-2-8 96,0 12 256,-2-12 199,15-4 481,-14 12-304,-1-9 152,0 0 112,0 1 128,15-4-88,-13 3 200,0 0 328,9 0 369,-9-3 287,13 0-1184,-3 0 1400,0 0-56,0-2-287,3 1-145,0 1-912,0-3 728,4-1-136,8 1-64,-6 0-128,-6 3-400,19-4 336,-2-1-63,0 1-129,3 2 0,-20 2-144,22-2 104,-2 0-40,4 1-8,-4 1-24,-20 0-32,21 0-24,-2 0 32,-1 0-48,-3 0 16,-15 0 24,14 3-48,-1-3-64,-9 2-16,9 1-72,-13-3 200,4 0-241,1 3-71,-1 0-104,-3-3-224,-1 0 640,2 0-896,-1 0-448,1 0-401,-1 0-207,-1 0 1952,2 0-2225,-2 0-695,0 0 2920</inkml:trace>
  <inkml:trace contextRef="#ctx0" brushRef="#br0" timeOffset="11">1355 30 6641,'0'0'0,"0"0"0,-3 0 1176,-1 0-584,-9 0-264,13 11-72,0-11-256,-5 12 409,2 1 207,3 3 144,-3 3 40,3-19-800,0 20 728,0 1-240,0 1-168,0 3-168,0-25-152,0 21 112,2 1-48,-1-2-24,4-4-32,-5-16-8,4 16-136,2-1-128,5-4-296,-8-6-600,-3-5 1160,5 4-1832,-1 0-305,0 1-159,1-3-481,-5-2 2777,2 0-2096,-2 0 2096</inkml:trace>
  <inkml:trace contextRef="#ctx0" brushRef="#br0" timeOffset="12">1488 47 4448,'0'0'0,"0"-1"3593,0-4-2545,0 2-735,0 3-313,-3-1 120,3 1 8,0 13 104,0-9 256,0-4-488,0 15 576,0-2 56,-3 1-32,0 4-232,3-18-368,-3 18 216,0 4-120,3 0-120,-3-1 32,3-21-8,-2 21 80,2-3-72,-3 0 0,3-4-64,0-14 56,0 13-288,0-8-392,-3 9-688,3-10-609,0-4 1977,0 5-2160,0 8-465,-3-13-271,3 0 2896</inkml:trace>
  <inkml:trace contextRef="#ctx0" brushRef="#br0" timeOffset="13">1346 257 7521,'0'0'0,"0"0"0,0-3 2169,-4-2-1569,1-6-408,3 9-128,0 2-64,0-2 40,3-3 8,8 1 32,-5 0-56,-6 4-24,15-6 16,-11 3-8,7 1-80,-6 2-48,-5 0 120,14 0-192,-8 0-128,7 0-192,-9 5-313,-4-5 825,6 11-1168,-1-6-200,-1 8-112,-3-2-121,-1-11 1601,0 5-1912,0-5 1912</inkml:trace>
  <inkml:trace contextRef="#ctx0" brushRef="#br0" timeOffset="14">1339 356 3392,'0'0'0,"0"0"0,0-1 1497,0-2-545,-3-1-240,3-8-88,0 12-624,0 0 576,1 0-8,11 0-16,-6-1-31,-6 1-521,17-2 384,-4-2-144,0 0-136,2 1-152,-15 3 48,14-5-160,2 1-288,-2 1-393,1-1-391,-15 4 1232,14-2-1552,-1 1-505,-8-1-463,-5 2 2520</inkml:trace>
  <inkml:trace contextRef="#ctx0" brushRef="#br0" timeOffset="15">1560 12 4889,'0'0'0,"0"0"0,0-2 2744,0-3-1720,0 1-568,0 4-191,0 0-265,0 0 224,2 3 152,-1 14 128,0-4 136,-1-13-640,3 17 648,-1 7-80,-1-1-128,1 1-136,-2-24-304,1 29 152,-1 0-40,0 1-32,0-1-56,0-29-24,0 28 32,2-5-16,-1-1-16,2-5 24,-3-17-24,4 16-8,-1-2-104,1-9-200,1 9-424,-5-14 736,3 3-1392,1 0-577,0 0-183,1-3-57,-5 0 2209,3 0-2584,-3 0 2584</inkml:trace>
  <inkml:trace contextRef="#ctx0" brushRef="#br0" timeOffset="16">1603 199 6977,'0'0'0,"0"-4"1968,0 4-1968,-2-12 1145,-1 8-433,0-1-112,3 1-72,0 4-528,0-4 504,1-1-48,4 2-64,-1 2-80,-4 1-312,6-3 216,5 3-72,-8 0-120,9 0-24,-12 0 0,4 0-24,2 0-24,5 0-16,-6 0-144,-5 0 208,4 4-480,0 1-528,-1-1-664,-1 9-409,-2-13 2081,1 4-2184,1 12-161,-1-4-455,-1-12 2800</inkml:trace>
  <inkml:trace contextRef="#ctx0" brushRef="#br0" timeOffset="17">1397 449 6609,'0'0'0,"0"0"0,0 0 1048,0-2-776,1 1-200,2-2-24,-3 3-48,12-1 88,-7-1 16,11 1-8,-1-2-40,-15 3-56,14-4 8,2 1-8,0 0-40,0 1 16,-16 2 24,16 0-72,-3-1-32,0 1 24,-9 0-32,-4 0 112,12 0-80,-11 0-16,1 3 56,-2 1 40,0-4 0,0 12 64,-5-9 40,-9 10-24,2-9-16,12-4-64,-13 16 80,-3-12 16,-1 12 72,0-4 88,17-12-256,-18 4 280,2 10 56,1-9 105,3 6 71,12-11-512,-12 3 592,8 2 0,0 9-96,-1-11-104,5-3-392,-3 3 336,3 1 24,0-1-56,2 1 0,-2-4-304,6 5 296,10-2-47,-2-3 15,3 0 8,-17 0-272,21 0 176,2 0-40,0-3-56,1 0-48,-24 3-32,25-5 48,-2 3-48,-1-1-24,-2 0-32,-20 3 56,16-3-64,-2 0-56,-1 2-144,-7-2-224,-6 3 488,15-5-1017,-11 4-623,2-3-464,0 2-345,-6 2 2449,11-1-2713,-9-4-695,-2 5 3408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21.176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46 83 2952,'0'0'0,"-2"0"2441,2 0-2441,-5-2 1416,-8 1-320,10-4-40,-1 1-71,4 4-985,-12-3 920,12 0-24,-4 2-88,1-1-80,3 2-728,0-1 552,0 1-247,0 0-89,0 0-48,0 0-168,3 0 152,10 0 40,0 0-24,4 0-32,-17 0-136,18 0 96,2 0-16,0-1-32,3-1-32,-23 2-16,22-1 32,1-2 0,-3-2-40,2 3 8,-22 2 0,19-5-48,-2 4 40,-2-2 16,-4 3-16,-11 0 8,5 0 40,-1 0-80,0 0 56,-2 0 40,-2 0-56,0 0 24,0 3 56,-3 0-16,-9 0-8,12-3-56,-4 2 48,-12 3-8,3 6 24,-1 1 8,14-12-72,-13 4 88,1 11 16,-1-2-8,1-2 32,12-11-128,-13 16 136,2 1-24,-2 2-8,1 0 8,12-19-112,-13 20 96,0 1 8,2-3-40,-1 1-48,12-19-16,-4 16 64,-9-3-40,8-1 24,1-8-80,4-4 32,-4 13 0,-1-10-80,3 1-112,2 1-184,0-5 376,0 2-840,0-2-608,1 0-617,5-1-463,-6 1 2528,14-4-2761,-2-8-240,1-1-255,-13 13 3256</inkml:trace>
  <inkml:trace contextRef="#ctx0" brushRef="#br0" timeOffset="2131">161 161 6897,'0'0'0,"0"0"0,-3 0 4849,-2 0-3737,1 0-696,1 0-288,3 0-128,0 0 40,2 3 8,1-3 128,1 2 8,-4-2-184,6 5 329,-1-1-57,7 1-24,-8-3-88,-4-2-160,12 5 24,-8 8-40,11-10-24,-10 8 8,8-8-24,-8 1-88,-1 1-104,0 6-225,-4-11 473,5 0-824,-2 5-424,-2-2-464,-1 1-273,0-4 1985,0 4-2080,-3 9-17,-1-10-607,4-3 2704</inkml:trace>
  <inkml:trace contextRef="#ctx0" brushRef="#br0" timeOffset="2132">64 344 5521,'0'0'0,"-5"3"1776,-9 2-632,10-1-384,4-4-760,-5 4 585,5 1 7,0-1 32,2 0 112,-2-4-736,6 3 768,9-3-32,0 3-112,4-3-175,-19 0-449,21 0 320,7-1-152,1-2-80,3 0-32,-32 3-56,31-2-16,1 1-16,-1-1 48,-4 1-48,-27 1 32,25-1-16,-4-1-48,-5 2-48,-4 0 0,-12 0 112,4 0-104,2 3 80,-5 0 16,-1 0 72,0-3-64,-3 3 64,-11 0-24,1 1 48,-3 0-32,16-4-56,-19 5 128,2-1-24,-2 9 48,0-10 16,19-3-168,-17 11 216,0-8 80,4 2 8,1 8 32,12-13-336,-4 2 240,-8 10-136,12-9 24,-3 10-128,3-13 0,0 4 48,0 12 8,0-11-56,2 10 32,-2-15-32,4 12 24,2-8-32,5 14-8,-6-14-8,-5-4 24,11 16-64,-6-12 16,6 8-32,-6-9-56,-5-3 136,5 4-192,7-1-64,-9 0-288,1 0-328,-4-3 872,4 0-1225,1 0-391,-1 0-160,0 0-17,-4 0 1793,3 0-1776,2-2 0,-2-4-473,1-8-55,-4 14 2304,0 0 0</inkml:trace>
  <inkml:trace contextRef="#ctx0" brushRef="#br0" timeOffset="2133">450 55 7841,'0'0'0,"-3"-16"1937,-1 3-985,-1 0-440,5 13-512,-4-11 496,0 11 16,4 0 16,0-2 48,0 2-576,0 0 456,0 0-39,0 0-137,1 0-96,-1 0-184,3 3 80,1 9-56,8-9-24,-8 8 0,-4-11 0,6 3 8,7 1-40,-9 1-40,2 6-64,-6-11 136,12 3-184,-10 2-152,3-1-145,-2 0-391,-3-4 872,1 5-1240,-1-3-288,0 3-89,-3 6 121,3-11 1496,-4 3-1256,-9 0 247,9 1 281,-14 1 232,18-5 496,-13 3-280,0 1 176,0 0 152,0-1 264,13-3-312,-4 5 536,-14-3 353,14 1 303,-9 0 128,13-3-1320,-3 0 1296,-1 3-215,0 0-193,1 0-296,3-3-592,0 0 480,0 0-104,1 0-24,5 0 40,-6 0-392,14 0 456,-2 0-72,1 0-128,4-2-96,-17 2-160,18-4 64,0 1-64,3-1 16,-3 1-104,-18 3 88,18-1-208,-1-1-112,-2 1-200,-4-1-56,-11 2 576,6 0-744,6 0-8,-11 0 80,2 0 56,-3 0 616,0 3-393,-3 0 97,-9 1 128,8 1 32,4-5 136,-16 13-72,3-9 48,-1 9 16,-1-10 88,15-3-80,-16 12 80,-1-8 152,1 9 104,0-9 121,16-4-457,-16 16 544,3-12 0,0 9 16,9-8-64,4-5-496,-15 13 440,13-9-56,-1 0-112,3 8-48,0-12-224,0 3 144,0 1-24,0 9-40,4-10-8,-4-3-72,6 4 128,7 8-64,-2-12-40,1 4 32,-12-4-56,13 5-8,1-2 48,2 0 64,-1-3-96,-15 0-8,14 2 88,1-2-80,-4 0-48,2 0 40,-13 0 0,6-1-32,7 0 32,-9-2 8,1-2 16,-5 5-24,4-4 32,-1 0-16,-2-1 41,-1 1-9,0 4-48,0-6 56,-2-7-40,-3 9 0,-8-1-8,13 5-8,-4-11 8,-12 7 24,4-9-16,1 7-8,11 6-8,-12-15 32,1 10-8,6-8-16,-6 1-8,11 12 0,-3-6-88,0-8-161,0 8-415,3-7-600,0 13 1264,0-6-1944,2-7-513,9 10-439,-7-3-889,-4 6 3785,0 0 0</inkml:trace>
  <inkml:trace contextRef="#ctx0" brushRef="#br0" timeOffset="2134">646 52 8937,'0'0'0,"0"0"2153,0 0-1497,-3 0-440,3 0-216,0 0 48,0 5 0,0 8 80,0 0 152,0-13-280,0 16 416,0 1 48,0 6-24,0 2-135,0-25-305,0 27 184,0 2-88,0 1-80,0-4 72,0-26-88,0 26 24,0-1 40,2-3-16,-1-1-24,-1-21-24,2 18 0,1-2-32,0-3 24,-1-9-16,-2-4 24,2 13-32,-1-10-96,1 1-136,-1-1-217,-1-3 481,2 3-784,-2-3-248,0 0-304,0 0-169,0 0 1505,-3-3-1480,0-9 88,0 7 280,-1-13 303,4 18 809,-5-16-480,2 2 288,-1-2 360,1 3 416,3 13-584,-3-13 897,0 2 367,1 6 56,-3-8-128,5 13-1192,-3-4 1041,0-1-145,1 0-88,2 0-96,0 5-712,0-4 624,1 0-104,3-1-120,8 1-55,-12 4-345,4-6 256,11 2-96,-4 0-24,2 1-56,-13 3-80,13-2 40,0-1-8,2 2-40,-9-1-72,-6 2 80,15 0-72,-9 0-80,6 0-104,-8 3-193,-4-3 449,4 3-720,1-3-352,-2 3-384,-2 0-281,-1-3 1737,0 4-1904,0 1 8,0 6-281,-4-8-391,4-3 2568</inkml:trace>
  <inkml:trace contextRef="#ctx0" brushRef="#br0" timeOffset="2135">463 464 6657,'0'0'0,"0"0"0,-3 0 2416,0 0-1655,0 0-473,3 0-144,0 0-144,4-1 200,9-1 128,0 1 64,0-2 16,-13 3-408,16-4 336,0 2-136,3 1-80,0-1-152,-19 2 32,19 0-16,-2 0 16,-1 0-32,-3 3 40,-13-3-8,11 3-40,-6 1-40,-1 8-16,-1-9 72,-3-3 24,1 4-40,-1 9 48,-4-10 24,-9 9-16,13-12-16,-11 4 72,-2 8 16,-2-8 32,-2 8 160,17-12-280,-16 2 176,0 3 96,1 6 40,4-8-72,11-3-240,-12 5 400,8-1 1,-9 0-17,13 1-48,0-5-336,-4 2 224,4 1-80,0-3 32,0 0-40,0 0-136,1 0 152,3 0-48,8 0 8,0 0-16,-12 0-96,14 3 104,2-3 32,1 0-80,1 0-72,-18 0 16,16 0 16,-1-1 16,0 1-56,1 0 104,-16 0-80,13 0 16,1 0-8,-1 0 48,-1 0-88,-12 0 32,4 0 56,2 0-56,0 0-8,-2 0 40,-4 0-32,4 0-128,1 0 16,-1-2-48,-2 1-296,-2 1 456,2-4-736,1-1-529,0-6-687,0 6-496,-3 5 2448,6-4-2713,0-2-800,-1-5 697,-5 11 2816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24.575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51 136 3736,'0'0'0,"-4"0"3241,-9 5-2009,13-5-1232,-12 3 808,9 1-167,-1-4-1,0 0 32,4 0-672,-3 0 640,3 0-64,0 0-128,1 0-128,-1 0-320,4 0 240,9 0-136,0-3-64,3-1 32,-16 4-72,18-13 32,-1 10 24,0-2 0,-1 1-120,-16 4 64,13-3-88,0 0 0,-8 0 8,6 2-32,-11 1 112,2-1-88,-2 1 64,-3 0 88,3 0-64,-5 2 96,-10 3-64,3 8 104,-1-9 8,13-4-144,-16 16 216,-1-3 177,-1 3 87,2-2 64,16-14-544,-15 16 576,2 0-40,8 0-128,-8 0-64,13-16-344,-3 16 272,0 1-144,3-1-16,0 0-48,0-16-64,2 13 72,2-9 0,8 11 0,-8-11-48,-4-4-24,12 12 24,-8-9-40,9 1-88,-7 0 0,-6-4 104,13 3-200,-7 0-88,5-3-288,-7 0-432,-4 0 1008,6 0-1545,6-1-567,-8-4-272,2 1-97,-6 4 2481,13-4-2689,-9-8-127,-4 12 2816</inkml:trace>
  <inkml:trace contextRef="#ctx0" brushRef="#br0" timeOffset="1">136 168 7897,'0'0'0,"-3"-1"1929,-1-1-1089,4 2-840,-4-4 392,1 2-56,3 1 40,1-2 56,-1 3-432,5-1 536,0-2-72,8 0-24,-1-1-80,-12 4-360,12-6 145,3 0-1,1-6-160,0 12 16,-16 0 0,15-1 8,-2-3-48,-9 1 40,8 1-72,-12 2 72,1 0-88,0 0 31,-1 0 33,0 12 32,0-12-8,-4 4 0,-12 14 49,3-3 39,-1-2-8,14-13-80,-16 18 96,0-1 16,0-1 56,3 3 88,13-19-256,-13 17 312,9 2 0,-8-2-48,12-1-80,0-16-184,0 15 136,0-4 8,0 1-64,0-8-56,0-4-24,4 15 80,2-11-72,7 0-8,-1 8 56,-12-12-56,11 0-40,1 0-40,1 0-32,-1 0-128,-12 0 240,5 0-376,10-2-200,-12 1-240,1-2-209,-4 3 1025,4-4-1064,1-2-56,-4-6 16,1 7 103,-2 5 1001,0-13-984,0 1 136,0-4 176,0 0 136,0 16 536,0-21-400,0-3 168,0-2 56,0-3 96,0 29 80,2-27 0,3 0 56,-1 2 144,0 2 256,-4 23-456,5-18 712,-1 7 232,-1 7 104,-1-1-71,-2 5-977,1-1 848,0 1-120,1 0-64,-1 4-40,-1-4-624,2 15 656,-1-2-64,1 3-56,-1 4-103,-1-20-433,2 21 320,-1 5-48,-1 3-152,1-3 0,-1-26-120,0 32 88,0-4-48,0-1 40,0 3-72,0-30-8,0 25-8,0-2 16,0 0-24,2-5-8,-2-18 24,1 16-88,1-2-96,1-10-216,-2 11-377,-1-15 777,2 3-1136,-1 0-320,0-1-120,1-2 79,-2 0 1497,0 0-1432,0-1 128,0-5 111,0-7-15,0 13 1208,0-13-1224,0-3 264,-3-2 328,0-6 368,3 24 264,0-23-56,-3 3 80,0 1 328,3 6 480,0 13-832,0-11 1424,0-1 561,0 8-441,0-9-280,0 13-1264,0-5 1120,0-6-207,0 7-153,0-9-104,0 13-656,5-6 464,-1 0-120,0-6-104,8 8-136,-12 4-104,4-14 120,9 8-24,-7-7-24,7 7-8,-13 6-64,6-13 0,8 1-8,-8-1-112,7-1 104,-13 14 16,4-16-80,8-1-48,-8 2 152,1-2-48,-5 17 24,4-13 0,2-3 80,-2 3-8,0 9-8,-4 4-64,5-13 208,-4 11 8,1-2 88,-2 2-32,0 2-272,0 0 312,0 0-16,0 15 1,0-2 79,0-13-376,0 20 376,-3 5 24,0 5-40,0 6-136,3-36-224,-3 39 224,3 2-40,0-2-72,0 0 16,0-39-128,0 36 64,2-1-16,2-2-24,0-4 32,-4-29-56,12 30-24,-8-5-32,2-2-48,7 0-184,-13-23 288,3 20-608,1-1-768,0 0-825,1-5-567,-5-14 2768,3 15-3097,-2-1-920,-1-14 4017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27.201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219 32 3056,'0'0'0,"0"-5"2705,0 1-1873,0-2-376,0 6-456,0-4 392,1 0 24,0-1 64,-1 4 112,0 1-592,2-2 673,-1 1 39,-1 1-72,0 0-128,0 0-512,0 0 432,0 0-72,0 0 40,0 4 64,0-4-464,-3 15 440,1-11 0,-10 16-55,9-4-81,3-16-304,-13 18 312,2 6-64,-2 4 0,-3-1-48,16-27-200,-16 32 192,-2-5-48,2 1-56,-1-2 40,17-26-128,-16 23 88,2 2 0,-1-7-40,4 1 32,11-19-80,-5 16 80,-9-3-16,11-1 112,0-8-120,3-4-56,-3 13 56,3-10 16,0 0-72,0 0 72,0-3-72,5 0 104,0 0-64,10 0 8,-2 0 8,-13 0-56,14-2-32,4 1 80,0-4 8,1 1-64,-19 4 8,22-6 32,-2 1-56,2 0 0,-3 1-32,-19 4 56,18-4-160,0 1 16,-1 1-160,0 1-112,-17 1 416,16-2-704,-1-1-408,-1 2-393,-2-2-295,-12 3 1800,11-3-1977,-6 2-7,8-1 128,-9 1-193,-4 1 2049,4 0-1696,-2 0 608,-2 0 600,0 0 408,0 0 80,-3 3 0,0 1 104,-1-1 440,-1 0 672,5-3-1216,-4 4 1720,4 1-127,-3-1-449,3 0-216,0-4-928,0 5 816,0-1-24,2-1 33,2 1-9,-4-4-816,12 3 736,-8-3-96,13 0-128,-4 0-88,-13 0-424,16-4 288,2-1-88,-3-8-56,3 8-112,-18 5-32,19-12 32,-2 6-96,0-7-48,-1 9 32,-16 4 80,12-13-96,-1 8-24,-6-6-24,-1 7-16,-4 4 160,4-5-96,-2-6 48,-2 8-24,0-2 32,0 5 40,-12-2-120,8 0 72,-11 1 48,2 1 24,13 0-24,-14 0 80,-1 4-16,-2 0 56,0 8 0,17-12-120,-19 3 136,-1 8 128,1-6 32,0 9 72,19-14-368,-17 4 425,2 11-1,11-11-88,-10 14-72,14-18-264,-3 11 200,0 2-104,3-1 32,0-8-40,0-4-88,3 17 64,2-12 40,10 6 8,-2-8-24,-13-3-88,16 5 144,1-1-88,1 0-24,0 1-8,-18-5-24,15 4 0,1-1-32,-3 0 32,0-3-32,-13 0 32,11 0-80,-5 0 8,8 0-48,-9-2-56,-5 2 176,13-3-344,-9-1-352,8 0-393,-8-2-423,-4 6 1512,4-12-1840,8 8-153,-8-9-135,2 9-209,-6 4 2337,4-16-2424,-4 16 2424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30.271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20 251 8625,'0'0'0,"0"0"0,0 3 1129,-5 0-737,1 1-272,0 11 48,4-15-168,-3 11 256,3 2 112,0 2 104,-3 0 56,3-15-528,0 16 472,0 0-112,0 0-96,0 0-80,0-16-184,0 15 152,1-2-40,4-9 104,1 9-8,-6-13-208,11 3 249,-8 0 7,3-3-96,7 0 0,-13 0-160,4 0 104,8-2 40,-8-4-72,10-7 8,-14 13-80,5-13 40,11 2-16,-10-1-24,9-4-40,-15 16 40,12-16-80,-6 1-32,10-1 0,-12 1-40,-4 15 152,13-11-120,-10 5 24,1-6 24,-1 11 40,-3 1 32,2-3-32,-1 2-24,0 1 32,-1 0 40,0 0-16,0 4 16,0 9 32,0-9 0,0 12-24,0-16-24,0 4 72,0 12-16,2-11-16,2 6 56,-4-11-96,6 3 32,6 1 0,-8 1 24,10-1 96,-14-4-152,12 3 160,-6 0 8,10-3-40,-11 0-112,-5 0-16,16 0 32,-11 0-40,9 0 48,-10-1-64,-4 1 24,12-5 16,-8 1 48,1-2-64,-1-6 88,-4 12-88,1-4-24,1-7 24,-2 6-64,0-8-48,0 13 112,-3-4-32,-1-9-32,-8 9 40,8-9-8,4 13 32,-12-5 0,8 2-24,-11 2 24,11 1 16,4 0-16,-16 0 32,5 3-80,6 1 64,-9 8 72,14-12-88,-5 4 16,-8 12 112,11-3 0,-3 1-24,5-14-104,-4 13 120,1 3-8,0-3 32,3-1-64,0-12-80,0 16 104,2-3 8,3 1-56,7 1-64,-12-15 8,4 4 24,11 13 72,-9-5-48,9-8 56,-15-4-104,12 5 56,1-1-40,0-4-16,0 0-40,-13 0 40,13 0-32,-1 0-48,-1 0 8,-5-2-96,-6 2 168,14-4-272,-2 0-184,-8-2-272,9-8-208,-13 14 936,5-6-1217,6-12-159,-6 4-200,-1-2-129,-4 16 1705,6-17-1736,-1-3-88,1-1-161,0 0 25,-6 21 1960</inkml:trace>
  <inkml:trace contextRef="#ctx0" brushRef="#br0" timeOffset="1">520 41 5353,'0'0'0,"1"-4"1952,2-9-584,2 7-223,-5 6-1145,4-11 1072,-1 8-248,1 0-16,-1 3-72,-3 0-736,2 0 608,0 4 25,0 15-65,-2-3-32,0-16-536,0 23 432,0 6-72,-3 9-56,-1 1-80,4-39-224,-5 39 288,1 1-80,-9-7-8,10 1-40,3-34-160,-4 30 112,-1-4-80,1 0 40,0-4-24,4-22-48,-3 21 0,0-2 48,3-4-72,0-4 24,0-11 0,0 4-72,0 11-280,0-15-448,0 4-664,0-4 1464,0 3-2185,0-3-535,1 0-241,-1 0-1128,0 0 4089,0-1-2976,0 1 2976</inkml:trace>
  <inkml:trace contextRef="#ctx0" brushRef="#br0" timeOffset="2">837 287 2864,'0'0'0,"0"-3"1472,-3-1-487,0-9-25,3 13-960,-3-4 968,3-2-48,0-9-144,0 11-87,0 4-689,0-14 536,1 2-96,5 0-88,6 8-32,-12 4-320,4-16 328,8 10-56,-7-7-80,11 10-80,-16 3-112,6-4 88,10 3-64,-5-1 16,-6 2 16,-5 0-56,13 0 8,-9 3 56,0 9-16,1-8-16,-5-4-32,1 16 40,-1-5-8,0-6 32,-4 12-24,4-17-40,-13 13 0,9 0 32,-14-1-32,5-1 8,13-11-8,-14 5 88,1 8 0,0-10-48,1 1 8,12-4-48,-4 4 24,-11 1-24,15-5 56,-2 2-16,2-2-40,0 3 0,0-3-56,4 0 0,2 0-24,-6 0 80,14 5-16,-2-1 8,1 8 32,0-8-24,-13-4 0,14 14-16,-1-2 16,0 1 16,0 1-32,-13-14 16,6 18 64,7-2 24,-10 0 8,0-2 120,-3-14-216,3 16 264,-3-3 48,0-2 161,-3 1 47,3-12-520,-12 3 520,8 9 56,-14-8-120,7 0-72,11-4-384,-12 5 304,1 6-120,6-11-80,-10 0-72,15 0-32,-5 0 48,-8-1 0,9-4-56,-9 0-32,13 5 40,-3-13-112,-1 8-192,-1-1-216,1-7-368,4 13 888,-3-4-1288,3-8-449,0 8-407,0 0-217,0 4 2361,3-6-2432,9 0-937,-12 6 3369</inkml:trace>
  <inkml:trace contextRef="#ctx0" brushRef="#br0" timeOffset="3">1194 235 6937,'0'0'0,"-5"-4"2721,-11-2-2073,16 6-648,-13-6 272,2 0 72,-1 5 160,1 1 192,11 0-696,-5 0 792,-11 4 8,12 9-95,-9-8-145,13-5-560,-3 18 424,-1-6-136,1 1-104,3-1-16,0-12-168,0 11 184,4-8-8,8 11-16,-6-11-56,-6-3-104,17 5 80,-3 6 32,1-11-8,1 0-24,-16 0-80,16 0 64,-2-1-24,2-2 32,-2-1-72,-14 4 0,13-5 48,1-9 0,-9 9-64,1-10 96,-6 15-80,6-12 0,-3 0 0,-3 1 0,0 7 24,0 4-24,-5-16 40,-10 11-56,10-6 16,-14 6-24,19 5 24,-13-5-32,0 0 32,0 1-48,2 0 40,11 4 8,-5-3 0,-9 1-72,11-2-40,0 2-224,3 2 336,-3-2-952,3 0-664,0 1-681,5-1-440,-5 2 2737,5-4-2736,8-8-929,-13 12 3665</inkml:trace>
  <inkml:trace contextRef="#ctx0" brushRef="#br0" timeOffset="4">1316 44 8465,'0'0'0,"0"-4"1993,0 4-1993,0-12 944,0 11-416,2-2-72,2 3 56,-4 0-512,3 4 568,1 8 73,-1 2-17,0 1-72,-3-15-552,2 23 448,-2 3-120,0 0-96,0 1-72,0-27-160,1 25 104,1 0-48,-1-1-24,0 2-16,-1-26-16,2 22 8,-1 0 24,1-2-16,-1-4-16,-1-16 0,0 19-48,0-4-56,0-2-168,0-1-320,0-12 592,-3 3-1104,0 1-713,1 1-503,2-1-257,0-4 2577,0 3-2688,0-3-841,0 0 3529</inkml:trace>
  <inkml:trace contextRef="#ctx0" brushRef="#br0" timeOffset="5">1493 62 6281,'0'0'0,"0"-3"3649,0-2-2273,1 1-520,-1 4-856,0-1 760,2-1-56,-2 2 49,0 0-33,0 0-720,0 12 600,-5-8-32,-8 15-152,9-3-168,4-16-248,-17 20 112,4 5-48,-2-1-40,-2 2-40,17-26 16,-17 22 16,1-2 24,0 0-48,1 1-8,15-21 16,-14 15 16,2 0-64,8-11-8,-11 8-24,15-12 80,-2 0-80,-1 3-136,0-3-48,3 0-128,0 0 392,0 0-592,1-5 136,5-9-24,7 8 152,-13 6 328,6-16-169,8 5 41,-1 6 96,-1-8 8,-12 13 24,13-4-16,0 0 24,0-1 32,-2 2 24,-11 3-64,12-1 129,-8 1-1,8 0-16,-8 0 72,-4 0-184,6 4 96,0 8 32,0-8 0,-2 9-80,-4-13-48,4 3 112,1 10-80,-1-9-32,-1 11-8,-3-15 8,1 4 0,1 9-136,-1-10-40,-1 1-376,0-4 552,0 3-1137,0 0-583,0-3-481,0 0-71,0 0 2272,2 0-2321,-1 0-551,-1 0 2872</inkml:trace>
  <inkml:trace contextRef="#ctx0" brushRef="#br0" timeOffset="6">1559 60 7465,'0'0'0,"0"0"0,0-1 1921,0-4-913,2 1-384,-2 3-128,0 1-496,1 0 520,1 4 160,-1 12 88,1-2-7,-2-14-761,1 16 648,0 6-192,1 2-128,-2 1-72,0-25-256,0 25 152,0-4-40,1 2-40,1-1-80,-2-22 8,0 22-24,1-2 24,1-6-8,-1 1-24,-1-15 32,3 13-56,-2-9-104,2 9-120,-1-10-200,-2-3 480,1 3-776,-1 0-225,2-3-223,-2-1-136,0 1 1360,1-5-1416,1-8 39,-2 7 225,0-11 320,0 17 832,0-16-456,0 0 272,0 0 192,0 0 320,0 16-328,0-14 664,0 2 360,0 7 304,0-8 17,0 13-1345,0-5 1224,-3-1-136,3 2-120,-3 0-111,3 4-857,0-5 712,0 3-120,0-1-168,3 1-168,-3 2-256,4-1 160,9-1-72,-1-1-64,1-1-56,-13 4 32,13-1-72,0-1-152,-2 1-376,1 1-696,-12 0 1296,6 0-2257,8 3-656,-8 8-407,5-8-1177,-11-3 4497,0 0 0</inkml:trace>
  <inkml:trace contextRef="#ctx0" brushRef="#br0" timeOffset="7">1525 354 6241,'0'0'0,"-21"4"3657,1 13-2761,20-17-896,-23 16 456,7 0 80,5 0 208,6-3 104,5-13-848,-11 12 913,11 1-105,-3-9-192,3 12-136,0-16-480,0 4 304,4 9-64,9-10-120,-1 1 24,-12-4-144,13 5 112,0-2-64,4 0 32,-3-3-8,-14 0-72,16 0 48,-1 0 32,-2-2-32,0-1-64,-13 3 16,6-4 16,7-2 8,-9-7-24,-1 9 64,-3 4-64,3-15 0,-3 11 16,0-9-16,-12 7 8,12 6-8,-4-14 16,-13 8-32,4-6 16,-3 11-32,16 1 32,-15-4 0,1 2-16,1 1-8,8-1-16,5 2 40,-11-1-112,8-1-152,3 1-448,0 1-648,0 0 1360,0 0-2225,4 0-719,14 0-329,-4 3-1680,-14-3 4953,0 0 0</inkml:trace>
  <inkml:trace contextRef="#ctx0" brushRef="#br0" timeOffset="511">1922 143 5321,'0'0'0,"-3"-2"2888,-8 1-1335,11 1-1553,-5-3 1240,-8 1 8,10-1 40,-1 1 57,4 2-1345,-3-3 1232,-1 1-160,1-1-336,3 2-200,0 1-536,0 0 361,0-2-153,1 2-64,5 3-128,-6-3-16,13 3 48,-7 2-56,8 6 32,-8-8 56,-6-3-80,15 4 16,-10 8 24,11-9-104,-11 1-8,-5-4 72,13 13-208,-9-13-112,0 3-257,1 0-247,-5-3 824,3 3-1184,-2 0-520,-1 0-441,-3-1-399,3-2 2544,-4 5-2641,-8 6-184,-2-12-191,14 1 3016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33.772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50 165 6625,'0'0'0,"-5"0"1832,-6 0-559,11 0-1273,-3 0 944,0 0-144,3 0-64,1-1-48,-1 1-688,6 0 640,9-2-7,-10 1-193,13-2-120,-18 3-320,17-4 232,1-1-160,3 1 40,1 0-120,-22 4 8,22-2-16,-1 1-16,0-2-128,-6-2 40,-15 5 120,15-3-160,-9 2-24,-1 0 88,0 1-24,-5 0 120,1 0-96,-1 0 32,0 2 56,-13 3 32,13-5-24,-4 4 8,-13 8 88,2-9 0,1 10 96,14-13-192,-16 4 344,1 9 48,1-9 120,2 9-16,12-13-496,-4 5 408,-9 9-48,13-11-96,-3 10-88,3-13-176,0 0 24,1 4 32,5 1-8,9-1-24,-15-4-24,11 3 96,2 0-80,0-3-80,2 0 40,-15 0 24,13 0-96,1-2-16,-2-1-40,-6-1-80,-6 4 232,11-4-200,-9-1-56,-1 1 64,0 0 0,-1 4 192,0-5-248,0 0 48,-2-7-72,-3 9 88,5 3 184,-11-6-144,8-7 80,-2 9 32,-6-7 40,11 11-8,0-2 16,-4-2 0,-1 2 56,2 1-40,3 1-32,-3 0 32,3 0-24,0 0 0,0 4 32,0-4-40,0 5 32,0 8 32,0-2 0,0 2 24,0-13-88,0 15 128,0-1-16,0 2 40,0 0-80,0-16-72,0 19 72,-3-2 48,1 0-168,-3 2 152,5-19-104,-4 16 64,-9-2-32,10 1 72,-9-4-56,12-11-48,-4 5-72,-10 11 64,9-12-24,-12 8-40,17-12 72,-12 3-56,-1 1-56,2-1-32,-2 0-16,13-3 160,-12 0-88,8 0-24,-13 3 48,12-3 64,5 0 0,-14 0 40,11-2 40,-9 1 56,12-1 8,0 2-144,-3-1 224,1-2 24,2-1-8,0-1 16,0 5-256,2-4 256,10 1 40,-6 0 8,11-1 32,-17 4-336,15-3 288,0 0-71,4 1-57,0 0-80,-19 2-80,23-3 88,0 0-48,0 0 32,1 1-48,-24 2-24,21-4 8,0 3 8,-4 1-40,0 0-16,-17 0 40,15 0-32,-4 0-32,1 0 0,-8 0 8,-4 0 56,4 3-112,1-3-32,-4 0-97,1 0-87,-2 0 328,0 0-448,0 0-288,0 0-296,0 0-344,0 0 4968,0-2-9017,0-1 3145,0 0-305,0 2-79,0 1 2664,0-4-2825,0-1 633,0 5 2192</inkml:trace>
  <inkml:trace contextRef="#ctx0" brushRef="#br0" timeOffset="1">347 44 4777,'0'0'0,"2"-5"2208,-2 5-2208,1-13 1496,1 8-375,1-1-313,1 3-136,-4 3-672,4 0 632,1 0 0,-1 4 16,0 14 0,-4-18-648,5 13 577,-4 4-57,2 5-88,-1 1-72,-2-23-360,1 26 328,-1 3-64,0-2-48,0 3-56,0-30-160,0 28 112,0-1-32,0-1-8,0-2-32,0-24-40,0 21 56,0-1-40,0-1 8,1-4-72,-1-15 48,2 14-184,-1-10-216,1 11-528,-1-12-649,-1-3 1577,2 4-2256,-1 1-409,2-1-55,0-1-217,-3-3 2937,3 0-2752,-3 0 2752</inkml:trace>
  <inkml:trace contextRef="#ctx0" brushRef="#br0" timeOffset="2">582 90 9714,'0'0'0,"0"0"0,0-4 2504,0-8-1616,0 8-304,0-1-47,0 5-537,0 0 496,0 0-16,-3 3 32,0 10-80,3-13-432,-13 12 376,1 2-80,1 4-112,-4 2-80,15-20-104,-13 23 40,-1 2-16,-1-4 0,1 1 0,14-22-24,-15 20 0,1-3-48,2 2 8,1-4-32,11-15 72,-4 13-184,-12-2-104,13-8-232,-2 9-200,5-12 720,-4 0-840,1 0-33,3 0 41,0-6 88,0 6 744,5-16-560,8 3 120,-8 0 176,11 2 112,-16 11 152,12-14-80,-1 10 96,1-9 64,-1 10 64,-11 3-144,5-3 208,9 0 16,-9 2-8,9 1 32,-14 0-248,4 3 232,8 1-40,-8 12-16,8-4-48,-12-12-128,4 13 88,1 0-56,0 3-32,1-5-40,-6-11 40,4 15-88,-2-2 8,-1-9-120,1 8-288,-2-12 488,0 2-1040,0 1-625,0 2-463,1-1-337,-1-4 2465,0 3-3464,0-3 3464</inkml:trace>
  <inkml:trace contextRef="#ctx0" brushRef="#br0" timeOffset="3">625 23 9097,'0'0'0,"0"0"721,-3 5-601,3-5-120,-3 13 40,3-2 112,0 5 96,0 0 128,0-16-376,0 17 504,0 2-8,0 2-40,-3 2-104,3-23-352,0 26 240,-3-2-144,3 2-40,0-1-48,0-25-8,0 24 0,0-2 64,0-3-48,0-3-8,0-16-8,0 14 32,2-9-40,-1 9 24,-1-11-16,0-3 0,0 3-8,0 0 8,0-3-8,0 0 16,0 0-8,0 0-8,-3-2 0,3-1-16,-2-1 16,2 4 8,-3-4 0,0-8 56,0 8 40,3-11 16,0 15-112,-3-5 184,0-8 24,3 8 72,0-1 97,0 6-377,0-11 408,0 7 24,0-9-40,0 10-48,0 3-344,0-6 336,2 1-72,-1 1 8,3-2-88,-4 6-184,5-5 112,6-1 16,-6 1-160,0 3 80,-5 2-48,13-2-16,-7 1 32,9-1-40,-11 1 0,-4 1 24,13 0-24,-9 0-80,8-2-24,-9 2-144,-3 0 272,4 0-504,0 0-280,1 0-512,-2 0-545,-3 0 1841,3 0-2392,1 0-441,-1 0-1448,-3 0 4281</inkml:trace>
  <inkml:trace contextRef="#ctx0" brushRef="#br0" timeOffset="4">790 106 9562,'0'0'0,"-5"-5"2032,1 1-928,-9 0-200,13 4-904,0-3 897,-3 1-81,0 2-184,3 0-152,0 0-480,-3 3 264,3 2-96,0 9-16,2-10-32,-2-4-120,3 21 40,1-7 32,0 1-24,1-1-16,-5-14-32,4 13 120,0 0-136,-1-1-16,2 1 8,-5-13 24,3 4-56,1 9-24,-1-10-8,-2 1-152,-1-4 240,2 3-512,-2 0-168,0-3-360,0 0-321,0 0 1361,0-1-1720,0-4-168,0-6 31,0 5 257,0 6 1600,0-16-1160,0 3 407,-3-1 377,3-4 256,0 18 120,0-19 160,0 2 312,1-2 361,1 6 327,-2 13-1160,3-11 1416,-2 5-40,2-7-103,0 9-153,-3 4-1120,4-5 952,-1-1-72,1 2-135,2 1-121,-6 3-624,12-4 496,-8 2-112,2-2-128,7 4-16,-13 0-240,4 0 168,9 0-88,-8 13-24,8-10-48,-13-3-8,4 14 0,2-1 0,-2 2 0,0-2 16,-4-13-16,2 16-48,-2-2-8,0 1-24,-3-1 16,3-14 64,-4 15-160,-1-4 16,-9 1-256,11-8-160,3-4 560,-15 15-736,11-11-169,-12 7 65,12-8 96,4-3 744,-17 5-568,5-1 224,0 8 192,1-12 72,11 0 80,-4 4 64,-10-1-8,12 1 40,-1-1 32,3-3-128,0 3 176,-3-3 48,3 0 80,0 0 24,0 0-328,1 0 304,4 0-8,6 0-72,-6-1-64,-5 1-160,13-5 88,-2 2-40,-7 0-48,11 0-40,-15 3 40,6-2-104,7-1-144,-8 1-216,7 1-392,-12 1 856,4-5-1192,8 1-321,-9-2-151,1 1 48,-4 5 1616,6-12-1625,-2 8-103,1-9 232,-5 13 1496</inkml:trace>
  <inkml:trace contextRef="#ctx0" brushRef="#br0" timeOffset="5">918 32 2488,'0'0'0,"2"-4"2841,-2 4-2841,1-6 1960,-1-10-456,2 12-391,-2 2-241,0 2-872,1 0 624,1 0-136,1 3 16,-2 0 16,-1-3-520,3 13 576,-2 0-15,1 2-1,-1 2-88,-1-17-472,2 20 352,-1 2-16,-1 2-128,0 1-64,0-25-144,2 22 128,-2-1-32,0 0-80,0-1 48,0-20-64,1 19 24,1-4-16,-1-1 8,-1-1-104,0-13 88,1 4-160,-1 7-256,0-8-464,0 0-465,0-3 1345,2 0-1728,-2 0-160,0 0 39,1 0 217,-1 0 1632,0-3-1456,0-8 223,0 5 273,0-13 248,0 19 712,0-16-448,0-3 256,0 1 168,0-1 336,0 19-312,0-16 712,0 10 384,0-10 441,0 12 87,0 4-1624,0-4 1408,0-2-240,0 2-247,2 1-241,-2 3-680,3-2 464,0-2-176,1 2-128,2 1-96,-6 1-64,5-1-48,7 1-136,-8 0-216,9 0-504,-13 0 904,5 0-1433,0 0-519,7 2-577,-9 1-991,-3-3 3520</inkml:trace>
  <inkml:trace contextRef="#ctx0" brushRef="#br0" timeOffset="6">842 259 8409,'0'0'0,"0"0"0,-22 17 2249,1 1-1665,-3 3-112,8 0 192,16-21-664,-2 4 904,-3 9 153,2-9-17,3 11-168,0-15-872,0 4 688,0 9 16,2-1-328,9-8-112,-11-4-264,13 13 216,3-9-64,2 8 89,2-9-33,-20-3-208,19 11 136,-2-8-144,0 2 16,1 6-32,-18-11 24,17 0 0,-1 3 88,0-3-128,-2 0-104,-14 0 144,15 0-417,-1-1-479,2-4-600,-1 0-889,-15 5 2385,17-6-3184,2 1-449,-1 1-1672,-18 4 5305</inkml:trace>
  <inkml:trace contextRef="#ctx0" brushRef="#br0" timeOffset="1204">1348 145 7073,'0'0'0,"-12"-15"3505,12 15-3505,-4-14 952,-9-2-424,13 3-144,0 10-56,1 0 32,-1 3-360,5-1 408,-1-2-24,9 0 33,-7 0-89,-6 3-328,16-1 280,-3-1-64,1 1-88,-1 1 8,-13 0-136,16 0 128,-3 3 32,0 0-32,-7 1 0,-6-4-128,13 14 168,-10-9-56,-2 12 24,1-4-24,-2-13-112,0 16 64,-12-2 56,8 4-64,-15-1 48,5 2-88,-4-2 0,1 3-72,17-20 56,-31 31-160,7-7-96,8-5-448,13-14-432,-1 8-585,4-13 1721,-5 2-2200,3 1-177,2 0 105,0-3 87,0 0 2185,1 0-2696,-1 0 2696</inkml:trace>
  <inkml:trace contextRef="#ctx0" brushRef="#br0" timeOffset="1205">1498 38 7113,'0'0'0,"0"-2"1512,2 1-880,-2 0-327,0 1-305,1-2 352,0 2 232,2 0 128,-1 4 200,-2-4-912,3 15 816,0-1-128,0 2-159,-2 3-177,-1-19-352,1 22 280,1 2-144,-1 2 56,1-1 8,-2-25-200,1 26 208,1 0-8,-1 0-104,1 0 0,-2-26-96,0 25 0,1-4-16,-1 1 32,0-3 40,0-19-56,0 16 56,0-2-48,0-2-40,0-9-96,0-3 128,-3 13-88,0-13 0,3 0-200,-3 0-136,3 0 424,0 0-584,-3 0-9,1-5 121,2-8 136,0 13 336,-3-13-192,3 0 112,0-3 32,0 0 56,0 16-8,0-17 88,0 1-48,0-1 112,0 1 104,0 16-256,0-13 152,1 0 40,1 0 8,0 7-128,3-8 88,-2 9-23,1-6-129,2 8 32,0-3-56,5-6-104,-7 10-9,8-3-207,-12 5 336,6-11-728,7 8-416,-9-2-368,9-6-169,-9 7 49,8-9 272,-9 8 335,1-9 313,-4 14 712,5-6-384,-1-10 232,-1 4 152,-2 7 232,-1 5-232,2-13 544,-2 8 337,0-6 343,0 8 160,0 3-1384,0-4 1344,-3 1-167,0 0-193,0 1-152,3 2-832,-4 0 752,-1 0-48,1 0-8,0 3 1,4-3-697,-5 5 528,2 6-8,-1-8-128,1 10-192,3-13-200,0 4 288,0 15-40,0-7-96,0-1 8,0-11-160,2 12 120,3-1-120,7-6 112,-8 11-8,-4-16-104,15 3 96,-9 1 32,10 0-56,-5 1 56,-11-5-128,12 2 40,-1 1-56,1-3 8,-1 0-96,-11 0 104,12 0-96,-1 0-152,1-1-232,-8-1-216,-4 2 696,15 0-1040,-11-1-329,8 0-295,-9 1-296,-3 0 1960,2 0-2105,1 0-7,-1 0 119,-2 0-647,0 0 2640,0 0 0</inkml:trace>
  <inkml:trace contextRef="#ctx0" brushRef="#br0" timeOffset="1206">1563 311 6033,'0'0'0,"-3"0"1920,-1 0-704,4 0-1216,-4 3 729,-1-3-225,1 3-120,0-3-48,4 0-336,0 0 296,0 0-64,5 0-88,11 0-80,-16 0-64,15 0 8,4 0-64,1-2-80,1 1-88,-21 1 224,25-3-328,-2 2-96,2-1-64,-4 1-32,-21 1 520,21-2-513,-4 1 97,-3 1 128,-8 0 160,-6 0 128,6 0-8,-2 3 88,-4-3 120,0 4 72,0-4-272,-13 4 400,0 8 113,-1-9 71,-3 1 144,17-4-728,-21 12 784,1-8 80,0 9-24,0-9-39,20-4-801,-18 15 672,1-11-176,2 12-120,4-4-32,11-12-344,-4 11 248,-8-6-48,12 9-40,0-10-72,0-4-88,0 13 96,1-10 8,11 2-56,0-1 8,-12-4-56,15 3 24,3 0-64,1-3 64,2 0-72,-21 0 48,22 0-80,-2-2 24,2-2-48,-3-8 16,-19 12 88,16-2-80,-3-4 16,-2-7 24,-6 8 0,-5 5 40,11-13 64,-9 2-104,-1-1 40,-1 1 16,0 11-16,0-12-104,-3-1 136,-8 2-8,6-2 8,5 13-32,-16-5 80,3-8-32,-1 12-56,1-4-8,13 5 16,-15-2 24,4 0-136,-1 2-104,8 0-632,4 0 848,-4 3-1785,-1 0-991,5 1-817,0 9-1968,0-13 5561,0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35.831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187 131 3336,'0'0'0,"-4"-5"1433,-8-6-705,12 11-728,-4-4 544,-8-11 72,9 14 184,-8-1 232,11 2-1032,-3 0 1137,-10 0 31,9 0-72,-12 3-104,4 0-88,1 1-119,-2 12-9,-2-1-32,15-15-744,-14 16 704,1 2-96,1-3-80,9-1-144,-8-1-128,11 3-79,0-1-137,0-2-16,3-2-16,2-6-16,11 12 8,-3-13-24,-13-4 24,15 12 8,1-12 8,0 0-16,-1 0 0,-15 0 0,16-2-64,-1-1 112,-1-1-96,1-10-1,-15 14 49,11-5-32,1-11-136,-8 11 80,2-8-56,-6 13 144,4-6-56,-2-10 32,-2 4-16,0-1 16,0 13 24,-5-13-24,-9 8 0,10-8 64,-14 8 16,18 5-56,-11-11 40,6 8-80,-12 1-56,13 2-80,4 0 176,-13 0-328,10 0-112,0 0-544,0-1-584,3 1 1568,0-2-2265,0 2-351,1 0-41,12 0-48,-13 0 2705,0-11-3248,0 11 3248</inkml:trace>
  <inkml:trace contextRef="#ctx0" brushRef="#br0" timeOffset="1198">258 1 8153,'0'0'0,"0"0"0,0 0 1409,-4 3-761,-1 1-224,2 12 64,3-16-488,0 14 632,-2 5 96,2 3 88,0 2-31,0-24-785,0 29 656,0 0-104,0 0-168,1-3-112,-1-26-272,3 28 192,1-1 8,1-1-80,0 0-96,-5-26-24,12 23 40,-8 0-88,1-1-8,6-2 64,-9-2-40,2-5-16,-3-9-72,1 9-240,-2-13 360,1 3-760,1 0-617,-2-3-567,0 0-456,0 0 2400,0 0-2561,1 0-344,-1 0-335,0 0 3240</inkml:trace>
  <inkml:trace contextRef="#ctx0" brushRef="#br0" timeOffset="1199">293 80 10626,'0'0'0,"0"-4"1192,-3-9-800,3 7-216,0 6-176,0-6 248,3-5 152,8 8 16,-5-1 80,-6 4-496,14-5 489,-8 2-121,10 2-72,-10 1-176,-6 0-120,17 0 8,-4 3-8,0 8 0,-7-6 80,-6-5-80,12 14 32,-9-1 24,-1 0-48,0 4 56,-2-17-64,0 19 136,-3 0 64,-1 0 88,-11 1-72,15-20-216,-11 19 328,-2 0-8,-2-2-64,2-4 136,13-13-392,-11 16 344,6-3-80,-8 0-16,10-2-128,3-11-120,-3 5 64,3 6-8,0-8-64,0 2 8,0-5 0,5 11 8,1-8-8,5 0 17,-5 0 39,-6-3-56,14 0 40,-8 0-64,12 3-73,-7 0-71,-11-3 168,12 0-312,-1 0-168,-5-2-144,8-2-448,-14 4 1072,5-3-1472,8-1-505,-9-1-311,2-1-137,-6 6 2425,6-11-2448,-2 7-465,-1-9 649,-3 13 2264</inkml:trace>
  <inkml:trace contextRef="#ctx0" brushRef="#br0" timeOffset="1200">449 236 7553,'0'0'0,"-3"-1"1768,-1-1-775,4 2-993,-12-2 720,12-1-144,0 1-48,0 1-24,0 1-504,0-2 360,0 1-48,3-2-104,1-1-72,-4 4-136,13-3 80,-7-2-120,8 1-24,-2 1-192,-12 3 256,12-4-336,-7 1-144,10-1-288,-11-1-200,-4 5 968,13-4-1072,-8-8 71,8 7 225,-11-14 336,-2 19 440,6-6-280,-1-8 168,-1 8 112,0-6 24,-4 12-24,5-4 216,-4-8 216,0 11 352,-1-1 217,0 2-1001,0 0 1120,0 0-32,0 0-160,0 0-72,0 0-4848,-2 5 8809,-1 8-4073,3 1-104,-3 4-128,3-18-512,-3 17 400,3 5-152,0-2-104,0-1-32,0-19-112,0 21 32,0 0-16,1-1-16,1-4 80,-2-16-80,3 17 0,-2-1-56,2 0 16,0-3-232,-3-13 272,1 13-472,1-9-424,-2 14-640,0-7-545,0-11 2081,0 4-2480,0 9-25,-3-10 64,-1 0-607,4-3 3048</inkml:trace>
  <inkml:trace contextRef="#ctx0" brushRef="#br0" timeOffset="1201">459 420 5881,'0'0'0,"0"0"0,-16 0 2328,3 0-591,-4 3-313,4 1-144,13-4-1280,-5 4 1264,-9 8-143,11-8-209,0 9-160,3-13-752,-3 3 648,3 10-152,0-13-120,3 13-64,-3-13-312,12 3 160,-1 9 9,2-8 15,2 0-64,-15-4-120,17 5 136,3-1-72,0 0-8,1-1-80,-21-3 24,20 3 0,-1 0-72,-3-3 32,1 0 40,-17 0 0,13-1-256,1-1-81,1-2-359,-1 1-504,-14 3 1200,15-4-1840,-2-8-841,1 8-680,-1-1-912,-13 5 4273,12-14-3896,-12 14 3896</inkml:trace>
  <inkml:trace contextRef="#ctx0" brushRef="#br0" timeOffset="2064">651 187 6281,'0'0'0,"0"-1"2024,0 1-2024,-4-3 1321,1 0-361,0-1-176,3-8-192,0 12-592,2-1 552,2-5-16,2-7-32,7 8 1,-13 5-505,4-11 328,12 8-72,-5 0-168,1 2-48,-12 1-40,12 0 48,-1 0-16,1 3 8,-7 1 0,-5-4-40,13 13 120,-8 0-120,1-2 104,-2-6 24,-4-5-128,1 20 64,-1-5 88,0-1-120,-4 3 8,4-17-40,-14 18 56,9-5-40,-12 1 56,4-1-96,13-13 24,-12 12-16,8-8 8,-10 10 32,11-14-40,3 0 16,-3 3 24,0 0-24,3-3-96,0 0 96,0 3-72,0-3 0,0 0 24,1-1-40,-1 1 88,5-2-64,8-1 40,-9-1 8,9-2 48,-13 6-32,6-11 32,8 6-40,-8 1 16,10-8-8,-16 12 0,6-4-8,10-2 48,-5-10-16,1 11-24,-12 5 0,11-13 24,1 7-48,-6-11 88,8 2 0,-14 15-64,6-16 48,8-3 16,-2 3-64,-1 1-24,-11 15 24,6-15 0,9 1 0,-11 2-64,8 8 8,-12 4 56,1-13-24,1 13-8,-1-2 136,-1 1 0,0 1-104,0 0 104,0 0 8,-3 0-72,-1 11 40,4-11-80,-5 12 104,-8 2 64,10 5-16,-8 6 112,11-25-264,-3 24 248,-9 4 32,10-1 32,-1-4-88,3-23-224,-5 25 240,2 1-128,1 2-16,2-2-96,0-26 0,0 26-24,1 0-8,0-3-80,4 1 72,-5-24 40,4 21-96,0 0-152,1-3-104,-1-3-656,-4-15 1008,4 15-1896,1-4-873,1-6-544,7 9-520,-13-14 3833,2 0-3680,-2 0 3680</inkml:trace>
  <inkml:trace contextRef="#ctx0" brushRef="#br0" timeOffset="2825">1232 150 2400,'0'0'0,"-3"-5"1920,3 5-1920,-4-13 1513,-12 9-177,12-9-120,-9 11-87,13 2-1129,-5-1 1128,-6 1-96,8 0-56,0 0 0,3 0-976,-3 0 849,0 0-161,3 0-152,0-1-192,0 1-344,2-5 280,4 4-80,8-4-24,-2 3 8,-12 2-184,13 0 80,3-3 16,1 1-16,0 1-48,-17 1-32,22-2 80,-2-1-16,2-1-32,-3 1 0,-19 3-32,15-4 40,0 2 8,-3 2-48,-8 0 8,-4 0-8,11 3 0,-9 2-8,-1 9-32,-1-10 56,0-4-16,0 18-24,-4-5 32,-9-2 80,9 4-24,4-15-64,-18 14 112,5 2-24,-4 2-40,0-3 16,17-15-64,-19 16 64,1 0-48,0-1 32,-1-1-48,19-14 0,-19 12-24,2 2-16,-2-11 104,3 1-80,16-4 16,-13 12 0,9-9-8,-9 0-72,10 0 8,3-3 72,-3 0-120,3 0-32,0 0-120,0-2 80,0 2 192,0-6-224,1-5 32,5 5 80,7-7 56,-13 13 56,4-4-24,12-1 56,-4 0 48,1 0-80,-13 5 0,14-4 56,2 1-40,-1 2-16,1-1 0,-16 2 0,16-1 16,-2 1-24,0 3-48,-2-1 80,-12-2-24,13 3-48,-7 9 72,7-9 56,-7 1-96,-6-4 16,13 13-8,-9-10-72,0 11-112,1-9-136,-5-5 328,4 13-600,-1-10-296,-2 0-345,1 1-303,-2-4 1544,0 3-1816,0-3-169,0 0 17,0 3 15,0-3 1953,0 0-2232,-5 0 512,5 0 1720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5:02.773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24 164 968,'0'0'0,"0"0"0,2-11 656,1-3-288,2 0-248,1 8 56,-6 6-176,4-15 136,8 11 104,-8-9-8,8 10-72,-12 3-160,4-5 168,10-1-144,-10 2 0,8 0 32,-12 4-56,4-3 48,2 1-48,0 2-96,-2 0-48,-4 0 144,5 5-312,-1-1-384,-2 11-176,-2-12-176,0-3 1048</inkml:trace>
  <inkml:trace contextRef="#ctx0" brushRef="#br0" timeOffset="1">68 295 1512,'0'0'0,"1"-3"544,-1 3-544,4-6 192,1-9-96,7 2 72,-8 1-16,-4 12-152,15-5 104,-9-12 80,7 6-64,-9 5-64,-4 6-56,13-16 48,-8 10 32,6-9-40,-8 9-40,-3 6 0,6-14-8,0 2-56,-1-4 16,-1 0-32,-4 16 80,3-15-104,-2-1-96,-1 4-40,0 0 32,0 12 208,0-11-120,0-1 96,0 8 24,-3-8 24,0 9-40,3 3 16,0-3 8,-2 0 24,-1 0-16,3 3 32,0 0-48,-3 0-32,3 0 64,0 3 8,-3 10-40,3-13 0,0 5 0,0 15-32,0-5 32,0 2 0,0-17 0,0 19 56,0 1 16,0 3-88,0-1 120,0-22-104,0 22 80,0-1-8,0-2 32,0 1-32,0-20-72,0 21 72,0 1-8,0-2 24,0-1 0,0-19-88,0 16 112,1-2-32,-1-10 24,2 12-200,-2-16 96,1 5-216,-1 6-256,2-6-360,-2-1-272,0-4 1104,0 0 0</inkml:trace>
  <inkml:trace contextRef="#ctx0" brushRef="#br0" timeOffset="2">40 445 1360,'0'0'0,"-12"13"784,8-2-416,4-11-368,-18 17 240,15-1-16,0-3-80,3 2-8,0-15-136,0 13 144,2-9-8,0 12 80,3-11-40,-5-5-176,12 4 176,-8 1 96,11-2-88,-9-1 25,-6-2-209,16 0 160,-5 0-56,3 0 56,-3-2-8,-11 2-152,14-5 136,-1-7 0,1 8-56,1-11-24,-15 15-56,13-6 72,2-8-16,-2 9 16,-7-6-64,-6 11-8,16-5 16,-11-7-56,6 8-96,-8-8-112,-3 12 248,5-4-368,1-9-185,-2 8-231,0-1-368,-4 6 1152,3-17-1944,-3 17 1944</inkml:trace>
  <inkml:trace contextRef="#ctx0" brushRef="#br0" timeOffset="3">223 129 2304,'0'0'0,"0"-1"880,-3-1-488,0 1-112,3 1-280,-3-2 120,3 1-64,0-1 16,2 1-8,-2 1-64,3-2 144,1-1 80,2-1-39,6-2-25,-12 6-160,6-12 80,8 10-64,-8-3 0,10-1 16,-16 6-32,12-6 64,0-5 8,-1 6 0,-5-1 8,-6 6-80,14-5 24,-10-7 24,0 9 0,2-3-8,-6 6-40,5-4 48,-2 1-16,-2 1-8,-1 2 0,0 0-24,0 0 8,0 0-16,-4 0 0,-1 3-24,5-3 32,-12 3-32,10 1-16,-10 8 16,7-9 32,5-3 0,-13 5-24,9 9-24,-11-2 0,11-8-32,4-4 80,-16 22-64,11-7 96,-10 1-40,11 3 80,4-19-72,-13 19 56,10-3 0,-1 2 32,-1-2 0,5-16-88,-3 5 56,3 14-48,0-15 32,2 0-40,-2-4 0,6 5 72,7-5 16,-7 0-64,10-2 8,-16 2-32,13-6 56,3-7-40,2 7 64,-2-10 8,-16 16-88,17-6 40,1-8-8,-3 9-32,-2 1-32,-13 4 32,6-4-48,6-1 8,-10 4-40,0 1-16,-2 0 96,1 0-104,-1 3 48,0 1 16,-3 9 40,3-13 0,-11 13-16,6 2-40,-8 3 8,9 2 24,4-20 24,-13 19-8,8 3 8,-11 2-16,12-4-16,4-20 32,-15 21 0,10-1-8,-9-1 64,9-1-96,5-18 40,-14 18-168,11-2-40,-9-2-88,9 1 111,3-15 185,-12 13-104,8 1 72,-9-1 0,8 0-8,5-13 40,-11 13-64,8-1 16,-2-8 72,1 8 16,4-12-40,-4 0 80,1 3 24,3-3 9,0 0 55,0 0-168,1 0 224,3 0 32,8-1-40,0-13-16,-12 14-200,15-11 120,2-4-24,1-4-16,2 4-32,-20 15-48,24-16 72,-2-2 0,0 2 16,-2 0-48,-20 16-40,21-15 16,-3 11-8,-2-9-8,-3 8-48,-13 5 48,12-4-48,-8 0-104,2 1-72,-2 1-16,-4 2 240,3-1-320,-1-4-8,-2 1-49,0 1-55,0 3 432,0-4-576,0-1-400,-3 1-552,3 4 1528</inkml:trace>
  <inkml:trace contextRef="#ctx0" brushRef="#br0" timeOffset="4">503 4 1176,'0'0'0,"0"0"1048,0 0-1048,-3 3 448,0 2-352,0 7-96,3-8-32,0-4 32,-2 19-80,2-3-8,0 2 8,0 2 16,0-20 64,0 24 24,0 4 64,0-1-16,0 1 16,0-28-88,0 28 72,0 0-24,0-3 32,0 1 0,0-26-80,0 25 56,0-4 32,1-2 0,0-3 0,-1-16-88,2 12 64,-1 1 0,2-9-8,0 11-8,-3-15-48,3 3-16,0 1-88,-1-1-152,1 0-192,-3-3 448,1 0-712,3-1-112,-2-11 8,-2 12 816</inkml:trace>
  <inkml:trace contextRef="#ctx0" brushRef="#br0" timeOffset="5">543 97 1072,'0'0'0,"0"-3"1136,0 3-1136,-3-4 864,-1-1-696,-1 1-48,2 1 16,3 3-136,0-2 96,0 1-64,0 1 32,0 3-40,0-3-24,0 4 8,0 12 64,0-4-56,0 3-56,0-15 40,0 16 48,0 0 8,0 0 32,0 0 72,0-16-160,2 16 112,-1-1 40,1 3-8,1-4 41,-3-14-185,2 14 224,3-3-40,-2-6 48,1-1-16,-4-4-216,5 5 272,6-3 16,-6-2-16,7-1-24,-12 1-248,5-4 176,12-1-32,-6 1-8,2-8-72,-13 12-64,14-4 56,-3-2-48,1-6-40,-6 8 0,-6 4 32,15-6-24,-11-6 40,9 9 0,-10-3 0,-3 6-16,5-6 24,-1 2-16,0-2 0,-2 2-32,-2 4 24,1-6-40,-1 0-88,0 2-16,-3-1-72,3 5 216,0-4-344,-3-1-112,1 1-144,-1 1-73,3 3 673,0-3-768,-3 3-136,0 0-376,-2 0-120,5 0 1400,0 0 0</inkml:trace>
  <inkml:trace contextRef="#ctx0" brushRef="#br0" timeOffset="6">569 417 728,'0'0'0,"0"0"0,0 0 624,0 0-184,2 0-112,2 0 8,-4 0-336,12 0 272,-8-5 88,14-1-8,-6-7-112,-12 13-240,14-6 224,2-11-56,1 4-112,0-1 16,-17 14-72,21-14 40,-2-1-8,-2 0 32,0 2 0,-17 13-64,11-4 8,-5-8-8,6 11-40,-9-2-16,-3 3 56,1-2-56,1 2 40,-2 0-16,0 0 40,0 0-8,-5 5-24,-8 11 0,9-12 48,-12 14-48,16-18 24,-15 14-16,-1 4-24,0 1-16,0 0 8,16-19 48,-17 21 0,4-2 16,1 1 32,8-1 8,4-19-56,-13 19 24,10 0 16,0-4-40,0-2-8,3-13 8,0 3 24,2 10 16,2-13 8,8 3 8,-12-3-56,4 3 80,11-3 24,-9 0 16,11-3 9,-17 3-129,13-4 136,2-9-96,1 8 32,-1-6-16,-15 11-56,15-6 32,-2-9 40,1 2-16,0 1-48,-14 12-8,13-13 32,0 1 8,-1 6-32,0-10 48,-12 16-56,5-4 8,9-11 0,-10 9 24,2 0-16,-6 6-16,4-11 8,1 9 24,-4-1-24,1 0 40,-2 3-48,0-1 40,0-1-40,0 1-40,0-1 8,0 2 32,-3 0 0,0 0 16,0-1 24,3 1-16,0 0-24,-3 0-8,0 0 8,3 0 40,0 0-48,0 0 8,0-1 8,-3 1-88,3 0-136,0 0-184,0 0 400,0 0-545,0 0-135,0 0-280,0-3-928,0 3 1888,0 0 0</inkml:trace>
  <inkml:trace contextRef="#ctx0" brushRef="#br0" timeOffset="1056">1294 28 72,'0'0'0,"0"0"48,-3 0-24,3 0-24,-4 0 16,-1 0 8,1 4 24,-9-1 40,13-3-88,-5 5 232,-8 6 88,9-8 64,-14 11-8,18-14-376,-4 4 128,-12 15 56,4-4-32,7 2 112,5-17-264,-16 18 392,12-2-128,-8 2 40,12-2-96,0-16-208,-3 13 152,3-9 8,0 11-24,3-15 40,-3 0-176,6 3 184,9 0 8,-9-3 17,10-3-33,-16 3-176,11-6 144,3-6 8,-1 8-16,0-9-72,-13 13-64,12-12 72,-6 0-32,5 1-40,-8-1 16,-3 12-16,5-6-24,-4-10-32,1 4-40,-2-3 16,0 15 80,0-13-96,-3 0 0,-2 1 16,-6 8-40,11 4 120,-3-12-48,-2 9-8,-7-1-24,10 1 31,2 3 49,-5 0-88,-7 0 8,9 0 40,1 4-8,2-4 48,-5 5-40,2 8-8,0 0 0,0 0 16,3-13 32,0 19 0,0 0 0,0 2 24,0 2-24,0-23 0,0 24-8,0-1 40,0-1-32,2 0 56,-2-22-56,1 21 64,1 1-8,-1-2 8,1 0-16,-2-20-48,1 17 32,1 1 16,-2-1-48,0-1 0,0-16 0,0 17 0,-3-1-112,0-3-48,-2 2-104,5-15 264,-4 13-320,-8 0 88,9-1 48,-11-1 48,14-11 136,-12 12-72,-1-7-8,-2 14 8,2-15 40,13-4 32,-15 13 0,0-10 40,2 2 40,2-2 72,11-3-152,-12 3 192,7-3 24,-8 2 40,10-2 0,3 0-256,-4 0 272,1 0-23,3 0-57,0-1-48,0 1-144,0-1 152,4-2 8,9-3 88,-1-7 0,-12 13-248,16-6 192,3-8-40,3 9-48,2-9-56,-24 14-48,25-4-24,0-9 8,0 10-56,0 0 16,-25 3 56,25-5 8,-3 1 8,1 0 8,-2 1 24,-21 3-48,17-2 8,1 1-16,-2-1 0,-1 2-40,-15 0 48,13 0-40,-7 0-40,5 0-64,-9 0-48,-2 0 192,1 3-256,1-3-88,-1 0-24,-1 0-41,0 0 409,0 0-472,0 0 32,0 0-264,-3 0-320,3 0 1024,-3 0-1480,3 0 1480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36:41.689"/>
    </inkml:context>
    <inkml:brush xml:id="br0">
      <inkml:brushProperty name="width" value="0.04996" units="cm"/>
      <inkml:brushProperty name="height" value="0.04996" units="cm"/>
      <inkml:brushProperty name="color" value="#3165BB"/>
    </inkml:brush>
  </inkml:definitions>
  <inkml:trace contextRef="#ctx0" brushRef="#br0">0 147 6657,'0'0'0,"0"-1"2344,0-1-1255,0 2-1089,0-3 648,0 3-136,0 5 8,0 15 160,0-20-680,0 19 776,0 1 0,0 6-143,2 3-137,-2-29-496,3 29 352,1 1-160,0-1 0,1-2-72,-5-27-120,6 28 48,5-2 32,-8 0-128,3-4 40,-6-22 8,6 23-16,-1-5 40,1-5 8,-2 0-8,1-8-104,-2 8-16,-2-13-8,1 0-112,-2 0 216,1 0-280,-1-2-264,0 1-176,0-2-97,0 3 817,-3-6-992,0-7 0,-1 2-8,0-2 112,4 13 888,-5-15-649,1 1 281,0-4 240,-1 1 224,5 17-96,-3-14 272,3-2 192,0 3 153,0 7 71,0 6-688,0-12 656,0 7-48,0-1-112,2-7-8,-2 13-488,4-5 448,0 1-64,1-2-40,1 1-144,-6 5-200,13-6 145,-9 0-81,10 2-40,-1-1 16,-13 5-40,15-1-8,-1-1-80,1 1-185,-2 0-311,-13 1 584,11 0-1160,1 0-528,-6 0-417,7 0-231,-13 0 2336,4 0-2921,2 0 241,-6 0 2680</inkml:trace>
  <inkml:trace contextRef="#ctx0" brushRef="#br0" timeOffset="1">165 221 5353,'0'0'0,"0"0"0,0 0 3448,-4 0-2263,1 3-369,3-1-104,0-2-712,0 0 664,1-2-24,4-3-128,8 1-80,-13 4-432,4-4 361,13 2-81,-1-2-24,3-2-128,-19 6-128,20-4 48,4-2 32,-4 2-64,0-1 32,-3 1-176,-17 4 128,13-2-176,-1 1-24,-9 1-48,1 3 248,-4-3 0,2 4 88,-2 12 16,-3-4 272,-12 4 0,15-16-376,-14 20 408,-2 0 96,-1-1-160,17-19-344,-19 20 368,-1-1-72,1 1-64,1-3-88,4 4-64,14-21-80,-13 16 72,9 1-24,-12-1-96,13-5 8,3-11 40,-5 12-160,1-8-64,1 1-112,3-1-320,0-4 656,0 3-984,0-3-529,5 0-383,6 0-160,-11 0 2056,6-2-2025,8-3 249,-1-10 359,0 2 185,-13 13 1232,12-14-1032,0-2 336,-8 1 248,2-1 456,-6 16-8,5-14 640,0 8 584,-1-7 713,-1 12 271,-3 1-2208,1-2 1784,1 1-423,-2-1-393,1 1-296,-1 1-672,2 0 424,2-1 0,0 1-80,8 0-80,-12 0-264,4 0 152,8 0-48,-6 0-104,7 0-184,-13 0 184,5 2-224,8 1-56,-8 0-56,-1 0-24,-4-3 360,5 3-504,-3 0-336,0 0-288,-2 0-273,0-3 1401,0 4-1592,-3 10 16,-9-9 167,8 12-231,4-17 1640,-17 4-1456,17-4 1456</inkml:trace>
  <inkml:trace contextRef="#ctx0" brushRef="#br0" timeOffset="2">161 474 5473,'0'0'0,"-12"4"1792,12-4-1792,-4 12 1448,-10-10-287,14 1-313,0 0-80,0-3-768,0 3 712,2-3-56,10 0-32,0 0-55,-12 0-569,14 0 384,2-1-128,3-2-64,2-2-152,-21 5-40,22-2 32,1-1-32,-3 1-32,1 1-8,-21 1 40,17-2-216,0-1-32,-4 1 48,-7 0 72,-6 2 128,12 0-73,-11 0 138,2 0-105,-3 0 7,0 0 33,0 0 73,0 3-49,-3 1 96,0 8-72,3-12-48,-3 4 176,-1 9-16,1-10-48,0 12-16,3-15-96,0 4 32,0 12-16,0-5-48,2-6 24,-2-5 8,6 14-88,5-11-72,-7 12-304,2-13-465,-6-2 929,13 5-1712,-8-1-489,6-1-279,-7-3-641,-4 0 3121,12 0-3080,-12 0 3080</inkml:trace>
  <inkml:trace contextRef="#ctx0" brushRef="#br0" timeOffset="3">804 228 6769,'0'0'0,"0"0"0,-11-12 4793,6 1-3793,-14 5-528,8 0-16,11 6-456,-4 0 633,-11 5 47,11 6 40,-14-7-64,18-4-656,-13 18 440,0-7-80,-1 2-120,1 6-120,13-19-120,-12 16 112,-1 0 64,2-3-8,-2 1 16,13-14-184,-15 13 160,2 2-136,-1 1 8,-1-5-8,15-11-24,-13 13-32,-1-1-64,10-8-40,-11 9-120,15-13 256,-3 3-528,-1 1-280,1-1-384,0-3-209,3 0 1401,0 0-1472,0 0 40,0-1 216,2-2 303,-2 3 913,2-4-616,3-1 336,1 0 168,-1 0 112,-5 5 0,13-4 80,-8 0 136,9-1 184,-8 1 136,-6 4-536,16-4 593,-3-1-17,-2 2-72,2 2-120,-13 1-384,12 0 336,0 0-88,1 0-80,-2 3 0,-11-3-168,12 4 88,-6 0 16,7 9-32,-8-10-72,-5-3 0,13 5 16,-8-1-48,6 8-32,-8-10-24,-3-2 88,4 14-192,1-10-152,-2 0-288,-2 1-376,-1-5 1008,2 2-1457,-2 1-327,1 0-257,-4-7-1367,3 4 3408,0 0 0</inkml:trace>
  <inkml:trace contextRef="#ctx0" brushRef="#br0" timeOffset="4">848 99 10594,'0'0'0,"0"-19"3080,0 5-2511,0 1-361,0 13-208,0-4 144,1 4 152,0 16 136,2-2 176,-3-14-608,3 17 512,-1 4-24,-1 0-144,1 7-168,-2-28-176,2 30 168,1-1-80,2 3-40,-1-5-32,-4-27-16,3 26 8,0 2-40,1-4-8,-1 1 32,-3-25 8,3 23-32,0-4-40,-2 0-24,1-3-104,-2-16 200,3 11-376,-1-7-176,0 9-272,1-10-280,-3-3 1104,1 3-1249,1 0-31,-1 0 56,1-3 144,-2 0 1080,0 0-897,0-4 161,0-11 232,1 9 200,-1 6 304,1-17-176,1 3 120,-1-2 8,1 1 96,-2 15-48,0-13 168,1 0 216,1 2 336,-1 6 216,-1 5-936,3-14 1137,-2 10-105,2-9-168,0 8-160,-3 5-704,3-6 472,1-5-64,1 7-168,1-2-95,-6 6-145,11-12 48,-6 11-64,8-1-24,-8 1-24,-5 1 64,13-3-161,-8 0-95,0 0-240,7 2-360,-12 1 856,1-2-1168,4 1-248,-1-1-225,0 1 17,-4 1 1624,3 0-1536,2 0-377,-1 0-311,-4 0 2224</inkml:trace>
  <inkml:trace contextRef="#ctx0" brushRef="#br0" timeOffset="5">1205 93 7633,'0'0'0,"-5"0"2409,5 0-2409,-17 0 872,5 0-432,-4 0 40,3 5 192,13-5-672,-13 4 728,0 0 249,11 1-73,-10 8-152,12-13-752,0 3 480,-3 8-192,0-6-160,3 6-16,0-11-112,2 5 136,2-1-16,9-1 0,0 0 24,-13-3-144,14 0 128,2 3-104,-1-3 48,-4 0-96,-11 0 24,12 0-96,-1-2 64,1 1-112,-6-5 16,-6 6 128,13-6-152,-9 0 48,2-5 24,-2 8-32,-4 3 112,5-6-64,-4-11 0,1 5 24,-2-1-32,0 13 72,0-13-56,-3 0-88,-2 0 40,-6 0 80,11 13 24,-3-6 0,-9-7 48,8 9-8,-9 0 32,13 4-72,-4-5 80,-9 4 64,10-1-24,-9 1 16,12 1-136,-3 0 144,-1 0-64,-13 3 72,12 8-8,5-11-144,-17 13 208,5-8 48,9 12 16,-1-2 8,4-15-280,-13 15 248,10 4 57,-1-1-65,-1 3-104,5-21-136,-4 15 200,0 8-112,-1-1-40,3-4-24,2-18-24,0 21 24,0-7-72,0 2 8,0-12 88,0-4-48,4 18-56,0-15 40,9 8-120,-8-11-112,-5 0 248,16 3-473,-1-3-279,4 0-192,-1-3-280,-18 3 1224,20-3-1336,-6-1-185,2-9 49,-1 7 224,-15 6 1248,16-14-1001,-3 8 337,-2-10 272,-7 12 216,-4 4 176,6-12 128,-1 11 432,-4-1 297,-1 2 215,0 0-1072,0 0 1120,-3 0-208,-1 0 104,-8 0-71,12 0-945,-3 3 792,-10 1-40,9 8-296,-9-9-104,13-3-352,-4 11 320,-12-8-120,11 10-80,-6-1-96,11-12-24,-3 11-24,-9 1 48,9-9-24,-1 11 24,4-14-24,-4 5-24,-15 6 56,6-8-64,0 1-64,13-4 96,-16 12-184,12-9-288,-14 10-136,5-10-80,13-3 688,-14 11-648,-2 1 232,0-8 128,0 11 152,16-15 136,-16 4 0,2 8 24,1-10 112,1 1 80,12-3-216,-3 3 208,-1 0 0,0 0-16,4 0-40,0-3-152,0 0 120,4 0 32,11 0-120,-2 0 16,-13 0-48,15-1-32,3-4-16,1 1 64,1-1-96,-20 5 80,19-5-64,-2 0-112,-1 4-40,3-2 24,-19 3 192,16-1-176,-2-1 0,-1 2 24,-10 0 8,-3 0 144,4 0-97,-2 3 130,-1-3 63,-1 4 24,0-4-120,0 3 208,-4 2 48,-12 6 32,4-8 96,12-3-384,-11 12 392,-1-8-56,12 12-40,-3-3-72,3-13-224,-3 4 104,3 12-24,0-13 24,2 0-56,-2-3-48,14 3 88,-2 1-24,1 0-56,3 1-56,-16-5 48,11 4-112,1-4 16,2 0-88,-1 3 88,-13-3 96,13 0-96,0 0-8,-7-1 72,7-5-256,-13 6 288,3-6-248,0 0 24,-2 2 40,-1 0 448,0 4-264,0-6 256,-4 0 88,-9-6-24,9 8-192,4 4-128,-16-6 112,3 1-24,0-8 16,0 8 24,13 5-128,-13-6 96,8-5-112,-9 9-24,11 1-184,3 1 224,-3-2-792,0 0-1048,3 0-1369,5 2-1488,-5 0 4697,13 0-5065,-13 0 5065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40:29.019"/>
    </inkml:context>
    <inkml:brush xml:id="br0">
      <inkml:brushProperty name="width" value="0.25036" units="cm"/>
      <inkml:brushProperty name="height" value="0.50073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222 160 144,'0'0'0,"0"0"0,5-5 272,9-12 208,-11 10 72,2-8 104,-5 15-656,5-5 648,0 0-152,-1-1-128,-1 1 160,-3 5-528,3-3 440,-1 1 57,-2 2 7,0 0-160,0 0-344,0 0 344,0 0 8,-3 4 104,-1-1-24,4-3-432,-5 3 272,0 1 40,-10 1-144,10 0 0,5-5-168,-15 14 312,11-14-104,-11 3 96,10 2-39,5-5-265,-17 5 200,12 0 16,-15 9-56,15-11-8,5-3-152,-20 14 120,14-9-32,-14 11 16,15-2-56,5-14-48,-20 14 80,15 1 0,-14 2 32,14-2-32,5-15-80,-17 17 48,14 0-48,-11-4-24,14 1 56,0-14-32,-5 5 8,0 12 32,2-12-8,3 8-40,0-13 8,0 0 32,0 5 24,0-5-8,0 4 16,0-4-64,3 0 64,2 0-48,9 0 16,-9-4 16,-5 4-48,17-5 48,-2-2 0,0-6 0,4 8-16,-19 5-32,22-17 24,1 2 0,4-4-72,4-1-16,-31 20 64,32-20-48,0-2-24,4 1 96,-1 1-80,-35 20 56,35-20 0,3 0 40,-1 1-32,2 0 64,-39 19-72,37-18 40,-2 1-32,-1 0-16,0 0 16,-34 17-8,30-13 24,-3 8 32,-1-9-24,-8 11-24,-18 3-8,17-5 0,-10 1-24,6 2 40,-11 1 8,-2 1-24,2 0 0,-2 0-8,-5 3 24,-15 2-16,20-5 0,-17 15 0,-5-1 64,-4 3 8,-1 1-32,27-18-40,-28 22 80,-1-1-64,-2 1 16,1 1-32,30-23 0,-32 22 16,0 2-16,0 0-64,-4 1 88,36-25-24,-34 24-8,-1 1 0,1 0 56,4-1-72,30-24 24,-31 25 40,3-3-32,2 0 8,3-3 24,23-19-40,-21 17-16,4 0 8,4-4 32,10-8-48,3-5 24,-6 14 32,3-14 24,3 0-24,0 3 16,0-3-48,0 0 16,2 0 16,5 0 48,9-3-64,-16 3-16,17-14 64,4 9-40,4-17-32,2 2 16,-27 20-8,32-20-8,2-2-8,3 0 32,2 1 24,-39 21-40,40-22 64,-1 0-56,2 0-48,-1 1 8,-40 21 32,41-21-56,0 1 32,-3 1 64,1 2-8,-39 17-32,39-16 40,0 0 16,-5 3-56,-4 8-24,-30 5 24,24-5-32,-6 1 40,-4 3-40,-9-1 16,-5 2 16,5 0-24,-3 3 8,-2 11 32,-5-9 40,5-5-56,-21 22 40,-1-5-16,-5 6 40,-8 4-40,35-27-24,-36 28 32,-2 2-32,0-1 0,0-1 0,38-28 0,-38 29 8,0 0-8,0 0-48,-1-2 56,39-27-8,-37 27-16,2-5 48,3-2 8,3-3-56,29-17 16,-25 15 0,4-10-8,6 10 40,10-10 48,5-5-80,-15 5 48,15 0-16,0-5-40,0 0-32,0 0 40,0 0 48,5 0-8,12-3 0,-17 3-40,17-5 32,5-12-16,3 2 24,9 0 0,-34 15-40,37-21 24,5-1 16,6-3 0,4-4 24,-52 29-64,54-30 72,5 0-32,4-3 0,1 3-120,-64 30 80,61-32-24,0 0 8,-6 1-8,-1 3 64,-54 28-40,51-24 0,-4 4-40,-3 3 32,-1 2 16,-43 15-8,37-14-32,-5 9 24,-7-8 0,-5 11 8,-20 2 0,16-4-16,-11 3 56,0 1-24,-3 0-32,-2 0 16,0 3 48,0 2-48,-19 14-32,2-4 88,17-15-56,-24 17 24,-4 3 0,-4 4 40,-2 1-72,34-25 8,-36 29 64,-1 1 16,-2 2-16,-1 1 16,40-33-80,-41 33 24,1 3-24,-1-1 32,0-3-32,41-32 0,-38 31 0,0-6 16,1 1-24,5-3 0,32-23 8,-29 22 8,7-3-16,4-2-8,13-12 16,5-5 0,-17 15-16,17-12 32,0 1 48,0-4-24,0 0-40,0 0 56,7 0-24,13-2-56,0-5 16,-20 7 8,27-18 24,7 1-48,8-5 32,4-2 16,-46 24-24,49-25 8,2-4 8,1-1-64,4-1 80,-56 31-32,55-34-40,3 2 64,3-3-24,-4-1-64,-57 36 64,61-33-40,0-3-40,0 6 64,0-2 32,-61 32-16,62-29 80,-3 2-32,-1 0 8,-3 5-88,-55 22 32,53-19-56,-6 4 64,-6 1-56,-9 9 80,-32 5-32,25-5 8,-6 2-16,-4 1 40,-10 2-32,-5 0 0,5 0-24,-3 5 56,-2 12-40,-15-12 8,15-5 0,-17 24 64,-9-2-56,-4 2-40,-7 4 56,37-28-24,-43 32 40,-4 1-24,-2 0 81,2-2-65,47-31-32,-49 30 40,0 1-8,-2-1 32,2 2-8,49-32-56,-49 29 0,2 0 8,3-1 8,2-4-32,42-24 16,-38 22-8,6-2 32,2-3-16,8-2 48,22-15-56,-17 5 40,12 11-16,-9-13-40,14 0 32,0-3-16,0 4-24,0-4 56,6 0 0,9-2-40,-15 2 8,18-5 40,6-9-48,5 1-8,5-4 64,-34 17-48,40-20 16,4-4 8,7-3 8,1-2-64,-52 29 32,56-30 8,3-1 8,-2 3-32,6-3 72,-63 31-56,61-30-8,1-1-40,-1 3 80,-5 2-48,-56 26 16,51-23-32,-6 1 48,-3 5-56,-1 10 0,-41 7 40,35-17 8,-2 14-16,-6-2-8,-5 0 0,-22 5 16,15-2-16,-10 2 8,2 0 32,-6 5 8,-1-5-32,0 14 8,-5-9-8,-15 15-40,-2-3-16,22-17 56,-27 18 32,-5 6 56,-4 5 24,-2 0 16,38-29-128,-39 30 56,-2-1-32,-1 1-40,0 1 8,42-31 8,-44 27-8,-2 0 16,4-4-16,1 1 24,41-24-16,-35 18-16,4 1 16,4-2-32,4-4 32,23-13 0,-19 16 40,4-11-40,10 10 8,-9-15-72,14 0 64,0 5 16,0-2 16,4-3 8,9 4 24,-13-4-64,17-2 0,2-3 0,6-2 32,5-13-32,-30 20 0,34-17 16,7-1-32,6-3-16,2 3 64,-49 18-32,49-22-32,2-4 32,-2-1-8,0 0 32,-49 27-24,49-28 40,-2 6-40,-1-2 8,-2 2 8,-44 22-16,42-19-32,-3 2-32,-4 1 40,-3 9-40,-32 7 64,27-14-48,-5 9 64,-5 2-8,-3-1-16,-14 4 8,5-1 32,-2 1-32,-1 0-32,-2 0 48,0 0-16,-3 13 32,-11-8 0,0 16-32,-4-6 24,18-15-24,-20 20 56,-6 2 8,1 2 56,-4 1-80,29-25-40,-30 24 72,-1 3-72,1-2 0,0 0 16,30-25-16,-29 24-16,2-2 24,1 0 40,4-3-16,22-19-32,-18 18 8,3-3 16,10-9-48,-9 10-8,14-16 32,0 4 8,-3-4 16,3 5 8,0-5-8,0 0-24,3 0-16,12 0 56,1-4-56,4-11 8,-20 15 8,25-15 8,7-4-16,4-1-16,4 0 0,-40 20 24,41-22-32,1 3 24,0-1-16,-3 2 24,-39 18 0,37-16-24,-1-2-24,-4 11 24,-5-10 24,-27 17 0,25-5 24,-3 0-16,-5 3 16,-2-1-48,-15 3 24,7-2-32,7 2 32,-13 0-32,1 5 88,-2-5-56,2 14 8,-2-9-8,-5 17 0,-12-4-48,17-18 48,-14 16 24,1 2 0,-2-1-16,1-3 24,14-14-32,-5 15 0,-10-10 0,11 10 0,1-10-16,3-5 16,-3 5 16,3 0-24,0 0 8,0-5-24,0 0 24,6 0-32,10 0 48,-3 4-8,4-4-40,-17 0 32,15 0-24,2 0-88,2-2-240,1 0-401,-20 2 753,20-1-1544,4 1-1641,-6 5-2352,-18-5 5537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44:39.4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27 176,'0'0'0,"0"-8"96,0 0-64,0 0-56,0 5-56,0 3-80,0 0 160,0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44:43.0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201 125 296,'0'0'0,"-6"-5"256,6 5-256,-8-6 336,-14-2 64,22 0 144,-5 5 152,5 3-696,0-8 824,-5 3 64,5-1-175,-6 4-105,6 2-608,0-3 408,-5 3-152,5-3 8,0 3-40,0 0-224,0 0 208,-6 0 48,6 0 64,0 0 48,0 0-368,0 6 448,3-1-64,0 1-72,5-1-32,-8-5-280,8 8 185,0 0-17,0 0 48,17 1 8,-25-9-224,8 5 216,19 0-80,-3 1-24,3-6-32,-27 0-80,30 5 64,8 1 32,3-6 16,5 0-24,-46 0-88,51 0 88,6-3-24,3 0-16,2-2 8,-62 5-56,70-8 48,3 0 8,9-3 24,-1 0 0,-81 11-80,84-22 96,0 19 0,0 1-32,2-4-16,-86 6-48,84-2 56,0-1-8,5 0-8,3 1 40,-92 2-80,95 0 48,0 0-32,0 0 16,0 0 8,-95 0-40,94 0 48,4 0-16,7 0-48,6 0 0,-111 0 16,111 5-40,3-5 48,5 5 32,-2 1 24,-117-6-64,119 5 56,3 3-40,-3-2 16,5-6-64,-124 0 32,122 5 24,-3-5-16,-5 0-8,-6 0 8,-108 0-8,109 0-8,-4 0-8,-2 0-24,0 0 16,-103 0 24,100 0-48,-2 0 88,-6 0-8,-3 0-24,-89 0-8,81 0 40,-2 0-48,-6-3 24,-5 1 32,-68 2-48,62-3 8,-2-2 48,-12 2-56,-2 0 8,-46 3-8,38-3 8,-5 3 32,-9 0 32,-13 0-16,-11 0-56,8 0 104,0 0-24,-8 0 0,0-2 32,0 2-112,0-3 88,-8 0-56,-16 3-24,2 0-32,22 0 24,-30 0 0,-5 0 32,-3-2 8,-5-1-24,43 3-16,-49-3 0,-2 3 8,-4-2 0,-4 2 16,59 0-24,-65 0-24,-3-3 32,-8 3 8,-2 0-16,78 0 0,-84 0 0,0 0-32,-5 0 24,-3 0 48,92 0-40,-95 5 40,-5-5-8,-3 6 8,0-1-24,103-5-16,-103 5 0,0 1 24,0-6-48,-2 0 0,105 0 24,-106 0-16,3 0 32,3 0 0,0 0 32,100 0-48,-100 0 16,2 0-16,1-3-16,2 0 16,95 3 0,-92-8 16,2 0-16,-4 0 0,2 5 8,92 3-8,-90-5 0,4 2-8,-4 3 16,1 0-16,89 0 8,-89 0 16,-4 0 0,1 0-40,6 6 32,86-6-8,-81 0 16,2 5-32,9 1 40,2-6-80,68 0 56,-62 5-48,5 0 56,0-5 16,5 6-8,52-6-16,-48 5 24,-1-5 8,3 6-16,0-6 16,46 0-32,-43 0 104,-1 5-72,6 0 32,0 1-48,38-6-16,-35 5-8,3 3 0,2 1 16,0 12 56,30-21-64,-30 6 8,3 2-8,0 13 0,6-15-32,21-6 32,-22 5 16,17 3-8,-17 0-40,22 14 32,0-22 0,-6 0-8,6 6-8,0-1 8,0 0 16,0-5-8,3 0 0,8 6 24,19-6 48,0 0 0,-30 0-72,35 0 64,11 0-7,5 0-25,6 0-64,-57 0 32,65 0 40,3 0-96,5 0 7,5 0 49,-78 0 0,82 0-40,7 0 48,6 5 24,8 1 9,-103-6-41,111 5 40,11-5 80,10 5-104,4-5 8,-136 0-24,140 6 24,4-6-48,-1 5 64,12 3 16,-155-8-56,162 6 24,9 2-8,5 0 8,5 0-32,-181-8 8,190 8 32,-1 17-32,1-20 0,5 3-16,-195-8 16,189 25 0,6-20 24,3 3-24,0 14 8,-198-22-8,200 5-8,6 3 0,-6 17 24,0-20-24,-200-5 8,195 5-8,-8 4-8,-3-4 40,0 0-16,-184-5-8,179 9 80,-6-1-32,-5 0-32,-5 0-32,-163-8 16,151 8-40,-4 14 48,-12-17 8,-10 17 32,-125-22-48,119 0 16,0 21-72,-11-15 32,-2 2 56,-106-8-32,94 8 24,-7 0 32,-8-2-56,-9-1 0,-70-5 0,60 5 0,-9 1 16,-10-1 0,-9-5 0,-32 0-16,25 0 48,-15 0-40,15 0 48,-23 0-8,-2 0-48,3-2 80,0-1 24,-3-3-24,-6-2 8,6 8-88,-21-2 56,13-6-48,-30 5 32,3-3-40,35 6 0,-44-8-16,-7 3 32,-9-3-24,-10 0 8,70 8 0,-76-8-24,-8-1-16,-8 1 16,-5 3-16,97 5 40,-106-6-16,-5-2 72,-6 0-48,-2 0 32,119 8-40,-124-22 16,-9 17-32,-8-6 48,1-16-32,140 27 0,-149-8 0,0-3-16,-3-13-40,-5 16 8,157 8 48,-157-22-24,0 11 24,-3 0 32,-2-10-24,162 21-8,-168-8 0,-3-3-8,-5-11 48,-5 11-48,181 11 8,-184-24 32,-3 16 0,-3-3-48,-5-11 64,195 22-48,-195-5 16,-2-6 8,-1 0-24,3 0 8,195 11-8,-189-24 40,10 19-40,11-17 72,11 14-40,157 8-32,-149-22 16,11 14 24,5-3 16,9 0-24,124 11-32,-125-21 32,3 15 0,-2 1-56,2-1 16,122 6 8,-122-2 56,6-1 0,5 0-40,5-2 80,106 5-96,-95-6 64,14 1 24,8 0 104,13 2-80,60 3-112,-48-3 80,7 1 8,14-1-104,19 3 72,8 0-56,-8 0 0,8 0-40,0 0 88,11 5-80,-11-5 32,35 0 56,5 6-56,12-1-32,13-5-8,-65 0 40,76 5-80,10-5 80,12 0-8,7 0 32,-105 0-24,117 0-24,7 0 32,12 0 8,7-2 8,-143 2-24,149-3 32,6 0-56,-1 1 0,11 2 16,-165 0 8,176-3 64,11 0-24,8-2 40,11 2-16,-206 3-64,211-3-80,8 1 80,3 2 24,6 0-88,-228 0 64,227 0 8,9 0-40,2 0 56,3 0 8,-241 0-32,241 8 0,-6 0-24,4 0-80,-7 0 72,-232-8 32,233 8 56,3 0 0,-1-2 0,-2-1-16,-233-5-40,225 6-48,-3-1 32,-13 0 0,-6 1 16,-203-6 0,200 5 40,-10-5-24,-9 0 24,-10 0-24,-171 0-16,162 0 24,-16 0-16,-13 0-56,-14 0 32,-119 0 16,106 0 16,-14 0-16,-11 0 48,-8 0-72,-73 0 24,60 0-40,-12 0 24,-7 0 32,-11 0 48,-30 0-64,8 6-32,3-6 64,-6 0 0,-2 0-32,-3 0 0,0 0 120,-6 0-88,-23 0 16,-1 0 40,30 0-88,-38 5-8,-5-5 40,-12 0 8,1 0-24,54 0-16,-59 0 24,-6 0 0,0 0-80,-6 0 88,71 0-32,-70-3 0,-6-2 24,-8 2 56,-5 3-64,89 0-16,-98 0 56,-5-2-40,-2-1-8,-9 0-80,114 3 72,-119-3-48,-8 1 40,-6-1-24,-10-2 56,143 5-24,-155-3 0,-4 0 0,-12 1 128,-10-1-120,181 3-8,-185-3 48,-4 0-72,-3-2 0,5-3-56,187 8 80,-187-6-56,0 1 40,6 0-64,-1 2 128,182 3-48,-181 0 0,2 0-16,3 0-16,6 0 24,170 0 8,-160 0 80,6 5-72,7-5-16,9 6 32,138-6-24,-127 0-16,8 5 40,8-5 48,11 0-64,100 0-8,-92 0 0,10-3 0,9-2 56,11 0-16,62 5-40,-51-3 32,10 0 32,11-2-104,22 2 80,8 3-40,-5-3-24,10 3 24,25 6 24,-30-6-24,35 5 16,11-5-32,8 6 56,8-6-96,-62 0 56,76 5 16,11-5-32,13 0-32,8 0 16,-108 0 32,120 0-56,9 5 56,10-5-16,7 6 32,-146-6-16,154 0 40,6 8-24,13 0-8,6-2 16,-179-6-24,187 8 0,2 0-48,6 16 16,11-16 104,-206-8-72,206 25 8,5-17 40,0 24-16,-2-24-72,-209-8 40,205 30-24,-2-22 24,-8 19-40,-8-21 56,-187-6-16,184 24-24,-5-18 24,-14 18 32,-13-16-56,-152-8 24,141 24 24,-9-15-32,-13-1-32,-16 16 8,-103-24 32,90 0-24,-20 8 40,-10-2 24,-14-6 8,-46 0-48,32 5 40,-7-5-32,-17 5-16,0-5 40,-8 0-32,0 0 32,0 0 8,-25 0 16,-2 0-64,27 0 8,-40 0 24,-12 0-16,-13-2 24,-13-1 8,78 3-40,-95-3 0,-13 1 8,-14-1-16,-5 0 56,127 3-48,-133-5 24,-5-3-24,-6-1-40,-5-12-16,149 21 56,-154-6-16,-3-4 16,-8-12 24,-6 17 0,171 5-24,-178-11 0,-4-11 16,-7 19 8,-1-8 8,190 11-32,-189-24-80,-1 16 32,1-14 0,2 14-56,187 8 104,-190-11 32,-2 1 8,0-1-40,-6 0 8,198 11-8,-200-8-8,5 0-32,0 0 32,5-1 32,190 9-24,-178-10 72,2 1-8,2 1-16,6 0 24,168 8-72,-165-11 24,8 3-24,6 0-8,7 5-40,144 3 48,-130-5-40,3-3 16,8 5 24,5-2-24,114 5 24,-111-3 16,8 0-8,6 3-16,2 0 56,95 0-48,-92 0 8,0 6 8,5-1-56,6 1 8,81-6 32,-71 8 0,9-3-16,5 1 56,6-1 32,51-5-72,-46 5 8,5 3 16,3-2-24,6 2-8,32-8 8,-30 5-16,6 1-40,-1-1 56,1 1-24,24-6 24,-24 5-24,-1 1 32,1-1 8,-6-5-32,30 0 16,-32 5 16,-1 1 16,1-1-64,-4 1 64,36-6-32,-35 5 16,-3 3-40,0 0 80,-2 0-64,40-8 8,-41 8 0,6 1 24,-3-1-16,5-3 8,33-5-16,-32 8 24,2-2-8,3 2-24,3-3 16,24-5-8,-22 6 0,14-6 0,0 0-8,0 0 0,8 0 8,-6 0-16,6 5 8,0-5-8,0 0 56,0 0-40,0 0 8,3 0-16,2 0 8,4 0-24,-9 0 24,8 0-40,0 0 64,3 0-32,-3 0-32,-8 0 40,8-3 24,-5 3-56,-1 0 32,1 0-24,-3 0 24,0 0 8,0 0 16,0 6-32,-5-1 32,5-5-24,-6 0-16,1 6 32,-1-1-16,1 0-16,5-5 16,-5 6-8,-4-1-8,1-5-8,0 6 16,8-6 8,-22 5-16,14-5 16,-16 8 40,2-2-16,22-6-24,-21 5 8,-4 0 16,-2 4-8,0 15 8,27-24-24,-27 5 0,0 20-16,0-20 32,-3 17 16,30-22-32,-24 5 8,-1 3-8,1 14-16,16-17-8,8-5 24,-24 6 8,18 2-8,1-3 16,-1 1-8,6-6-8,0 8-32,0-3 40,0 1-32,6-6-8,-6 0 32,8 0 0,3 5-40,16-5 40,-6 0 0,-21 0 0,27 0 16,3 0-40,3 0 8,5 6 56,-38-6-40,46 0-24,2 0 8,7 5-8,4-5-32,-59 0 56,65 5-8,6 4-16,2-1 8,5-3-32,-78-5 48,81 5-32,9 1-8,5 2 8,5 0 8,-100-8 24,111 6-24,5-1-24,11 0 16,11 1 56,-138-6-24,144 0-16,10 5 16,3 1 16,3-1-88,-160-5 72,168 5-8,8 1-8,0-1-32,5 1 72,-181-6-24,182 5-8,-1 3 8,3-2 24,-5-6-64,-179 0 40,176 5 0,-8 0-16,-3 1-32,0-6 24,-165 0 24,165 0-16,1 0 16,-1 0-80,3 0 96,-168 0-16,167 5 0,1-5 8,0 0 72,-3 6-88,-165-6 8,160 0-24,0 0 48,2 0-16,-2 0 56,-160 0-64,165 0 64,-5 0-72,0 0 56,2 0-96,-162 0 48,152 5-24,-3 3 8,-8 0 0,-9-2 24,-132-6-8,136 8-8,-1 0-8,0 0 48,-2 14-8,-133-22-24,133 0 0,-6 5-32,-5 1 0,-3-1-8,-119-5 40,116 8 40,-2-2-8,-3-6-64,-11 0 40,-100 0-8,95 0 0,-3 0 0,-8 0 16,-5 0-32,-79 0 16,73 0 0,-6 0-56,-2 0 56,-5 0 8,-60 0-8,51-3 16,-2 0 16,-8 0-56,-6 3 48,-35 0-24,30 0 16,-6 0-8,-16 0 48,3-2-40,-11 2-16,8-3 8,-5 0 96,-3 1-32,0-1 8,0 3-80,0-3 0,-8 1 16,-17-1 16,17 0-8,8 3-24,-35-3 48,5-2-24,1 0-56,-9-1 16,38 6 16,-38-5-24,-3 2 0,-2-2 24,-3-1 24,46 6-24,-49-2 16,-5-4 24,0 3-104,-6 1 72,60 2-8,-62-3 40,-3 0-104,-6 1 144,-2-4-112,73 6 32,-78-8 0,-9-3 0,-5-13-8,-11 18 16,103 6-8,-108-10 32,-3-1-32,-5 3 0,-9-14-40,125 22 40,-130-5-72,-5-6-8,-6-14 32,-5 17 56,146 8-8,-152-11-32,-2-10 40,-14 15-8,-6-5-72,174 11 72,-178-10-8,-12 2 0,3-1-56,-5-12 0,192 21 64,-192-6-128,0-2 24,2-16 64,-2 16 88,192 8-48,-190-25 32,4 17 32,1-13-104,4 12 32,181 9 8,-171-27 0,1 17-48,5-15 120,5 17-96,160 8 24,-157-22 24,3 17 0,2-19-40,0 15 72,152 9-56,-149-10 48,0-15-32,6 20-32,5-6 40,138 11-24,-136-22-72,9 17 88,5 0 32,6-1-72,116 6 24,-108-3 48,10-2-64,12-3 32,15 0-16,71 8 0,-62-8 0,10 0-16,9-1-216,11 1-272,32 8 504,-27-8-896,18 3-777,1 5-1567,-13-3-2281,21 3 5521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05:44:46.14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565 1,'0'0,"0"0,0 0,0 0,0 0,0 0,0 0,0 30,0-15,0-15,-30 16,28-15,2-1,0 0,2 29,-33-29,30 0,1 0,0 0,-29 0,29 31,0-31,-31 30,16-15,0 1,-15-16,29 0,-29 30,14-14,1-1,-15 15,30-30,-31 31,16-16,0 0,-15 15,29-29,-30-1,16 0,-31 31,46-31,0 0,-30 30,15-15,-1-30,16 15,0 0,-30 31,14-16,32-30,-16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44:48.088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387 152 1432,'0'0'0,"0"0"0,0-5 1768,-5-6-408,0-14-7,-3 17-521,8 8-832,-9-8 592,4 3-56,-3-1-32,0 1 80,8 5-584,-8-6 601,-1 1-9,-12 2-8,15 3-64,6 0-520,-21 0 456,15 0 8,-18 8-8,19 17-56,5-25-400,-22 8 344,16 22-24,-2-9-64,-13 6 17,21-27-273,-6 30 240,1-5-40,5 2-8,0-6-40,0-21-152,0 8 208,0 17-48,5-17-24,6 14-16,-11-22-120,27 0 144,-5 8-24,2-8-8,3 5-64,-27-5-48,27 0-48,0-3 40,3-5 40,-3 0 24,-27 8-56,25-11 80,-1-13-24,-2 13-32,-1-19-24,-21 30 0,8-24 72,1 0-24,-1 2 24,-3 0 24,-5 22-96,3-21 40,-3-1 48,-6 0 16,-2 14-24,8 8-80,-27-21 136,19 12-40,-22 4 40,9 2 16,21 3-152,-22-2 144,14 2-8,-22 0-120,22 5 24,8-5-40,-24 5-8,18 4 32,-2 12 32,0-15-64,8-6 8,-5 8 0,-1 0-48,6 14 16,0-17 8,0-5 24,0 5-64,0 17-40,0-14-72,6 0-56,-6-8 232,8 27-264,0-21 72,-3 2 80,3 14 16,-8-22 96,3 5 56,2 3-88,-2 19 80,-3-19-40,0-8-8,0 25 0,0-4 48,-5 4-16,-3-17 40,8-8-72,-9 32 64,1-10 88,-13 0-24,21 7 8,0-29-136,-8 22 112,-1 2-48,1-15 40,0 18-32,8-27-72,-8 8 40,0 22 0,3-22-56,-1 13-8,6-21 24,-5 8-8,-1 1 16,-2 12-8,0-15 40,8-6-40,-8 8 48,0 0-40,0 0-8,-17-3 48,25-5-48,-5 9 24,-17-4 8,17 3 8,-20 0-88,25-8 48,-8 8 0,-16-2-16,16-1 16,-14 1 16,22-6-16,-5 5 24,-1-5 8,-2 5 8,0-5-32,8 0-8,-5 0 48,-1 0-48,6 0 16,0 0-16,3 0-40,5 0 32,3 0 8,13 0 0,-24 0 0,11 0 0,22 0 32,-6 0 16,0 0-48,-27 0 0,27-2 72,3-6-72,2 5-16,3 0 40,-35 3-24,36 0-56,-1-3 80,0 3-24,3 0-24,-38 0 24,38-2 8,-3 2-8,3-6-24,-3 4 48,-35 2-24,30 0 24,2 0-56,-7 0 40,-4 0-8,-21 0 0,11 0 0,14 0 24,-20 5-32,3-5-8,-8 0 16,8 5-8,-2-5-8,-4 0 8,1 0 8,-3 0 0,3 0 8,-3 0-24,0 0-8,0 0-88,0 0 112,0 0-336,0-2-248,0-4-440,0 1-432,0 5 1456,-6-8-1905,6 2-407,-5-2-225,-1 0-896,6 8 3433,-8-11-3336,8 11 3336</inkml:trace>
  <inkml:trace contextRef="#ctx0" brushRef="#br0" timeOffset="535">691 33 6273,'0'0'0,"0"0"0,0-6 2064,0-2-959,0 0-337,0 0-144,0 8-624,0-3 560,0 3 40,0 0 56,0 6 72,0-6-728,0 21 777,0 1-97,0 5-144,0 6-96,0-33-440,0 43 328,0 3-72,0 5-32,-6 1-64,6-52-160,0 59 248,-5-2-88,-1 0-24,1 5 72,5-62-208,0 52 40,-5-1 56,5-5-40,0-5-80,0-41 24,0 38 32,0 0 8,0-6-16,0-7 8,0-25-32,0 24 16,0 0-40,2-15-48,-2 15 32,0-24 40,3 0-64,0 8 16,-3-8 0,2 0-104,-2 0 152,3 0-328,0 0-352,0 0-472,-1-5-481,-2 5 1633,3-9-2088,0-12-273,2 13 137,3-14 160,-8 22 2064,6-8-3577,-6 8 3577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5:44:50.015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250 101 1552,'0'0'0,"0"-11"1784,0-13-271,0-1-449,0 25-1064,0-10 664,-5 1 0,-1 1 152,1 3 80,5 5-896,-8-3 945,-1 0-105,1 1-128,0 2-72,8 0-640,-8 5 512,-14 3-8,17 0-24,-3 17-7,8-25-473,-8 8 536,2 22-64,-2-9 16,3 4-88,5-25-400,-6 8 352,6 24-96,0-24-104,0 22-40,0-30-112,3 8 72,5 17-32,14-17 48,-14 0-8,-8-8-80,24 8 104,-15 0 0,15-8-40,-16 0 24,-8 0-88,22 0 80,-14-5-48,3-1-32,-1 4 40,-10 2-40,9-8-16,-1-1 88,-3-12-24,-2 13 0,-3 8-48,0-11 80,0 0-32,-6-11 96,-2 14-88,8 8-56,-21-11 48,15 3 16,-15 3-80,12 2-16,9 3 32,-21 0-48,13-3 8,0 1-56,-14 2-56,22 0 152,-6 0-296,-2 0-280,0 5-312,0 1-312,8-6 1200,-5 5-1497,-1 3-159,1 14-144,5-17 79,0-5 1721,-6 22-1528,1-17 240,0 20 255,-4-17 289,9-8 744,-8 30-552,0-22 160,-13 27 272,15-14 224,6-21-104,-8 22 456,-14 3 480,22-17 321,-8 19 247,8-27-1504,-8 21 1432,3-12-239,-1 15-105,1-16-168,5-8-920,0 8 848,0 19-56,0-21-128,8 2-71,-8-8-593,11 8 544,16 0-128,-5-3-120,5 4-32,-27-9-264,32 5 160,1-5-40,2 0 24,3-8-104,-38 8-40,38-8 64,2 0-48,-2-1-40,-3-12 64,-35 21-40,33-8 72,-6 0-24,-3-3 32,-13 0-24,-11 11-56,22-11-56,-20 3 88,4 0-48,-3 2 88,-3 6-72,0-5 112,0 2-16,-6-2 40,-15 2-104,21 3-32,-6 0 48,-21 0-16,5 8 8,1-2-8,21-6-32,-22 8 152,0 19-32,1-22 8,13 22-40,8-27-88,-27 8 24,18 20 72,-12-4-8,15 6 48,6-30-136,-8 29 48,3 9-8,-1-2-32,6-4-16,0-32 8,0 27 32,3 0-16,3-5-64,2 0 24,-8-22 24,8 8-16,13 16-8,-12-19 48,-1 1-80,-8-6 56,21 8-120,-15 0-96,2 0-168,3-8-256,-11 0 640,11 0-960,-3 0-352,0-2-321,3-7-159,-11 9 1792,8-8-1905,3 0 137,-1-13 96,-1 12 143,-9 9 1529,10-27-1776,-2 0-200,-8 27 1976</inkml:trace>
  <inkml:trace contextRef="#ctx0" brushRef="#br0" timeOffset="1">578 171 6209,'0'0'0,"0"-8"3681,0-19-2513,0 27-1168,2-8 384,1-14-272,5 22-24,3 0 104,-11 0-192,24 0 368,-2 0 232,0 0 160,-12 0-47,-10 0-713,28 8 640,-18 17-152,15-3-168,-17 2 16,-8-24-336,22 27 248,-14 5-24,0 1-8,-3 2-24,-5-35-192,3 35 224,-3 1-40,-6-4 0,-15 3-16,21-35-168,-6 33 120,-21-1-8,19-7-64,-22 2-32,30-27-16,-8 21 48,-24 1-24,10 0 72,0-14-64,22-8-32,-8 24-24,-19-24-224,19 8-456,0-8-416,8 0 1120,-8 0-1656,0 0-665,2-8-391,6 0-329,0 8 3041,3-27-4641,-3 27 4641</inkml:trace>
  <inkml:trace contextRef="#ctx0" brushRef="#br0" timeOffset="2">935 25 11490,'0'0'0,"3"0"1640,-3 0-1640,2 0 296,7 8-152,-1 25 48,13-6 137,-21-27-329,8 35 520,14-2 120,-16 4 80,2 7-88,0 2-176,-3 8-192,-2 0-112,2 6-24,1-6-64,2-3-24,0 3-16,0 1-8,-8-55-16,8 54-16,0-6-8,0-10-64,1-8-216,-9-30 304,2 30-1032,1-3-960,0 0-1377,5-3-1424,-5-15 56,-3-9 4737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5:04.937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0 90 2576,'0'0'0,"0"-6"432,0 6-432,2-14 256,2 2-232,8 6-40,-6 0-24,-6 6 40,17-11-16,-2 6 32,1-1-8,0-7-8,-16 13 0,15-3 8,-2 0-16,-1 0-8,-6 2 8,-6 1 8,11 0-8,-6 0-32,-2 3 8,0 0 16,-3-3 16,1 13-16,-1-10 8,0 13 16,-12-3-8,12-13 0,-4 16-16,-12 2 0,3-2 24,-2 2-24,15-18 16,-18 19 32,4 1 80,-1 1 32,2-2 64,13-19-208,-5 15 232,-9-2 32,11-2-56,0-8 24,3-3-232,0 5 168,0-1-7,0-1 47,4-3-16,-4 0-192,12 0 256,0 0-24,2-1-104,3-4-40,-17 5-88,20-13 88,1 9-32,-1-12 16,1 10-48,-21 6-24,19-15 32,0 9-32,-2-11 24,1 11 8,-18 6-32,15-12 8,-2 8 16,-7 1-32,7 0-56,-13 3 64,4-3-104,1 1-104,-1 1-112,-2 1-144,-2 0 464,1 0-601,-1 0-55,0 3-88,0 1-296,0-4 1040,-14 3-1640,14-3 1640</inkml:trace>
  <inkml:trace contextRef="#ctx0" brushRef="#br0" timeOffset="1">2 403 1488,'0'0'0,"0"0"0,0 3 936,0 1-416,0 1-296,0-3-8,0-2-216,11 0 336,1 0 152,3 0 57,4-5-73,-19 5-472,22-15 368,1 3-192,5 6-128,-1-10-16,-27 16-32,27-12-8,3-1 24,-2-1 16,-2-1 8,-26 15-40,27-13 48,-4 1-16,-2 6-32,-5 0-40,-16 6 40,13-6-64,-10 2-24,0 2-40,-2 2 32,-1 0 96,0 0-88,-4 14 16,-11-11 56,0 10-24,15-13 40,-17 12-16,-4 2-8,-1 4 0,2 1 24,20-19 0,-21 19 64,1 2 40,2-2 8,3 1-16,15-20-96,-14 22 48,2-3 8,8 2-24,-8-4 0,12-17-32,0 15 32,-3-2-48,3-8 0,0 11 24,0-16-8,0 3-8,3 1-8,3-1-112,5-3-216,-11 0 344,5 3-552,10-3-105,-2 0-167,1-3-520,-14 3 1344,14-12-1688,-14 12 1688</inkml:trace>
  <inkml:trace contextRef="#ctx0" brushRef="#br0" timeOffset="2">383 297 1952,'0'0'0,"-3"5"928,-1-1-728,4-4-200,-13 18 24,10-7 24,-2 3 8,1 0-24,4-14-32,-3 15 184,-2-2-16,3 2 24,-1-1 40,3-14-232,-3 18 160,3-2-24,0 0-24,0-1-16,0-15-96,1 13 56,4-1 49,-1-8-81,0 8-16,-4-12-8,5 3-137,-1 1-183,1 1-232,-1-1-312,-4-4 864,6 12-1400,-2-12 80,-4 0 1320</inkml:trace>
  <inkml:trace contextRef="#ctx0" brushRef="#br0" timeOffset="1813">533 397 1464,'0'0'0,"-3"-2"1168,3 2-1168,-3-4 464,-2-2-128,1-6-16,1 8-136,3 4-184,0-6 168,0-8 0,2 2 8,2-3 16,-4 15-192,6-17 193,7-3-65,0-2-48,2 0-16,-15 22-64,16-23 16,3-1-8,0 0 0,0 0-16,-19 24 8,21-22-8,-4 2-24,3 2 16,-3 3-32,-17 15 48,16-13-16,-3 7-8,-1-6 0,-6 10-16,-6 2 40,12-2-40,-8 1 16,2-1-64,-2 2 24,-4 0 64,5 0-49,-2 3-79,-2 12 64,-1-1 48,0-14 16,0 18-48,-3 1 72,-8 5 0,8-1-32,3-23 8,-12 26 8,9-1 16,-10 0 8,8 0-8,5-25-24,-13 22 0,9 0 0,-8-1 8,9-2 0,3-19-8,-4 17 24,-8-3 8,12-10 0,-4 8-16,4-12-16,-3 0 8,3 3 25,0-3-9,0 0 24,0 0-48,0 0 48,1-2-16,2-2 16,1-2 8,-4 6-56,5-15 24,1 4-16,5-6-32,-6 1 16,-5 16 8,15-17-32,-10-2 24,10 1 16,-3-4-24,-12 22 16,6-21-56,10-1-24,-10 0 16,10 3-25,-16 19 89,6-17 16,10-1-16,-12 2 0,11 1 16,-15 15-16,4-13 8,8 1 0,-8 7 17,8-9-1,-12 14-24,3-4 24,1 1-48,1 2 0,-4 1-25,-1 0 49,2 0-48,-1 4 8,1 11-16,-2-2 24,0-13 32,0 16-32,-3 5 48,-2-1 16,1 5-16,4-25-16,-4 26 8,-1 1 8,1-2 8,-1-2-16,5-23-8,-4 19 24,0 0-8,1-2-16,0-3 16,3-14-16,-3 15 16,0-2 0,0-1-16,3-8-88,0-4 88,0 13-400,-3-8-360,3 7-1024,0-12 1784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4:25:08.737"/>
    </inkml:context>
    <inkml:brush xml:id="br0">
      <inkml:brushProperty name="width" value="0.05005" units="cm"/>
      <inkml:brushProperty name="height" value="0.05005" units="cm"/>
      <inkml:brushProperty name="color" value="#3165BB"/>
    </inkml:brush>
  </inkml:definitions>
  <inkml:trace contextRef="#ctx0" brushRef="#br0">27 616 3800,'0'0'0,"-4"5"448,4-5-448,-12 16 200,9-5-152,-1-6-32,1 10-24,3-15 8,0 4 0,0 8 8,0-9-8,1 1 24,-1-4-24,2 12 8,1-12-16,0 0 32,1 0-40,-4 0 16,5 0-88,-1-2-32,-1-1-112,1-1-32,-4 4 264,3-13-232,0 7 32,0-7 48,-1 1 48,-2 12 104,1-13-24,0-1 32,1 0 56,1-2 40,-3 16-104,1-16 88,1-1 80,-1 3 40,2 2 40,-3 12-248,3-6 200,2-9-96,-1 11-80,0-8-32,-4 12 8,12-4 24,-8-8-8,10 9-8,-8-1-48,-6 4 40,14-5-40,-8 4-24,7 0 24,-8 1 32,-5 0 8,11 0-40,-8 4 24,2 9-40,-1-8 8,-4-5 48,5 19-32,-4-5 24,-1 2 96,0 1-24,0-17-64,0 17 72,-12 2 0,9-3-88,-10 5 8,13-21 8,-4 15-32,-9-1 16,1 4-32,7-5-24,5-13 72,-19 13-96,6-1-48,-2-8 48,2 1 32,13-5 64,-11 12-24,6-12 64,-10 2 32,13-2 48,2 0-120,-3 0 192,0-1 48,0-3-16,3-1 1,0 5-225,0-12 160,1 8-48,11-11 0,0 2-24,-12 13-88,14-14 56,2 0-16,5 0-8,0 0-32,-21 14 0,23-16-24,0 3-8,1 0-16,-1 7 48,-23 6 0,24-13-56,-4 8-48,1 2-280,-5 1-225,-16 2 609,16-2-1048,-14-4-1160,-2 6 2208</inkml:trace>
  <inkml:trace contextRef="#ctx0" brushRef="#br0" timeOffset="1">357 44 5217,'0'0'0,"-3"-13"296,-8 7-56,8-10-160,3 16-80,-3-3 32,0 1-8,3-1 16,0 2-40,0 1 0,1 0 0,1 3-56,-1 9 0,4-8 16,-5-4 40,3 16-24,1-4 16,-1 3-24,0-2-8,-3-13 40,1 13-72,1 2 16,-1-2-24,1-1-40,-2-12 120,1 13-408,-1-1-249,0-1-327,0 1-368,0-12 1352,-3 12-1648,3-12 1648</inkml:trace>
  <inkml:trace contextRef="#ctx0" brushRef="#br0" timeOffset="2">173 351 1928,'0'0'0,"0"0"880,-5 0-520,1 3-176,4-3-184,0 0 200,0 0 48,1-3 80,5-9 32,-6 12-360,13-5 377,0-12 7,4 5-152,0-4-80,-17 16-152,21-16 96,2-2-32,1 2-64,-1 1 8,-23 15-8,25-16 48,-1 2-96,-4-1 72,-2 9-8,-18 6-16,16-12-8,-4 11 40,-8-2-16,0 3-80,-4 0 64,3 0-40,-3 0 24,0 3-8,-3 1 0,3-4 24,-4 14-32,-12-10 8,3 15 8,-1-6 48,14-13-32,-14 15 40,-1 1 0,-1 2-16,3 1-8,13-19-16,-13 19 16,1-2 0,7-1-16,-8 1-32,13-17 32,-3 14-24,-1 1 32,0-2 8,-1-8 0,5-5-16,-3 14-16,3-9 8,0-1-184,0 8-312,0-12 504,2 0-737,2 0-471,0 0-256,1 0-8,-5 0 1472</inkml:trace>
  <inkml:trace contextRef="#ctx0" brushRef="#br0" timeOffset="3">407 248 1728,'0'0'0,"0"0"0,0 0 848,0-2-464,0 0-144,0 0-64,0 2-176,2-1 144,-1 1-24,2 0 16,0 0 8,-3 0-144,4 3 112,-1-3 0,2 2-8,-1 1-16,-4-3-88,5 3 8,-1 0 32,-1 2-24,1 6 8,-4-11-24,3 0 32,0 5-48,0-1-112,-1 9-192,-2-13 320,0 0-464,0 12-416,0-9-312,-12 0-40,12-3 1232</inkml:trace>
  <inkml:trace contextRef="#ctx0" brushRef="#br0" timeOffset="4">253 471 2328,'0'0'0,"0"0"672,2-2-368,-2 2-304,1-2 104,4-1 0,6-2 80,-5-7 88,-6 12-272,16-4 288,-1-12-8,1 10-55,3-12-65,-19 18-160,21-11 136,-2-1-32,1-1-32,-1 1-32,-19 12-40,19-6 16,-1 0-8,-2-5 24,-1 9-16,-15 2-16,12-3 16,-6-1-16,5 4-16,-8 0-16,-3 0 32,2 3-72,-1 1 24,-1 11-32,-3-11 24,3-4 56,-4 19 0,-11-4-24,11-2 48,-14-1 0,18-12-24,-4 13 16,-12-1-8,11-8 40,-8 12-32,13-16-16,-3 5 16,-9-1 40,9 12-72,-8-13-16,11-3 32,-3 12-216,-2-8-201,-6 14-215,8-5-160,3-13 792,-14 13-864,10 1 8,-12-10 56,11 14 304,5-18 496</inkml:trace>
  <inkml:trace contextRef="#ctx0" brushRef="#br0" timeOffset="5">294 623 1064,'0'0'0,"0"0"0,0 0 880,2 0-328,-1-2-176,2-4-8,-3 6-368,6-12 320,7 8-120,0-13-48,4 4-88,-17 13-64,16-13 24,3-2 0,-3 2-48,2 7 24,-18 6 0,16-17-16,0 11-24,0-7 32,-3 8 8,-13 5 0,6-4 24,6 2-16,-11-1 24,1 3-56,-2 0 24,0 3 40,-5 2 0,-8 9 16,13-14-56,-4 12 24,-15 3-8,4-1 32,0 3 24,15-17-72,-16 19 80,3-5 32,-2 2 0,4-2 17,11-14-129,-5 4 184,-7 11 16,12-15 8,0 4-24,0-4-184,0 3 152,2-3-32,4 0 0,8-1 32,-14 1-152,15-6 96,1-10 48,3 2-72,3 0-24,-22 14-48,22-16 24,0-1-64,0 4 40,-3 0-16,-19 13 16,17-12-16,-1 8 40,-5-11-40,-5 14-16,-6 1 32,12-5 24,-9 1-48,0 3 80,-2-1 40,-1 2-96,2-1 32,-2-1 64,0 2-72,0 0-40,0 0 16,-3 3 32,0 0-64,0-3 40,0 0-8,3 0 0,-3 0-16,3 0 40,0 0 16,0 0-40,0 0 8,0 0-24,0 0-72,2 3-184,-2-3 272,3 0-560,1 0-304,0 3-329,-1-3-1071,-3 0 2264</inkml:trace>
  <inkml:trace contextRef="#ctx0" brushRef="#br0" timeOffset="3813">743 142 2232,'0'0'0,"-3"-4"688,-8-8-448,8 8-8,3 4-232,-12-3 216,12 1 80,-3 1 48,0-1-16,3 1-87,0 1-241,0 0 184,0 0-32,0 0-64,0 0-16,0 0-568,3 0 1056,1 0-536,1 3 24,-2 1 0,-3-4-48,3 12 56,0-9-32,1 9-24,-1-8 16,-3-4-16,3 5 24,0 8-8,0-10 0,-2 1-32,-1-4 16,2 15-80,-1-11-48,1 9-408,-2-13 536,1 5-833,-1 9-655,0-9-632,0-5 2120</inkml:trace>
  <inkml:trace contextRef="#ctx0" brushRef="#br0" timeOffset="3814">605 345 2704,'0'0'0,"0"0"0,-3 0 720,0 0-304,1 0-64,2 0-8,0 0-344,4-2 361,8-2-57,-1-8-32,4 0-64,-15 12-208,16-14 176,3-1-16,3-3-56,2 2-32,-24 16-72,23-13 32,-1 0-48,-1 7 32,-2-6 0,-19 12-16,16-3-16,-3 2-56,-7 1-112,0 0-56,-6 0 240,4 3-320,-4 1-8,0 8-24,-4-8 23,4-4 329,-18 15-280,5 1 48,-3 3 104,-2 2 24,18-21 104,-19 22-32,0 0-24,-1-2 40,1 2 8,19-22 8,-18 21 48,0-2 48,4 0 32,2-3 16,12-16-144,-4 15 136,-10 1 0,14-3-8,0-8 16,0-5-144,0 14 104,2-11 1,2 2-81,8 6 8,-12-11-32,6 0 48,10 3 24,-3-3 56,3 0-40,-16 0-88,16-1 88,2-11 24,0 6-8,-4-8-8,-14 14-96,15-12 88,-3 7-72,-6-8 0,8 9 0,-14 4-16,5-6 16,-1-7 48,-1 10-8,-3-3 24,0 6-80,0-13 96,0 8-8,-4-1 16,-11-7-32,15 13-72,-4-3 64,-10-1-56,3 0-48,6-1 56,5 5-16,-16-4-24,12-1 24,-11-8 40,12 10-40,3 3 0,-4-6-24,-1-5-208,2 6-224,3-8-304,0 13 760,2-6-921,4-7-351,7 7-824,-13 6 2096</inkml:trace>
  <inkml:trace contextRef="#ctx0" brushRef="#br0" timeOffset="3815">856 141 1192,'0'0'0,"0"0"0,0 0 584,0 0-96,-3 12-240,0-8-80,3-4-168,-3 15 112,-1 1 24,1 1 24,0 4-32,3-21-128,-3 25 104,0 1-16,0 2-48,0 1 8,3-29-48,-3 30 24,1-2 24,2 0-24,0-3 0,0-25-24,0 22 24,0-3-16,1 1-16,0-4-152,-1-16 160,3 16-304,2-2-376,-2-10-304,-3-1-184,0-3 1168,0 0 0</inkml:trace>
  <inkml:trace contextRef="#ctx0" brushRef="#br0" timeOffset="3816">833 418 832,'0'0'0,"0"-4"656,-3-9 16,-2 1-280,5 12-392,-3-5 272,3-8-80,0 9-40,0-11 0,0 15-152,0-12 112,3 6-16,2-11-32,7 4-24,-12 13-40,4-15 32,2 0-8,8 1-8,-9-4-32,-5 18 16,13-15-8,-9-1-16,8 2 8,-7 2 24,-5 12-8,4-13-8,2-2 24,-2 3-8,-1 8 32,-3 4-40,2-13 96,-2 11 48,0-2 8,0 2 8,0 2-160,0-1 104,-3 1-64,0 3 8,3 1-24,0-4-24,-5 15 16,2-11 48,1 17-16,-1-4-8,3-17-40,0 22 65,-3 5-33,3 2 0,0 2 24,0-31-56,0 32 64,0 2-8,0-2 16,0 1-24,0-33-48,0 30 40,0-2 8,1 2 0,1-7 80,-2-23-128,3 23 112,1-2 0,0-2-16,2-3-80,-6-16-16,6 15-8,-2 0-24,1-1-224,-2 1-16,-3-15 272,1 15-513,1-4-199,-1-8-192,1 0-656,-2-3 1560,1 0-1240,-1 0 1240</inkml:trace>
  <inkml:trace contextRef="#ctx0" brushRef="#br0" timeOffset="3817">1010 251 1120,'0'0'0,"-3"0"1040,3 0-1040,-4 0 360,-8 0-192,9 0-64,-1 4-48,4-4-56,-12 13 144,9-8 48,-1 10-24,-8-2 64,12-13-232,0 16 192,-4 1-64,-1 4 64,1-2-16,4-19-176,-5 22 120,2 0 24,3-3-16,0-4-15,0-15-113,2 13 128,2-9 0,2 1-24,6-1 8,-12-4-112,4 3 120,8-3-40,-6-1 64,7-4-40,-13 5-104,6-6 88,9-8 8,-11 8-72,9-12 8,-13 18-32,3-14 56,2 0-32,-1-2 8,-2 2-32,-2 14 0,1-15 8,-1 0 32,-3 2-8,-1 0 64,4 13-96,-12-5 32,8-8-8,-11 9 8,10-2-64,5 6 32,-16-12 0,12 11-24,-8-2 8,9 0-24,3 3 40,-4-2-32,1-2-176,0 3-336,3-4-160,0 5 704,1-1-985,4-1-863,1 1 200,-6 1 1648</inkml:trace>
  <inkml:trace contextRef="#ctx0" brushRef="#br0" timeOffset="3818">1106 142 968,'0'0'0,"0"0"0,0-4 1056,0-2-312,0-7-208,0 11-168,0 2-368,-3 0 200,0 0-96,3 5-32,-3 12 16,3-17-88,-3 14 96,0 2 16,0 0-32,3 6-56,0-22-24,-3 23 40,3 2 8,-3 2 72,3-2 25,0-25-145,0 26 136,-3 0 16,3-2 8,0-1-32,0-23-128,0 22 144,2-1-56,-1-2-56,2-1 32,-3-18-64,4 19 24,-1-2-40,0 1 120,0-1 8,-3-17-112,3 15 72,0-2 40,0-8-144,0 11-160,-3-16 192,1 4-440,1 8-216,-1-8-121,1 10-63,-2-14 840,1 3-1088,-1-1 168,0-2 24,0 0 896</inkml:trace>
  <inkml:trace contextRef="#ctx0" brushRef="#br0" timeOffset="3819">1103 352 1344,'0'0'0,"0"-4"536,0 4-536,0-6 504,0-7 104,0 7-136,1-6-16,-1 12-456,5-3 400,-1-9-72,0 8 1,8-11-41,-12 15-288,4-11 256,10 5-112,-3-8-32,1 10-40,-12 4-72,12-12 80,1 8-40,-1-2 16,0 0-16,-12 6-40,4-4-72,9 1 88,-8 0-32,-1 1-8,-4 2 24,4-1 0,-1 1-112,-1 0-96,-1 0-256,-1 0 464,0 12-681,0-9-279,0 10-888,-4-9 312,4-4 1536,0 0 0</inkml:trace>
  <inkml:trace contextRef="#ctx0" brushRef="#br0" timeOffset="3820">1085 494 2736,'0'0'0,"0"0"0,2 0 592,-1-1-168,2-3-56,1-1-64,-4 5-304,5-6 248,8-8-55,-9 9-49,11-9-32,-15 14-112,12-12 112,1 6-56,0-9-56,0 11 16,-13 4-16,12-12-56,1 8-216,-7-8-225,7 8-279,-13 4 776,5-6-1136,-1-8-768,-4 14 1904</inkml:trace>
  <inkml:trace contextRef="#ctx0" brushRef="#br0" timeOffset="3821">1308 85 2840,'0'0'0,"0"0"0,-3-3 928,0-1-272,-1-8-159,-1 9-105,5 3-392,-3-3 368,1 2-96,2 1-88,-3 0-56,3 0-128,0 0 72,0 4-24,0 0-56,0 1 40,0-5-32,1 12-8,3-12 40,1 3 8,-1 1 16,-4-4-56,6 4 56,0-1-16,0 0 56,-2-3-80,-4 0-16,5 0 64,-1 0-16,0 0 16,-2 0 0,-2 0-64,1 0 64,1 0 0,-1-1 16,1-1 8,-2 2-88,1-4 72,1 1-24,-1 0-48,1 2 0,-2 1 0,1-2 8,1 1 0,-1-1-48,3-1 32,-4 3 8,3-1-24,2-1 32,-1 1 40,1 1-24,-5 0-24,3-2 0,1 1-32,0-1 24,1 1-8,-5 1 16,3-2 32,0 2 8,-2 0-40,-1 0 0,0 0-16,0 0 8,0 0 24,0 0 8,0 0-40,-3 3 32,0-3-24,0 3 48,-1 0-16,4-3-24,-5 5 24,1-1-8,-8 9-88,9-8-24,3-5 96,-4 14-56,-8-11 24,9 12 32,-8-11 24,11-4-24,-5 17 24,-9-4-104,11 3 80,-11-1 0,14-15 0,-3 17-8,-1 1 48,0-2-16,-8 1-8,12-17-16,0 15 8,0-2-8,0-8 48,1 6-32,-1-11-16,5 3 0,-1 2 80,2-2-40,7-3 32,-13 0-72,6 0 112,10-3-64,-3-2-16,1-8-24,-14 13-8,14-4 0,0-11 24,-1 3 0,-2 8-16,-11 4-8,6-12 24,8 8-32,-13-1 56,2 3-8,-3 2-40,1-5 24,-1 5-40,0 0-48,-3 0 0,3 0 64,-11 5-32,6 8 8,-9-9-16,9 11-24,5-15 64,-17 12-48,5-1 24,0 1 32,-1 0 64,13-12-72,-12 13 8,-1 0-24,1 5-32,-1-4 16,13-14 32,-13 17-16,1-6 32,0-6 8,8 11-80,4-16 56,-13 3-16,10 10-32,-1-10 72,-1 0 48,5-3-72,-4 3 64,4-3-8,0 3-24,0-3-16,0 0-16,0-2 16,3-1 8,3-3-48,8 1 8,-14 5 16,13-14 16,1 3 24,2-3-8,1 0-24,-17 14-8,18-13 8,1-2 8,-1 3 0,-1-1 32,-17 13-48,16-13 16,0 7-8,1-10 16,-4 11 8,-13 5-32,13-13 16,-7 10-32,7-9 48,-8 10-48,-5 2 16,5-5 24,0 1-8,-1-1-80,-2 1-40,-2 4 104,1-4-184,-1-1-104,2-1-160,-2-5-120,0 11 568,0-3-560,1-3 72,1-7 112,-2 7 160,0 6 216,1-15-201,0 3 65,-1 1 32,0 5 72,0 6 32,0-15-16,0 11 80,0-2 56,0-6 56,0 12-176,0-2 241,0 1 71,0 0 32,-2-1 8,2 2-352,-3-1 352,0 1-96,0 0-80,0 11-24,3-11-152,-5 5 176,2 12-48,1-2 8,-1 1-48,3-16-88,0 18 72,-3-2 32,3 2 24,-3-2-72,3-16-56,-3 22 48,3-2-16,-3-2 0,3-2 56,0-16-88,-3 15 64,3 1-56,-3 0-120,3 1-272,0-17 384,0 15-904,-3-2-360,3 1-305,-4-11-1143,4-3 2712,0 0 0</inkml:trace>
  <inkml:trace contextRef="#ctx0" brushRef="#br0" timeOffset="3822">1359 515 1840,'0'0'0,"-3"0"824,-8 3-304,11-3-520,-5 12 424,-8-8-8,9 14 32,-8-14-7,12-4-441,-4 16 368,-8-3-56,7-8-152,-6 12-24,11-17-136,-3 5 72,-9 8 8,9-10-16,0 9-8,3-12-56,-4 3 72,-1-1-24,2-2 32,3 0-24,0 0-56,-2 0 88,2 0 16,0-2-40,1-10 8,-1 12-72,4-6 32,8-12-8,-6 1-80,9-2-24,-15 19 80,13-19-72,0 1-16,0 2 112,0 3 24,-13 13-48,15-6 56,-2-10-8,2 11-64,-2 1-8,-13 4 24,13-12-32,2 11 32,-2-1 16,-1 1 8,-12 1-24,6 0 56,7 0-64,-8 3 40,-1 1 0,-4-4-32,4 13 8,-2-8-8,-2 11 16,0-4 8,0-12-24,-3 13 24,-2 0 40,-9 2 96,9-1-24,5-14-136,-19 13 96,6 4 48,-3-4-152,1-1 24,15-12-16,-16 13 0,1 0-24,1-1 8,-1-1-32,15-11 48,-13 5-8,1 7 0,8-9 32,-1-1 72,5-2-96,-4 0 64,4 0-8,0-1-16,1-5 0,-1 6-40,5-13 56,10 7-32,-1-9-16,1 4 0,-15 11-8,19-12-16,0 6 8,3-9 24,0 9 0,-22 6-16,23-11 16,0 6 8,1 1 8,1 1-144,-25 3 112,24-3 0,-2 3-8,-2 0-40,-2 3 120,-18-3-72,16 3-48,0 1 0,-1 8-40,-2-12 0,-13 0 88,12 3-120,-8 0-24,8 0 64,-11 0-8,-1-3 88,3 0-24,-1 0 24,-1 0-8,-1 3 16,0-3-8,0 0 40,0 0 16,0 0 16,0 0 48,0 0-408,0 0 664,0 0-240,-3 0-16,3 0 0,0 0-120,-3 0 136,3 0-32,0 0-40,0 0-16,0 0-48,0 0 8,0 0 32,0 0-24,0 0 8,0 0-112,0 0 192,0 0-96,2 0 0,-1 0-40,-1 0 32,2 0-8,-2 0-80,0 0-40,0 0-144,0 0 272,0 0-712,1 0-368,1 3-345,1 0-1135,-3-3 2560</inkml:trace>
  <inkml:trace contextRef="#ctx0" brushRef="#br0" timeOffset="3823">1844 600 4705,'0'0'0,"0"0"0,-3-1 1632,-2-2-1144,1 0-304,1 1-152,3 2-32,0 0-72,0 0-224,1 0-624,2 5-1041,-3-5 1961,5 0-2952,-5 0 2952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058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34" Type="http://schemas.openxmlformats.org/officeDocument/2006/relationships/customXml" Target="../ink/ink26.xml"/><Relationship Id="rId7" Type="http://schemas.openxmlformats.org/officeDocument/2006/relationships/image" Target="../media/image17.png"/><Relationship Id="rId12" Type="http://schemas.openxmlformats.org/officeDocument/2006/relationships/customXml" Target="../ink/ink1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9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1.xml"/><Relationship Id="rId9" Type="http://schemas.openxmlformats.org/officeDocument/2006/relationships/image" Target="../media/image18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7.png"/><Relationship Id="rId30" Type="http://schemas.openxmlformats.org/officeDocument/2006/relationships/customXml" Target="../ink/ink24.xml"/><Relationship Id="rId35" Type="http://schemas.openxmlformats.org/officeDocument/2006/relationships/image" Target="../media/image31.png"/><Relationship Id="rId8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43.xml"/><Relationship Id="rId42" Type="http://schemas.openxmlformats.org/officeDocument/2006/relationships/customXml" Target="../ink/ink47.xml"/><Relationship Id="rId7" Type="http://schemas.openxmlformats.org/officeDocument/2006/relationships/image" Target="../media/image34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6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9.png"/><Relationship Id="rId40" Type="http://schemas.openxmlformats.org/officeDocument/2006/relationships/customXml" Target="../ink/ink46.xml"/><Relationship Id="rId45" Type="http://schemas.openxmlformats.org/officeDocument/2006/relationships/image" Target="../media/image53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4" Type="http://schemas.openxmlformats.org/officeDocument/2006/relationships/customXml" Target="../ink/ink48.xml"/><Relationship Id="rId4" Type="http://schemas.openxmlformats.org/officeDocument/2006/relationships/customXml" Target="../ink/ink28.xml"/><Relationship Id="rId9" Type="http://schemas.openxmlformats.org/officeDocument/2006/relationships/image" Target="../media/image3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4.png"/><Relationship Id="rId30" Type="http://schemas.openxmlformats.org/officeDocument/2006/relationships/customXml" Target="../ink/ink41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8" Type="http://schemas.openxmlformats.org/officeDocument/2006/relationships/customXml" Target="../ink/ink30.xml"/><Relationship Id="rId3" Type="http://schemas.openxmlformats.org/officeDocument/2006/relationships/image" Target="../media/image32.png"/><Relationship Id="rId12" Type="http://schemas.openxmlformats.org/officeDocument/2006/relationships/customXml" Target="../ink/ink32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5.xml"/><Relationship Id="rId20" Type="http://schemas.openxmlformats.org/officeDocument/2006/relationships/customXml" Target="../ink/ink36.xml"/><Relationship Id="rId4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54.xml"/><Relationship Id="rId17" Type="http://schemas.openxmlformats.org/officeDocument/2006/relationships/image" Target="../media/image61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7.png"/><Relationship Id="rId14" Type="http://schemas.openxmlformats.org/officeDocument/2006/relationships/customXml" Target="../ink/ink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62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customXml" Target="../ink/ink57.xml"/><Relationship Id="rId21" Type="http://schemas.openxmlformats.org/officeDocument/2006/relationships/customXml" Target="../ink/ink66.xml"/><Relationship Id="rId7" Type="http://schemas.openxmlformats.org/officeDocument/2006/relationships/customXml" Target="../ink/ink59.xml"/><Relationship Id="rId12" Type="http://schemas.openxmlformats.org/officeDocument/2006/relationships/image" Target="../media/image67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2" Type="http://schemas.openxmlformats.org/officeDocument/2006/relationships/image" Target="../media/image6.emf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29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61.xml"/><Relationship Id="rId24" Type="http://schemas.openxmlformats.org/officeDocument/2006/relationships/image" Target="../media/image73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5.png"/><Relationship Id="rId10" Type="http://schemas.openxmlformats.org/officeDocument/2006/relationships/image" Target="../media/image66.png"/><Relationship Id="rId19" Type="http://schemas.openxmlformats.org/officeDocument/2006/relationships/customXml" Target="../ink/ink65.xml"/><Relationship Id="rId4" Type="http://schemas.openxmlformats.org/officeDocument/2006/relationships/image" Target="../media/image63.png"/><Relationship Id="rId9" Type="http://schemas.openxmlformats.org/officeDocument/2006/relationships/customXml" Target="../ink/ink60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9.xml"/><Relationship Id="rId30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7.xml"/><Relationship Id="rId17" Type="http://schemas.openxmlformats.org/officeDocument/2006/relationships/image" Target="../media/image1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0.png"/><Relationship Id="rId1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소프트웨어 공학이란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 공학 </a:t>
            </a:r>
            <a:r>
              <a:rPr lang="en-US" altLang="ko-KR" dirty="0"/>
              <a:t>: </a:t>
            </a:r>
            <a:r>
              <a:rPr lang="ko-KR" altLang="en-US" dirty="0"/>
              <a:t>소프트웨어의 개발과 운영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소멸에 대한 체계적인 접근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체계적인 접근 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 개발에 사용되는 방법이 일회성이 아닌 반복 사용이 가능함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B754E-AF77-45BD-9C56-EB051B6F937F}"/>
              </a:ext>
            </a:extLst>
          </p:cNvPr>
          <p:cNvSpPr txBox="1"/>
          <p:nvPr/>
        </p:nvSpPr>
        <p:spPr>
          <a:xfrm>
            <a:off x="6516216" y="188640"/>
            <a:ext cx="21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F3653E-4FBA-4603-ABB8-B51AEEAC4F25}"/>
              </a:ext>
            </a:extLst>
          </p:cNvPr>
          <p:cNvSpPr/>
          <p:nvPr/>
        </p:nvSpPr>
        <p:spPr>
          <a:xfrm>
            <a:off x="5801120" y="222290"/>
            <a:ext cx="20062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#1: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소개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157E0E-DED1-4490-BC56-842F84380F5B}"/>
              </a:ext>
            </a:extLst>
          </p:cNvPr>
          <p:cNvSpPr/>
          <p:nvPr/>
        </p:nvSpPr>
        <p:spPr>
          <a:xfrm>
            <a:off x="1331640" y="2996952"/>
            <a:ext cx="6048673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application of clearly defined and repeatable </a:t>
            </a:r>
            <a:r>
              <a:rPr lang="en-US" altLang="ko-KR" sz="2400" b="1" dirty="0">
                <a:latin typeface="Helvetica" panose="020B0604020202020204" pitchFamily="34" charset="0"/>
              </a:rPr>
              <a:t>steps</a:t>
            </a:r>
            <a:r>
              <a:rPr lang="en-US" altLang="ko-KR" sz="2400" b="1" dirty="0">
                <a:solidFill>
                  <a:srgbClr val="0253B7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 and an evaluation of the outcomes.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A63AC-55FB-45F1-8542-04E195BD585E}"/>
              </a:ext>
            </a:extLst>
          </p:cNvPr>
          <p:cNvSpPr txBox="1"/>
          <p:nvPr/>
        </p:nvSpPr>
        <p:spPr>
          <a:xfrm>
            <a:off x="971600" y="4402137"/>
            <a:ext cx="77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“과학적 지식을 컴퓨터 프로그램의 설계와 제작에 실제로 응용하는 것이며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개발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운영 그리고 </a:t>
            </a:r>
            <a:r>
              <a:rPr lang="ko-KR" altLang="en-US" sz="2400" b="1" dirty="0" err="1"/>
              <a:t>유지보수하는데</a:t>
            </a:r>
            <a:r>
              <a:rPr lang="ko-KR" altLang="en-US" sz="2400" b="1" dirty="0"/>
              <a:t> 필요한 문서화 과정” </a:t>
            </a:r>
            <a:r>
              <a:rPr lang="en-US" altLang="ko-KR" sz="2400" b="1" dirty="0"/>
              <a:t>- Boehm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BD01-6A6B-4C21-A143-FD598961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개발단계에서의 </a:t>
            </a:r>
            <a:r>
              <a:rPr lang="en-US" altLang="ko-KR" sz="240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Inspection </a:t>
            </a:r>
            <a:r>
              <a:rPr lang="ko-KR" altLang="en-US" sz="240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적용 이점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E4331-CE7C-4435-B88F-D696E733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12" y="899803"/>
            <a:ext cx="8229600" cy="5218113"/>
          </a:xfrm>
        </p:spPr>
        <p:txBody>
          <a:bodyPr/>
          <a:lstStyle/>
          <a:p>
            <a:pPr algn="l"/>
            <a:r>
              <a:rPr lang="en-US" altLang="ko-KR" sz="2400" b="0" i="0" u="none" strike="noStrike" baseline="0" dirty="0">
                <a:latin typeface="+mj-lt"/>
              </a:rPr>
              <a:t>Manual Inspection</a:t>
            </a:r>
            <a:r>
              <a:rPr lang="ko-KR" altLang="en-US" sz="2400" b="0" i="0" u="none" strike="noStrike" baseline="0" dirty="0">
                <a:latin typeface="+mj-lt"/>
              </a:rPr>
              <a:t>만으로도 </a:t>
            </a:r>
            <a:r>
              <a:rPr lang="en-US" altLang="ko-KR" sz="2400" b="0" i="0" u="none" strike="noStrike" baseline="0" dirty="0">
                <a:latin typeface="+mj-lt"/>
              </a:rPr>
              <a:t>25-50% </a:t>
            </a:r>
            <a:r>
              <a:rPr lang="ko-KR" altLang="en-US" sz="2400" b="0" i="0" u="none" strike="noStrike" baseline="0" dirty="0">
                <a:latin typeface="+mj-lt"/>
              </a:rPr>
              <a:t>정도의 오류를 줄일 수 있으며</a:t>
            </a:r>
            <a:r>
              <a:rPr lang="en-US" altLang="ko-KR" sz="2400" b="0" i="0" u="none" strike="noStrike" baseline="0" dirty="0">
                <a:latin typeface="+mj-lt"/>
              </a:rPr>
              <a:t>, Inspection </a:t>
            </a:r>
            <a:r>
              <a:rPr lang="ko-KR" altLang="en-US" sz="2400" b="0" i="0" u="none" strike="noStrike" baseline="0" dirty="0">
                <a:latin typeface="+mj-lt"/>
              </a:rPr>
              <a:t>시 </a:t>
            </a:r>
            <a:r>
              <a:rPr lang="en-US" altLang="ko-KR" sz="2400" b="0" i="0" u="none" strike="noStrike" baseline="0" dirty="0">
                <a:latin typeface="+mj-lt"/>
              </a:rPr>
              <a:t>Fault Detection </a:t>
            </a:r>
            <a:r>
              <a:rPr lang="ko-KR" altLang="en-US" sz="2400" b="0" i="0" u="none" strike="noStrike" baseline="0" dirty="0">
                <a:latin typeface="+mj-lt"/>
              </a:rPr>
              <a:t>작업을 수행하게 되면 </a:t>
            </a:r>
            <a:r>
              <a:rPr lang="en-US" altLang="ko-KR" sz="2400" b="0" i="0" u="none" strike="noStrike" baseline="0" dirty="0">
                <a:latin typeface="+mj-lt"/>
              </a:rPr>
              <a:t>50-80% </a:t>
            </a:r>
            <a:r>
              <a:rPr lang="ko-KR" altLang="en-US" sz="2400" b="0" i="0" u="none" strike="noStrike" baseline="0" dirty="0">
                <a:latin typeface="+mj-lt"/>
              </a:rPr>
              <a:t>가량의 오류를 줄일 수 있다</a:t>
            </a:r>
            <a:r>
              <a:rPr lang="en-US" altLang="ko-KR" sz="2400" b="0" i="0" u="none" strike="noStrike" baseline="0" dirty="0">
                <a:latin typeface="+mj-lt"/>
              </a:rPr>
              <a:t>.                     - ‘Software Inspection’ by Glib &amp; Graham –</a:t>
            </a:r>
          </a:p>
          <a:p>
            <a:pPr marL="0" indent="0" algn="l">
              <a:buNone/>
            </a:pPr>
            <a:endParaRPr lang="en-US" altLang="ko-KR" sz="2400" b="0" i="0" u="none" strike="noStrike" baseline="0" dirty="0">
              <a:latin typeface="+mj-lt"/>
            </a:endParaRPr>
          </a:p>
          <a:p>
            <a:pPr algn="l"/>
            <a:r>
              <a:rPr lang="en-US" altLang="ko-KR" sz="2400" b="0" i="0" u="none" strike="noStrike" baseline="0" dirty="0">
                <a:latin typeface="+mj-lt"/>
              </a:rPr>
              <a:t>IBM</a:t>
            </a:r>
            <a:r>
              <a:rPr lang="ko-KR" altLang="en-US" sz="2400" b="0" i="0" u="none" strike="noStrike" baseline="0" dirty="0">
                <a:latin typeface="+mj-lt"/>
              </a:rPr>
              <a:t>에서는 </a:t>
            </a:r>
            <a:r>
              <a:rPr lang="en-US" altLang="ko-KR" sz="2400" b="0" i="0" u="none" strike="noStrike" baseline="0" dirty="0">
                <a:latin typeface="+mj-lt"/>
              </a:rPr>
              <a:t>82-93%</a:t>
            </a:r>
            <a:r>
              <a:rPr lang="ko-KR" altLang="en-US" sz="2400" b="0" i="0" u="none" strike="noStrike" baseline="0" dirty="0">
                <a:latin typeface="+mj-lt"/>
              </a:rPr>
              <a:t>의 오류를 </a:t>
            </a:r>
            <a:r>
              <a:rPr lang="en-US" altLang="ko-KR" sz="2400" b="0" i="0" u="none" strike="noStrike" baseline="0" dirty="0">
                <a:latin typeface="+mj-lt"/>
              </a:rPr>
              <a:t>Inspection</a:t>
            </a:r>
            <a:r>
              <a:rPr lang="ko-KR" altLang="en-US" sz="2400" b="0" i="0" u="none" strike="noStrike" baseline="0" dirty="0">
                <a:latin typeface="+mj-lt"/>
              </a:rPr>
              <a:t>으로 찾아냈으며</a:t>
            </a:r>
            <a:r>
              <a:rPr lang="en-US" altLang="ko-KR" sz="2400" b="0" i="0" u="none" strike="noStrike" baseline="0" dirty="0">
                <a:latin typeface="+mj-lt"/>
              </a:rPr>
              <a:t>, </a:t>
            </a:r>
            <a:r>
              <a:rPr lang="ko-KR" altLang="en-US" sz="2400" b="0" i="0" u="none" strike="noStrike" baseline="0" dirty="0">
                <a:latin typeface="+mj-lt"/>
              </a:rPr>
              <a:t>코딩 단계에 약 </a:t>
            </a:r>
            <a:r>
              <a:rPr lang="en-US" altLang="ko-KR" sz="2400" b="0" i="0" u="none" strike="noStrike" baseline="0" dirty="0">
                <a:latin typeface="+mj-lt"/>
              </a:rPr>
              <a:t>12% </a:t>
            </a:r>
            <a:r>
              <a:rPr lang="ko-KR" altLang="en-US" sz="2400" b="0" i="0" u="none" strike="noStrike" baseline="0" dirty="0">
                <a:latin typeface="+mj-lt"/>
              </a:rPr>
              <a:t>정도 추가 비용으로 최종 단계의 </a:t>
            </a:r>
            <a:r>
              <a:rPr lang="en-US" altLang="ko-KR" sz="2400" b="0" i="0" u="none" strike="noStrike" baseline="0" dirty="0">
                <a:latin typeface="+mj-lt"/>
              </a:rPr>
              <a:t>30-40% </a:t>
            </a:r>
            <a:r>
              <a:rPr lang="ko-KR" altLang="en-US" sz="2400" b="0" i="0" u="none" strike="noStrike" baseline="0" dirty="0">
                <a:latin typeface="+mj-lt"/>
              </a:rPr>
              <a:t>이상의 비용을 감소 시킬 수 있다</a:t>
            </a:r>
            <a:r>
              <a:rPr lang="en-US" altLang="ko-KR" sz="2400" b="0" i="0" u="none" strike="noStrike" baseline="0" dirty="0">
                <a:latin typeface="+mj-lt"/>
              </a:rPr>
              <a:t>.       Advances in Software Inspections , IEEE Transactions On Software Engineering by Michael Fagan </a:t>
            </a:r>
            <a:r>
              <a:rPr lang="en-US" altLang="ko-KR" b="0" i="0" u="none" strike="noStrike" baseline="0" dirty="0">
                <a:solidFill>
                  <a:srgbClr val="4D4D4D"/>
                </a:solidFill>
                <a:latin typeface="MalgunGothicRegular"/>
              </a:rPr>
              <a:t>-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178A7-A75E-4647-BD87-48010FA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10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7">
                <a:extLst>
                  <a:ext uri="{FF2B5EF4-FFF2-40B4-BE49-F238E27FC236}">
                    <a16:creationId xmlns:a16="http://schemas.microsoft.com/office/drawing/2014/main" id="{9C6AC790-6474-53C2-1034-3B656125916A}"/>
                  </a:ext>
                </a:extLst>
              </p14:cNvPr>
              <p14:cNvContentPartPr/>
              <p14:nvPr/>
            </p14:nvContentPartPr>
            <p14:xfrm>
              <a:off x="5086437" y="5802264"/>
              <a:ext cx="5400" cy="1080"/>
            </p14:xfrm>
          </p:contentPart>
        </mc:Choice>
        <mc:Fallback xmlns="">
          <p:pic>
            <p:nvPicPr>
              <p:cNvPr id="7" name="잉크 7">
                <a:extLst>
                  <a:ext uri="{FF2B5EF4-FFF2-40B4-BE49-F238E27FC236}">
                    <a16:creationId xmlns:a16="http://schemas.microsoft.com/office/drawing/2014/main" id="{9C6AC790-6474-53C2-1034-3B6561259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797" y="5793624"/>
                <a:ext cx="23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10">
                <a:extLst>
                  <a:ext uri="{FF2B5EF4-FFF2-40B4-BE49-F238E27FC236}">
                    <a16:creationId xmlns:a16="http://schemas.microsoft.com/office/drawing/2014/main" id="{849F3BE0-4C45-61F2-BBA6-43310AAD28AD}"/>
                  </a:ext>
                </a:extLst>
              </p14:cNvPr>
              <p14:cNvContentPartPr/>
              <p14:nvPr/>
            </p14:nvContentPartPr>
            <p14:xfrm>
              <a:off x="4154367" y="5180333"/>
              <a:ext cx="145080" cy="169200"/>
            </p14:xfrm>
          </p:contentPart>
        </mc:Choice>
        <mc:Fallback xmlns="">
          <p:pic>
            <p:nvPicPr>
              <p:cNvPr id="10" name="잉크 10">
                <a:extLst>
                  <a:ext uri="{FF2B5EF4-FFF2-40B4-BE49-F238E27FC236}">
                    <a16:creationId xmlns:a16="http://schemas.microsoft.com/office/drawing/2014/main" id="{849F3BE0-4C45-61F2-BBA6-43310AAD2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5727" y="5171333"/>
                <a:ext cx="1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4">
                <a:extLst>
                  <a:ext uri="{FF2B5EF4-FFF2-40B4-BE49-F238E27FC236}">
                    <a16:creationId xmlns:a16="http://schemas.microsoft.com/office/drawing/2014/main" id="{D56935FC-5467-E590-3DD1-5A52F2A9EE07}"/>
                  </a:ext>
                </a:extLst>
              </p14:cNvPr>
              <p14:cNvContentPartPr/>
              <p14:nvPr/>
            </p14:nvContentPartPr>
            <p14:xfrm>
              <a:off x="4280007" y="5178893"/>
              <a:ext cx="515520" cy="178200"/>
            </p14:xfrm>
          </p:contentPart>
        </mc:Choice>
        <mc:Fallback xmlns="">
          <p:pic>
            <p:nvPicPr>
              <p:cNvPr id="14" name="잉크 14">
                <a:extLst>
                  <a:ext uri="{FF2B5EF4-FFF2-40B4-BE49-F238E27FC236}">
                    <a16:creationId xmlns:a16="http://schemas.microsoft.com/office/drawing/2014/main" id="{D56935FC-5467-E590-3DD1-5A52F2A9EE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1367" y="5170253"/>
                <a:ext cx="533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1223E31-34ED-C264-D4A0-44AE1EC32B21}"/>
                  </a:ext>
                </a:extLst>
              </p14:cNvPr>
              <p14:cNvContentPartPr/>
              <p14:nvPr/>
            </p14:nvContentPartPr>
            <p14:xfrm>
              <a:off x="4685367" y="5174573"/>
              <a:ext cx="456480" cy="222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1223E31-34ED-C264-D4A0-44AE1EC32B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6727" y="5165933"/>
                <a:ext cx="4741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415DEFA7-C7CE-1C03-30A5-A9A6D3DB3F49}"/>
                  </a:ext>
                </a:extLst>
              </p14:cNvPr>
              <p14:cNvContentPartPr/>
              <p14:nvPr/>
            </p14:nvContentPartPr>
            <p14:xfrm>
              <a:off x="5299887" y="5164493"/>
              <a:ext cx="271800" cy="234360"/>
            </p14:xfrm>
          </p:contentPart>
        </mc:Choice>
        <mc:Fallback xmlns=""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415DEFA7-C7CE-1C03-30A5-A9A6D3DB3F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0899" y="5155853"/>
                <a:ext cx="289417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56C2530-198A-BE81-D57C-97FCB095D886}"/>
                  </a:ext>
                </a:extLst>
              </p14:cNvPr>
              <p14:cNvContentPartPr/>
              <p14:nvPr/>
            </p14:nvContentPartPr>
            <p14:xfrm>
              <a:off x="4196487" y="5256293"/>
              <a:ext cx="36360" cy="81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56C2530-198A-BE81-D57C-97FCB095D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7487" y="5247653"/>
                <a:ext cx="54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447AFB8-0C29-E602-5910-E323952DFA1E}"/>
                  </a:ext>
                </a:extLst>
              </p14:cNvPr>
              <p14:cNvContentPartPr/>
              <p14:nvPr/>
            </p14:nvContentPartPr>
            <p14:xfrm>
              <a:off x="5778687" y="5193293"/>
              <a:ext cx="105120" cy="673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447AFB8-0C29-E602-5910-E323952DFA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0047" y="5184293"/>
                <a:ext cx="122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잉크 26">
                <a:extLst>
                  <a:ext uri="{FF2B5EF4-FFF2-40B4-BE49-F238E27FC236}">
                    <a16:creationId xmlns:a16="http://schemas.microsoft.com/office/drawing/2014/main" id="{67E768D6-E876-6883-40DD-188C84DC1DF6}"/>
                  </a:ext>
                </a:extLst>
              </p14:cNvPr>
              <p14:cNvContentPartPr/>
              <p14:nvPr/>
            </p14:nvContentPartPr>
            <p14:xfrm>
              <a:off x="6526767" y="5230373"/>
              <a:ext cx="173520" cy="178200"/>
            </p14:xfrm>
          </p:contentPart>
        </mc:Choice>
        <mc:Fallback xmlns="">
          <p:pic>
            <p:nvPicPr>
              <p:cNvPr id="26" name="잉크 26">
                <a:extLst>
                  <a:ext uri="{FF2B5EF4-FFF2-40B4-BE49-F238E27FC236}">
                    <a16:creationId xmlns:a16="http://schemas.microsoft.com/office/drawing/2014/main" id="{67E768D6-E876-6883-40DD-188C84DC1D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8127" y="5221373"/>
                <a:ext cx="191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F725920-E0BF-C459-6599-B95E51D132FF}"/>
                  </a:ext>
                </a:extLst>
              </p14:cNvPr>
              <p14:cNvContentPartPr/>
              <p14:nvPr/>
            </p14:nvContentPartPr>
            <p14:xfrm>
              <a:off x="6688047" y="5229653"/>
              <a:ext cx="121680" cy="2206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F725920-E0BF-C459-6599-B95E51D132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9407" y="5221013"/>
                <a:ext cx="139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잉크 30">
                <a:extLst>
                  <a:ext uri="{FF2B5EF4-FFF2-40B4-BE49-F238E27FC236}">
                    <a16:creationId xmlns:a16="http://schemas.microsoft.com/office/drawing/2014/main" id="{200A3251-BB71-761B-ED0D-A3A0AF758908}"/>
                  </a:ext>
                </a:extLst>
              </p14:cNvPr>
              <p14:cNvContentPartPr/>
              <p14:nvPr/>
            </p14:nvContentPartPr>
            <p14:xfrm>
              <a:off x="5795967" y="5184653"/>
              <a:ext cx="634680" cy="223200"/>
            </p14:xfrm>
          </p:contentPart>
        </mc:Choice>
        <mc:Fallback xmlns="">
          <p:pic>
            <p:nvPicPr>
              <p:cNvPr id="30" name="잉크 30">
                <a:extLst>
                  <a:ext uri="{FF2B5EF4-FFF2-40B4-BE49-F238E27FC236}">
                    <a16:creationId xmlns:a16="http://schemas.microsoft.com/office/drawing/2014/main" id="{200A3251-BB71-761B-ED0D-A3A0AF7589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7327" y="5175638"/>
                <a:ext cx="652320" cy="24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잉크 32">
                <a:extLst>
                  <a:ext uri="{FF2B5EF4-FFF2-40B4-BE49-F238E27FC236}">
                    <a16:creationId xmlns:a16="http://schemas.microsoft.com/office/drawing/2014/main" id="{CD318C36-EE8C-0A15-8DC1-3BAD4197E9F2}"/>
                  </a:ext>
                </a:extLst>
              </p14:cNvPr>
              <p14:cNvContentPartPr/>
              <p14:nvPr/>
            </p14:nvContentPartPr>
            <p14:xfrm>
              <a:off x="6971727" y="5242253"/>
              <a:ext cx="282240" cy="194040"/>
            </p14:xfrm>
          </p:contentPart>
        </mc:Choice>
        <mc:Fallback xmlns="">
          <p:pic>
            <p:nvPicPr>
              <p:cNvPr id="32" name="잉크 32">
                <a:extLst>
                  <a:ext uri="{FF2B5EF4-FFF2-40B4-BE49-F238E27FC236}">
                    <a16:creationId xmlns:a16="http://schemas.microsoft.com/office/drawing/2014/main" id="{CD318C36-EE8C-0A15-8DC1-3BAD4197E9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62738" y="5233253"/>
                <a:ext cx="299858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잉크 35">
                <a:extLst>
                  <a:ext uri="{FF2B5EF4-FFF2-40B4-BE49-F238E27FC236}">
                    <a16:creationId xmlns:a16="http://schemas.microsoft.com/office/drawing/2014/main" id="{6305E21D-F1F2-C4B1-DD30-39A87F11A71F}"/>
                  </a:ext>
                </a:extLst>
              </p14:cNvPr>
              <p14:cNvContentPartPr/>
              <p14:nvPr/>
            </p14:nvContentPartPr>
            <p14:xfrm>
              <a:off x="3713366" y="1202760"/>
              <a:ext cx="1008000" cy="1295640"/>
            </p14:xfrm>
          </p:contentPart>
        </mc:Choice>
        <mc:Fallback xmlns="">
          <p:pic>
            <p:nvPicPr>
              <p:cNvPr id="35" name="잉크 35">
                <a:extLst>
                  <a:ext uri="{FF2B5EF4-FFF2-40B4-BE49-F238E27FC236}">
                    <a16:creationId xmlns:a16="http://schemas.microsoft.com/office/drawing/2014/main" id="{6305E21D-F1F2-C4B1-DD30-39A87F11A7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4726" y="1194122"/>
                <a:ext cx="1025640" cy="131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잉크 38">
                <a:extLst>
                  <a:ext uri="{FF2B5EF4-FFF2-40B4-BE49-F238E27FC236}">
                    <a16:creationId xmlns:a16="http://schemas.microsoft.com/office/drawing/2014/main" id="{264896FB-AD47-7EA5-0CCA-197FF192FFC6}"/>
                  </a:ext>
                </a:extLst>
              </p14:cNvPr>
              <p14:cNvContentPartPr/>
              <p14:nvPr/>
            </p14:nvContentPartPr>
            <p14:xfrm>
              <a:off x="3563606" y="2575440"/>
              <a:ext cx="96120" cy="160200"/>
            </p14:xfrm>
          </p:contentPart>
        </mc:Choice>
        <mc:Fallback xmlns="">
          <p:pic>
            <p:nvPicPr>
              <p:cNvPr id="38" name="잉크 38">
                <a:extLst>
                  <a:ext uri="{FF2B5EF4-FFF2-40B4-BE49-F238E27FC236}">
                    <a16:creationId xmlns:a16="http://schemas.microsoft.com/office/drawing/2014/main" id="{264896FB-AD47-7EA5-0CCA-197FF192FF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54606" y="2566440"/>
                <a:ext cx="113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잉크 41">
                <a:extLst>
                  <a:ext uri="{FF2B5EF4-FFF2-40B4-BE49-F238E27FC236}">
                    <a16:creationId xmlns:a16="http://schemas.microsoft.com/office/drawing/2014/main" id="{C3C03DB6-6CA8-6DC0-41D4-0195DF9436C6}"/>
                  </a:ext>
                </a:extLst>
              </p14:cNvPr>
              <p14:cNvContentPartPr/>
              <p14:nvPr/>
            </p14:nvContentPartPr>
            <p14:xfrm>
              <a:off x="3572966" y="2538000"/>
              <a:ext cx="531720" cy="243720"/>
            </p14:xfrm>
          </p:contentPart>
        </mc:Choice>
        <mc:Fallback xmlns="">
          <p:pic>
            <p:nvPicPr>
              <p:cNvPr id="41" name="잉크 41">
                <a:extLst>
                  <a:ext uri="{FF2B5EF4-FFF2-40B4-BE49-F238E27FC236}">
                    <a16:creationId xmlns:a16="http://schemas.microsoft.com/office/drawing/2014/main" id="{C3C03DB6-6CA8-6DC0-41D4-0195DF9436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64320" y="2529013"/>
                <a:ext cx="549372" cy="26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잉크 44">
                <a:extLst>
                  <a:ext uri="{FF2B5EF4-FFF2-40B4-BE49-F238E27FC236}">
                    <a16:creationId xmlns:a16="http://schemas.microsoft.com/office/drawing/2014/main" id="{29C34087-9386-AD36-40C6-26A4A153C679}"/>
                  </a:ext>
                </a:extLst>
              </p14:cNvPr>
              <p14:cNvContentPartPr/>
              <p14:nvPr/>
            </p14:nvContentPartPr>
            <p14:xfrm>
              <a:off x="4075886" y="2509200"/>
              <a:ext cx="499320" cy="217440"/>
            </p14:xfrm>
          </p:contentPart>
        </mc:Choice>
        <mc:Fallback xmlns="">
          <p:pic>
            <p:nvPicPr>
              <p:cNvPr id="44" name="잉크 44">
                <a:extLst>
                  <a:ext uri="{FF2B5EF4-FFF2-40B4-BE49-F238E27FC236}">
                    <a16:creationId xmlns:a16="http://schemas.microsoft.com/office/drawing/2014/main" id="{29C34087-9386-AD36-40C6-26A4A153C6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7240" y="2500560"/>
                <a:ext cx="516973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잉크 47">
                <a:extLst>
                  <a:ext uri="{FF2B5EF4-FFF2-40B4-BE49-F238E27FC236}">
                    <a16:creationId xmlns:a16="http://schemas.microsoft.com/office/drawing/2014/main" id="{AFF87BF3-B59B-AEE3-F58D-1C9F5BB5DD22}"/>
                  </a:ext>
                </a:extLst>
              </p14:cNvPr>
              <p14:cNvContentPartPr/>
              <p14:nvPr/>
            </p14:nvContentPartPr>
            <p14:xfrm>
              <a:off x="4734326" y="2467800"/>
              <a:ext cx="113040" cy="185760"/>
            </p14:xfrm>
          </p:contentPart>
        </mc:Choice>
        <mc:Fallback xmlns="">
          <p:pic>
            <p:nvPicPr>
              <p:cNvPr id="47" name="잉크 47">
                <a:extLst>
                  <a:ext uri="{FF2B5EF4-FFF2-40B4-BE49-F238E27FC236}">
                    <a16:creationId xmlns:a16="http://schemas.microsoft.com/office/drawing/2014/main" id="{AFF87BF3-B59B-AEE3-F58D-1C9F5BB5DD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5686" y="2459160"/>
                <a:ext cx="130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잉크 50">
                <a:extLst>
                  <a:ext uri="{FF2B5EF4-FFF2-40B4-BE49-F238E27FC236}">
                    <a16:creationId xmlns:a16="http://schemas.microsoft.com/office/drawing/2014/main" id="{44DE2568-B9FF-EE38-6E72-352B25F91D3D}"/>
                  </a:ext>
                </a:extLst>
              </p14:cNvPr>
              <p14:cNvContentPartPr/>
              <p14:nvPr/>
            </p14:nvContentPartPr>
            <p14:xfrm>
              <a:off x="4794806" y="2476080"/>
              <a:ext cx="519480" cy="241920"/>
            </p14:xfrm>
          </p:contentPart>
        </mc:Choice>
        <mc:Fallback xmlns="">
          <p:pic>
            <p:nvPicPr>
              <p:cNvPr id="50" name="잉크 50">
                <a:extLst>
                  <a:ext uri="{FF2B5EF4-FFF2-40B4-BE49-F238E27FC236}">
                    <a16:creationId xmlns:a16="http://schemas.microsoft.com/office/drawing/2014/main" id="{44DE2568-B9FF-EE38-6E72-352B25F91D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86166" y="2467080"/>
                <a:ext cx="53712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1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16151-C440-4DF2-866E-74B8549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Undefined</a:t>
            </a:r>
            <a:r>
              <a:rPr lang="ko-KR" altLang="en-US" dirty="0"/>
              <a:t> </a:t>
            </a:r>
            <a:r>
              <a:rPr lang="en-US" altLang="ko-KR" dirty="0"/>
              <a:t>Behavior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7E2FB-C329-447C-9123-90BF52B6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43" y="1048420"/>
            <a:ext cx="7886700" cy="994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int x = 1;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return x / 0; // undefined behavior</a:t>
            </a:r>
          </a:p>
          <a:p>
            <a:pPr marL="0" indent="0">
              <a:buNone/>
            </a:pPr>
            <a:r>
              <a:rPr lang="en-US" altLang="ko-KR" dirty="0"/>
              <a:t>------------------------------------------------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331DC3-2839-40CB-BCE8-7C2C5840B944}"/>
              </a:ext>
            </a:extLst>
          </p:cNvPr>
          <p:cNvSpPr txBox="1">
            <a:spLocks/>
          </p:cNvSpPr>
          <p:nvPr/>
        </p:nvSpPr>
        <p:spPr>
          <a:xfrm>
            <a:off x="457200" y="2852936"/>
            <a:ext cx="7886700" cy="13459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highlight>
                  <a:srgbClr val="FFFF00"/>
                </a:highlight>
              </a:rPr>
              <a:t>int </a:t>
            </a:r>
            <a:r>
              <a:rPr lang="en-US" altLang="ko-KR" sz="2000" b="1" dirty="0" err="1">
                <a:highlight>
                  <a:srgbClr val="FFFF00"/>
                </a:highlight>
              </a:rPr>
              <a:t>arr</a:t>
            </a:r>
            <a:r>
              <a:rPr lang="en-US" altLang="ko-KR" sz="2000" b="1" dirty="0">
                <a:highlight>
                  <a:srgbClr val="FFFF00"/>
                </a:highlight>
              </a:rPr>
              <a:t>[4] = {0, 1, 2, 3};</a:t>
            </a:r>
          </a:p>
          <a:p>
            <a:pPr marL="0" indent="0">
              <a:buNone/>
            </a:pPr>
            <a:r>
              <a:rPr lang="en-US" altLang="ko-KR" sz="2000" b="1" dirty="0">
                <a:highlight>
                  <a:srgbClr val="FFFF00"/>
                </a:highlight>
              </a:rPr>
              <a:t>int *p = </a:t>
            </a:r>
            <a:r>
              <a:rPr lang="en-US" altLang="ko-KR" sz="2000" b="1" dirty="0" err="1">
                <a:highlight>
                  <a:srgbClr val="FFFF00"/>
                </a:highlight>
              </a:rPr>
              <a:t>arr</a:t>
            </a:r>
            <a:r>
              <a:rPr lang="en-US" altLang="ko-KR" sz="2000" b="1" dirty="0">
                <a:highlight>
                  <a:srgbClr val="FFFF00"/>
                </a:highlight>
              </a:rPr>
              <a:t> + 5;  // undefined behavior</a:t>
            </a:r>
          </a:p>
          <a:p>
            <a:pPr marL="0" indent="0">
              <a:buNone/>
            </a:pPr>
            <a:r>
              <a:rPr lang="en-US" altLang="ko-KR" sz="2000" b="1" dirty="0">
                <a:highlight>
                  <a:srgbClr val="FFFF00"/>
                </a:highlight>
              </a:rPr>
              <a:t>p = 0;</a:t>
            </a:r>
          </a:p>
          <a:p>
            <a:pPr marL="0" indent="0">
              <a:buNone/>
            </a:pPr>
            <a:r>
              <a:rPr lang="en-US" altLang="ko-KR" sz="2000" b="1" dirty="0">
                <a:highlight>
                  <a:srgbClr val="FFFF00"/>
                </a:highlight>
              </a:rPr>
              <a:t>int a = *p;        // undefined behavior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7">
                <a:extLst>
                  <a:ext uri="{FF2B5EF4-FFF2-40B4-BE49-F238E27FC236}">
                    <a16:creationId xmlns:a16="http://schemas.microsoft.com/office/drawing/2014/main" id="{F93C5E3A-BA71-EAFE-49FE-D2786E4A97BE}"/>
                  </a:ext>
                </a:extLst>
              </p14:cNvPr>
              <p14:cNvContentPartPr/>
              <p14:nvPr/>
            </p14:nvContentPartPr>
            <p14:xfrm>
              <a:off x="5652717" y="3370320"/>
              <a:ext cx="231840" cy="249840"/>
            </p14:xfrm>
          </p:contentPart>
        </mc:Choice>
        <mc:Fallback xmlns="">
          <p:pic>
            <p:nvPicPr>
              <p:cNvPr id="7" name="잉크 7">
                <a:extLst>
                  <a:ext uri="{FF2B5EF4-FFF2-40B4-BE49-F238E27FC236}">
                    <a16:creationId xmlns:a16="http://schemas.microsoft.com/office/drawing/2014/main" id="{F93C5E3A-BA71-EAFE-49FE-D2786E4A9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064" y="3361680"/>
                <a:ext cx="249507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B844920-C614-D8B4-5598-2EE0EE643735}"/>
                  </a:ext>
                </a:extLst>
              </p14:cNvPr>
              <p14:cNvContentPartPr/>
              <p14:nvPr/>
            </p14:nvContentPartPr>
            <p14:xfrm>
              <a:off x="5857557" y="3411000"/>
              <a:ext cx="105480" cy="117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B844920-C614-D8B4-5598-2EE0EE6437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8917" y="3402000"/>
                <a:ext cx="123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494C73A-CB94-20B9-1AFC-171D4AF41974}"/>
                  </a:ext>
                </a:extLst>
              </p14:cNvPr>
              <p14:cNvContentPartPr/>
              <p14:nvPr/>
            </p14:nvContentPartPr>
            <p14:xfrm>
              <a:off x="5905437" y="3338640"/>
              <a:ext cx="673200" cy="321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494C73A-CB94-20B9-1AFC-171D4AF419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6797" y="3330000"/>
                <a:ext cx="6908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3">
                <a:extLst>
                  <a:ext uri="{FF2B5EF4-FFF2-40B4-BE49-F238E27FC236}">
                    <a16:creationId xmlns:a16="http://schemas.microsoft.com/office/drawing/2014/main" id="{3069D366-9792-4BCC-38ED-74E90C5AAF9D}"/>
                  </a:ext>
                </a:extLst>
              </p14:cNvPr>
              <p14:cNvContentPartPr/>
              <p14:nvPr/>
            </p14:nvContentPartPr>
            <p14:xfrm>
              <a:off x="1550517" y="4565880"/>
              <a:ext cx="603000" cy="257040"/>
            </p14:xfrm>
          </p:contentPart>
        </mc:Choice>
        <mc:Fallback xmlns="">
          <p:pic>
            <p:nvPicPr>
              <p:cNvPr id="13" name="잉크 13">
                <a:extLst>
                  <a:ext uri="{FF2B5EF4-FFF2-40B4-BE49-F238E27FC236}">
                    <a16:creationId xmlns:a16="http://schemas.microsoft.com/office/drawing/2014/main" id="{3069D366-9792-4BCC-38ED-74E90C5AAF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1517" y="4556880"/>
                <a:ext cx="620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7AC5C5-0BBE-2FC1-06F5-A63144A5CFB4}"/>
                  </a:ext>
                </a:extLst>
              </p14:cNvPr>
              <p14:cNvContentPartPr/>
              <p14:nvPr/>
            </p14:nvContentPartPr>
            <p14:xfrm>
              <a:off x="2161797" y="4546080"/>
              <a:ext cx="392040" cy="239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7AC5C5-0BBE-2FC1-06F5-A63144A5CF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3157" y="4537440"/>
                <a:ext cx="409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7">
                <a:extLst>
                  <a:ext uri="{FF2B5EF4-FFF2-40B4-BE49-F238E27FC236}">
                    <a16:creationId xmlns:a16="http://schemas.microsoft.com/office/drawing/2014/main" id="{6CB0FC2D-F8DA-54C7-D6F0-C2D2E2F1D105}"/>
                  </a:ext>
                </a:extLst>
              </p14:cNvPr>
              <p14:cNvContentPartPr/>
              <p14:nvPr/>
            </p14:nvContentPartPr>
            <p14:xfrm>
              <a:off x="2772357" y="4568760"/>
              <a:ext cx="243360" cy="186120"/>
            </p14:xfrm>
          </p:contentPart>
        </mc:Choice>
        <mc:Fallback xmlns="">
          <p:pic>
            <p:nvPicPr>
              <p:cNvPr id="17" name="잉크 17">
                <a:extLst>
                  <a:ext uri="{FF2B5EF4-FFF2-40B4-BE49-F238E27FC236}">
                    <a16:creationId xmlns:a16="http://schemas.microsoft.com/office/drawing/2014/main" id="{6CB0FC2D-F8DA-54C7-D6F0-C2D2E2F1D1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3357" y="4560120"/>
                <a:ext cx="261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F9D910F-DCDA-C2E1-44DC-9F5E1A517566}"/>
                  </a:ext>
                </a:extLst>
              </p14:cNvPr>
              <p14:cNvContentPartPr/>
              <p14:nvPr/>
            </p14:nvContentPartPr>
            <p14:xfrm>
              <a:off x="3047037" y="4536720"/>
              <a:ext cx="358560" cy="2487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F9D910F-DCDA-C2E1-44DC-9F5E1A5175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8037" y="4527720"/>
                <a:ext cx="376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6FF35DD-C372-F520-7F9C-1D306AEA145A}"/>
                  </a:ext>
                </a:extLst>
              </p14:cNvPr>
              <p14:cNvContentPartPr/>
              <p14:nvPr/>
            </p14:nvContentPartPr>
            <p14:xfrm>
              <a:off x="3522237" y="4531320"/>
              <a:ext cx="39240" cy="486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6FF35DD-C372-F520-7F9C-1D306AEA14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3237" y="4522320"/>
                <a:ext cx="568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잉크 26">
                <a:extLst>
                  <a:ext uri="{FF2B5EF4-FFF2-40B4-BE49-F238E27FC236}">
                    <a16:creationId xmlns:a16="http://schemas.microsoft.com/office/drawing/2014/main" id="{5D7CEB2F-990B-32A7-92BC-778F01C70834}"/>
                  </a:ext>
                </a:extLst>
              </p14:cNvPr>
              <p14:cNvContentPartPr/>
              <p14:nvPr/>
            </p14:nvContentPartPr>
            <p14:xfrm>
              <a:off x="1939317" y="5061960"/>
              <a:ext cx="236520" cy="268920"/>
            </p14:xfrm>
          </p:contentPart>
        </mc:Choice>
        <mc:Fallback xmlns="">
          <p:pic>
            <p:nvPicPr>
              <p:cNvPr id="26" name="잉크 26">
                <a:extLst>
                  <a:ext uri="{FF2B5EF4-FFF2-40B4-BE49-F238E27FC236}">
                    <a16:creationId xmlns:a16="http://schemas.microsoft.com/office/drawing/2014/main" id="{5D7CEB2F-990B-32A7-92BC-778F01C708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0331" y="5053320"/>
                <a:ext cx="254133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2B32686-EFB4-088A-00D4-09A3AB5EC3BC}"/>
                  </a:ext>
                </a:extLst>
              </p14:cNvPr>
              <p14:cNvContentPartPr/>
              <p14:nvPr/>
            </p14:nvContentPartPr>
            <p14:xfrm>
              <a:off x="2341077" y="5052600"/>
              <a:ext cx="71280" cy="1782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2B32686-EFB4-088A-00D4-09A3AB5EC3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2077" y="5043600"/>
                <a:ext cx="88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372251A-B4B9-D4D2-A7FA-E7FFF2A578DB}"/>
                  </a:ext>
                </a:extLst>
              </p14:cNvPr>
              <p14:cNvContentPartPr/>
              <p14:nvPr/>
            </p14:nvContentPartPr>
            <p14:xfrm>
              <a:off x="2450877" y="4964040"/>
              <a:ext cx="594000" cy="2350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372251A-B4B9-D4D2-A7FA-E7FFF2A578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2237" y="4955400"/>
                <a:ext cx="611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잉크 31">
                <a:extLst>
                  <a:ext uri="{FF2B5EF4-FFF2-40B4-BE49-F238E27FC236}">
                    <a16:creationId xmlns:a16="http://schemas.microsoft.com/office/drawing/2014/main" id="{36BE73D3-C456-14C1-5C6F-D523A0FA5B5B}"/>
                  </a:ext>
                </a:extLst>
              </p14:cNvPr>
              <p14:cNvContentPartPr/>
              <p14:nvPr/>
            </p14:nvContentPartPr>
            <p14:xfrm>
              <a:off x="3200397" y="4940280"/>
              <a:ext cx="426600" cy="247680"/>
            </p14:xfrm>
          </p:contentPart>
        </mc:Choice>
        <mc:Fallback xmlns="">
          <p:pic>
            <p:nvPicPr>
              <p:cNvPr id="31" name="잉크 31">
                <a:extLst>
                  <a:ext uri="{FF2B5EF4-FFF2-40B4-BE49-F238E27FC236}">
                    <a16:creationId xmlns:a16="http://schemas.microsoft.com/office/drawing/2014/main" id="{36BE73D3-C456-14C1-5C6F-D523A0FA5B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1397" y="4931280"/>
                <a:ext cx="444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잉크 34">
                <a:extLst>
                  <a:ext uri="{FF2B5EF4-FFF2-40B4-BE49-F238E27FC236}">
                    <a16:creationId xmlns:a16="http://schemas.microsoft.com/office/drawing/2014/main" id="{EABA78C3-96BF-7530-DB5F-DC267B5663D0}"/>
                  </a:ext>
                </a:extLst>
              </p14:cNvPr>
              <p14:cNvContentPartPr/>
              <p14:nvPr/>
            </p14:nvContentPartPr>
            <p14:xfrm>
              <a:off x="3501357" y="4517640"/>
              <a:ext cx="1046880" cy="633240"/>
            </p14:xfrm>
          </p:contentPart>
        </mc:Choice>
        <mc:Fallback xmlns="">
          <p:pic>
            <p:nvPicPr>
              <p:cNvPr id="34" name="잉크 34">
                <a:extLst>
                  <a:ext uri="{FF2B5EF4-FFF2-40B4-BE49-F238E27FC236}">
                    <a16:creationId xmlns:a16="http://schemas.microsoft.com/office/drawing/2014/main" id="{EABA78C3-96BF-7530-DB5F-DC267B5663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92360" y="4508640"/>
                <a:ext cx="1064514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잉크 36">
                <a:extLst>
                  <a:ext uri="{FF2B5EF4-FFF2-40B4-BE49-F238E27FC236}">
                    <a16:creationId xmlns:a16="http://schemas.microsoft.com/office/drawing/2014/main" id="{E97E3B6F-F40F-3A67-7ACB-F6B738DF08F5}"/>
                  </a:ext>
                </a:extLst>
              </p14:cNvPr>
              <p14:cNvContentPartPr/>
              <p14:nvPr/>
            </p14:nvContentPartPr>
            <p14:xfrm>
              <a:off x="4657317" y="4830480"/>
              <a:ext cx="277560" cy="221760"/>
            </p14:xfrm>
          </p:contentPart>
        </mc:Choice>
        <mc:Fallback xmlns="">
          <p:pic>
            <p:nvPicPr>
              <p:cNvPr id="36" name="잉크 36">
                <a:extLst>
                  <a:ext uri="{FF2B5EF4-FFF2-40B4-BE49-F238E27FC236}">
                    <a16:creationId xmlns:a16="http://schemas.microsoft.com/office/drawing/2014/main" id="{E97E3B6F-F40F-3A67-7ACB-F6B738DF08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48677" y="4821480"/>
                <a:ext cx="2952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잉크 39">
                <a:extLst>
                  <a:ext uri="{FF2B5EF4-FFF2-40B4-BE49-F238E27FC236}">
                    <a16:creationId xmlns:a16="http://schemas.microsoft.com/office/drawing/2014/main" id="{E0E3A10C-0AA1-122E-8B0C-70E71F743597}"/>
                  </a:ext>
                </a:extLst>
              </p14:cNvPr>
              <p14:cNvContentPartPr/>
              <p14:nvPr/>
            </p14:nvContentPartPr>
            <p14:xfrm>
              <a:off x="4913637" y="4786200"/>
              <a:ext cx="925200" cy="263160"/>
            </p14:xfrm>
          </p:contentPart>
        </mc:Choice>
        <mc:Fallback xmlns="">
          <p:pic>
            <p:nvPicPr>
              <p:cNvPr id="39" name="잉크 39">
                <a:extLst>
                  <a:ext uri="{FF2B5EF4-FFF2-40B4-BE49-F238E27FC236}">
                    <a16:creationId xmlns:a16="http://schemas.microsoft.com/office/drawing/2014/main" id="{E0E3A10C-0AA1-122E-8B0C-70E71F7435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4637" y="4777200"/>
                <a:ext cx="942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잉크 44">
                <a:extLst>
                  <a:ext uri="{FF2B5EF4-FFF2-40B4-BE49-F238E27FC236}">
                    <a16:creationId xmlns:a16="http://schemas.microsoft.com/office/drawing/2014/main" id="{433D99F0-C2E4-C389-C269-917D42B1B715}"/>
                  </a:ext>
                </a:extLst>
              </p14:cNvPr>
              <p14:cNvContentPartPr/>
              <p14:nvPr/>
            </p14:nvContentPartPr>
            <p14:xfrm>
              <a:off x="2092677" y="2626920"/>
              <a:ext cx="54000" cy="116640"/>
            </p14:xfrm>
          </p:contentPart>
        </mc:Choice>
        <mc:Fallback xmlns="">
          <p:pic>
            <p:nvPicPr>
              <p:cNvPr id="44" name="잉크 44">
                <a:extLst>
                  <a:ext uri="{FF2B5EF4-FFF2-40B4-BE49-F238E27FC236}">
                    <a16:creationId xmlns:a16="http://schemas.microsoft.com/office/drawing/2014/main" id="{433D99F0-C2E4-C389-C269-917D42B1B7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83677" y="2618280"/>
                <a:ext cx="71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잉크 47">
                <a:extLst>
                  <a:ext uri="{FF2B5EF4-FFF2-40B4-BE49-F238E27FC236}">
                    <a16:creationId xmlns:a16="http://schemas.microsoft.com/office/drawing/2014/main" id="{CD42B94C-2789-8BF1-4499-6EB757A96AD3}"/>
                  </a:ext>
                </a:extLst>
              </p14:cNvPr>
              <p14:cNvContentPartPr/>
              <p14:nvPr/>
            </p14:nvContentPartPr>
            <p14:xfrm>
              <a:off x="1934277" y="2572560"/>
              <a:ext cx="266760" cy="258120"/>
            </p14:xfrm>
          </p:contentPart>
        </mc:Choice>
        <mc:Fallback xmlns="">
          <p:pic>
            <p:nvPicPr>
              <p:cNvPr id="47" name="잉크 47">
                <a:extLst>
                  <a:ext uri="{FF2B5EF4-FFF2-40B4-BE49-F238E27FC236}">
                    <a16:creationId xmlns:a16="http://schemas.microsoft.com/office/drawing/2014/main" id="{CD42B94C-2789-8BF1-4499-6EB757A96A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25637" y="2563932"/>
                <a:ext cx="284400" cy="275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잉크 49">
                <a:extLst>
                  <a:ext uri="{FF2B5EF4-FFF2-40B4-BE49-F238E27FC236}">
                    <a16:creationId xmlns:a16="http://schemas.microsoft.com/office/drawing/2014/main" id="{E7C86282-D406-D3BC-993C-804F961A776D}"/>
                  </a:ext>
                </a:extLst>
              </p14:cNvPr>
              <p14:cNvContentPartPr/>
              <p14:nvPr/>
            </p14:nvContentPartPr>
            <p14:xfrm>
              <a:off x="2215077" y="2568600"/>
              <a:ext cx="624240" cy="260280"/>
            </p14:xfrm>
          </p:contentPart>
        </mc:Choice>
        <mc:Fallback xmlns="">
          <p:pic>
            <p:nvPicPr>
              <p:cNvPr id="49" name="잉크 49">
                <a:extLst>
                  <a:ext uri="{FF2B5EF4-FFF2-40B4-BE49-F238E27FC236}">
                    <a16:creationId xmlns:a16="http://schemas.microsoft.com/office/drawing/2014/main" id="{E7C86282-D406-D3BC-993C-804F961A77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06437" y="2559600"/>
                <a:ext cx="6418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66F125D-38AD-48BD-E7C8-EBD7FD3EC1C8}"/>
                  </a:ext>
                </a:extLst>
              </p14:cNvPr>
              <p14:cNvContentPartPr/>
              <p14:nvPr/>
            </p14:nvContentPartPr>
            <p14:xfrm>
              <a:off x="2908437" y="2588040"/>
              <a:ext cx="354960" cy="2635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66F125D-38AD-48BD-E7C8-EBD7FD3EC1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99437" y="2579400"/>
                <a:ext cx="372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잉크 53">
                <a:extLst>
                  <a:ext uri="{FF2B5EF4-FFF2-40B4-BE49-F238E27FC236}">
                    <a16:creationId xmlns:a16="http://schemas.microsoft.com/office/drawing/2014/main" id="{E49D9D8E-4741-C9E2-3784-FABA1313629E}"/>
                  </a:ext>
                </a:extLst>
              </p14:cNvPr>
              <p14:cNvContentPartPr/>
              <p14:nvPr/>
            </p14:nvContentPartPr>
            <p14:xfrm>
              <a:off x="2300397" y="3591360"/>
              <a:ext cx="331920" cy="191520"/>
            </p14:xfrm>
          </p:contentPart>
        </mc:Choice>
        <mc:Fallback xmlns="">
          <p:pic>
            <p:nvPicPr>
              <p:cNvPr id="53" name="잉크 53">
                <a:extLst>
                  <a:ext uri="{FF2B5EF4-FFF2-40B4-BE49-F238E27FC236}">
                    <a16:creationId xmlns:a16="http://schemas.microsoft.com/office/drawing/2014/main" id="{E49D9D8E-4741-C9E2-3784-FABA131362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91757" y="3582360"/>
                <a:ext cx="3495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C05F387-F282-22FA-6C7E-72A5FB68E94E}"/>
                  </a:ext>
                </a:extLst>
              </p14:cNvPr>
              <p14:cNvContentPartPr/>
              <p14:nvPr/>
            </p14:nvContentPartPr>
            <p14:xfrm>
              <a:off x="2711877" y="3589560"/>
              <a:ext cx="610200" cy="2232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C05F387-F282-22FA-6C7E-72A5FB68E9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3237" y="3580560"/>
                <a:ext cx="627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3197CF7-E53E-A88D-D3B5-36110E407F53}"/>
                  </a:ext>
                </a:extLst>
              </p14:cNvPr>
              <p14:cNvContentPartPr/>
              <p14:nvPr/>
            </p14:nvContentPartPr>
            <p14:xfrm>
              <a:off x="3484437" y="3594240"/>
              <a:ext cx="473760" cy="2286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3197CF7-E53E-A88D-D3B5-36110E407F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5797" y="3585600"/>
                <a:ext cx="4914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9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CF16D-5CE0-4B00-A602-1EDDC5A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Undefined</a:t>
            </a:r>
            <a:r>
              <a:rPr lang="ko-KR" altLang="en-US" dirty="0"/>
              <a:t> </a:t>
            </a:r>
            <a:r>
              <a:rPr lang="en-US" altLang="ko-KR" dirty="0"/>
              <a:t>Behavior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51AE-9AE7-4085-8EDE-E6E60016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int main(void)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int a = 0;</a:t>
            </a:r>
          </a:p>
          <a:p>
            <a:pPr marL="0" indent="0">
              <a:buNone/>
            </a:pPr>
            <a:r>
              <a:rPr lang="en-US" altLang="ko-KR" dirty="0"/>
              <a:t>  int b = 0;</a:t>
            </a:r>
          </a:p>
          <a:p>
            <a:pPr marL="0" indent="0">
              <a:buNone/>
            </a:pPr>
            <a:r>
              <a:rPr lang="en-US" altLang="ko-KR" dirty="0"/>
              <a:t>  return &amp;a &lt; &amp;b; /* undefined behavior </a:t>
            </a:r>
            <a:r>
              <a:rPr lang="en-US" altLang="ko-KR" dirty="0">
                <a:sym typeface="Wingdings" panose="05000000000000000000" pitchFamily="2" charset="2"/>
              </a:rPr>
              <a:t> why ?</a:t>
            </a:r>
            <a:r>
              <a:rPr lang="en-US" altLang="ko-KR" dirty="0"/>
              <a:t> */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 C and C++, the relational comparison of pointers to objects (for less-than or greater-than comparison) is only strictly </a:t>
            </a:r>
            <a:r>
              <a:rPr lang="en-US" altLang="ko-KR" dirty="0">
                <a:highlight>
                  <a:srgbClr val="FFFF00"/>
                </a:highlight>
              </a:rPr>
              <a:t>defined if the pointers point to members of the same object, or elements of the same array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13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quality properties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686800" cy="5218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FFFF00"/>
                </a:highlight>
              </a:rPr>
              <a:t>Safety</a:t>
            </a:r>
            <a:r>
              <a:rPr lang="en-US" sz="24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the ability of the system to operate without </a:t>
            </a:r>
            <a:r>
              <a:rPr lang="en-US" sz="2400" dirty="0" err="1"/>
              <a:t>catatrophic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failure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Repairability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Reflects the extent to which the system can be repaired in the event of a failure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Reflects the extent to which the system can be adapted to new requirements;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Error tolerance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Reflects the extent to which user input errors can be </a:t>
            </a:r>
          </a:p>
          <a:p>
            <a:pPr marL="390525" lvl="1" indent="0">
              <a:lnSpc>
                <a:spcPct val="90000"/>
              </a:lnSpc>
              <a:buNone/>
            </a:pPr>
            <a:r>
              <a:rPr lang="en-US" sz="2000" dirty="0"/>
              <a:t>  avoided and tolerated.  </a:t>
            </a:r>
            <a:r>
              <a:rPr lang="en-US" sz="2000" dirty="0">
                <a:sym typeface="Wingdings" panose="05000000000000000000" pitchFamily="2" charset="2"/>
              </a:rPr>
              <a:t> software resilience (</a:t>
            </a:r>
            <a:r>
              <a:rPr lang="ko-KR" altLang="en-US" sz="2000" dirty="0">
                <a:sym typeface="Wingdings" panose="05000000000000000000" pitchFamily="2" charset="2"/>
              </a:rPr>
              <a:t>회복력</a:t>
            </a:r>
            <a:r>
              <a:rPr lang="en-US" altLang="ko-KR" sz="2000" dirty="0">
                <a:sym typeface="Wingdings" panose="05000000000000000000" pitchFamily="2" charset="2"/>
              </a:rPr>
              <a:t>) in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case of unexpected events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 Dependable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2E7F7-08E4-4194-918A-3ABCA01D39D7}"/>
              </a:ext>
            </a:extLst>
          </p:cNvPr>
          <p:cNvSpPr txBox="1"/>
          <p:nvPr/>
        </p:nvSpPr>
        <p:spPr>
          <a:xfrm>
            <a:off x="7020272" y="205621"/>
            <a:ext cx="12596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음성없음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03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B6EE0-5995-4BB0-A5F7-661F19D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74387-00F1-46F6-BFEE-D515E4D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lt"/>
              </a:rPr>
              <a:t>가용성 </a:t>
            </a:r>
            <a:r>
              <a:rPr lang="ko-KR" altLang="en-US" i="0" dirty="0">
                <a:effectLst/>
                <a:latin typeface="+mj-lt"/>
                <a:ea typeface="dotum" panose="020B0600000101010101" pitchFamily="50" charset="-127"/>
              </a:rPr>
              <a:t> </a:t>
            </a:r>
            <a:r>
              <a:rPr lang="en-US" altLang="ko-KR" dirty="0">
                <a:latin typeface="+mj-lt"/>
                <a:ea typeface="dotum" panose="020B0600000101010101" pitchFamily="50" charset="-127"/>
              </a:rPr>
              <a:t>(Availability)</a:t>
            </a:r>
            <a:endParaRPr lang="en-US" altLang="ko-KR" i="0" dirty="0">
              <a:effectLst/>
              <a:latin typeface="+mj-lt"/>
              <a:ea typeface="dotum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dotum" panose="020B0600000101010101" pitchFamily="50" charset="-127"/>
              </a:rPr>
              <a:t>  - </a:t>
            </a:r>
            <a:r>
              <a:rPr lang="ko-KR" altLang="en-US" i="0" dirty="0">
                <a:effectLst/>
                <a:latin typeface="+mj-lt"/>
                <a:ea typeface="dotum" panose="020B0600000101010101" pitchFamily="50" charset="-127"/>
              </a:rPr>
              <a:t>서비스의 수행과 중단</a:t>
            </a:r>
            <a:r>
              <a:rPr lang="en-US" altLang="ko-KR" i="0" dirty="0">
                <a:effectLst/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i="0" dirty="0">
                <a:effectLst/>
                <a:latin typeface="+mj-lt"/>
                <a:ea typeface="dotum" panose="020B0600000101010101" pitchFamily="50" charset="-127"/>
              </a:rPr>
              <a:t>두 상태를 왔다 갔다 하는데 관련된 서비스 수행에 대한 척도로 통계적으로 </a:t>
            </a:r>
            <a:r>
              <a:rPr lang="ko-KR" altLang="en-US" i="0" dirty="0" err="1">
                <a:effectLst/>
                <a:latin typeface="+mj-lt"/>
                <a:ea typeface="dotum" panose="020B0600000101010101" pitchFamily="50" charset="-127"/>
              </a:rPr>
              <a:t>정량화한</a:t>
            </a:r>
            <a:r>
              <a:rPr lang="ko-KR" altLang="en-US" i="0" dirty="0">
                <a:effectLst/>
                <a:latin typeface="+mj-lt"/>
                <a:ea typeface="dotum" panose="020B0600000101010101" pitchFamily="50" charset="-127"/>
              </a:rPr>
              <a:t> 것</a:t>
            </a:r>
            <a:r>
              <a:rPr lang="en-US" altLang="ko-KR" i="0" dirty="0">
                <a:effectLst/>
                <a:latin typeface="+mj-lt"/>
                <a:ea typeface="dotum" panose="020B0600000101010101" pitchFamily="50" charset="-127"/>
              </a:rPr>
              <a:t>,</a:t>
            </a:r>
          </a:p>
          <a:p>
            <a:endParaRPr lang="en-US" altLang="ko-KR" dirty="0">
              <a:latin typeface="+mj-lt"/>
              <a:ea typeface="dotum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  - (</a:t>
            </a:r>
            <a:r>
              <a:rPr lang="ko-KR" altLang="en-US" dirty="0">
                <a:latin typeface="+mj-lt"/>
              </a:rPr>
              <a:t>약속된 서비스타임 </a:t>
            </a:r>
            <a:r>
              <a:rPr lang="en-US" altLang="ko-KR" dirty="0">
                <a:latin typeface="+mj-lt"/>
              </a:rPr>
              <a:t>– downtime) / </a:t>
            </a:r>
            <a:r>
              <a:rPr lang="ko-KR" altLang="en-US" dirty="0">
                <a:latin typeface="+mj-lt"/>
              </a:rPr>
              <a:t>약속된 서비스타임</a:t>
            </a:r>
            <a:endParaRPr lang="en-US" altLang="ko-KR" dirty="0">
              <a:latin typeface="+mj-lt"/>
            </a:endParaRPr>
          </a:p>
          <a:p>
            <a:endParaRPr lang="ko-KR" altLang="en-US" sz="2400" i="0" dirty="0">
              <a:effectLst/>
              <a:latin typeface="+mj-lt"/>
              <a:ea typeface="dotum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가용성 하락 요인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소프트웨어장애</a:t>
            </a:r>
            <a:r>
              <a:rPr lang="en-US" altLang="ko-KR" dirty="0"/>
              <a:t>, </a:t>
            </a:r>
            <a:r>
              <a:rPr lang="ko-KR" altLang="en-US" dirty="0"/>
              <a:t>고부하에 따른 요청 타임아웃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점검시간</a:t>
            </a:r>
            <a:r>
              <a:rPr lang="en-US" altLang="ko-KR" dirty="0"/>
              <a:t>, </a:t>
            </a:r>
            <a:r>
              <a:rPr lang="ko-KR" altLang="en-US" dirty="0"/>
              <a:t>네트워크장애</a:t>
            </a:r>
            <a:r>
              <a:rPr lang="en-US" altLang="ko-KR" dirty="0"/>
              <a:t>, </a:t>
            </a:r>
            <a:r>
              <a:rPr lang="ko-KR" altLang="en-US" dirty="0"/>
              <a:t>전원장애</a:t>
            </a:r>
            <a:r>
              <a:rPr lang="en-US" altLang="ko-KR" dirty="0"/>
              <a:t>, </a:t>
            </a:r>
            <a:r>
              <a:rPr lang="ko-KR" altLang="en-US" dirty="0"/>
              <a:t>하드웨어장애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(</a:t>
            </a:r>
            <a:r>
              <a:rPr lang="ko-KR" altLang="en-US" dirty="0">
                <a:sym typeface="Wingdings" panose="05000000000000000000" pitchFamily="2" charset="2"/>
              </a:rPr>
              <a:t>해결책</a:t>
            </a:r>
            <a:r>
              <a:rPr lang="en-US" altLang="ko-KR" dirty="0">
                <a:sym typeface="Wingdings" panose="05000000000000000000" pitchFamily="2" charset="2"/>
              </a:rPr>
              <a:t>)  fault-tolerance </a:t>
            </a:r>
            <a:r>
              <a:rPr lang="ko-KR" altLang="en-US" dirty="0">
                <a:sym typeface="Wingdings" panose="05000000000000000000" pitchFamily="2" charset="2"/>
              </a:rPr>
              <a:t>구조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753FB-BFE1-4AAE-8BD5-C66C836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03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1D3CF-CBBE-4479-AC3A-CE8A82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</a:t>
            </a:r>
            <a:r>
              <a:rPr lang="ko-KR" altLang="en-US" dirty="0"/>
              <a:t>품질을 떨어뜨리는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002B-E87C-4CAB-A3C7-22C5CABD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328592"/>
          </a:xfrm>
        </p:spPr>
        <p:txBody>
          <a:bodyPr>
            <a:noAutofit/>
          </a:bodyPr>
          <a:lstStyle/>
          <a:p>
            <a:r>
              <a:rPr lang="ko-KR" altLang="en-US" dirty="0"/>
              <a:t>개발 환경으로 인한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 기종 환경에서 개발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다양한 </a:t>
            </a:r>
            <a:r>
              <a:rPr lang="en-US" altLang="ko-KR" dirty="0"/>
              <a:t>Platform </a:t>
            </a:r>
            <a:r>
              <a:rPr lang="ko-KR" altLang="en-US" dirty="0"/>
              <a:t>과 빠른 변화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Short Time-to-Market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/>
              <a:t>버그 발견의 어려움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b="1" dirty="0"/>
              <a:t>더욱더 복잡해지는 시스템으로 </a:t>
            </a:r>
            <a:r>
              <a:rPr lang="ko-KR" altLang="en-US" dirty="0"/>
              <a:t>인한 버그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– </a:t>
            </a:r>
            <a:r>
              <a:rPr lang="ko-KR" altLang="en-US" dirty="0" err="1"/>
              <a:t>점점더</a:t>
            </a:r>
            <a:r>
              <a:rPr lang="ko-KR" altLang="en-US" dirty="0"/>
              <a:t> 새로운 기능의 추가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– </a:t>
            </a:r>
            <a:r>
              <a:rPr lang="ko-KR" altLang="en-US" dirty="0"/>
              <a:t>복잡한 코딩 기법으로 인한 가독성이 떨어짐 </a:t>
            </a:r>
            <a:endParaRPr lang="en-US" altLang="ko-KR" dirty="0"/>
          </a:p>
          <a:p>
            <a:r>
              <a:rPr lang="en-US" altLang="ko-KR" b="1" dirty="0"/>
              <a:t>Legacy Code</a:t>
            </a:r>
            <a:r>
              <a:rPr lang="ko-KR" altLang="en-US" b="1" dirty="0"/>
              <a:t>의 사용으로 인한 버그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– Legacy Code (</a:t>
            </a:r>
            <a:r>
              <a:rPr lang="ko-KR" altLang="en-US" dirty="0"/>
              <a:t>누군가가 남긴 코드</a:t>
            </a:r>
            <a:r>
              <a:rPr lang="en-US" altLang="ko-KR" dirty="0"/>
              <a:t>)</a:t>
            </a:r>
            <a:r>
              <a:rPr lang="ko-KR" altLang="en-US" dirty="0"/>
              <a:t>의 사용으로 인해 </a:t>
            </a:r>
            <a:r>
              <a:rPr lang="en-US" altLang="ko-KR" dirty="0"/>
              <a:t>re-engineering </a:t>
            </a:r>
          </a:p>
          <a:p>
            <a:r>
              <a:rPr lang="ko-KR" altLang="en-US" dirty="0"/>
              <a:t>개발자로 인한 문제점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– </a:t>
            </a:r>
            <a:r>
              <a:rPr lang="ko-KR" altLang="en-US" dirty="0" err="1"/>
              <a:t>버그잡는</a:t>
            </a:r>
            <a:r>
              <a:rPr lang="ko-KR" altLang="en-US" dirty="0"/>
              <a:t> 것을 </a:t>
            </a:r>
            <a:r>
              <a:rPr lang="en-US" altLang="ko-KR" dirty="0"/>
              <a:t>QA</a:t>
            </a:r>
            <a:r>
              <a:rPr lang="ko-KR" altLang="en-US" dirty="0"/>
              <a:t>의 문제라는 인식</a:t>
            </a:r>
            <a:r>
              <a:rPr lang="en-US" altLang="ko-KR" dirty="0"/>
              <a:t>(</a:t>
            </a:r>
            <a:r>
              <a:rPr lang="ko-KR" altLang="en-US" dirty="0"/>
              <a:t>테스팅 단계 이전부터 접근필요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– </a:t>
            </a:r>
            <a:r>
              <a:rPr lang="ko-KR" altLang="en-US" dirty="0" err="1"/>
              <a:t>여러명의</a:t>
            </a:r>
            <a:r>
              <a:rPr lang="ko-KR" altLang="en-US" dirty="0"/>
              <a:t> </a:t>
            </a:r>
            <a:r>
              <a:rPr lang="en-US" altLang="ko-KR" dirty="0"/>
              <a:t>S/W Develop engineer </a:t>
            </a:r>
            <a:r>
              <a:rPr lang="ko-KR" altLang="en-US" dirty="0"/>
              <a:t>가 함께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– S/W Develop Engineer </a:t>
            </a:r>
            <a:r>
              <a:rPr lang="ko-KR" altLang="en-US" dirty="0"/>
              <a:t>간의 편차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– </a:t>
            </a:r>
            <a:r>
              <a:rPr lang="ko-KR" altLang="en-US" dirty="0"/>
              <a:t>다양한 언어와 많은 </a:t>
            </a:r>
            <a:r>
              <a:rPr lang="ko-KR" altLang="en-US" dirty="0" err="1"/>
              <a:t>코드량으로</a:t>
            </a:r>
            <a:r>
              <a:rPr lang="ko-KR" altLang="en-US" dirty="0"/>
              <a:t> 인한 </a:t>
            </a:r>
            <a:r>
              <a:rPr lang="en-US" altLang="ko-KR" dirty="0"/>
              <a:t>Code Inspection</a:t>
            </a:r>
            <a:r>
              <a:rPr lang="ko-KR" altLang="en-US" dirty="0"/>
              <a:t>의 어려움</a:t>
            </a:r>
          </a:p>
        </p:txBody>
      </p:sp>
    </p:spTree>
    <p:extLst>
      <p:ext uri="{BB962C8B-B14F-4D97-AF65-F5344CB8AC3E}">
        <p14:creationId xmlns:p14="http://schemas.microsoft.com/office/powerpoint/2010/main" val="377265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일관성과 </a:t>
            </a:r>
            <a:r>
              <a:rPr lang="ko-KR" altLang="en-US" dirty="0" err="1"/>
              <a:t>재현성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/>
              <a:t>일관성 </a:t>
            </a:r>
            <a:endParaRPr lang="en-US" altLang="ko-KR" dirty="0"/>
          </a:p>
          <a:p>
            <a:pPr lvl="1"/>
            <a:r>
              <a:rPr lang="ko-KR" altLang="en-US" dirty="0"/>
              <a:t>프로젝트의 결과를 어느 정도 정확하게 예측가능</a:t>
            </a:r>
            <a:endParaRPr lang="en-US" altLang="ko-KR" dirty="0"/>
          </a:p>
          <a:p>
            <a:pPr lvl="1"/>
            <a:r>
              <a:rPr lang="ko-KR" altLang="en-US" dirty="0"/>
              <a:t>더 높은 품질의 제품을 생산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재현성</a:t>
            </a:r>
            <a:endParaRPr lang="en-US" altLang="ko-KR" dirty="0"/>
          </a:p>
          <a:p>
            <a:pPr lvl="1"/>
            <a:r>
              <a:rPr lang="ko-KR" altLang="en-US" dirty="0"/>
              <a:t>개발하는 시스템 마다 높은 품질과 생산성을 갖도록 만드는 것</a:t>
            </a:r>
          </a:p>
          <a:p>
            <a:pPr lvl="1"/>
            <a:r>
              <a:rPr lang="ko-KR" altLang="en-US" dirty="0"/>
              <a:t>개발 능력</a:t>
            </a:r>
            <a:r>
              <a:rPr lang="en-US" altLang="ko-KR" dirty="0"/>
              <a:t>, </a:t>
            </a:r>
            <a:r>
              <a:rPr lang="ko-KR" altLang="en-US" dirty="0"/>
              <a:t>결과의 </a:t>
            </a:r>
            <a:r>
              <a:rPr lang="ko-KR" altLang="en-US" dirty="0" err="1"/>
              <a:t>재현성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16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D411D-D537-0536-7171-930E9CB9D839}"/>
                  </a:ext>
                </a:extLst>
              </p14:cNvPr>
              <p14:cNvContentPartPr/>
              <p14:nvPr/>
            </p14:nvContentPartPr>
            <p14:xfrm>
              <a:off x="6044518" y="1830223"/>
              <a:ext cx="140400" cy="22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D411D-D537-0536-7171-930E9CB9D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878" y="1821583"/>
                <a:ext cx="158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6">
                <a:extLst>
                  <a:ext uri="{FF2B5EF4-FFF2-40B4-BE49-F238E27FC236}">
                    <a16:creationId xmlns:a16="http://schemas.microsoft.com/office/drawing/2014/main" id="{0C5B6AF9-3EC9-1C09-F817-288E435D9562}"/>
                  </a:ext>
                </a:extLst>
              </p14:cNvPr>
              <p14:cNvContentPartPr/>
              <p14:nvPr/>
            </p14:nvContentPartPr>
            <p14:xfrm>
              <a:off x="5446558" y="1838143"/>
              <a:ext cx="268200" cy="212760"/>
            </p14:xfrm>
          </p:contentPart>
        </mc:Choice>
        <mc:Fallback xmlns="">
          <p:pic>
            <p:nvPicPr>
              <p:cNvPr id="16" name="잉크 16">
                <a:extLst>
                  <a:ext uri="{FF2B5EF4-FFF2-40B4-BE49-F238E27FC236}">
                    <a16:creationId xmlns:a16="http://schemas.microsoft.com/office/drawing/2014/main" id="{0C5B6AF9-3EC9-1C09-F817-288E435D95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7570" y="1829488"/>
                <a:ext cx="285816" cy="230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1">
                <a:extLst>
                  <a:ext uri="{FF2B5EF4-FFF2-40B4-BE49-F238E27FC236}">
                    <a16:creationId xmlns:a16="http://schemas.microsoft.com/office/drawing/2014/main" id="{3227C441-8BA0-8627-333A-3566A424082E}"/>
                  </a:ext>
                </a:extLst>
              </p14:cNvPr>
              <p14:cNvContentPartPr/>
              <p14:nvPr/>
            </p14:nvContentPartPr>
            <p14:xfrm>
              <a:off x="5800438" y="1929943"/>
              <a:ext cx="171360" cy="155880"/>
            </p14:xfrm>
          </p:contentPart>
        </mc:Choice>
        <mc:Fallback xmlns="">
          <p:pic>
            <p:nvPicPr>
              <p:cNvPr id="21" name="잉크 21">
                <a:extLst>
                  <a:ext uri="{FF2B5EF4-FFF2-40B4-BE49-F238E27FC236}">
                    <a16:creationId xmlns:a16="http://schemas.microsoft.com/office/drawing/2014/main" id="{3227C441-8BA0-8627-333A-3566A42408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1798" y="1920943"/>
                <a:ext cx="189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3">
                <a:extLst>
                  <a:ext uri="{FF2B5EF4-FFF2-40B4-BE49-F238E27FC236}">
                    <a16:creationId xmlns:a16="http://schemas.microsoft.com/office/drawing/2014/main" id="{F33F19CC-F2F9-244A-F0A5-2558A9FAD7AC}"/>
                  </a:ext>
                </a:extLst>
              </p14:cNvPr>
              <p14:cNvContentPartPr/>
              <p14:nvPr/>
            </p14:nvContentPartPr>
            <p14:xfrm>
              <a:off x="6073678" y="1821223"/>
              <a:ext cx="554400" cy="199080"/>
            </p14:xfrm>
          </p:contentPart>
        </mc:Choice>
        <mc:Fallback xmlns="">
          <p:pic>
            <p:nvPicPr>
              <p:cNvPr id="23" name="잉크 23">
                <a:extLst>
                  <a:ext uri="{FF2B5EF4-FFF2-40B4-BE49-F238E27FC236}">
                    <a16:creationId xmlns:a16="http://schemas.microsoft.com/office/drawing/2014/main" id="{F33F19CC-F2F9-244A-F0A5-2558A9FAD7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4678" y="1812223"/>
                <a:ext cx="5720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7">
                <a:extLst>
                  <a:ext uri="{FF2B5EF4-FFF2-40B4-BE49-F238E27FC236}">
                    <a16:creationId xmlns:a16="http://schemas.microsoft.com/office/drawing/2014/main" id="{90229032-A590-58E4-D840-6972D19487BE}"/>
                  </a:ext>
                </a:extLst>
              </p14:cNvPr>
              <p14:cNvContentPartPr/>
              <p14:nvPr/>
            </p14:nvContentPartPr>
            <p14:xfrm>
              <a:off x="6631678" y="1860463"/>
              <a:ext cx="385200" cy="225000"/>
            </p14:xfrm>
          </p:contentPart>
        </mc:Choice>
        <mc:Fallback xmlns="">
          <p:pic>
            <p:nvPicPr>
              <p:cNvPr id="27" name="잉크 27">
                <a:extLst>
                  <a:ext uri="{FF2B5EF4-FFF2-40B4-BE49-F238E27FC236}">
                    <a16:creationId xmlns:a16="http://schemas.microsoft.com/office/drawing/2014/main" id="{90229032-A590-58E4-D840-6972D19487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3038" y="1851449"/>
                <a:ext cx="402840" cy="242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2">
                <a:extLst>
                  <a:ext uri="{FF2B5EF4-FFF2-40B4-BE49-F238E27FC236}">
                    <a16:creationId xmlns:a16="http://schemas.microsoft.com/office/drawing/2014/main" id="{58FE362F-1374-0D38-4758-912FD786B186}"/>
                  </a:ext>
                </a:extLst>
              </p14:cNvPr>
              <p14:cNvContentPartPr/>
              <p14:nvPr/>
            </p14:nvContentPartPr>
            <p14:xfrm>
              <a:off x="6962518" y="1827343"/>
              <a:ext cx="536400" cy="235800"/>
            </p14:xfrm>
          </p:contentPart>
        </mc:Choice>
        <mc:Fallback xmlns="">
          <p:pic>
            <p:nvPicPr>
              <p:cNvPr id="32" name="잉크 32">
                <a:extLst>
                  <a:ext uri="{FF2B5EF4-FFF2-40B4-BE49-F238E27FC236}">
                    <a16:creationId xmlns:a16="http://schemas.microsoft.com/office/drawing/2014/main" id="{58FE362F-1374-0D38-4758-912FD786B1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3518" y="1818343"/>
                <a:ext cx="554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잉크 38">
                <a:extLst>
                  <a:ext uri="{FF2B5EF4-FFF2-40B4-BE49-F238E27FC236}">
                    <a16:creationId xmlns:a16="http://schemas.microsoft.com/office/drawing/2014/main" id="{8E7005F8-8682-2AF0-3397-B240FAD92215}"/>
                  </a:ext>
                </a:extLst>
              </p14:cNvPr>
              <p14:cNvContentPartPr/>
              <p14:nvPr/>
            </p14:nvContentPartPr>
            <p14:xfrm>
              <a:off x="7659118" y="1829143"/>
              <a:ext cx="142200" cy="258120"/>
            </p14:xfrm>
          </p:contentPart>
        </mc:Choice>
        <mc:Fallback xmlns="">
          <p:pic>
            <p:nvPicPr>
              <p:cNvPr id="38" name="잉크 38">
                <a:extLst>
                  <a:ext uri="{FF2B5EF4-FFF2-40B4-BE49-F238E27FC236}">
                    <a16:creationId xmlns:a16="http://schemas.microsoft.com/office/drawing/2014/main" id="{8E7005F8-8682-2AF0-3397-B240FAD922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50118" y="1820143"/>
                <a:ext cx="159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2F944D2-251F-1991-0D9D-4B8F1AC3F5B9}"/>
                  </a:ext>
                </a:extLst>
              </p14:cNvPr>
              <p14:cNvContentPartPr/>
              <p14:nvPr/>
            </p14:nvContentPartPr>
            <p14:xfrm>
              <a:off x="7796278" y="1832023"/>
              <a:ext cx="202680" cy="2228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2F944D2-251F-1991-0D9D-4B8F1AC3F5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7278" y="1823383"/>
                <a:ext cx="22032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32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일관성과 </a:t>
            </a:r>
            <a:r>
              <a:rPr lang="ko-KR" altLang="en-US" dirty="0" err="1"/>
              <a:t>재현성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marL="390525" lvl="1" indent="0">
              <a:buNone/>
            </a:pPr>
            <a:endParaRPr lang="en-US" altLang="ko-KR" dirty="0"/>
          </a:p>
          <a:p>
            <a:r>
              <a:rPr lang="ko-KR" altLang="en-US" dirty="0"/>
              <a:t>조직내 프로세스의 </a:t>
            </a:r>
            <a:r>
              <a:rPr lang="ko-KR" altLang="en-US" dirty="0">
                <a:solidFill>
                  <a:srgbClr val="FF0000"/>
                </a:solidFill>
              </a:rPr>
              <a:t>표준화</a:t>
            </a:r>
            <a:r>
              <a:rPr lang="ko-KR" altLang="en-US" dirty="0"/>
              <a:t>가 필요  </a:t>
            </a:r>
            <a:endParaRPr lang="en-US" altLang="ko-KR" dirty="0"/>
          </a:p>
          <a:p>
            <a:pPr lvl="1"/>
            <a:r>
              <a:rPr lang="en-US" altLang="ko-KR" sz="2400" dirty="0"/>
              <a:t>ISO 9001 : </a:t>
            </a:r>
          </a:p>
          <a:p>
            <a:pPr marL="390525" lvl="1" indent="0">
              <a:buNone/>
            </a:pPr>
            <a:r>
              <a:rPr lang="en-US" altLang="ko-KR" sz="2400" dirty="0"/>
              <a:t>  -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anum Gothic"/>
              </a:rPr>
              <a:t>모든 산업 분야 및 활동에 적용할 수 있는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anum Gothic"/>
              </a:rPr>
              <a:t>‘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Nanum Gothic"/>
              </a:rPr>
              <a:t>품질경영시스템의 요구사항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anum Gothic"/>
              </a:rPr>
              <a:t>’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Nanum Gothic"/>
              </a:rPr>
              <a:t>을 규정한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anum Gothic"/>
              </a:rPr>
              <a:t>국제표준</a:t>
            </a:r>
            <a:r>
              <a:rPr lang="en-US" altLang="ko-KR" sz="2400" dirty="0"/>
              <a:t> </a:t>
            </a:r>
          </a:p>
          <a:p>
            <a:pPr marL="390525" lvl="1" indent="0">
              <a:buNone/>
            </a:pPr>
            <a:r>
              <a:rPr lang="en-US" altLang="ko-KR" sz="2400" b="0" dirty="0"/>
              <a:t>  -</a:t>
            </a:r>
            <a:r>
              <a:rPr lang="ko-KR" altLang="en-US" sz="2400" b="0" dirty="0"/>
              <a:t> 전사적 품질관리를 위한 경영시스템 에 대한 요구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제품 개발 및 프로젝트 수행 체계 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리스크 관리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리더십 성과 평가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지속적 개선 등</a:t>
            </a:r>
            <a:r>
              <a:rPr lang="en-US" altLang="ko-KR" sz="2400" b="0" dirty="0"/>
              <a:t>)</a:t>
            </a:r>
          </a:p>
          <a:p>
            <a:pPr marL="390525" lvl="1" indent="0">
              <a:buNone/>
            </a:pPr>
            <a:r>
              <a:rPr lang="en-US" altLang="ko-KR" sz="2400" b="0" dirty="0"/>
              <a:t>  - ISO 9001 </a:t>
            </a:r>
            <a:r>
              <a:rPr lang="ko-KR" altLang="en-US" sz="2400" b="0" dirty="0"/>
              <a:t>인증</a:t>
            </a:r>
            <a:endParaRPr lang="en-US" altLang="ko-KR" sz="2400" b="0" dirty="0"/>
          </a:p>
          <a:p>
            <a:pPr marL="390525" lvl="1" indent="0">
              <a:buNone/>
            </a:pPr>
            <a:endParaRPr lang="en-US" altLang="ko-KR" sz="2400" b="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43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E058-ED39-412C-A0BD-6C57342F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44C6D-6141-4736-8CF0-0620F233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050"/>
            <a:ext cx="8640960" cy="3673078"/>
          </a:xfrm>
        </p:spPr>
        <p:txBody>
          <a:bodyPr/>
          <a:lstStyle/>
          <a:p>
            <a:r>
              <a:rPr lang="en-US" altLang="ko-KR" sz="2200" dirty="0"/>
              <a:t>CMM(Capability Maturity Model):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+mj-lt"/>
              </a:rPr>
              <a:t>소프트웨어 개발 업체들의 업무능력평가 기준을 세우기 위한 평가 모형</a:t>
            </a:r>
            <a:endParaRPr lang="en-US" altLang="ko-KR" sz="2400" b="0" dirty="0">
              <a:highlight>
                <a:srgbClr val="FFFF00"/>
              </a:highlight>
              <a:latin typeface="+mj-lt"/>
            </a:endParaRPr>
          </a:p>
          <a:p>
            <a:pPr marL="0" indent="0">
              <a:buNone/>
            </a:pPr>
            <a:r>
              <a:rPr lang="ko-KR" altLang="en-US" sz="2400" b="0" dirty="0">
                <a:highlight>
                  <a:srgbClr val="FFFF00"/>
                </a:highlight>
                <a:latin typeface="+mj-lt"/>
              </a:rPr>
              <a:t>  </a:t>
            </a:r>
            <a:r>
              <a:rPr lang="en-US" altLang="ko-KR" sz="2400" b="0" dirty="0">
                <a:highlight>
                  <a:srgbClr val="FFFF00"/>
                </a:highlight>
                <a:latin typeface="+mj-lt"/>
              </a:rPr>
              <a:t>- </a:t>
            </a:r>
            <a:r>
              <a:rPr lang="ko-KR" altLang="en-US" sz="2400" b="0" dirty="0">
                <a:highlight>
                  <a:srgbClr val="FFFF00"/>
                </a:highlight>
                <a:latin typeface="+mj-lt"/>
              </a:rPr>
              <a:t>소프트웨어 개발 능력 측정 기준 </a:t>
            </a:r>
            <a:r>
              <a:rPr lang="ko-KR" altLang="en-US" sz="2400" b="0" dirty="0">
                <a:latin typeface="+mj-lt"/>
              </a:rPr>
              <a:t>과 </a:t>
            </a:r>
            <a:r>
              <a:rPr lang="ko-KR" altLang="en-US" sz="2400" b="0" dirty="0">
                <a:highlight>
                  <a:srgbClr val="FFFF00"/>
                </a:highlight>
                <a:latin typeface="+mj-lt"/>
              </a:rPr>
              <a:t>소프트웨어 개발 조직의 성숙도 </a:t>
            </a:r>
            <a:r>
              <a:rPr lang="ko-KR" altLang="en-US" sz="2400" b="0" dirty="0">
                <a:latin typeface="+mj-lt"/>
              </a:rPr>
              <a:t>수준 평가</a:t>
            </a:r>
            <a:endParaRPr lang="en-US" altLang="ko-KR" sz="2400" b="0" dirty="0">
              <a:latin typeface="+mj-lt"/>
            </a:endParaRPr>
          </a:p>
          <a:p>
            <a:pPr marL="0" indent="0">
              <a:buNone/>
            </a:pPr>
            <a:r>
              <a:rPr lang="en-US" altLang="ko-KR" sz="2400" b="0" dirty="0">
                <a:latin typeface="+mj-lt"/>
              </a:rPr>
              <a:t>  - CMU</a:t>
            </a:r>
            <a:r>
              <a:rPr lang="ko-KR" altLang="en-US" sz="2400" b="0" dirty="0">
                <a:latin typeface="+mj-lt"/>
              </a:rPr>
              <a:t>의 </a:t>
            </a:r>
            <a:r>
              <a:rPr lang="en-US" altLang="ko-KR" sz="2400" b="0" dirty="0">
                <a:latin typeface="+mj-lt"/>
              </a:rPr>
              <a:t>SEI </a:t>
            </a:r>
            <a:r>
              <a:rPr lang="ko-KR" altLang="en-US" sz="2400" b="0" dirty="0">
                <a:latin typeface="+mj-lt"/>
              </a:rPr>
              <a:t>연구소에서 미국방성의 요구로 연구</a:t>
            </a:r>
            <a:r>
              <a:rPr lang="en-US" altLang="ko-KR" sz="2400" b="0" dirty="0">
                <a:latin typeface="+mj-lt"/>
              </a:rPr>
              <a:t>(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+mj-lt"/>
              </a:rPr>
              <a:t>1991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+mj-lt"/>
              </a:rPr>
              <a:t>년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+mj-lt"/>
              </a:rPr>
              <a:t>)</a:t>
            </a:r>
            <a:endParaRPr lang="en-US" altLang="ko-KR" sz="2400" b="0" dirty="0">
              <a:latin typeface="+mj-lt"/>
            </a:endParaRPr>
          </a:p>
          <a:p>
            <a:pPr marL="0" indent="0">
              <a:buNone/>
            </a:pPr>
            <a:r>
              <a:rPr lang="en-US" altLang="ko-KR" sz="2400" b="0" dirty="0">
                <a:latin typeface="+mj-lt"/>
              </a:rPr>
              <a:t>  - </a:t>
            </a:r>
            <a:r>
              <a:rPr lang="ko-KR" altLang="en-US" sz="2400" b="0" dirty="0">
                <a:latin typeface="+mj-lt"/>
              </a:rPr>
              <a:t>여러 성숙도 레벨들 있고</a:t>
            </a:r>
            <a:r>
              <a:rPr lang="en-US" altLang="ko-KR" sz="2400" b="0" dirty="0">
                <a:latin typeface="+mj-lt"/>
              </a:rPr>
              <a:t>, </a:t>
            </a:r>
            <a:r>
              <a:rPr lang="ko-KR" altLang="en-US" sz="2400" b="0" i="0" dirty="0">
                <a:solidFill>
                  <a:srgbClr val="040C28"/>
                </a:solidFill>
                <a:effectLst/>
                <a:latin typeface="+mj-lt"/>
              </a:rPr>
              <a:t>특정 성숙도 레벨로 진입하기 위한 최소한의 기준 제시와 반드시 수행해야할 활동들의 집합 이 명시됨</a:t>
            </a:r>
            <a:r>
              <a:rPr lang="en-US" altLang="ko-KR" sz="2400" b="0" i="0" dirty="0">
                <a:solidFill>
                  <a:srgbClr val="040C28"/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altLang="ko-KR" sz="2400" b="0" dirty="0">
              <a:solidFill>
                <a:srgbClr val="040C28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400" b="0" dirty="0">
                <a:solidFill>
                  <a:srgbClr val="040C28"/>
                </a:solidFill>
                <a:latin typeface="+mj-lt"/>
                <a:sym typeface="Wingdings" panose="05000000000000000000" pitchFamily="2" charset="2"/>
              </a:rPr>
              <a:t>CMMI (CMM integration)</a:t>
            </a: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40C28"/>
                </a:solidFill>
                <a:latin typeface="+mj-lt"/>
                <a:sym typeface="Wingdings" panose="05000000000000000000" pitchFamily="2" charset="2"/>
              </a:rPr>
              <a:t>  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+mj-lt"/>
              </a:rPr>
              <a:t>소프트웨어 개발 및 전산장비 운영 업체들의 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+mj-lt"/>
              </a:rPr>
              <a:t>‘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+mj-lt"/>
              </a:rPr>
              <a:t>업무 능력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+mj-lt"/>
              </a:rPr>
              <a:t>’</a:t>
            </a:r>
            <a:r>
              <a:rPr lang="ko-KR" altLang="en-US" sz="2400" b="0" i="0" dirty="0">
                <a:solidFill>
                  <a:srgbClr val="202122"/>
                </a:solidFill>
                <a:effectLst/>
                <a:latin typeface="+mj-lt"/>
              </a:rPr>
              <a:t> 및 조직의 성숙도를 평가하기 위한 모델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b="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8A349-C720-481F-8BAE-0AFA92B3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337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C3A4-0982-4368-97B5-DDF54C28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CMII </a:t>
            </a:r>
            <a:r>
              <a:rPr lang="en-GB" altLang="ko-KR" dirty="0"/>
              <a:t>Capability Maturity Levels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696F1-4A14-4205-8407-A747C7D9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9A070-E6EF-4C9C-A198-6DEE4B1E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19</a:t>
            </a:fld>
            <a:endParaRPr lang="en-US" altLang="ko-KR" dirty="0"/>
          </a:p>
        </p:txBody>
      </p:sp>
      <p:pic>
        <p:nvPicPr>
          <p:cNvPr id="5" name="Content Placeholder 3" descr="26.10 StagesCMMI.eps">
            <a:extLst>
              <a:ext uri="{FF2B5EF4-FFF2-40B4-BE49-F238E27FC236}">
                <a16:creationId xmlns:a16="http://schemas.microsoft.com/office/drawing/2014/main" id="{23EBF532-737C-4491-8B67-FB756D475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585" b="-4028"/>
          <a:stretch/>
        </p:blipFill>
        <p:spPr bwMode="auto">
          <a:xfrm>
            <a:off x="1039787" y="517906"/>
            <a:ext cx="6681304" cy="50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8">
                <a:extLst>
                  <a:ext uri="{FF2B5EF4-FFF2-40B4-BE49-F238E27FC236}">
                    <a16:creationId xmlns:a16="http://schemas.microsoft.com/office/drawing/2014/main" id="{0AD1F506-1F20-204A-C594-3B31338B70FD}"/>
                  </a:ext>
                </a:extLst>
              </p14:cNvPr>
              <p14:cNvContentPartPr/>
              <p14:nvPr/>
            </p14:nvContentPartPr>
            <p14:xfrm>
              <a:off x="6670077" y="3403944"/>
              <a:ext cx="272880" cy="234360"/>
            </p14:xfrm>
          </p:contentPart>
        </mc:Choice>
        <mc:Fallback xmlns="">
          <p:pic>
            <p:nvPicPr>
              <p:cNvPr id="8" name="잉크 8">
                <a:extLst>
                  <a:ext uri="{FF2B5EF4-FFF2-40B4-BE49-F238E27FC236}">
                    <a16:creationId xmlns:a16="http://schemas.microsoft.com/office/drawing/2014/main" id="{0AD1F506-1F20-204A-C594-3B31338B7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077" y="3394944"/>
                <a:ext cx="290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2">
                <a:extLst>
                  <a:ext uri="{FF2B5EF4-FFF2-40B4-BE49-F238E27FC236}">
                    <a16:creationId xmlns:a16="http://schemas.microsoft.com/office/drawing/2014/main" id="{BDA9D66B-86F5-A5AD-B711-B6EB496BA113}"/>
                  </a:ext>
                </a:extLst>
              </p14:cNvPr>
              <p14:cNvContentPartPr/>
              <p14:nvPr/>
            </p14:nvContentPartPr>
            <p14:xfrm>
              <a:off x="6928197" y="3431664"/>
              <a:ext cx="230400" cy="196920"/>
            </p14:xfrm>
          </p:contentPart>
        </mc:Choice>
        <mc:Fallback xmlns="">
          <p:pic>
            <p:nvPicPr>
              <p:cNvPr id="12" name="잉크 12">
                <a:extLst>
                  <a:ext uri="{FF2B5EF4-FFF2-40B4-BE49-F238E27FC236}">
                    <a16:creationId xmlns:a16="http://schemas.microsoft.com/office/drawing/2014/main" id="{BDA9D66B-86F5-A5AD-B711-B6EB496BA1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9211" y="3422664"/>
                <a:ext cx="248012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509D7B8-C99C-F191-99AA-A1DB5D2831EB}"/>
                  </a:ext>
                </a:extLst>
              </p14:cNvPr>
              <p14:cNvContentPartPr/>
              <p14:nvPr/>
            </p14:nvContentPartPr>
            <p14:xfrm>
              <a:off x="7149597" y="3410424"/>
              <a:ext cx="218160" cy="2188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509D7B8-C99C-F191-99AA-A1DB5D2831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40597" y="3401424"/>
                <a:ext cx="235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2E05576-5CF8-FEDC-43AC-0E06042B3D5F}"/>
                  </a:ext>
                </a:extLst>
              </p14:cNvPr>
              <p14:cNvContentPartPr/>
              <p14:nvPr/>
            </p14:nvContentPartPr>
            <p14:xfrm>
              <a:off x="7563613" y="3414799"/>
              <a:ext cx="93600" cy="871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2E05576-5CF8-FEDC-43AC-0E06042B3D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4613" y="3405799"/>
                <a:ext cx="111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7">
                <a:extLst>
                  <a:ext uri="{FF2B5EF4-FFF2-40B4-BE49-F238E27FC236}">
                    <a16:creationId xmlns:a16="http://schemas.microsoft.com/office/drawing/2014/main" id="{C1C4774D-B700-0D32-3F85-2E0FC564E936}"/>
                  </a:ext>
                </a:extLst>
              </p14:cNvPr>
              <p14:cNvContentPartPr/>
              <p14:nvPr/>
            </p14:nvContentPartPr>
            <p14:xfrm>
              <a:off x="7566853" y="3421639"/>
              <a:ext cx="624600" cy="231840"/>
            </p14:xfrm>
          </p:contentPart>
        </mc:Choice>
        <mc:Fallback xmlns="">
          <p:pic>
            <p:nvPicPr>
              <p:cNvPr id="17" name="잉크 17">
                <a:extLst>
                  <a:ext uri="{FF2B5EF4-FFF2-40B4-BE49-F238E27FC236}">
                    <a16:creationId xmlns:a16="http://schemas.microsoft.com/office/drawing/2014/main" id="{C1C4774D-B700-0D32-3F85-2E0FC564E9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7858" y="3412639"/>
                <a:ext cx="64223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D25AD32-7372-15B7-5904-B4F6ADC7A61A}"/>
                  </a:ext>
                </a:extLst>
              </p14:cNvPr>
              <p14:cNvContentPartPr/>
              <p14:nvPr/>
            </p14:nvContentPartPr>
            <p14:xfrm>
              <a:off x="6859453" y="3882439"/>
              <a:ext cx="109800" cy="91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D25AD32-7372-15B7-5904-B4F6ADC7A6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0813" y="3873799"/>
                <a:ext cx="127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1">
                <a:extLst>
                  <a:ext uri="{FF2B5EF4-FFF2-40B4-BE49-F238E27FC236}">
                    <a16:creationId xmlns:a16="http://schemas.microsoft.com/office/drawing/2014/main" id="{8D2E36A7-B942-BEF3-9B1E-E496AE6448CF}"/>
                  </a:ext>
                </a:extLst>
              </p14:cNvPr>
              <p14:cNvContentPartPr/>
              <p14:nvPr/>
            </p14:nvContentPartPr>
            <p14:xfrm>
              <a:off x="6861613" y="3862639"/>
              <a:ext cx="618480" cy="212760"/>
            </p14:xfrm>
          </p:contentPart>
        </mc:Choice>
        <mc:Fallback xmlns="">
          <p:pic>
            <p:nvPicPr>
              <p:cNvPr id="21" name="잉크 21">
                <a:extLst>
                  <a:ext uri="{FF2B5EF4-FFF2-40B4-BE49-F238E27FC236}">
                    <a16:creationId xmlns:a16="http://schemas.microsoft.com/office/drawing/2014/main" id="{8D2E36A7-B942-BEF3-9B1E-E496AE6448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613" y="3853999"/>
                <a:ext cx="63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5">
                <a:extLst>
                  <a:ext uri="{FF2B5EF4-FFF2-40B4-BE49-F238E27FC236}">
                    <a16:creationId xmlns:a16="http://schemas.microsoft.com/office/drawing/2014/main" id="{F2EC9BB5-D2D5-2548-92E3-721F9268C6C1}"/>
                  </a:ext>
                </a:extLst>
              </p14:cNvPr>
              <p14:cNvContentPartPr/>
              <p14:nvPr/>
            </p14:nvContentPartPr>
            <p14:xfrm>
              <a:off x="7474693" y="3858679"/>
              <a:ext cx="278280" cy="215640"/>
            </p14:xfrm>
          </p:contentPart>
        </mc:Choice>
        <mc:Fallback xmlns="">
          <p:pic>
            <p:nvPicPr>
              <p:cNvPr id="25" name="잉크 25">
                <a:extLst>
                  <a:ext uri="{FF2B5EF4-FFF2-40B4-BE49-F238E27FC236}">
                    <a16:creationId xmlns:a16="http://schemas.microsoft.com/office/drawing/2014/main" id="{F2EC9BB5-D2D5-2548-92E3-721F9268C6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65693" y="3849679"/>
                <a:ext cx="2959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2D046C0-D47E-313E-F255-3B0ECEA83AFC}"/>
                  </a:ext>
                </a:extLst>
              </p14:cNvPr>
              <p14:cNvContentPartPr/>
              <p14:nvPr/>
            </p14:nvContentPartPr>
            <p14:xfrm>
              <a:off x="7783213" y="3885679"/>
              <a:ext cx="180000" cy="2278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2D046C0-D47E-313E-F255-3B0ECEA83A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74213" y="3876679"/>
                <a:ext cx="197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83B8F16-34D1-528B-EB34-85516A431D6F}"/>
                  </a:ext>
                </a:extLst>
              </p14:cNvPr>
              <p14:cNvContentPartPr/>
              <p14:nvPr/>
            </p14:nvContentPartPr>
            <p14:xfrm>
              <a:off x="6957373" y="4219399"/>
              <a:ext cx="209520" cy="175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83B8F16-34D1-528B-EB34-85516A431D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48373" y="4210399"/>
                <a:ext cx="22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30">
                <a:extLst>
                  <a:ext uri="{FF2B5EF4-FFF2-40B4-BE49-F238E27FC236}">
                    <a16:creationId xmlns:a16="http://schemas.microsoft.com/office/drawing/2014/main" id="{913F5CED-CCE5-4846-88DB-4E35A8301234}"/>
                  </a:ext>
                </a:extLst>
              </p14:cNvPr>
              <p14:cNvContentPartPr/>
              <p14:nvPr/>
            </p14:nvContentPartPr>
            <p14:xfrm>
              <a:off x="7175173" y="4220119"/>
              <a:ext cx="716400" cy="194400"/>
            </p14:xfrm>
          </p:contentPart>
        </mc:Choice>
        <mc:Fallback xmlns="">
          <p:pic>
            <p:nvPicPr>
              <p:cNvPr id="30" name="잉크 30">
                <a:extLst>
                  <a:ext uri="{FF2B5EF4-FFF2-40B4-BE49-F238E27FC236}">
                    <a16:creationId xmlns:a16="http://schemas.microsoft.com/office/drawing/2014/main" id="{913F5CED-CCE5-4846-88DB-4E35A83012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66533" y="4211479"/>
                <a:ext cx="734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잉크 33">
                <a:extLst>
                  <a:ext uri="{FF2B5EF4-FFF2-40B4-BE49-F238E27FC236}">
                    <a16:creationId xmlns:a16="http://schemas.microsoft.com/office/drawing/2014/main" id="{80626A08-33F6-819B-CC8E-84E71713A318}"/>
                  </a:ext>
                </a:extLst>
              </p14:cNvPr>
              <p14:cNvContentPartPr/>
              <p14:nvPr/>
            </p14:nvContentPartPr>
            <p14:xfrm>
              <a:off x="7805533" y="4249999"/>
              <a:ext cx="655920" cy="172800"/>
            </p14:xfrm>
          </p:contentPart>
        </mc:Choice>
        <mc:Fallback xmlns="">
          <p:pic>
            <p:nvPicPr>
              <p:cNvPr id="33" name="잉크 33">
                <a:extLst>
                  <a:ext uri="{FF2B5EF4-FFF2-40B4-BE49-F238E27FC236}">
                    <a16:creationId xmlns:a16="http://schemas.microsoft.com/office/drawing/2014/main" id="{80626A08-33F6-819B-CC8E-84E71713A3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96893" y="4240980"/>
                <a:ext cx="673560" cy="190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잉크 38">
                <a:extLst>
                  <a:ext uri="{FF2B5EF4-FFF2-40B4-BE49-F238E27FC236}">
                    <a16:creationId xmlns:a16="http://schemas.microsoft.com/office/drawing/2014/main" id="{3EB67408-ABE4-B9F7-05F6-9C6F6A86D35A}"/>
                  </a:ext>
                </a:extLst>
              </p14:cNvPr>
              <p14:cNvContentPartPr/>
              <p14:nvPr/>
            </p14:nvContentPartPr>
            <p14:xfrm>
              <a:off x="7288213" y="4556359"/>
              <a:ext cx="505440" cy="209880"/>
            </p14:xfrm>
          </p:contentPart>
        </mc:Choice>
        <mc:Fallback xmlns="">
          <p:pic>
            <p:nvPicPr>
              <p:cNvPr id="38" name="잉크 38">
                <a:extLst>
                  <a:ext uri="{FF2B5EF4-FFF2-40B4-BE49-F238E27FC236}">
                    <a16:creationId xmlns:a16="http://schemas.microsoft.com/office/drawing/2014/main" id="{3EB67408-ABE4-B9F7-05F6-9C6F6A86D3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9579" y="4547734"/>
                <a:ext cx="523067" cy="227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22C99AF-05A2-D994-29A0-866C8E1C3561}"/>
                  </a:ext>
                </a:extLst>
              </p14:cNvPr>
              <p14:cNvContentPartPr/>
              <p14:nvPr/>
            </p14:nvContentPartPr>
            <p14:xfrm>
              <a:off x="7801933" y="4515679"/>
              <a:ext cx="463680" cy="2199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22C99AF-05A2-D994-29A0-866C8E1C35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92933" y="4507039"/>
                <a:ext cx="4813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7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3B5A-D4B3-42AC-A998-B5F6904F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9BE31-6EC3-4F21-9B00-A7D93139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고강도의 소프트웨어는 사용자의 문제를 해결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&gt;&gt; </a:t>
            </a:r>
            <a:r>
              <a:rPr lang="ko-KR" altLang="en-US" dirty="0"/>
              <a:t>사용자의 요구를 만족시키기 위해 소프트웨어를 체계적으로 개발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DB895-75DA-443B-9B1B-B0CC7BE5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77A044-727F-4B50-A3E3-FE8342BB212C}"/>
              </a:ext>
            </a:extLst>
          </p:cNvPr>
          <p:cNvGrpSpPr/>
          <p:nvPr/>
        </p:nvGrpSpPr>
        <p:grpSpPr>
          <a:xfrm>
            <a:off x="1187624" y="2564904"/>
            <a:ext cx="6480720" cy="2756949"/>
            <a:chOff x="1619671" y="4005064"/>
            <a:chExt cx="5833977" cy="2304256"/>
          </a:xfrm>
        </p:grpSpPr>
        <p:pic>
          <p:nvPicPr>
            <p:cNvPr id="6" name="_x102135632" descr="DRW00000fb83a9d">
              <a:extLst>
                <a:ext uri="{FF2B5EF4-FFF2-40B4-BE49-F238E27FC236}">
                  <a16:creationId xmlns:a16="http://schemas.microsoft.com/office/drawing/2014/main" id="{72AA1775-CFB4-4386-AC98-99EC12689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1" y="4005064"/>
              <a:ext cx="5833977" cy="208823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B42C98-B30E-46A9-A2DE-DE1D00BC4D0E}"/>
                </a:ext>
              </a:extLst>
            </p:cNvPr>
            <p:cNvSpPr txBox="1"/>
            <p:nvPr/>
          </p:nvSpPr>
          <p:spPr>
            <a:xfrm>
              <a:off x="3419872" y="5970766"/>
              <a:ext cx="2539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1.6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다루는 근본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44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B7A9-AC8F-40BF-9850-40A6D0DA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2E669-4675-4081-B42B-503D6D49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0"/>
            <a:ext cx="8480648" cy="52181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레벨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1(Initial)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개인의 역량에 따라 프로젝트의 성공과 실패가 좌우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소프트웨어 개발 프로세스는 거의 없는 상태</a:t>
            </a:r>
            <a:endParaRPr lang="en-US" altLang="ko-KR" b="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레벨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2(Managed, Repeatable)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프로젝트를 위한 프로세스가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존재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프로세스 하에서 프로젝트가 통제되는 수준</a:t>
            </a: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ko-KR" altLang="en-US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기존 유사 성공사례를 응용하여 반복적으로 사용</a:t>
            </a: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ko-KR" altLang="en-US" b="0" dirty="0">
                <a:solidFill>
                  <a:srgbClr val="202122"/>
                </a:solidFill>
                <a:latin typeface="Arial" panose="020B0604020202020204" pitchFamily="34" charset="0"/>
              </a:rPr>
              <a:t>활동</a:t>
            </a: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요구사항 관리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(Requirement Management) /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프로젝트 계획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(Project Planning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)/ </a:t>
            </a:r>
            <a:r>
              <a:rPr lang="ko-KR" altLang="en-US" b="0" dirty="0">
                <a:latin typeface="Arial" panose="020B0604020202020204" pitchFamily="34" charset="0"/>
              </a:rPr>
              <a:t>프로젝트 감시 및 제어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 Monitoring &amp; Control)/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프로세스와 제품 품질 보증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(Process &amp; Product Quality Assurance)/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형상관리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(Configuration Management)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등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레벨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3(Defined) : </a:t>
            </a:r>
            <a:r>
              <a:rPr lang="ko-KR" alt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조직 차원에서 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표준 프로세스가 정의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존재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ko-KR" altLang="en-US" b="0" dirty="0">
                <a:solidFill>
                  <a:srgbClr val="0645AD"/>
                </a:solidFill>
                <a:latin typeface="Arial" panose="020B0604020202020204" pitchFamily="34" charset="0"/>
              </a:rPr>
              <a:t>    조직 프로세스 정의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(Organization Process Definition) /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위험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(Risk Management)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등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D5683-1B8D-443A-A87E-DD4B487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17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E9D0C-D5C4-4016-907E-4825EE0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8A395-D1B9-448B-BEF5-902719B2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레벨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4(Quantitatively Managed):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소프트웨어 프로세스와 소프트웨어 품질에 대한 정량적인 측정이 가능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0645AD"/>
                </a:solidFill>
                <a:latin typeface="Arial" panose="020B0604020202020204" pitchFamily="34" charset="0"/>
              </a:rPr>
              <a:t>조직적 프로세스 성과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(Organizational Process Performance)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정량적인 프로젝트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(Quantitative Project Management)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레벨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5(Optimizing)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지속적인 개선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0645AD"/>
                </a:solidFill>
                <a:latin typeface="Arial" panose="020B0604020202020204" pitchFamily="34" charset="0"/>
              </a:rPr>
              <a:t>조직 혁신 및 이행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(Organization Innovation &amp; Deployment)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분석과 해결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(Casual Analysis &amp; Revolution)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C9588-6A47-4AB7-9D10-E1E6E2BE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21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B508D8-F421-E915-6ADA-4D5285FAB132}"/>
                  </a:ext>
                </a:extLst>
              </p14:cNvPr>
              <p14:cNvContentPartPr/>
              <p14:nvPr/>
            </p14:nvContentPartPr>
            <p14:xfrm>
              <a:off x="760915" y="1987920"/>
              <a:ext cx="977400" cy="243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B508D8-F421-E915-6ADA-4D5285FAB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275" y="1897920"/>
                <a:ext cx="106704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9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marL="211138" lvl="1">
              <a:buClr>
                <a:srgbClr val="FF9900"/>
              </a:buClr>
            </a:pPr>
            <a:r>
              <a:rPr lang="ko-KR" altLang="en-US" sz="2000" dirty="0"/>
              <a:t>오늘날 비즈니스 환경 변화는 매우 빠름</a:t>
            </a:r>
            <a:endParaRPr lang="en-US" altLang="ko-KR" sz="2000" dirty="0"/>
          </a:p>
          <a:p>
            <a:pPr marL="211138" lvl="1">
              <a:buClr>
                <a:srgbClr val="FF9900"/>
              </a:buClr>
            </a:pPr>
            <a:endParaRPr lang="en-US" altLang="ko-KR" sz="800" dirty="0"/>
          </a:p>
          <a:p>
            <a:pPr lvl="1"/>
            <a:r>
              <a:rPr lang="ko-KR" altLang="en-US" dirty="0"/>
              <a:t>소프트웨어 또한 시장에 따라 계속 진화하고 변경됨</a:t>
            </a:r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/>
              <a:t>소프트웨어는 변경을 어렵게 하는 물리적인 부분이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변경을 조절하고 수용하는 것이 또 하나의 과제 </a:t>
            </a:r>
            <a:endParaRPr lang="en-US" altLang="ko-KR" dirty="0"/>
          </a:p>
          <a:p>
            <a:endParaRPr lang="en-US" altLang="ko-KR" sz="800" dirty="0"/>
          </a:p>
          <a:p>
            <a:pPr lvl="1"/>
            <a:r>
              <a:rPr lang="ko-KR" altLang="en-US" dirty="0"/>
              <a:t>변경은 소프트웨어 공학의 중요한 성장 요인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32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공학의 접근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프로젝트를 수행하는 동안 얻은 품질과 생산성은 여러 가지 요인에 좌우됨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품질을 좌우하는 세가지 </a:t>
            </a:r>
            <a:r>
              <a:rPr lang="en-US" altLang="ko-KR" dirty="0"/>
              <a:t>:</a:t>
            </a:r>
            <a:r>
              <a:rPr lang="ko-KR" altLang="en-US" dirty="0"/>
              <a:t> 인력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프로젝트 삼각 균형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23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2843808" y="3064656"/>
            <a:ext cx="3333613" cy="2737686"/>
            <a:chOff x="3134251" y="3355610"/>
            <a:chExt cx="3333613" cy="2737686"/>
          </a:xfrm>
        </p:grpSpPr>
        <p:pic>
          <p:nvPicPr>
            <p:cNvPr id="5" name="_x102133872" descr="DRW00000fb83ac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4251" y="3355610"/>
              <a:ext cx="3333613" cy="252028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851920" y="5754742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1.10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삼각균형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32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공학의 접근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소프트웨어를 개발하는 프로세스를 소프트웨어와 분리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공학은 소프트웨어 제작 과정에 집중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운영 체제</a:t>
            </a:r>
            <a:r>
              <a:rPr lang="en-US" altLang="ko-KR" dirty="0"/>
              <a:t>, </a:t>
            </a:r>
            <a:r>
              <a:rPr lang="ko-KR" altLang="en-US" dirty="0"/>
              <a:t>데이터베이스 등은 소프트웨어 제품 자체에 초점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공학 작업의 종류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소프트웨어 개발 프로세스 </a:t>
            </a:r>
            <a:r>
              <a:rPr lang="en-US" altLang="ko-KR" dirty="0"/>
              <a:t>– </a:t>
            </a:r>
            <a:r>
              <a:rPr lang="ko-KR" altLang="en-US" dirty="0"/>
              <a:t>시스템에 대한 </a:t>
            </a:r>
            <a:r>
              <a:rPr lang="ko-KR" altLang="en-US" dirty="0" err="1"/>
              <a:t>비젼과</a:t>
            </a:r>
            <a:r>
              <a:rPr lang="ko-KR" altLang="en-US" dirty="0"/>
              <a:t> 개념을 목표로 하는 컴퓨터 환경에 실행되는 소프트웨어로 바꾸는 작업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품질 보증 </a:t>
            </a:r>
            <a:r>
              <a:rPr lang="en-US" altLang="ko-KR" dirty="0"/>
              <a:t>– SQA(Software Quality Assurance) </a:t>
            </a:r>
            <a:r>
              <a:rPr lang="ko-KR" altLang="en-US" dirty="0"/>
              <a:t>개발작업이 적절히 수행되었는지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프로젝트 관리 </a:t>
            </a:r>
            <a:r>
              <a:rPr lang="en-US" altLang="ko-KR" dirty="0"/>
              <a:t>– </a:t>
            </a:r>
            <a:r>
              <a:rPr lang="ko-KR" altLang="en-US" dirty="0"/>
              <a:t>개발과 품질보증 작업을 관리하고 감독</a:t>
            </a:r>
            <a:r>
              <a:rPr lang="en-US" altLang="ko-KR" dirty="0"/>
              <a:t>: </a:t>
            </a: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진행</a:t>
            </a:r>
            <a:r>
              <a:rPr lang="en-US" altLang="ko-KR" dirty="0"/>
              <a:t>, </a:t>
            </a:r>
            <a:r>
              <a:rPr lang="ko-KR" altLang="en-US" dirty="0"/>
              <a:t>진도 관리</a:t>
            </a:r>
            <a:r>
              <a:rPr lang="en-US" altLang="ko-KR" dirty="0"/>
              <a:t>, </a:t>
            </a:r>
            <a:r>
              <a:rPr lang="ko-KR" altLang="en-US" dirty="0"/>
              <a:t>리스크 관리</a:t>
            </a:r>
            <a:r>
              <a:rPr lang="en-US" altLang="ko-KR" dirty="0"/>
              <a:t>, </a:t>
            </a:r>
            <a:r>
              <a:rPr lang="ko-KR" altLang="en-US" dirty="0"/>
              <a:t>행정업무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24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7BFEB34-1FE2-DE18-F25B-3DD87E6C3B1C}"/>
                  </a:ext>
                </a:extLst>
              </p14:cNvPr>
              <p14:cNvContentPartPr/>
              <p14:nvPr/>
            </p14:nvContentPartPr>
            <p14:xfrm>
              <a:off x="964238" y="3140006"/>
              <a:ext cx="360" cy="10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7BFEB34-1FE2-DE18-F25B-3DD87E6C3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238" y="3050006"/>
                <a:ext cx="90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6AE22BF-5F8D-B267-C9C8-7F2E75F6BA7A}"/>
                  </a:ext>
                </a:extLst>
              </p14:cNvPr>
              <p14:cNvContentPartPr/>
              <p14:nvPr/>
            </p14:nvContentPartPr>
            <p14:xfrm>
              <a:off x="770198" y="3051086"/>
              <a:ext cx="3535920" cy="277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6AE22BF-5F8D-B267-C9C8-7F2E75F6B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198" y="2961446"/>
                <a:ext cx="36255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E7152E6-5B93-9316-DE0D-44638707126D}"/>
                  </a:ext>
                </a:extLst>
              </p14:cNvPr>
              <p14:cNvContentPartPr/>
              <p14:nvPr/>
            </p14:nvContentPartPr>
            <p14:xfrm>
              <a:off x="1797638" y="5618606"/>
              <a:ext cx="203760" cy="170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E7152E6-5B93-9316-DE0D-446387071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638" y="5609966"/>
                <a:ext cx="221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8">
                <a:extLst>
                  <a:ext uri="{FF2B5EF4-FFF2-40B4-BE49-F238E27FC236}">
                    <a16:creationId xmlns:a16="http://schemas.microsoft.com/office/drawing/2014/main" id="{D7EB7497-23B1-50CD-26F9-B298AE95678F}"/>
                  </a:ext>
                </a:extLst>
              </p14:cNvPr>
              <p14:cNvContentPartPr/>
              <p14:nvPr/>
            </p14:nvContentPartPr>
            <p14:xfrm>
              <a:off x="4504478" y="3035606"/>
              <a:ext cx="265320" cy="341640"/>
            </p14:xfrm>
          </p:contentPart>
        </mc:Choice>
        <mc:Fallback xmlns="">
          <p:pic>
            <p:nvPicPr>
              <p:cNvPr id="8" name="잉크 8">
                <a:extLst>
                  <a:ext uri="{FF2B5EF4-FFF2-40B4-BE49-F238E27FC236}">
                    <a16:creationId xmlns:a16="http://schemas.microsoft.com/office/drawing/2014/main" id="{D7EB7497-23B1-50CD-26F9-B298AE9567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95478" y="3026606"/>
                <a:ext cx="282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899F789-BAA0-43DE-CD75-4A3820C56A20}"/>
                  </a:ext>
                </a:extLst>
              </p14:cNvPr>
              <p14:cNvContentPartPr/>
              <p14:nvPr/>
            </p14:nvContentPartPr>
            <p14:xfrm>
              <a:off x="4772318" y="2997446"/>
              <a:ext cx="405000" cy="344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899F789-BAA0-43DE-CD75-4A3820C56A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3678" y="2988806"/>
                <a:ext cx="42264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03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단계절</a:t>
            </a:r>
            <a:r>
              <a:rPr lang="ko-KR" altLang="en-US" dirty="0"/>
              <a:t> 개발 프로세스를 따르는 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소프트웨어의 문제를 나눠 여러 개발 단계에서 다른 관점을 다루기 때문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개발하는 동안 정해진 시점에 품질과 진행을 체크할 수 있음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25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512094"/>
            <a:ext cx="6307064" cy="3631724"/>
            <a:chOff x="1259632" y="2512094"/>
            <a:chExt cx="6307064" cy="3631724"/>
          </a:xfrm>
        </p:grpSpPr>
        <p:pic>
          <p:nvPicPr>
            <p:cNvPr id="5" name="_x102134352" descr="DRW00000fb83ac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2512094"/>
              <a:ext cx="6307064" cy="31660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059832" y="5805264"/>
              <a:ext cx="3068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1.12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단계적 개발 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32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470304" cy="5218113"/>
          </a:xfrm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요구분석 </a:t>
            </a:r>
            <a:r>
              <a:rPr lang="en-US" altLang="ko-KR" dirty="0"/>
              <a:t>: </a:t>
            </a:r>
            <a:r>
              <a:rPr lang="ko-KR" altLang="en-US" dirty="0"/>
              <a:t>소프트웨어 시스템이 풀어야 할 문제를 이해하기 위한 작업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시스템이 목표를 어떻게 성취</a:t>
            </a:r>
            <a:r>
              <a:rPr lang="en-US" altLang="ko-KR" dirty="0"/>
              <a:t>? </a:t>
            </a:r>
            <a:r>
              <a:rPr lang="ko-KR" altLang="en-US" dirty="0"/>
              <a:t>보다는 </a:t>
            </a:r>
            <a:r>
              <a:rPr lang="ko-KR" altLang="en-US" dirty="0">
                <a:solidFill>
                  <a:srgbClr val="FF0000"/>
                </a:solidFill>
              </a:rPr>
              <a:t>시스템으로부터 무엇이 필요한가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문제를 분석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문제와 그 배경을 잘 이해하고 개발할 시스템의 요구 찾기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요구를 정리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요구명세서</a:t>
            </a:r>
            <a:r>
              <a:rPr lang="en-US" altLang="ko-KR" dirty="0"/>
              <a:t>(requirement specification)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시스템의 기능 이외에도 설계에 영향을 주는 모든 요인을 문서에 기술</a:t>
            </a:r>
            <a:endParaRPr lang="en-US" altLang="ko-KR" dirty="0"/>
          </a:p>
          <a:p>
            <a:pPr marL="423863" lvl="1" indent="0">
              <a:lnSpc>
                <a:spcPct val="150000"/>
              </a:lnSpc>
              <a:buNone/>
            </a:pPr>
            <a:r>
              <a:rPr lang="en-US" altLang="ko-KR" sz="1000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창의적 작업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ko-KR" altLang="en-US" dirty="0"/>
              <a:t>요구문서에 기술된 문제의 솔루션을 계획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요구를 </a:t>
            </a:r>
            <a:r>
              <a:rPr lang="ko-KR" altLang="en-US" dirty="0">
                <a:solidFill>
                  <a:srgbClr val="FF0000"/>
                </a:solidFill>
              </a:rPr>
              <a:t>어떻게</a:t>
            </a:r>
            <a:r>
              <a:rPr lang="ko-KR" altLang="en-US" dirty="0"/>
              <a:t> 만족시킬 것인지 추구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아키텍처 설계 </a:t>
            </a:r>
            <a:r>
              <a:rPr lang="en-US" altLang="ko-KR" dirty="0"/>
              <a:t>: </a:t>
            </a:r>
            <a:r>
              <a:rPr lang="ko-KR" altLang="en-US" dirty="0"/>
              <a:t>시스템을 여러 컴포넌트의 집합체로 보고 각 컴포넌트들이 요청한 결과를 위하여 어떻게 상호작용 하는지에 초점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상세설계 </a:t>
            </a:r>
            <a:r>
              <a:rPr lang="en-US" altLang="ko-KR" dirty="0"/>
              <a:t>: </a:t>
            </a:r>
            <a:r>
              <a:rPr lang="ko-KR" altLang="en-US" dirty="0"/>
              <a:t>각 모듈의 내부 논리를 작성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88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단계적 개발 프로세스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코딩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설계를 프로그래밍 언어로 변환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코딩 작업 중에는 읽기 쉽고 이해하기 쉬운 프로그램이 </a:t>
            </a:r>
            <a:r>
              <a:rPr lang="ko-KR" altLang="en-US" dirty="0" err="1"/>
              <a:t>되어야함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단순함과 명확성을 추구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테스팅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소프트웨어의 결함을 찾아냄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소프트웨어 개발 단계에서 사용되는 중요한 품질 제어 수단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프로그램에 포함된 요구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코딩 오류를 밝힘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단위 </a:t>
            </a:r>
            <a:r>
              <a:rPr lang="ko-KR" altLang="en-US" dirty="0" err="1"/>
              <a:t>테스팅</a:t>
            </a:r>
            <a:r>
              <a:rPr lang="en-US" altLang="ko-KR" dirty="0"/>
              <a:t>(unit testing) : </a:t>
            </a:r>
            <a:r>
              <a:rPr lang="ko-KR" altLang="en-US" dirty="0"/>
              <a:t>모듈이나 컴포넌트를 개별적으로 시험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통합 테스팅</a:t>
            </a:r>
            <a:r>
              <a:rPr lang="en-US" altLang="ko-KR" dirty="0"/>
              <a:t>(integration testing) : </a:t>
            </a:r>
            <a:r>
              <a:rPr lang="ko-KR" altLang="en-US" dirty="0"/>
              <a:t>모듈 사이의 연결을 시험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인수 테스팅</a:t>
            </a:r>
            <a:r>
              <a:rPr lang="en-US" altLang="ko-KR" dirty="0"/>
              <a:t>(acceptance testing) : </a:t>
            </a:r>
            <a:r>
              <a:rPr lang="ko-KR" altLang="en-US" dirty="0"/>
              <a:t>시스템이 잘 실행되는지 고객에게 데모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개발 단계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01920"/>
              </p:ext>
            </p:extLst>
          </p:nvPr>
        </p:nvGraphicFramePr>
        <p:xfrm>
          <a:off x="683568" y="1348756"/>
          <a:ext cx="7776864" cy="4744540"/>
        </p:xfrm>
        <a:graphic>
          <a:graphicData uri="http://schemas.openxmlformats.org/drawingml/2006/table">
            <a:tbl>
              <a:tblPr/>
              <a:tblGrid>
                <a:gridCol w="11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초점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주요작업과 기술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결과물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시스템을 위하여 무엇을 만들 것인가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전략 수립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결정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사례 분석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구조적 모델링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 모델링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명세서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시스템을 어떻게 구축할 것인가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전략 수립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설계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설계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설계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명세서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시스템의 코딩과 단위 시험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안정화 및 유지보수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시스템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계획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시스템이 요구에 맞게 실행되나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설치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 계획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 보고서</a:t>
                      </a:r>
                    </a:p>
                  </a:txBody>
                  <a:tcPr marL="89122" marR="89122" marT="44561" marB="445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28</a:t>
            </a:fld>
            <a:endParaRPr lang="en-US" altLang="ko-KR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799406"/>
            <a:ext cx="32287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프로세스 각 단계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3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DEC2-80D8-42CF-871E-9A913C39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DFAEE-CD69-4CC0-95C9-6671428E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29</a:t>
            </a:fld>
            <a:endParaRPr lang="en-US" altLang="ko-KR" dirty="0"/>
          </a:p>
        </p:txBody>
      </p:sp>
      <p:pic>
        <p:nvPicPr>
          <p:cNvPr id="1028" name="Picture 4" descr="Vanilla icream with redcurrants (531950855) - 게티이미지뱅크">
            <a:extLst>
              <a:ext uri="{FF2B5EF4-FFF2-40B4-BE49-F238E27FC236}">
                <a16:creationId xmlns:a16="http://schemas.microsoft.com/office/drawing/2014/main" id="{804AD40F-1724-4CE9-96F5-E5AA9DA8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96344" cy="46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5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/>
              <a:t>수만 줄의 소프트웨어를 개발할 때는 수백 줄의 프로그램을 개발하는 데 사용하는 방법과는 다른 방법을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엔지니어링 식 접근 방법 </a:t>
            </a:r>
            <a:r>
              <a:rPr lang="en-US" altLang="ko-KR" dirty="0"/>
              <a:t>-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(CASE TOOL)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3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545150" y="2486258"/>
            <a:ext cx="5832648" cy="3751054"/>
            <a:chOff x="1837503" y="2564903"/>
            <a:chExt cx="5832648" cy="3751054"/>
          </a:xfrm>
        </p:grpSpPr>
        <p:pic>
          <p:nvPicPr>
            <p:cNvPr id="5" name="_x102135312" descr="DRW00000fb83aa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7503" y="2564903"/>
              <a:ext cx="5832648" cy="342884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067943" y="597740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규모 문제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7C6CB8-0251-4E25-9EBE-948C6DF05315}"/>
              </a:ext>
            </a:extLst>
          </p:cNvPr>
          <p:cNvSpPr txBox="1"/>
          <p:nvPr/>
        </p:nvSpPr>
        <p:spPr>
          <a:xfrm>
            <a:off x="5858934" y="2873468"/>
            <a:ext cx="3078914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</a:p>
          <a:p>
            <a:r>
              <a:rPr lang="en-US" altLang="ko-KR" sz="2000" b="1" dirty="0" err="1"/>
              <a:t>Gcc</a:t>
            </a:r>
            <a:r>
              <a:rPr lang="en-US" altLang="ko-KR" sz="2000" b="1" dirty="0"/>
              <a:t> 980 KLOC : C, </a:t>
            </a:r>
            <a:r>
              <a:rPr lang="en-US" altLang="ko-KR" sz="2000" b="1" dirty="0" err="1"/>
              <a:t>yacc</a:t>
            </a:r>
            <a:endParaRPr lang="en-US" altLang="ko-KR" sz="2000" b="1" dirty="0"/>
          </a:p>
          <a:p>
            <a:r>
              <a:rPr lang="en-US" altLang="ko-KR" sz="2000" b="1" dirty="0"/>
              <a:t>Windows XP : 40000</a:t>
            </a:r>
          </a:p>
          <a:p>
            <a:r>
              <a:rPr lang="en-US" altLang="ko-KR" sz="2000" b="1" dirty="0"/>
              <a:t>      KLOC  in C, C++</a:t>
            </a:r>
          </a:p>
          <a:p>
            <a:r>
              <a:rPr lang="en-US" altLang="ko-KR" sz="2000" b="1" dirty="0"/>
              <a:t> Red Hat Linux : 30000</a:t>
            </a:r>
          </a:p>
          <a:p>
            <a:r>
              <a:rPr lang="en-US" altLang="ko-KR" sz="2000" b="1" dirty="0"/>
              <a:t>     KLOC in C, C++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332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품질과 생산성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엔지니어링 작업에서는 비용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품질과 같은 변수가 중요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en-US" altLang="ko-KR" dirty="0"/>
              <a:t>Man-Month</a:t>
            </a:r>
            <a:r>
              <a:rPr lang="ko-KR" altLang="en-US" dirty="0"/>
              <a:t>로 측정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  <a:p>
            <a:pPr lvl="1"/>
            <a:r>
              <a:rPr lang="ko-KR" altLang="en-US" dirty="0"/>
              <a:t>짧은 </a:t>
            </a:r>
            <a:r>
              <a:rPr lang="en-US" altLang="ko-KR" dirty="0"/>
              <a:t>time-to-market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품질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4</a:t>
            </a:fld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561975" y="1819563"/>
            <a:ext cx="3757628" cy="2038769"/>
            <a:chOff x="4499992" y="1988840"/>
            <a:chExt cx="3757628" cy="2038769"/>
          </a:xfrm>
        </p:grpSpPr>
        <p:pic>
          <p:nvPicPr>
            <p:cNvPr id="34819" name="_x102134112" descr="DRW00000fb83ab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9992" y="1988840"/>
              <a:ext cx="3757628" cy="165618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777786" y="3689055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1.8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공학의 목표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592" y="4314582"/>
            <a:ext cx="7468356" cy="1922730"/>
            <a:chOff x="1027598" y="4221088"/>
            <a:chExt cx="7468356" cy="1922730"/>
          </a:xfrm>
        </p:grpSpPr>
        <p:pic>
          <p:nvPicPr>
            <p:cNvPr id="34817" name="_x102136192" descr="DRW00000fb83aa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7598" y="4221088"/>
              <a:ext cx="7468356" cy="151216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347864" y="5805264"/>
              <a:ext cx="2949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소프트웨어 품질 속성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0E2B62-7096-4768-A402-65269E2FBD94}"/>
              </a:ext>
            </a:extLst>
          </p:cNvPr>
          <p:cNvSpPr txBox="1"/>
          <p:nvPr/>
        </p:nvSpPr>
        <p:spPr>
          <a:xfrm>
            <a:off x="1619672" y="3724580"/>
            <a:ext cx="1800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ISO 9126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136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품질과 생산성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363272" cy="5218113"/>
          </a:xfrm>
        </p:spPr>
        <p:txBody>
          <a:bodyPr/>
          <a:lstStyle/>
          <a:p>
            <a:r>
              <a:rPr lang="ko-KR" altLang="en-US" dirty="0"/>
              <a:t>품질을 나타내는 속성</a:t>
            </a:r>
            <a:endParaRPr lang="en-US" altLang="ko-KR" dirty="0"/>
          </a:p>
          <a:p>
            <a:pPr lvl="1"/>
            <a:r>
              <a:rPr lang="ko-KR" altLang="en-US" sz="1900" dirty="0"/>
              <a:t>기능성</a:t>
            </a:r>
            <a:r>
              <a:rPr lang="en-US" altLang="ko-KR" sz="1900" dirty="0"/>
              <a:t>(functionality) 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소프트웨어가 사용될 때 원래 정한 또는 내재된 요구를 만족시키는 </a:t>
            </a:r>
            <a:endParaRPr lang="en-US" altLang="ko-KR" dirty="0"/>
          </a:p>
          <a:p>
            <a:pPr marL="390525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기능을 제공하는 능력</a:t>
            </a:r>
            <a:r>
              <a:rPr lang="en-US" altLang="ko-KR" dirty="0"/>
              <a:t>. Ex)</a:t>
            </a:r>
            <a:r>
              <a:rPr lang="ko-KR" altLang="en-US" dirty="0"/>
              <a:t> 한글 </a:t>
            </a:r>
            <a:r>
              <a:rPr lang="en-US" altLang="ko-KR" dirty="0"/>
              <a:t>(1990)</a:t>
            </a:r>
            <a:r>
              <a:rPr lang="ko-KR" altLang="en-US" dirty="0"/>
              <a:t>의 </a:t>
            </a:r>
            <a:r>
              <a:rPr lang="en-US" altLang="ko-KR" dirty="0"/>
              <a:t>Undo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sz="1900" dirty="0"/>
              <a:t>신뢰성</a:t>
            </a:r>
            <a:r>
              <a:rPr lang="en-US" altLang="ko-KR" sz="1900" dirty="0"/>
              <a:t>(reliability) 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소프트웨어가 정해진 수준의 성능을 유지할 수 있는 능력</a:t>
            </a:r>
            <a:endParaRPr lang="en-US" altLang="ko-KR" dirty="0"/>
          </a:p>
          <a:p>
            <a:pPr lvl="1"/>
            <a:r>
              <a:rPr lang="ko-KR" altLang="en-US" sz="1900" dirty="0"/>
              <a:t>사용용이성</a:t>
            </a:r>
            <a:r>
              <a:rPr lang="en-US" altLang="ko-KR" sz="1900" dirty="0"/>
              <a:t>(usability)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쉽게 이해되고 배울 수 있고 사용될 수 있는 능력</a:t>
            </a:r>
            <a:endParaRPr lang="en-US" altLang="ko-KR" dirty="0"/>
          </a:p>
          <a:p>
            <a:pPr lvl="1"/>
            <a:r>
              <a:rPr lang="ko-KR" altLang="en-US" sz="1900" dirty="0"/>
              <a:t>효율성</a:t>
            </a:r>
            <a:r>
              <a:rPr lang="en-US" altLang="ko-KR" sz="1900" dirty="0"/>
              <a:t>(efficiency) 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사용되는 자원의 양에 따라 적절한 성능을 제공할 수 있는 능력</a:t>
            </a:r>
            <a:endParaRPr lang="en-US" altLang="ko-KR" dirty="0"/>
          </a:p>
          <a:p>
            <a:pPr lvl="1"/>
            <a:r>
              <a:rPr lang="ko-KR" altLang="en-US" sz="1900" dirty="0"/>
              <a:t>유지보수성</a:t>
            </a:r>
            <a:r>
              <a:rPr lang="en-US" altLang="ko-KR" sz="1900" dirty="0"/>
              <a:t>(maintainability) 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정정</a:t>
            </a:r>
            <a:r>
              <a:rPr lang="en-US" altLang="ko-KR" dirty="0"/>
              <a:t>, </a:t>
            </a:r>
            <a:r>
              <a:rPr lang="ko-KR" altLang="en-US" dirty="0"/>
              <a:t>개선</a:t>
            </a:r>
            <a:r>
              <a:rPr lang="en-US" altLang="ko-KR" dirty="0"/>
              <a:t>, </a:t>
            </a:r>
            <a:r>
              <a:rPr lang="ko-KR" altLang="en-US" dirty="0"/>
              <a:t>적응시킬 목적으로 수정될 수 있는 능력</a:t>
            </a:r>
            <a:endParaRPr lang="en-US" altLang="ko-KR" dirty="0"/>
          </a:p>
          <a:p>
            <a:pPr lvl="1"/>
            <a:r>
              <a:rPr lang="ko-KR" altLang="en-US" sz="1900" dirty="0" err="1"/>
              <a:t>이식성</a:t>
            </a:r>
            <a:r>
              <a:rPr lang="en-US" altLang="ko-KR" sz="1900" dirty="0"/>
              <a:t>(portability) </a:t>
            </a:r>
          </a:p>
          <a:p>
            <a:pPr marL="390525" lvl="1" indent="0">
              <a:buNone/>
            </a:pPr>
            <a:r>
              <a:rPr lang="en-US" altLang="ko-KR" dirty="0"/>
              <a:t>   – </a:t>
            </a:r>
            <a:r>
              <a:rPr lang="ko-KR" altLang="en-US" dirty="0"/>
              <a:t>별도의 작동이나 수단 없이 다양한 환경에서 적응될 수 있는 능력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5</a:t>
            </a:fld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229958-E644-4104-880B-EAEBF3E03BD5}"/>
              </a:ext>
            </a:extLst>
          </p:cNvPr>
          <p:cNvSpPr/>
          <p:nvPr/>
        </p:nvSpPr>
        <p:spPr>
          <a:xfrm>
            <a:off x="827584" y="2276872"/>
            <a:ext cx="77768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5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0065-2920-44AC-B1FD-0EB30CC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CCCD0-9150-4F5C-A697-290B596D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Q: </a:t>
            </a:r>
            <a:r>
              <a:rPr lang="ko-KR" altLang="en-US" dirty="0"/>
              <a:t>다음 요구는 어떤 소프트웨어 품질과 가장 관련성이 있는가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--------------------------------------------------------------------</a:t>
            </a:r>
          </a:p>
          <a:p>
            <a:pPr marL="0" indent="0">
              <a:buNone/>
            </a:pPr>
            <a:r>
              <a:rPr lang="ko-KR" altLang="en-US" sz="2400" dirty="0"/>
              <a:t>   전자레인지 운영 소프트웨어에서</a:t>
            </a:r>
            <a:r>
              <a:rPr lang="en-US" altLang="ko-KR" sz="2400" dirty="0"/>
              <a:t>, </a:t>
            </a:r>
            <a:r>
              <a:rPr lang="ko-KR" altLang="en-US" sz="2400" dirty="0"/>
              <a:t>전자레인지 사용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중에 “멈춤” 버튼을  누려면 </a:t>
            </a:r>
            <a:r>
              <a:rPr lang="en-US" altLang="ko-KR" sz="2400" dirty="0"/>
              <a:t>0.01</a:t>
            </a:r>
            <a:r>
              <a:rPr lang="ko-KR" altLang="en-US" sz="2400" dirty="0"/>
              <a:t>초 안에 동작을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멈추어야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dirty="0"/>
              <a:t>  ①  </a:t>
            </a:r>
            <a:r>
              <a:rPr lang="ko-KR" altLang="en-US" dirty="0"/>
              <a:t>보안성 ② 신뢰성 ③ 가용성 ④ 효율성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A8BEF-C313-48ED-8230-7DAC05ED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C62CFA8-E1BB-BB8C-38B2-9E2E2082CCD5}"/>
                  </a:ext>
                </a:extLst>
              </p14:cNvPr>
              <p14:cNvContentPartPr/>
              <p14:nvPr/>
            </p14:nvContentPartPr>
            <p14:xfrm>
              <a:off x="2018877" y="3504024"/>
              <a:ext cx="408960" cy="392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C62CFA8-E1BB-BB8C-38B2-9E2E2082C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0237" y="3495024"/>
                <a:ext cx="4266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2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12281-DF3E-4165-B42A-F02F7C87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SW </a:t>
            </a:r>
            <a:r>
              <a:rPr lang="ko-KR" altLang="en-US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신뢰성 향상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E1616-4BEA-420D-9AD4-2B5DC56F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lt"/>
                <a:ea typeface="dotum" panose="020B0600000101010101" pitchFamily="50" charset="-127"/>
              </a:rPr>
              <a:t>코딩 룰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(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코딩 표준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)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제정을 통한 관리 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: ISO C90/C99,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자제 표준</a:t>
            </a:r>
            <a:endParaRPr lang="en-US" altLang="ko-KR" sz="2400" i="0" dirty="0">
              <a:effectLst/>
              <a:latin typeface="+mj-lt"/>
              <a:ea typeface="dotum" panose="020B0600000101010101" pitchFamily="50" charset="-127"/>
            </a:endParaRPr>
          </a:p>
          <a:p>
            <a:endParaRPr lang="en-US" altLang="ko-KR" sz="2400" dirty="0">
              <a:latin typeface="+mj-lt"/>
              <a:ea typeface="dotum" panose="020B0600000101010101" pitchFamily="50" charset="-127"/>
            </a:endParaRPr>
          </a:p>
          <a:p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잠재적 오류 검출 활동 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latin typeface="+mj-lt"/>
                <a:ea typeface="dotum" panose="020B0600000101010101" pitchFamily="50" charset="-127"/>
              </a:rPr>
              <a:t>   -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코딩 룰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/U</a:t>
            </a:r>
            <a:r>
              <a:rPr lang="en-US" altLang="ko-KR" sz="2400" i="0" dirty="0">
                <a:effectLst/>
                <a:latin typeface="+mj-lt"/>
              </a:rPr>
              <a:t>ndefined Behavior/</a:t>
            </a:r>
            <a:r>
              <a:rPr lang="ko-KR" altLang="en-US" sz="2400" i="0" dirty="0">
                <a:effectLst/>
                <a:latin typeface="+mj-lt"/>
              </a:rPr>
              <a:t>복잡도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 </a:t>
            </a:r>
            <a:r>
              <a:rPr lang="ko-KR" altLang="en-US" sz="2400" i="0" dirty="0" err="1">
                <a:effectLst/>
                <a:latin typeface="+mj-lt"/>
                <a:ea typeface="dotum" panose="020B0600000101010101" pitchFamily="50" charset="-127"/>
              </a:rPr>
              <a:t>인스펙션</a:t>
            </a:r>
            <a:endParaRPr lang="en-US" altLang="ko-KR" sz="2400" i="0" dirty="0">
              <a:effectLst/>
              <a:latin typeface="+mj-lt"/>
              <a:ea typeface="dotum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+mj-lt"/>
              <a:ea typeface="dotum" panose="020B0600000101010101" pitchFamily="50" charset="-127"/>
            </a:endParaRPr>
          </a:p>
          <a:p>
            <a:r>
              <a:rPr lang="ko-KR" altLang="en-US" sz="2400" dirty="0">
                <a:latin typeface="+mj-lt"/>
                <a:ea typeface="dotum" panose="020B0600000101010101" pitchFamily="50" charset="-127"/>
              </a:rPr>
              <a:t>철저한 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S/W </a:t>
            </a:r>
            <a:r>
              <a:rPr lang="ko-KR" altLang="en-US" sz="2400" dirty="0">
                <a:latin typeface="+mj-lt"/>
                <a:ea typeface="dotum" panose="020B0600000101010101" pitchFamily="50" charset="-127"/>
              </a:rPr>
              <a:t>테스트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수행 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  -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단위 테스트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통합 테스트</a:t>
            </a:r>
            <a:r>
              <a:rPr lang="en-US" altLang="ko-KR" sz="2400" i="0" dirty="0">
                <a:effectLst/>
                <a:latin typeface="+mj-lt"/>
                <a:ea typeface="dotum" panose="020B0600000101010101" pitchFamily="50" charset="-127"/>
              </a:rPr>
              <a:t>,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시스템 </a:t>
            </a:r>
            <a:r>
              <a:rPr lang="ko-KR" altLang="en-US" sz="2400" dirty="0">
                <a:latin typeface="+mj-lt"/>
                <a:ea typeface="dotum" panose="020B0600000101010101" pitchFamily="50" charset="-127"/>
              </a:rPr>
              <a:t>테스트 </a:t>
            </a:r>
            <a:r>
              <a:rPr lang="ko-KR" altLang="en-US" sz="2400" i="0" dirty="0">
                <a:effectLst/>
                <a:latin typeface="+mj-lt"/>
                <a:ea typeface="dotum" panose="020B0600000101010101" pitchFamily="50" charset="-127"/>
              </a:rPr>
              <a:t>등 </a:t>
            </a:r>
            <a:endParaRPr lang="en-US" altLang="ko-KR" sz="2400" i="0" dirty="0">
              <a:effectLst/>
              <a:latin typeface="+mj-lt"/>
              <a:ea typeface="dotum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7">
                <a:extLst>
                  <a:ext uri="{FF2B5EF4-FFF2-40B4-BE49-F238E27FC236}">
                    <a16:creationId xmlns:a16="http://schemas.microsoft.com/office/drawing/2014/main" id="{CC79CB3E-F95A-E255-650C-768216EC8744}"/>
                  </a:ext>
                </a:extLst>
              </p14:cNvPr>
              <p14:cNvContentPartPr/>
              <p14:nvPr/>
            </p14:nvContentPartPr>
            <p14:xfrm>
              <a:off x="5225513" y="2322540"/>
              <a:ext cx="177120" cy="216360"/>
            </p14:xfrm>
          </p:contentPart>
        </mc:Choice>
        <mc:Fallback xmlns="">
          <p:pic>
            <p:nvPicPr>
              <p:cNvPr id="7" name="잉크 7">
                <a:extLst>
                  <a:ext uri="{FF2B5EF4-FFF2-40B4-BE49-F238E27FC236}">
                    <a16:creationId xmlns:a16="http://schemas.microsoft.com/office/drawing/2014/main" id="{CC79CB3E-F95A-E255-650C-768216EC8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513" y="2313900"/>
                <a:ext cx="195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10">
                <a:extLst>
                  <a:ext uri="{FF2B5EF4-FFF2-40B4-BE49-F238E27FC236}">
                    <a16:creationId xmlns:a16="http://schemas.microsoft.com/office/drawing/2014/main" id="{BE23D96F-FB81-4048-E9FE-45BD06CA5A8B}"/>
                  </a:ext>
                </a:extLst>
              </p14:cNvPr>
              <p14:cNvContentPartPr/>
              <p14:nvPr/>
            </p14:nvContentPartPr>
            <p14:xfrm>
              <a:off x="5353673" y="2265660"/>
              <a:ext cx="230400" cy="230040"/>
            </p14:xfrm>
          </p:contentPart>
        </mc:Choice>
        <mc:Fallback xmlns="">
          <p:pic>
            <p:nvPicPr>
              <p:cNvPr id="10" name="잉크 10">
                <a:extLst>
                  <a:ext uri="{FF2B5EF4-FFF2-40B4-BE49-F238E27FC236}">
                    <a16:creationId xmlns:a16="http://schemas.microsoft.com/office/drawing/2014/main" id="{BE23D96F-FB81-4048-E9FE-45BD06CA5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5019" y="2256660"/>
                <a:ext cx="248068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3">
                <a:extLst>
                  <a:ext uri="{FF2B5EF4-FFF2-40B4-BE49-F238E27FC236}">
                    <a16:creationId xmlns:a16="http://schemas.microsoft.com/office/drawing/2014/main" id="{37B0E145-201D-8746-9489-72B99925A416}"/>
                  </a:ext>
                </a:extLst>
              </p14:cNvPr>
              <p14:cNvContentPartPr/>
              <p14:nvPr/>
            </p14:nvContentPartPr>
            <p14:xfrm>
              <a:off x="5547713" y="2253420"/>
              <a:ext cx="252720" cy="251640"/>
            </p14:xfrm>
          </p:contentPart>
        </mc:Choice>
        <mc:Fallback xmlns="">
          <p:pic>
            <p:nvPicPr>
              <p:cNvPr id="13" name="잉크 13">
                <a:extLst>
                  <a:ext uri="{FF2B5EF4-FFF2-40B4-BE49-F238E27FC236}">
                    <a16:creationId xmlns:a16="http://schemas.microsoft.com/office/drawing/2014/main" id="{37B0E145-201D-8746-9489-72B99925A4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8713" y="2244420"/>
                <a:ext cx="270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6">
                <a:extLst>
                  <a:ext uri="{FF2B5EF4-FFF2-40B4-BE49-F238E27FC236}">
                    <a16:creationId xmlns:a16="http://schemas.microsoft.com/office/drawing/2014/main" id="{4A5743AC-5442-9D31-D812-3834F69F5EB4}"/>
                  </a:ext>
                </a:extLst>
              </p14:cNvPr>
              <p14:cNvContentPartPr/>
              <p14:nvPr/>
            </p14:nvContentPartPr>
            <p14:xfrm>
              <a:off x="5881433" y="2290500"/>
              <a:ext cx="123480" cy="145080"/>
            </p14:xfrm>
          </p:contentPart>
        </mc:Choice>
        <mc:Fallback xmlns="">
          <p:pic>
            <p:nvPicPr>
              <p:cNvPr id="16" name="잉크 16">
                <a:extLst>
                  <a:ext uri="{FF2B5EF4-FFF2-40B4-BE49-F238E27FC236}">
                    <a16:creationId xmlns:a16="http://schemas.microsoft.com/office/drawing/2014/main" id="{4A5743AC-5442-9D31-D812-3834F69F5E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2793" y="2281500"/>
                <a:ext cx="141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B1994C4B-B7EF-323F-93B2-EDF053FB311B}"/>
                  </a:ext>
                </a:extLst>
              </p14:cNvPr>
              <p14:cNvContentPartPr/>
              <p14:nvPr/>
            </p14:nvContentPartPr>
            <p14:xfrm>
              <a:off x="5935793" y="2315340"/>
              <a:ext cx="122400" cy="212760"/>
            </p14:xfrm>
          </p:contentPart>
        </mc:Choice>
        <mc:Fallback xmlns=""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B1994C4B-B7EF-323F-93B2-EDF053FB31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7153" y="2306355"/>
                <a:ext cx="140040" cy="230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2">
                <a:extLst>
                  <a:ext uri="{FF2B5EF4-FFF2-40B4-BE49-F238E27FC236}">
                    <a16:creationId xmlns:a16="http://schemas.microsoft.com/office/drawing/2014/main" id="{05CE23EA-2321-2891-6B67-225A5ADE30F3}"/>
                  </a:ext>
                </a:extLst>
              </p14:cNvPr>
              <p14:cNvContentPartPr/>
              <p14:nvPr/>
            </p14:nvContentPartPr>
            <p14:xfrm>
              <a:off x="6049553" y="2292660"/>
              <a:ext cx="516960" cy="209880"/>
            </p14:xfrm>
          </p:contentPart>
        </mc:Choice>
        <mc:Fallback xmlns="">
          <p:pic>
            <p:nvPicPr>
              <p:cNvPr id="22" name="잉크 22">
                <a:extLst>
                  <a:ext uri="{FF2B5EF4-FFF2-40B4-BE49-F238E27FC236}">
                    <a16:creationId xmlns:a16="http://schemas.microsoft.com/office/drawing/2014/main" id="{05CE23EA-2321-2891-6B67-225A5ADE30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0559" y="2283660"/>
                <a:ext cx="534588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5">
                <a:extLst>
                  <a:ext uri="{FF2B5EF4-FFF2-40B4-BE49-F238E27FC236}">
                    <a16:creationId xmlns:a16="http://schemas.microsoft.com/office/drawing/2014/main" id="{2AFF04C8-9F7C-7515-5B59-CA366419375C}"/>
                  </a:ext>
                </a:extLst>
              </p14:cNvPr>
              <p14:cNvContentPartPr/>
              <p14:nvPr/>
            </p14:nvContentPartPr>
            <p14:xfrm>
              <a:off x="6529073" y="2279700"/>
              <a:ext cx="327960" cy="206280"/>
            </p14:xfrm>
          </p:contentPart>
        </mc:Choice>
        <mc:Fallback xmlns="">
          <p:pic>
            <p:nvPicPr>
              <p:cNvPr id="25" name="잉크 25">
                <a:extLst>
                  <a:ext uri="{FF2B5EF4-FFF2-40B4-BE49-F238E27FC236}">
                    <a16:creationId xmlns:a16="http://schemas.microsoft.com/office/drawing/2014/main" id="{2AFF04C8-9F7C-7515-5B59-CA36641937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0073" y="2271060"/>
                <a:ext cx="3456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8">
                <a:extLst>
                  <a:ext uri="{FF2B5EF4-FFF2-40B4-BE49-F238E27FC236}">
                    <a16:creationId xmlns:a16="http://schemas.microsoft.com/office/drawing/2014/main" id="{3AE0114C-1DA3-5FB8-3554-6099E0F5B10C}"/>
                  </a:ext>
                </a:extLst>
              </p14:cNvPr>
              <p14:cNvContentPartPr/>
              <p14:nvPr/>
            </p14:nvContentPartPr>
            <p14:xfrm>
              <a:off x="6773873" y="2245140"/>
              <a:ext cx="663840" cy="265320"/>
            </p14:xfrm>
          </p:contentPart>
        </mc:Choice>
        <mc:Fallback xmlns="">
          <p:pic>
            <p:nvPicPr>
              <p:cNvPr id="28" name="잉크 28">
                <a:extLst>
                  <a:ext uri="{FF2B5EF4-FFF2-40B4-BE49-F238E27FC236}">
                    <a16:creationId xmlns:a16="http://schemas.microsoft.com/office/drawing/2014/main" id="{3AE0114C-1DA3-5FB8-3554-6099E0F5B1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5233" y="2236140"/>
                <a:ext cx="68148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4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1147A-A3C7-4D3B-8756-AC7D54A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세계적으로 통용되는 코딩 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F8D0-CF2F-4397-9AF8-3D24C68F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SUN Java Code Conventions </a:t>
            </a:r>
          </a:p>
          <a:p>
            <a:r>
              <a:rPr lang="en-US" altLang="ko-KR" dirty="0"/>
              <a:t>The CERT Oracle Secure Coding Standard for Java</a:t>
            </a:r>
          </a:p>
          <a:p>
            <a:r>
              <a:rPr lang="en-US" altLang="ko-KR" i="0" dirty="0">
                <a:effectLst/>
                <a:latin typeface="+mj-lt"/>
                <a:ea typeface="dotum" panose="020B0600000101010101" pitchFamily="50" charset="-127"/>
              </a:rPr>
              <a:t>ISO C90/C99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HIC/HICPP : Programming Research</a:t>
            </a:r>
            <a:r>
              <a:rPr lang="ko-KR" altLang="en-US" dirty="0">
                <a:latin typeface="+mj-lt"/>
              </a:rPr>
              <a:t>사에서 제공하는 일반적인 </a:t>
            </a:r>
            <a:r>
              <a:rPr lang="en-US" altLang="ko-KR" dirty="0">
                <a:latin typeface="+mj-lt"/>
              </a:rPr>
              <a:t>C/C++ </a:t>
            </a:r>
            <a:r>
              <a:rPr lang="ko-KR" altLang="en-US" dirty="0">
                <a:latin typeface="+mj-lt"/>
              </a:rPr>
              <a:t>코딩 표준</a:t>
            </a:r>
            <a:r>
              <a:rPr lang="en-US" altLang="ko-KR" dirty="0">
                <a:latin typeface="+mj-lt"/>
              </a:rPr>
              <a:t>.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Programming Research Limited(PRQA)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j-lt"/>
              </a:rPr>
              <a:t>에 의해 개발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MISRA Coding Rule : </a:t>
            </a:r>
            <a:r>
              <a:rPr lang="ko-KR" altLang="en-US" dirty="0"/>
              <a:t>차량용 소프트웨어 신뢰성 향상을 위한 코딩 표준 </a:t>
            </a:r>
            <a:endParaRPr lang="en-US" altLang="ko-KR" dirty="0"/>
          </a:p>
          <a:p>
            <a:r>
              <a:rPr lang="en-US" altLang="ko-KR" dirty="0"/>
              <a:t>JSF : </a:t>
            </a:r>
            <a:r>
              <a:rPr lang="ko-KR" altLang="en-US" dirty="0"/>
              <a:t>미영 항공기 소프트웨어 신뢰성 향상을 위한 코딩 표준 </a:t>
            </a:r>
            <a:endParaRPr lang="en-US" altLang="ko-KR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8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33932-E67F-4CC6-B2A0-8A2DC9D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 err="1"/>
              <a:t>행정안전부</a:t>
            </a:r>
            <a:r>
              <a:rPr lang="ko-KR" altLang="en-US" dirty="0"/>
              <a:t> 코딩 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AD613-32D4-46B2-9259-D3553200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class Foo{ </a:t>
            </a:r>
          </a:p>
          <a:p>
            <a:pPr marL="0" indent="0">
              <a:buNone/>
            </a:pP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private String </a:t>
            </a:r>
            <a:r>
              <a:rPr lang="en-US" altLang="ko-KR" dirty="0">
                <a:highlight>
                  <a:srgbClr val="FFFF00"/>
                </a:highlight>
              </a:rPr>
              <a:t>name</a:t>
            </a:r>
            <a:r>
              <a:rPr lang="en-US" altLang="ko-KR" dirty="0"/>
              <a:t>; </a:t>
            </a:r>
          </a:p>
          <a:p>
            <a:pPr marL="0" indent="0">
              <a:buNone/>
            </a:pPr>
            <a:r>
              <a:rPr lang="en-US" altLang="ko-KR" dirty="0"/>
              <a:t>   public String </a:t>
            </a:r>
            <a:r>
              <a:rPr lang="en-US" altLang="ko-KR" dirty="0">
                <a:highlight>
                  <a:srgbClr val="FFFF00"/>
                </a:highlight>
              </a:rPr>
              <a:t>name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       return name;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}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 </a:t>
            </a:r>
            <a:r>
              <a:rPr lang="ko-KR" altLang="en-US" dirty="0"/>
              <a:t>멤버 변수 명과 </a:t>
            </a:r>
            <a:r>
              <a:rPr lang="ko-KR" altLang="en-US" dirty="0" err="1"/>
              <a:t>메서드명이</a:t>
            </a:r>
            <a:r>
              <a:rPr lang="ko-KR" altLang="en-US" dirty="0"/>
              <a:t> 동일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가독성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떨어진다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0460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21541</TotalTime>
  <Words>1918</Words>
  <Application>Microsoft Office PowerPoint</Application>
  <PresentationFormat>화면 슬라이드 쇼(4:3)</PresentationFormat>
  <Paragraphs>303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Apple SD Gothic Neo</vt:lpstr>
      <vt:lpstr>MalgunGothicRegular</vt:lpstr>
      <vt:lpstr>Nanum Gothic</vt:lpstr>
      <vt:lpstr>굴림</vt:lpstr>
      <vt:lpstr>dotum</vt:lpstr>
      <vt:lpstr>맑은 고딕</vt:lpstr>
      <vt:lpstr>-윤고딕140</vt:lpstr>
      <vt:lpstr>Arial</vt:lpstr>
      <vt:lpstr>Helvetica</vt:lpstr>
      <vt:lpstr>Wingdings</vt:lpstr>
      <vt:lpstr>기본 디자인</vt:lpstr>
      <vt:lpstr>1.3 소프트웨어 공학이란?</vt:lpstr>
      <vt:lpstr>PowerPoint 프레젠테이션</vt:lpstr>
      <vt:lpstr>규모</vt:lpstr>
      <vt:lpstr>품질과 생산성</vt:lpstr>
      <vt:lpstr>품질과 생산성</vt:lpstr>
      <vt:lpstr>PowerPoint 프레젠테이션</vt:lpstr>
      <vt:lpstr>SW 신뢰성 향상</vt:lpstr>
      <vt:lpstr>세계적으로 통용되는 코딩 룰</vt:lpstr>
      <vt:lpstr>예제) 행정안전부 코딩 룰</vt:lpstr>
      <vt:lpstr>개발단계에서의 Inspection 적용 이점</vt:lpstr>
      <vt:lpstr>Undefined Behavior 예시</vt:lpstr>
      <vt:lpstr>Undefined Behavior 예시</vt:lpstr>
      <vt:lpstr>Other quality properties</vt:lpstr>
      <vt:lpstr>PowerPoint 프레젠테이션</vt:lpstr>
      <vt:lpstr>S/W 품질을 떨어뜨리는 요인</vt:lpstr>
      <vt:lpstr>일관성과 재현성</vt:lpstr>
      <vt:lpstr>일관성과 재현성</vt:lpstr>
      <vt:lpstr>CMM</vt:lpstr>
      <vt:lpstr>CMII Capability Maturity Levels</vt:lpstr>
      <vt:lpstr> </vt:lpstr>
      <vt:lpstr>PowerPoint 프레젠테이션</vt:lpstr>
      <vt:lpstr>변경</vt:lpstr>
      <vt:lpstr>소프트웨어 공학의 접근 방법</vt:lpstr>
      <vt:lpstr>소프트웨어 공학의 접근 방법</vt:lpstr>
      <vt:lpstr>단계적 개발 프로세스</vt:lpstr>
      <vt:lpstr>단계적 개발 프로세스</vt:lpstr>
      <vt:lpstr>단계적 개발 프로세스</vt:lpstr>
      <vt:lpstr>일반적인 개발 단계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1954</cp:revision>
  <dcterms:created xsi:type="dcterms:W3CDTF">2008-11-11T15:04:27Z</dcterms:created>
  <dcterms:modified xsi:type="dcterms:W3CDTF">2023-10-05T02:23:40Z</dcterms:modified>
</cp:coreProperties>
</file>