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03" r:id="rId2"/>
    <p:sldId id="504" r:id="rId3"/>
    <p:sldId id="505" r:id="rId4"/>
    <p:sldId id="549" r:id="rId5"/>
    <p:sldId id="506" r:id="rId6"/>
    <p:sldId id="282" r:id="rId7"/>
    <p:sldId id="550" r:id="rId8"/>
    <p:sldId id="551" r:id="rId9"/>
    <p:sldId id="548" r:id="rId10"/>
    <p:sldId id="259" r:id="rId11"/>
    <p:sldId id="322" r:id="rId12"/>
    <p:sldId id="500" r:id="rId13"/>
    <p:sldId id="507" r:id="rId14"/>
    <p:sldId id="508" r:id="rId15"/>
    <p:sldId id="509" r:id="rId16"/>
    <p:sldId id="510" r:id="rId17"/>
    <p:sldId id="546" r:id="rId18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B3E52-E26D-4D2A-AA3C-6A79E2671905}" v="1" dt="2023-10-05T02:24:52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>
      <p:cViewPr varScale="1">
        <p:scale>
          <a:sx n="85" d="100"/>
          <a:sy n="85" d="100"/>
        </p:scale>
        <p:origin x="728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2E3678DD-8FB3-8746-9632-9ED5FFE3B320}"/>
    <pc:docChg chg="undo custSel modSld">
      <pc:chgData name="이준용" userId="b91c6c07-188f-4757-9924-c4a4872845a3" providerId="ADAL" clId="{2E3678DD-8FB3-8746-9632-9ED5FFE3B320}" dt="2023-09-21T02:33:41.833" v="22" actId="20577"/>
      <pc:docMkLst>
        <pc:docMk/>
      </pc:docMkLst>
      <pc:sldChg chg="addSp delSp modSp">
        <pc:chgData name="이준용" userId="b91c6c07-188f-4757-9924-c4a4872845a3" providerId="ADAL" clId="{2E3678DD-8FB3-8746-9632-9ED5FFE3B320}" dt="2023-09-21T02:33:41.833" v="22" actId="20577"/>
        <pc:sldMkLst>
          <pc:docMk/>
          <pc:sldMk cId="0" sldId="322"/>
        </pc:sldMkLst>
        <pc:spChg chg="mod">
          <ac:chgData name="이준용" userId="b91c6c07-188f-4757-9924-c4a4872845a3" providerId="ADAL" clId="{2E3678DD-8FB3-8746-9632-9ED5FFE3B320}" dt="2023-09-21T02:33:41.833" v="22" actId="20577"/>
          <ac:spMkLst>
            <pc:docMk/>
            <pc:sldMk cId="0" sldId="322"/>
            <ac:spMk id="3" creationId="{00000000-0000-0000-0000-000000000000}"/>
          </ac:spMkLst>
        </pc:spChg>
        <pc:inkChg chg="del">
          <ac:chgData name="이준용" userId="b91c6c07-188f-4757-9924-c4a4872845a3" providerId="ADAL" clId="{2E3678DD-8FB3-8746-9632-9ED5FFE3B320}" dt="2023-09-21T02:33:13.185" v="16"/>
          <ac:inkMkLst>
            <pc:docMk/>
            <pc:sldMk cId="0" sldId="322"/>
            <ac:inkMk id="11" creationId="{F060F8C2-27D9-1A69-BDAF-00CD3EC1763F}"/>
          </ac:inkMkLst>
        </pc:inkChg>
        <pc:inkChg chg="del">
          <ac:chgData name="이준용" userId="b91c6c07-188f-4757-9924-c4a4872845a3" providerId="ADAL" clId="{2E3678DD-8FB3-8746-9632-9ED5FFE3B320}" dt="2023-09-21T02:33:13.172" v="14"/>
          <ac:inkMkLst>
            <pc:docMk/>
            <pc:sldMk cId="0" sldId="322"/>
            <ac:inkMk id="14" creationId="{58B03C54-425D-25A0-73FE-4AE648FF53E2}"/>
          </ac:inkMkLst>
        </pc:inkChg>
        <pc:inkChg chg="del">
          <ac:chgData name="이준용" userId="b91c6c07-188f-4757-9924-c4a4872845a3" providerId="ADAL" clId="{2E3678DD-8FB3-8746-9632-9ED5FFE3B320}" dt="2023-09-21T02:33:13.179" v="15"/>
          <ac:inkMkLst>
            <pc:docMk/>
            <pc:sldMk cId="0" sldId="322"/>
            <ac:inkMk id="15" creationId="{E2F8320A-6AE7-96ED-BD42-A325AC6E2B38}"/>
          </ac:inkMkLst>
        </pc:inkChg>
        <pc:inkChg chg="add del">
          <ac:chgData name="이준용" userId="b91c6c07-188f-4757-9924-c4a4872845a3" providerId="ADAL" clId="{2E3678DD-8FB3-8746-9632-9ED5FFE3B320}" dt="2023-09-21T02:31:52.046" v="3"/>
          <ac:inkMkLst>
            <pc:docMk/>
            <pc:sldMk cId="0" sldId="322"/>
            <ac:inkMk id="16" creationId="{DED13186-2417-24D9-1530-69D29FD49FEA}"/>
          </ac:inkMkLst>
        </pc:inkChg>
        <pc:inkChg chg="add del">
          <ac:chgData name="이준용" userId="b91c6c07-188f-4757-9924-c4a4872845a3" providerId="ADAL" clId="{2E3678DD-8FB3-8746-9632-9ED5FFE3B320}" dt="2023-09-21T02:32:12.082" v="5"/>
          <ac:inkMkLst>
            <pc:docMk/>
            <pc:sldMk cId="0" sldId="322"/>
            <ac:inkMk id="17" creationId="{BDC589D6-8D23-92EA-008F-CFAD725B3C1C}"/>
          </ac:inkMkLst>
        </pc:inkChg>
        <pc:inkChg chg="add del">
          <ac:chgData name="이준용" userId="b91c6c07-188f-4757-9924-c4a4872845a3" providerId="ADAL" clId="{2E3678DD-8FB3-8746-9632-9ED5FFE3B320}" dt="2023-09-21T02:33:25.493" v="19"/>
          <ac:inkMkLst>
            <pc:docMk/>
            <pc:sldMk cId="0" sldId="322"/>
            <ac:inkMk id="18" creationId="{E76A5C04-71BD-194E-33BD-D59BDA84ED61}"/>
          </ac:inkMkLst>
        </pc:inkChg>
        <pc:inkChg chg="add del">
          <ac:chgData name="이준용" userId="b91c6c07-188f-4757-9924-c4a4872845a3" providerId="ADAL" clId="{2E3678DD-8FB3-8746-9632-9ED5FFE3B320}" dt="2023-09-21T02:33:25.502" v="20"/>
          <ac:inkMkLst>
            <pc:docMk/>
            <pc:sldMk cId="0" sldId="322"/>
            <ac:inkMk id="19" creationId="{7E8A0165-B517-3239-666C-AA02E556D706}"/>
          </ac:inkMkLst>
        </pc:inkChg>
      </pc:sldChg>
    </pc:docChg>
  </pc:docChgLst>
  <pc:docChgLst>
    <pc:chgData name="이준용" userId="b91c6c07-188f-4757-9924-c4a4872845a3" providerId="ADAL" clId="{82EB3E52-E26D-4D2A-AA3C-6A79E2671905}"/>
    <pc:docChg chg="modNotesMaster modHandout">
      <pc:chgData name="이준용" userId="b91c6c07-188f-4757-9924-c4a4872845a3" providerId="ADAL" clId="{82EB3E52-E26D-4D2A-AA3C-6A79E2671905}" dt="2023-10-05T02:24:52.931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00.523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96 163 1368,'0'0'0,"-3"3"312,-3-3-240,6 0-72,-14 4-48,11-1 64,-1-3 0,-1 6 72,5-6-88,-5 14 224,0-11 48,0 14 80,-11-11-24,16-6-328,-4 28 272,-1-6-8,0 4-72,0 0-16,5-26-176,-6 25 208,1-4-80,5-6 16,0-1-8,0-14-136,0 6 64,4 9 57,1-11-25,2 1 72,-7-5-168,14 4 160,-9-1 24,9-3 136,-7-2-32,-7 2-288,17-7 352,-10-10-32,13 3-88,-13-2-32,-7 16-200,17-19 160,-12 0-64,9-2-48,-12 2 0,-2 19-48,3-18 88,-1 4-8,-2 7-40,0-8 64,0 15-104,-3-5 88,-3-13 48,-9 16-48,9-5-104,6 7 16,-15-5-24,10 3 32,-13-1 48,13 1 16,5 2-72,-16-1 64,13-1-48,-1 2 32,-1 0-120,5 0 72,-3 0-176,3 0-336,0-2-1096,-4-3-1433,4 5 3041,0 0 0</inkml:trace>
  <inkml:trace contextRef="#ctx0" brushRef="#br0" timeOffset="276">249 1 3224,'0'0'0,"0"0"0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6:28.390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27 208 9690,'0'0'0,"-4"-2"2824,4 2-2824,-5 0 424,-13 0-320,18 6-32,0 11 56,0-17-128,0 6 224,2 15 48,4-5 33,0-10 31,-6-6-336,15 19 160,-9-13-40,11 15-72,-11-5-16,-6-16-32,20 15 32,-13-9-48,11 11 32,-12-17-96,-6 0 80,17 6-248,-11-2-385,0-4-591,1 0-760,-7 0 1984,6 0-2537,2-2-888,-4-13-319,-4 15 3744</inkml:trace>
  <inkml:trace contextRef="#ctx0" brushRef="#br0" timeOffset="2724">74 185 7665,'0'0'0,"-4"-18"1841,0 13-1033,4 5-808,-4-20 624,4 16 16,0-3-96,2-1 64,-2 8-608,6-6 616,2 0-144,11 2-71,-11 0-113,-8 4-288,23-3 232,-6 1-56,3-4-120,1 6-24,-21 0-32,19 0-24,3 0 24,-3 0 40,0 4 8,-19-4-48,16 6 32,-1 11-80,-9-11 8,2 17 0,-8-23 40,6 6-40,0 17 8,-4-17 56,-1 13 8,-1-19-32,0 6-8,0 11 72,-3-11-88,-1 10 40,4-16-16,-4 4 48,-2 15-168,0-13 40,-9 11-136,15-17 216,-4 6-328,-2 15-89,-13-15-71,13 12 24,6-18 464,-19 5-456,13 11 144,-16-12 96,7 1 96,15-5 120,-6 6-40,-13 10 88,13-16-72,-11 6 56,17-6-32,-6 5 56,-10-1-112,12-4 136,0 4-16,4-4-64,0 0 64,-3 0 104,3 0-48,0-2 24,0 2-144,2-2 80,5-2-8,9-1-120,-10 3-32,-6 2 80,21-4-8,-13 2-32,13 2 16,-6 0 32,-15 0-8,16 0-56,-1 0 0,-7 0 96,12 0-32,-20 0-8,5 6-8,1 9-8,2-9 32,-2 15-72,-6-21 56,4 6 16,-3 15-16,-1-5 8,0-1 24,0-15-32,0 20 16,-5-5 64,-13-9-24,12 13-64,6-19 8,-19 6 112,4 15-24,-3-3 0,1-12 96,17-6-184,-18 17 72,-1-11 24,2 0-32,-1 13-24,18-19-40,-15 0 72,9 4-40,-15 0 80,15 0-24,6-4-88,-18 0 144,14 4-40,-1 1-48,-1-1 185,6-4-241,-4 0 136,4 0 56,0 0-8,0 0-56,0 0-128,2 0 80,2-2 8,11-2 144,-9-1-168,-6 5-64,21-6 224,-3 2-80,-1 0-96,4 0 32,-21 4-80,20-2 40,1-2 16,0 2-64,-1 1 96,-20 1-88,21-2 8,2 2 16,-1-6 64,-1 4-40,-21 2-48,23-2 0,-2 0-32,1 0-72,-3 0-248,-19 2 352,18-2-528,-1 2-256,-9 0-449,9 0-439,-17 0 1672,6-2-2457,2 2-1303,-3-6-289,-5 6 4049</inkml:trace>
  <inkml:trace contextRef="#ctx0" brushRef="#br0" timeOffset="2725">432 82 9842,'0'0'0,"0"-17"3432,0 9-3096,0 8-336,-4-17 80,4 13 72,4 4 113,4 0 103,-8 0-368,15 0 440,-7 0-16,13 0-184,-5 0-88,-16 0-152,19 0 104,2 0-64,1 0 40,-3 0-64,-19 0-16,21 0 8,-1 0 0,-3-2-16,-1 0 72,-16 2-64,5 0-32,13-2 56,-14-2-48,2 2-40,-6 2 64,3-4 8,-1 2-72,-2-2 88,0-1 8,0 5-32,-4-4 64,-1 2-40,-1 0-32,-10 2 8,16 0 0,-4 0-80,-15 0 104,13 0-8,-15 4-48,21-4 32,-15 6-8,9-1-48,-18 1 64,9 0 24,15-6-32,-15 15 56,9-11 0,-16 18-72,17-5 112,5-17-96,-18 17 144,14 1 96,-2-1 0,3-11-112,3-6-128,-4 21 64,4-15 56,0 12 56,0-15-16,0-3-160,6 4 200,1 0-152,11 2 40,-11-2-24,-7-4-64,22 4 80,-5 0-24,3-4-112,1 4 56,-21-4 0,19 0-72,1 0 40,-1 0 88,-2-2-112,-17 2 56,16-2-96,-8-2-176,9 2-144,-11 0-120,-6 2 536,6-2-752,-1-2 8,1 0-193,-4 0-127,-2 4 1064,2-2-1216,0 0-560,-2 1-489,0 1-928,0 0 3193,0-2-3624,0 2 3624</inkml:trace>
  <inkml:trace contextRef="#ctx0" brushRef="#br0" timeOffset="2726">385 322 5681,'0'0'0,"0"0"2504,-3 0-1488,3 0-1016,-4 0 649,4 6 175,0-6-72,6 4 48,-6-4-800,17 4 656,0-4-24,5 4-280,1-4-167,-23 0-185,27 0 144,2 0-56,0-2-120,4-6 160,-33 8-128,31-6-96,-2 2 0,0 0 56,-4 2-233,-25 2 273,22-1-168,-5-1-184,-9 0 0,7 0 72,-15 2 280,4-2-240,-2 0 96,-2 2-16,0 0 104,0 0 56,-4-2-24,-11 2 16,9 0 48,-17 0-8,23 0-32,-16 4 48,-1 0 8,-3 11 64,3-9-56,17-6-64,-19 17 288,1-13-88,3 2-8,9 11 32,6-17-224,-20 6 96,17 16 24,-3-17-56,0 13 16,6-18-80,-4 4-8,0 2 16,4 9 64,0-11-112,0-4 40,0 6-72,2-1-296,4 1-552,0-2-1144,-6-4 2064,19 0-3209,-1 0-1112,-18 0 4321</inkml:trace>
  <inkml:trace contextRef="#ctx0" brushRef="#br0" timeOffset="2727">746 396 8417,'0'0'0,"-4"0"1553,-2 0-1041,-10 0-40,16 0-472,-3 4 496,-1 0 48,0 1 8,0 1-48,4-6-504,-4 6 400,0 9-208,4-11-56,-4 2-8,4-6-128,0 18 104,0-15-31,0 3-33,-4-2-40,4-4 0,0 6-48,0 9-25,0-15 41,0 4-104,0-4 136,-3 0-480,3 0-264,-4 4-688,0-4-657,4 0 2089,-6 4-2592,2 2-593,-2-6 361,6 0 2824</inkml:trace>
  <inkml:trace contextRef="#ctx0" brushRef="#br0" timeOffset="2728">531 535 3832,'0'0'0,"2"0"1649,0-2-137,-2 2-1512,3-4 1128,3-1-128,0 3-119,2 0-233,-8 2-648,17-2 416,-9-2-168,15 0-104,-3 0 16,-20 4-160,21-4 72,0 0-40,0 4-40,-1 0-32,-20 0 40,19 0 32,-3 0-24,-11 0 40,13 0-120,-18 0 72,4 4-80,2-4 24,-4 4 32,-1 2 64,-1-6-40,0 4 48,-5 2-16,-13-3 32,12-3-8,6 0-56,-23 6 128,6 0-80,-1 10 48,-3-13-48,21-3-48,-19 18 88,-3-14-48,-1 11 48,2-11 72,21-4-160,-20 16 104,3-13 184,11 3-72,-15 0 120,21-6-336,-4 6 296,-2 0-16,0 9-23,3-15-217,3 0-40,0 6 120,0-2-16,2 0-8,3 0 88,-5-4-184,18 0 136,-3 4 56,3-4 40,3 0-64,-21 0-168,23-4 144,2 0-112,2 0 0,-1 2 16,-26 2-48,25-4-24,-2 2 24,0 0-120,1 2 48,-24 0 72,19 0-112,-2-2-144,-1 0-200,-10 0-353,-6 2 809,17-3-1048,-11-1-456,2-2-601,7 0-1055,-15 6 3160,2-6-4569,-2 6 4569</inkml:trace>
  <inkml:trace contextRef="#ctx0" brushRef="#br0" timeOffset="2729">928 225 9137,'0'0'0,"-20"0"2617,1 18-2289,19-18-328,-23 6 264,3 17 120,14-8 128,-15-9 152,21-6-664,-6 21 665,-13-15-121,15 14-88,-2-15-224,6-5-232,-4 20 256,4-5-64,0-11-72,2 12 72,-2-16-192,6 4 184,12-1-72,-11 1 8,15 0-64,-22-4-56,17 0 56,1 0-16,1-4-8,0-2 16,-19 6-48,18-7 40,-3-1-40,-9-9 64,11 9-56,-17 8-8,6-20-8,2 5-40,-2-1-80,0 1-56,-6 15 184,1-17-272,1-3 96,-2 3-72,0 11 32,0 6 216,-5-17-208,-1 15-96,0-2 8,-11 4-16,17 0 312,-4 0-440,-12 0-105,10 6-79,-15 13-72,21-19 696,-15 15-664,-1 3 72,1 1 96,-1-1 176,16-18 320,-15 19-144,9 2 56,-14-3 24,17 1 72,3-19-8,-6 17-8,-10-1 72,16 1 56,-4 3 24,4-20-144,0 6 216,0 15 80,2-15 32,4 11-72,-6-17-256,18 6 224,-3 0-64,3-1 32,-1-1 32,-17-4-224,21 4 128,-1-4 0,1 0-128,-2 0-40,-19 0 40,22-4-32,-5-1-56,0-11-48,1 10-240,-18 6 376,15-17-512,3 9-176,-10-15 0,11 5 16,-19 18 672,8-19-633,9-2 97,-11-1 64,9-1 160,-15 23 312,2-27-200,4-2 136,0-4 160,-2 4 184,-4 29-280,2-29 552,0 0 192,0 2 137,-2 2-9,0 25-872,0-20 808,0 15-136,0-3-208,0 6-40,0 2-424,0-2 232,0 2-24,-4 6 8,4 21-96,0-27-120,0 25 225,-4 6-49,0 0 56,0 6 152,4-37-384,-4 40 248,0 3 72,0 4-80,1-3-48,3-44-192,0 43 144,0-3 24,0 3-80,2-2-40,-2-41-48,5 38 32,1 3-40,12-4 56,-13-4-8,-5-33-40,18 29-120,-10-2-640,11-2-1153,-11-8-2608,-8-17 4521,19 16-6561,-19-16 6561</inkml:trace>
  <inkml:trace contextRef="#ctx0" brushRef="#br0" timeOffset="3118">1433 98 11370,'0'0'0,"-16"-16"1320,16 16-1320,-5-4 144,-13-2-24,18-1 240,-4 7 32,4 0-392,0 0 465,0 4 39,0 1-136,2 1-120,-2-6-248,16 6 312,-10 11-200,17-13-104,-6 2 72,-17-6-80,23 16-104,-1-16 72,1 5-120,-2-5-264,-21 0 416,18 4-904,-1 0-729,-9 0-1151,11 15-1545,-19-19 4329,2 0-4337,-2 0 4337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6:32.855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113 268 7505,'0'0'0,"-6"-2"2545,0-2-2097,6 4-448,-16-2 296,16 2 32,2 0 104,4-2 8,-6 2-440,16-4 704,-9-2-248,15 2 48,-1 1-87,-21 3-417,23-6 152,1 4 8,1 0-112,-4-2-32,-21 4-16,19 0-48,-3 0 128,-10 0-56,1 6-48,-7-6 24,6 15 64,-6-9-112,0 17 56,-6-17 128,6-6-136,-23 27 112,2-9 120,-4-1-32,-2 3-24,27-20-176,-28 17 160,1 0-96,-2-1 128,2-1-80,27-15-112,-23 6 144,2 14 0,1-17-72,15 3-40,5-6-32,-20 6 56,20-2-48,-4-4-16,4 0 40,0 0-32,0 0 56,0 0 16,6-2-32,2 0-56,-8 2 16,19-6-24,-1 0-24,3 1-16,2-1 48,-23 6 16,21-4-56,1-2 8,-3-2 48,2 3-16,-21 5 16,20-2-24,-3 0 48,-9 0 64,11 2-144,-19 0 56,6 0-48,12 0-8,-13 6-40,3-1 168,-8-5-72,16 6-56,-13 10-8,3-16 0,10 4-160,-16-4 224,4 3-216,1-3-248,3 4-312,0 0-321,-8-4 1097,6 0-1480,0 6-432,-1-2-625,3-4-696,-8 0 3233,6 0-3320,-6 0 3320</inkml:trace>
  <inkml:trace contextRef="#ctx0" brushRef="#br0" timeOffset="1">393 109 8593,'0'0'0,"-4"-17"1657,1 11-921,-1-12-248,4 18-488,0-2 528,0 2 112,0 0-200,0 0-24,0 0-416,2 20 352,0-5-256,3 7 297,-1 7-137,-4-29-256,2 29 320,2 7 24,-2 5-224,0-2 32,-2-39-152,2 40 48,-2 3 0,0-8 40,0 6-16,0-41-72,0 34 88,2 1-104,0-4 80,-2-4-64,0-27 0,2 27 8,0-7 8,0-1-48,-1-1 88,-1-18-56,2 3-56,0 1 168,-2 0-160,0-4-16,0 0 64,2 0-104,0-6-48,0-15 64,-2 2-40,0 19 128,0-27-72,0-2-24,0-1-16,0 1 88,0 29 24,0-29-56,-4 2 56,4 2 56,-4 2-64,4 23 8,-3-18 104,3 11 8,0-13 8,0 13 72,0 7-192,0-16 176,0 10-96,0-1-24,1 3-24,-1 4-32,6-6-56,0 2 64,10 0-32,-11-4 40,-5 8-16,16-3-16,-8-1 16,9 0-16,-1 2-96,-16 2 112,7-2-312,15-4-288,-7 2-425,1 2-399,-16 2 1424,17-2-1976,2 0-569,1 2-736,-5-3-207,-15 3 3488</inkml:trace>
  <inkml:trace contextRef="#ctx0" brushRef="#br0" timeOffset="2">684 229 3184,'0'0'0,"-6"0"1729,-10 0 167,16 0-1896,-5 4 1728,-15 11-199,14-9-345,-11 17-320,17-23-864,-6 18 784,-9-3-56,11 7-71,0-5-241,0 0-40,4-17-376,0 18 296,0-3-80,2 1-32,6-1-80,-8-15-104,19 6 96,-11 10 16,13-12-24,-5-1-64,-16-3-24,17 4 88,1-4-24,-1 0-8,0 0-16,-17 0-40,16-6-24,-8-9 64,9 7 40,-15-7 0,-2 15-80,2-6-40,-2-10-96,0 1-72,-6-1-24,6 16 232,-15-7-184,9-13-144,-14 15-120,15-13-16,5 18 464,-18-17-665,14 1 33,-1-5-120,-1 0-176,6 21 928,-4-20-1176,4-1-417,0 4-383,6 9-617,-6 8 2593,5-33-3016,-5 33 3016</inkml:trace>
  <inkml:trace contextRef="#ctx0" brushRef="#br0" timeOffset="3">802 1 3200,'0'0'0,"0"0"2873,0 0-2873,0 0 2216,0 0-887,0 5-505,0 17-56,0-22-768,0 19 848,0 4 32,0 14-160,0 6-39,0-43-681,0 46 552,0 6-104,0-5-72,2 5-80,-2-52-296,2 52 248,2 5-24,-1 1-72,3-2-88,-6-56-64,8 58 0,7-6-40,-7-4 64,10-5-16,-18-43-8,5 43-184,13-7-376,-12-3-1192,1-2-3338,-7-31 5090,22 26-6585,-22-26 6585</inkml:trace>
  <inkml:trace contextRef="#ctx0" brushRef="#br0" timeOffset="695">1307 173 5561,'0'0'0,"-4"-16"1176,-2 11-648,6 5-528,-19-18 800,15 12 248,-2 4 105,1 2-9,5 0-1144,-4 0 984,0-2-304,4 1-232,0-1-120,0 2-328,0 0 160,0 0 81,6 0-9,11 0 24,-17 0-256,16 3 160,3 1 56,4-4-16,6 0-48,-29 0-152,31 0 104,0-2-40,4-1 48,0 1-88,-35 2-24,31-2 120,-2-2-88,-8 2-8,1-2 56,-22 4-80,19-2 56,-4 2-96,-9 0-24,0 4 0,-6-4 64,6 0-48,-4 0 112,-2 4 32,0-4-8,0 0-88,-4 0 88,-2 0 16,-11 4-24,1 0 32,16-4-112,-17 5 32,-3 13 0,-1-12-32,0 17-8,21-23 8,-23 15 48,-5 5-48,3-3 96,-2 8-24,27-25-72,-25 22-24,2 3 96,-1-2-72,5-2 40,19-21-40,-21 22 64,3-1-80,1-2-64,1 1 80,16-20 0,-5 15-80,-1-9-64,2 0-112,4-1-424,0-5 680,0 4-1128,4-4-609,13 0-919,1-2-1177,-18 2 3833,19-5-4761,-19 5 4761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6:35.658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255 113 7945,'0'0'0,"0"0"4017,0 0-3641,0 0-376,0 0 24,0 0 16,0 0 72,5 0 72,-5 0-184,8 0 312,0 4 48,7 2-72,-9 0-72,-6-6-216,6 5 169,9 1-33,-11-2-88,2 0 8,-6-4-56,8 6-8,-2 0-8,0-3 8,-5 3 16,-1-6-8,0 6-184,0 9-233,0-11-487,-3 2-752,3-6 1656,-6 16-2873,0-12-976,-11 1 217,17-5 3632</inkml:trace>
  <inkml:trace contextRef="#ctx0" brushRef="#br0" timeOffset="1">5 336 7897,'0'0'0,"0"0"1392,0 0-1392,-4 0 513,4 4-105,0-1 248,6-3 96,-6 0-752,17 4 832,1-4-168,1 0-216,6 0-72,-25 0-376,27 0 249,2-2 7,2 0-160,2-3-40,-33 5-56,31-4 0,-2 2 8,-4 0 32,-5 2 16,-20 0-56,17 0 56,-11 0-136,9 4 96,-13 0-40,-2-4 24,2 4-40,0-1 120,-2 1-24,-4 0 48,4-4-104,-5 4 88,-13 0-24,12 0-40,-11 2-48,17-6 24,-6 3 48,-9 3-104,11-2 56,-2 0-160,6-4 160,-16 4-248,16 0-128,-3 0-289,3-4-159,0 0 824,0 0-928,0 0-80,0 0 192,0 5 224,0-5 592,0 6-401,0 10 161,-4-16 128,4 5 56,0-5 56,-4 4-32,0 0 128,0 2-72,-2-2 16,6-4-40,-6 4 40,-9 2 0,15-1 56,-6 1-8,6-6-88,-15 6 160,15 0 8,-6 0 57,0 9 7,6-15-232,-6 4 184,0 2 136,-9 11-16,11-13 72,4-4-376,-4 6 376,-2 11-88,1-11-8,1 14-56,4-20-224,-4 5 264,0 11-88,0-10-56,4-1-64,0-5-56,0 16 8,0-12 168,0 0-56,2 1-24,-2-5-96,2 4 128,2 0-232,2 0 184,-1 0-40,-5-4-40,6 0 32,2 4 16,0-4-128,-2 0 152,-6 0-72,15 0-240,-11 0-56,0 0-208,2 0-336,-6 0 840,4 0-736,-3 0-160,1 0-89,0 0-47,-2 0 1032,0 0-1152,0 0-144,0 0 103,0 0 121,0 0 5785,-4-2-10226,1 0 5073,-1-2 152,0 0 152,4 4 136,-4-2-48,0 2 8,-2 0 72,2 4-8,4-4-24,-3 0 120,-1 0 8,0 0 32,-2 0 104,6 0-264,-4 0 240,0 0 192,-2 0 48,3 0 288,3 0-768,-4 4 929,0 0-9,0 0 48,-2 0-288,6-4-680,-6 0 656,1 4-96,-13 1 97,18 1 31,0-6-688,-6 16 536,0-13 16,3 3-144,-3 12-120,6-18-288,-4 4 272,0 11-48,4-15 48,0 6-64,0-6-208,0 17 232,2-11-40,6 12-64,7-18 88,-15 0-216,8 5 160,13-1-16,-3-4 9,-3 0-25,-15 0-128,18 0 104,-1-4 0,0-1-8,1-3-24,-18 8-72,15-16 48,-7 10-16,10-9 0,-13 9 136,-5 6-168,6-17 240,0 9 32,-4-11-32,-2 11-216,0 8-24,0-16 32,-16 11-40,11-13 56,-13 16 192,18 2-240,-15-6 40,9 3-48,-15 1-24,15 0-112,6 2 144,-16-2 8,12 0-8,-1 2-24,1 0-120,4 0 144,-4 0-232,4 0-384,0 4-593,4 0-1103,-4-4 2312,15 0-4129,1 3-1144,-16-3 5273</inkml:trace>
  <inkml:trace contextRef="#ctx0" brushRef="#br0" timeOffset="2">706 113 3576,'0'0'0,"-4"-2"2617,-2-2-2329,6 4-288,-17-4 208,13 0 264,-2 3 480,-10-3 168,16 4-1120,-3-4 1233,-3 2-225,0 2-272,-10 0-152,16 0-584,-3 4 472,-3 0-48,-12 11-208,14-11 73,4-4-289,-3 6 272,-3 15-16,2-5 32,0-1-128,4-15-160,0 17 176,0 1 88,2-12-64,4 17-8,-6-23-192,17 4 208,-9 13-160,13-13 40,-3 2 96,-18-6-184,21 6 48,0-6 72,1 0-80,1 0-112,-23 0 72,23-2 24,-2-4-72,1-9 104,-7 9 16,-15 6-72,6-20-8,11 5-64,-13-3-88,2-1-64,-6 19 224,6-23-336,-4-2 0,-2-1-80,0 1 96,0 25 320,0-21-192,-6-2 80,-11 7 120,11 12-96,6 4 88,-20-7 16,5 5-96,-1 2 16,-1 0 120,17 0-56,-19 17-32,-3 3 96,-1 3 0,-2 0 160,25-23-224,-21 31 160,-3 2 72,5 0 160,2 4-312,17-37-80,-16 36 232,1-1-64,9 0-152,-12 2 88,18-37-104,-3 31 32,-1-2-72,4 0 48,0-4 24,0-25-32,4 25 88,11-3 32,-9-7-88,19-9-64,-25-6 32,19 17-232,7-13 24,1 0-136,0-4 0,-27 0 344,29-2-496,2-4-96,-2-11 55,-4 9-95,-25 8 632,23-17-392,-15 1 224,7 10 40,-13-1 168,-2 7-40,2-8 136,-2 4-40,0 2 48,-6 0 80,6 2-224,-15 0 176,9 0 48,-17 6 8,2 11-88,21-17-144,-26 6 353,1 15-57,0-15 112,0 16-32,25-22-376,-25 5 200,-4 21 16,4-11-184,-3 1 128,28-16-160,-25 5 144,4 17-16,0-18 8,-1 1-8,22-5-128,-21 18 64,-2-14 40,4 1-24,-1 11-48,20-16-32,-17 4-144,11 2 152,-10-1-8,16 1-32,0-6 32,-3 0 224,3 0-232,0 4-24,5-4 32,-5 0 0,20 4-16,1-4 40,6 0 32,6-2-32,-33 2-24,39-4-48,1-2 48,3 1-64,-2-1 88,-41 6-24,44-6 40,1 0-40,-3 6 48,1-2-56,-43 2 8,41-2-96,-3 2 64,-1 0-24,-2 0-184,-35 0 240,35 6-384,-2 0-456,0 0-433,3-1-535,-36-5 1808,33 4-2865,6 2-1568,-6 0 561,-33-6 3872</inkml:trace>
  <inkml:trace contextRef="#ctx0" brushRef="#br0" timeOffset="3">1350 719 9514,'0'0'0,"-5"0"1800,-17 0-1136,17 0-464,5 0-200,-20 0 440,16 0 56,0 0-40,-1 4-88,5-4-368,-4 0 209,0 0-137,4 4-96,0-4 40,0 0-16,0 0-88,6 0-25,1 0-87,11 0-128,-18 0 328,8 4-664,13-4-608,-6 0-1049,-9 4-2680,-6-4 5001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03:3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1583 1 24575,'-97'0'0,"-398"10"0,397-2 0,0 5 0,1 3 0,-96 30 0,152-31 0,1 1 0,0 3 0,-40 24 0,18-9 0,49-28 0,-1 0 0,0-1 0,0-1 0,-1 0 0,1-1 0,-1-1 0,-26 1 0,32-2 0,-5 1 31,-25 7-1,20-4-1456,-1-1-5400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03:3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2666 405 24575,'-37'0'0,"0"1"0,0 2 0,1 2 0,-1 1 0,1 2 0,-64 23 0,-7 14 0,-85 30 0,35-12 0,91-35 0,49-21 0,-9 2 0,1 2 0,0 1 0,1 1 0,0 1 0,-27 21 0,-94 75 0,121-92 0,-34 19 0,38-26 0,1 1 0,0 1 0,-33 30 0,38-26 0,1 0 0,-20 31 0,0 3 0,-143 199 0,122-166 0,27-40 0,-42 50 0,55-74 0,0-1 0,-17 35 0,17-28 0,-20 28 0,-48 78 0,48-71 0,14-23 0,2 0 0,1 2 0,-17 65 0,-52 117 0,75-198 0,2-7 0,-9 31 0,-44 162 0,50-168 0,-10 45 0,-8 30 0,2-9 0,-21 57 0,10-42 0,2 22 0,-54 185 0,78-284 0,-13 94 0,14-71 0,5-36 0,-3 54 0,8 324 0,4-204 0,-2 259 0,1-447 0,0 1 0,2 0 0,0-1 0,10 32 0,34 75 0,-25-68 0,120 259 0,49 42 0,-155-297 0,34 54 0,36 43 0,-56-81 0,84 127 0,-67-94 0,-51-89 0,128 163 0,-89-124 0,3-2 0,2-3 0,126 89 0,-164-131 0,37 25 0,65 31 0,-36-28 0,317 170 0,-349-181 0,0-3 0,82 29 0,-16-8 0,-38-13 0,2-4 0,1-4 0,2-4 0,0-4 0,1-3 0,98 4 0,-24-8 0,187 6 0,567-20 0,-747-3 0,267-42 0,-378 34 0,111-35 0,55-39 0,-98 36 0,15-9 0,72-25 0,-128 55 0,190-58 0,-263 83 0,161-52 0,-148 45 0,-1 0 0,-1-2 0,0-1 0,34-25 0,2-13 0,-3-2 0,56-67 0,44-42 0,-84 96 0,-9 10 0,111-126 0,-138 134 0,33-41 0,7-1 0,-4-4 0,-5-3 0,-4-2 0,-4-4 0,72-168 0,79-223 0,37-91 0,-92 170 0,-138 360 0,5-23 0,-3-1 0,14-117 0,-3-165 0,-26 284 0,-2 9 0,16-151 0,-15 189 0,38-315 0,-39 282 0,-3 0 0,-2-1 0,-14-88 0,-43-96 0,-19 5 0,72 228 0,-17-45 0,-3 0 0,-2 2 0,-44-72 0,44 87 0,-3 2 0,-1 1 0,-3 2 0,-62-59 0,-313-243 0,371 315 0,-1 1 0,-50-22 0,-88-31 0,84 38 0,-240-87 0,271 108 0,1-3 0,-95-46 0,86 32 0,-89-32 0,30 21 0,-150-63 0,34 15 0,-10 21 0,172 50 0,-224-74 0,46 14 0,247 80 0,-168-44 0,28 7 0,106 26 0,-1 2 0,-98-12 0,29 9 0,77 8 0,-60-2 0,-177 11-1365,252-1-5461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03:3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01.863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125 9 168,'0'0'0,"0"-2"328,1 0 136,-1 2-464,2-3 648,-2 1-8,0 2 64,0 0-32,0 0-672,0 5 584,0 9 73,0-9-273,0 16-32,0-21-352,0 18 216,0 3 40,0-4 16,0 4 0,0-21-272,2 21 320,0 3 24,-1 2-200,1-1 112,-2-25-256,2 23 152,1-3-40,-1 1 64,0-1-184,-2-20 8,3 19 40,-1-2 0,0-12 72,1 16 32,-3-21-144,2 14 120,0-9-104,-1 15 8,1-15 8,-2-5-32,4 5 64,-3 9 80,1-14-104,0 5-72,-2-5 32,0 5 40,2-1-64,-2-1 104,0-3-32,0 0-48,1 0 32,-1 0-56,2 0-32,0-1-104,-2 1 160,2-4-376,-1-1-304,1-2-368,2 0-520,-4 7 1568,5-5-2089,-2-2-287,-3 7 2376</inkml:trace>
  <inkml:trace contextRef="#ctx0" brushRef="#br0" timeOffset="772">81 476 760,'0'0'0,"0"-2"368,0-1-144,0-3 88,0 6-312,0-5 392,0 0 232,0 3 352,0 0-88,0 2-888,0-1 977,0-1-49,0 2-392,0 0-72,0 0-464,0 0 424,0 0 32,0 5 168,0 0 17,0-5-641,-3 18 528,-1-3-264,1 5-72,-3-1 120,6-19-312,-5 22 256,-9 1-8,11 0-80,-2 1-120,5-24-48,-6 21 88,-8 5-24,14-5-40,-5-3 72,5-18-96,-5 20-16,1-4 56,1-11 48,3 15-96,0-20 8,0 0-80,0 3-160,0-3-216,0 0-288,0 0 744,0 0-1465,0-2-831,0-3-409,2-12-335,-2 17 3040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04.170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0 608 1200,'0'0'0,"2"-1"832,0-5-160,1 3-72,-3 3-600,4-4 568,1 3-8,0-1-31,0 0 111,-5 2-640,7 0 680,7 0-96,-9 0-112,2 0-264,-7 0-208,14 0 96,-9 0-160,9 0 32,-8 4 16,-6-4 16,7 0-16,7 3 64,-9 2-88,2-5-24,-7 0 64,14 4-264,-9-4-592,0 0-664,2 0-433,-7 0 1953,5 0-2104,-5 0 2104</inkml:trace>
  <inkml:trace contextRef="#ctx0" brushRef="#br0" timeOffset="1">207 485 1520,'0'0'0,"0"0"1152,-5 3-72,5-3-1080,-5 5 945,0 1-105,0 11-112,-1-12-120,6-5-608,-5 19 544,0-1-192,0-1-128,-1 1-16,6-18-208,-5 19 216,0 0-24,0 0-8,-1-1-16,6-18-168,-3 19 80,0-4 32,-1-9-8,4 11-32,0-17-72,0 4 113,0 1-105,0-2 48,0 1 0,0-4-56,0 0 48,0 0 56,0-2-80,2-3-80,-2 5 56,3-16-64,2 9 24,1-12 40,-1 2 48,-5 17-48,7-16 24,0-2-88,0 3 104,-2-3-112,-5 18 72,7-17 72,-2 3 0,1 9-48,-1-11 8,-5 16-32,3-2 0,1-3 80,-1 2-80,1-1 64,-4 4-64,5-2 16,-2 1-8,1-3 32,1 4-8,-5 0-32,5 0 88,1 0-48,-1 0-64,0 5 32,-5-5-8,5 6-32,0-1 56,1 0-24,-3-2 40,-3-3-40,5 6 0,1-1-32,-3 9 56,1-14-16,-4 0-8,3 3 40,1 1-32,-1-1-8,-1 1-88,-2-4 88,2 3-136,-1 1-216,1 1-489,0-1-743,-2-4 1584,2 5-2448,-2-5-617,0 0 3065</inkml:trace>
  <inkml:trace contextRef="#ctx0" brushRef="#br0" timeOffset="2">302 0 2840,'0'0'0,"0"0"1760,0 0-983,-4 0-313,4 0-464,-3 4 96,3 11 152,0-9 96,0 11 200,0-17-544,0 19 648,0 2-104,0 0-40,0 9-264,0-30-240,1 24 176,1 0 17,3 2-97,1-6-16,-6-20-80,5 19 96,0-2-96,0-12 96,2 9 104,-7-14-200,7 6 128,7-3 152,-9 2 16,1-1 32,-6-4-328,13 0 312,-9 0-8,3 0-184,9 0 48,-16 0-168,5-5 232,11-9-88,-11 0 88,10 0-88,-15 14-144,6-7 24,8-11-64,-9 15-8,0-4 40,-5 7 8,14-16 112,-10 11 24,1-11-136,0 13-88,-5 3 88,3-5-152,1-1-216,-2 3-136,-1-2-240,-1 5 744,0-6-1456,0 5-705,0-1-864,-5 2-263,5 0 3288</inkml:trace>
  <inkml:trace contextRef="#ctx0" brushRef="#br0" timeOffset="3">293 499 4801,'0'0'0,"0"0"1392,2 0-880,-2 0-512,3 0 216,2-2-72,11-2 240,-2-3 64,-14 7-448,16-15 504,1 8 0,0-11-104,3 3 25,-20 15-425,17-16 248,2 2 16,-1 0-72,-1 0-104,-17 14-88,16-14 40,-2 0 56,-9 7-64,9-7-24,-14 14-8,3-5 32,1 3-64,-2-1 152,-1-1 24,-1 4-144,0-1 168,-3-1 72,-2 2-136,-9 3-24,14-3-80,-6 14 64,-13-10-40,4 13 72,-1-3-40,16-14-56,-16 18 104,1 1 48,-1-4-40,2 5 32,14-20-144,-5 17 144,-13 2 24,13 0-72,-9 2 40,14-21-136,-3 21 88,-1-2-88,4 0 88,0-3-104,0-16 16,0 16 56,2 0-48,3-11 24,11 9 88,-16-14-120,5 3 152,14-3 128,-5 4 40,2-4-79,-16 0-241,17 0 216,1-4-48,1-12-72,0 11 8,-19 5-104,21-21 96,0 6-96,-2-1 48,-2-1 56,-17 17-104,16-7 24,-2-11 56,-7 11-80,7-7-16,-14 14 16,5-3-56,0-4 80,1 2-64,-3-1-16,-3 6 56,2-3 32,0 1-104,-1 0 80,-1 1 16,0 1-24,0-4-16,0 2-48,0-1 8,0 1-272,0 2 328,0 0-825,0 0-631,0 0-1272,2 0-1473,-2 0 4201,2 0-4025,-2 0 4025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08.548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80 372 1672,'0'0'0,"-5"0"880,-11 0-360,3 0-80,9 0 256,4 0-696,-5-2 769,-9-2 39,10 3 40,-1-1-88,5 2-760,-5-2 760,0 1 32,1-6-103,4 0-257,0 7-432,0-16 440,0 11-168,0-14 8,5 3-88,-5 16-192,7-14 168,7 7 120,-8-14-112,13 7-8,-19 14-168,7-7 72,12-12-80,-5 14 24,-7-9-72,-7 14 56,15-2 64,-9-3 16,9 1-8,-11 4 0,-4 0-72,5 0 24,2 0 80,-2 16 16,1-11 40,-6-5-160,5 23 160,-3-4-56,-1 4 16,1 3-40,-2-26-80,0 26 136,0 5-56,0-5-32,0 1 24,0-27-72,0 27 16,0-2 40,0-1-88,0-3 24,0-21 8,0 21-120,-3-3-296,3 2-376,0-4-856,0-16 1648,0 14-3177,-4 2-1816,4-16 4993</inkml:trace>
  <inkml:trace contextRef="#ctx0" brushRef="#br0" timeOffset="1">84 529 4288,'0'0'0,"0"-4"3641,0 4-3641,0-7 944,-4-9-672,4 13-104,2-11-15,-2 14-153,5-7 160,9-10 176,-8 1-192,9 0 80,-15 16-224,5-14 216,11 0-112,-9 7 24,11-10-64,-18 17-64,6-7-8,10-9 16,-11 11 96,11-2-32,-16 7-72,4-14 120,1 9-112,0 0-24,0-9 32,-5 14-16,2-2-24,1-5 24,-1 2 24,0 0-48,-2 5 24,0-6-32,2 1 40,-2-2-24,0-9 56,0 16-40,1-6 56,-1-10 8,2 11 8,-2-1-120,0 6 48,0-5 24,0 0 72,0 0-64,0 1 152,0 4-184,0-2 96,0 2-8,0 0 8,0 0 8,0 0-104,2 0 160,0 0 16,-1 14 24,1-10-8,-2-4-192,2 19 160,0-14-64,-1 21 40,1-5-72,-2-21-64,4 23 88,-1 1-32,2-1-16,-1 1-16,-4-24-24,5 23 8,0 0-64,0-1 56,2-4 24,-7-18-24,6 17 64,1-3 40,0-9-144,-2 11 0,-5-16 40,7 4-248,-2 1-96,2 10-328,-2-15-880,-5 0 1552,5 16-3289,1-16-1688,-6 0 4977</inkml:trace>
  <inkml:trace contextRef="#ctx0" brushRef="#br0" timeOffset="2">201 658 10834,'0'0'0,"-4"3"736,-1 2-656,5-5-80,-5 14-80,1-10 88,4 1-136,0 0 64,0-5 64,4 5 64,1-1-64,2-1 56,9 1-8,-16-4-48,5 0-8,9 5-24,-9-2-8,9 1-144,-14-4 184,5 3-320,0 1-352,1-1-777,-1 1-1279,-5-4 2728,2 0-4193,-2 0 4193</inkml:trace>
  <inkml:trace contextRef="#ctx0" brushRef="#br0" timeOffset="3">181 673 5273,'0'0'0,"0"0"0,0-2 1080,4-5-728,10-6-160,-7 6 216,-7 7-408,19-18 552,-2 4 64,1-1 80,-1 1-279,-17 14-417,18-14 304,1 0-40,-2 8-96,1-9-32,-18 15-136,17-2 128,-3-1-40,-9 1-8,11 2 104,-16 0-184,4 3 80,1 3 40,-4 11 40,1-3-56,-2-14-104,0 16 144,0-1-16,-3 3-80,-2-3 16,5-15-64,-6 16 0,-9 1-32,11 1-80,-10-2-16,14-16 128,-5 14-176,-9-1-216,11-7-152,-3 9-328,6-15 872,-14 4-1073,11 1-23,-1 0 136,-1-1 216,5-4 744,-14 5-456,14-1 184,-5 1 80,1-2 160,4-3 32,-3 0-16,-2 0 112,1 0 224,1 0 176,3 0-496,0 0 600,0-2 16,0-3 32,2-2-136,-2 7-512,5-14 560,2 9-88,8-9-103,-8 0-121,-7 14-248,20-5 200,-3-11-8,0 9-120,3-7 80,-20 14-152,19-5 64,0-10 8,-2 9-8,-1-1-104,-16 7 40,16-7-136,-9 2-152,10-2-449,-12 2-863,-5 5 1600,14-4-2768,-10 1-825,-4 3 3593</inkml:trace>
  <inkml:trace contextRef="#ctx0" brushRef="#br0" timeOffset="4">418 213 9378,'0'0'0,"-5"4"1528,-10-4-1208,15 0-320,-4 0 24,1 0 80,3 3 56,1-3 48,-1 0-208,6 0 272,9-2 0,-1-3 24,4-11-88,-18 16-208,17-7 64,2-6-64,0 6-64,1-9 8,-20 16 56,17-5 16,-1-2-8,-9 0 56,8 2-32,-15 5-32,4-2-24,1 0-48,-3 2 88,-2 0-120,0 0 104,0 0-16,-16 4 40,11 9-192,-18-7 192,23-6-24,-17 21-72,-2-4 8,1-3 136,1 5-16,17-19-56,-16 16 80,0-1 32,2 1 0,9 3-48,5-19-64,-17 20 136,13-1-56,-1 2-80,2-2 64,3-19-64,0 15 0,0 3-64,1-2 80,5-3 8,-6-13-24,7 6 0,6 8-24,-6-11-56,11-3-152,-18 0 232,7 5-400,10-5-472,-3-1-576,0-5-993,-14 6 2441,16-19-3657,1 5 481,-17 14 3176</inkml:trace>
  <inkml:trace contextRef="#ctx0" brushRef="#br0" timeOffset="5">624 241 3336,'0'0'0,"0"0"0,-3 0 2441,-15 14-1449,4 0-504,0 0 40,14-14-528,-5 16 648,-11 1-8,11 2-135,-9 4-161,14-23-344,-3 21 288,-3 3-168,-7-3-112,13-5 56,0-16-64,-4 19-32,1-14 72,3 14 80,-4-14-120,4-5 0,0 6 16,-3 11-88,3-12-80,-4 11-48,4-16 200,-3 4-280,-1 13-88,4-14 55,-3 11 153,3-14 160,-4 0-168,1 4 224,3-4 8,-4 0-48,4 0-16,0 0 48,0-5 16,2-1-56,3-1 0,-5 7-8,14-15 32,-9 10-48,13-1 72,-11-1-40,-7 7-16,15-7-16,-8 0 72,9 2-56,-11 2 48,-5 3-48,14-2 0,-10 2-16,1 0-56,0 5 48,-5-5 24,4 14 16,-3 0 0,-1 5 72,0 0-72,0-19-16,-3 23 32,-2-4 9,-11 0-33,2 2 40,14-21-48,-5 21 64,-16 0-24,5-2 56,2 0-56,14-19-40,-14 16 72,9-11-8,-14 15-24,14-15 32,5-5-72,-18 14 96,13-14-16,-9 3 0,14 1 56,0-4-136,-5 0 88,1 0 32,1 0-32,3 0 80,0 0-168,0-2 120,0 0 16,3-3 8,4-2-32,-7 7-112,18-14 176,-2 0-16,-1 0 8,4 0 72,-19 14-240,20-17 248,0 10 32,3-7-32,0 7-88,-23 7-160,21-16-8,0 13-16,0-2 48,-4 1-40,-17 4 16,17-2 40,-3 2-16,-7 0-24,12 0 24,-19 0-24,7 0 8,9 0 8,-11 4 16,1-4-8,-6 0-24,5 3 24,0 1-80,-2-4 8,1 3-144,-4-3 192,2 0-224,-1 0-208,1 0-464,-2 0-728,0 0 1624,0 0-2537,0-2-1144,0-3 801,0 5 2880</inkml:trace>
  <inkml:trace contextRef="#ctx0" brushRef="#br0" timeOffset="6">777 117 8761,'0'0'0,"-3"-1"689,3 1-689,-5-2 488,-1 0-200,1 2 112,0 4 64,5-4-464,-5 14 384,-9-1 32,10 7-72,1 1 32,3-21-376,-5 24 264,1 6-64,1-3 8,3 5-136,0-32-72,0 28 184,0-4-152,1-1 32,6-6-24,-7-17-40,14 19 16,-7-5 200,11-10-71,-4 1 79,-14-5-224,14 0 160,1 0-56,-1 0-8,2 0-72,-16 0-24,14-4 72,0-9-176,0 7-112,-7 1-48,-7 5 264,15-14-721,-9 7-319,-1-10-616,0 1-1193,-5 16 2849,16-3-4673,-16 3 4673</inkml:trace>
  <inkml:trace contextRef="#ctx0" brushRef="#br0" timeOffset="7">816 236 6073,'0'0'0,"0"0"1904,-5-2-1256,5 2-648,-4-3 408,4 1-120,0-2-95,2-1 71,-2 5-264,7-7 184,10 0 16,-3-10-128,2 12-48,-16 5-24,16-14 72,1 0-80,-1 7 72,-1-7-80,-15 14 16,7-5 24,7-9-32,-10 12 72,-3-2 56,-1 4-120,2-1 232,-2 1 168,0 0 56,-3 5 56,3-5-512,-6 17 504,-13-1 48,14 5-104,-14 3-79,19-24-369,-5 28 304,-11 0-112,13 2-72,-3 1 16,6-31-136,-3 30 40,3-1-104,0-1 88,2-2-16,-2-26-8,5 23 0,2 1 128,8-8-24,-9-2-120,-6-14 16,15 5 48,-9 13-80,9-13-120,-10 12-64,-5-17 216,14 4-520,-8 1-625,8-2-1031,-9-3-2329,-5 0 4505,7 0-4673,-7 0 4673</inkml:trace>
  <inkml:trace contextRef="#ctx0" brushRef="#br0" timeOffset="8">821 610 3584,'0'0'0,"-5"4"3225,5-4-3225,-14 5 1056,10 11-512,1-11-56,3 11 57,0-16-545,0 3 584,2 2 40,3 9-72,9-14-16,-14 0-536,14 6 464,3-3-48,2-3-104,6 0-72,-25 0-240,24-2 232,2-3 0,2-14-32,0 5-288,-28 14 88,26-14 32,2-2-32,-5 2-48,-2 1 56,-21 13-8,19-16-168,-5 0-48,-7 2-264,10 7-248,-17 7 728,5-17-1120,1 10-737,1-11-991,-7-11-1185,0 29 4033,0 0 0</inkml:trace>
  <inkml:trace contextRef="#ctx0" brushRef="#br0" timeOffset="9">1084 170 8641,'0'0'0,"-17"0"1905,1-4-1353,-1 2-232,17 2-320,-6-5 464,1 0-48,2 1-16,3 1-8,0 3-392,0-2 256,1 0 0,6-1-192,14-2-24,-21 5-40,18-7 64,-1-9-48,4 11 104,-2-11-16,-19 16-104,19-7 73,-1-7-73,-3 9 56,-1-2-112,-14 7 56,7-7-40,9 4 23,-14 1-7,0 0 8,-2 2 16,1 0-16,-1 0 32,-3 4 41,-13 13 15,16-17-72,-14 4 112,-3 20-80,-1-1-16,1 1 112,17-24-128,-19 30 48,1-1 112,4 4-104,0-1-32,14-32-24,-13 29 80,7-3 40,1 1 32,0-3-80,5-24-72,0 24 72,0-3-104,5-7 96,11 2-24,-16-16-40,5 5 48,12 9-16,-3-10 0,-7 1-8,-7-5-24,21 3-16,-7-3 8,-7 0 8,11-1-88,-18 1 88,5-6-152,9-8-216,-9 9-280,0-12-305,-5 17 953,5-16-1344,-1-1-304,-2-1-553,-2 2 17,0 16 2184,0-17-1713,-4 0 409,-1 1 656,-9 0 440,14 16 208,-5-14 104,-9 7 552,9-10 528,-11 12 449,16 5-1633,-4-2 1792,-10-2-264,11 1-375,-2 1-257,5 2-896,-14-3 768,14-1-192,0 3-40,0 1-200,0 0-336,0-4 208,0 2-80,3 2-40,3-1-56,-6 1-32,15-2 8,-8 2-16,11 0-80,-4 0 24,-14 0 64,13 0-72,-6 0 8,11 0-224,-11 3-576,-7-3 864,16 0-1992,-9 16-1985,-1-13-528,-6-3 4505</inkml:trace>
  <inkml:trace contextRef="#ctx0" brushRef="#br0" timeOffset="10">1025 734 7329,'0'0'0,"0"0"2377,0 0-2377,2-2 728,3 1-488,12-3 128,-1-10 184,-16 14-552,21-5 632,0-12-48,1 10-120,3-11-200,-25 18-264,24-7 176,2-12-16,-1 12-144,1-12 0,-26 19-16,23-5 0,-3-2-24,1-7-40,-3 10-56,-18 4 120,15-5-240,-1 0-296,-7 3-528,7 2-1008,-14 0 2072,6 0-3809,-1 0-568,-5 0 4377</inkml:trace>
  <inkml:trace contextRef="#ctx0" brushRef="#br0" timeOffset="11">1300 135 8345,'0'0'0,"-3"-7"888,3 7-888,-14-14 249,10 7-17,1-7 136,3 9 24,0 5-392,0-16 408,0 11-64,5-11-64,11 9-120,-16 7-160,14-14 144,1 7 8,1 0 0,1 2-32,-17 5-120,14-7 128,0 4-40,-7 3 8,9 0-80,-16 0-16,3 3 200,3 2-112,-3 13-48,-1-4 64,-2-14-104,0 17-40,0 0 88,-16 4 24,11 0 0,5-21-72,-23 23 88,8 1-16,-1-3 64,-1-2-8,17-19-128,-14 18 216,8-2-56,-11-1-31,17-10 23,0-5-152,-3 16-16,3-12 96,0-4-16,0 0 96,0 0-160,1 0 192,13 0-72,0 0 56,4-6-144,-18 6-32,17-15 80,2 9-32,2-9-144,-2 10 72,-19 5 24,19-16-88,1 9 56,-6-7 32,1 9-24,-15 5 24,5-5-80,9-1-112,-8 1-112,-1 0-289,-5 5 593,3-2-1080,-1 2-768,-2 4-1905,0 11-1232,0-15 4985</inkml:trace>
  <inkml:trace contextRef="#ctx0" brushRef="#br0" timeOffset="12">1333 377 7273,'0'0'0,"0"-2"1432,0 2-1432,2-3 657,3-3-185,13 0 208,-3-10 88,-15 16-768,20-14 680,0-2-344,3 2-232,2 7-72,-25 7-32,22-14-72,1 11 88,-2-2 24,-4 1-96,-17 4 56,16-2-8,-11 2-56,2 0-88,-2 6-136,-5-6 288,2 17-456,-2-1-184,-5 1-280,-16 6-185,21-23 1105,-19 22-1168,-4 3 104,-3 1 328,0-3 264,26-23 472,-28 21-144,2-4 168,1 0 120,1-3 288,24-14-432,-21 14 632,4-10 152,11 1 64,-8 0-160,14-5-688,0 5 496,0-5-159,6 0-33,11-3-40,-17 3-264,19-16 112,2 11 40,4-11-120,1 9 32,-26 7-64,26-19 152,2 5-24,-4 7 24,1-10-104,-25 17-48,19-2 40,-2-1 40,-10 1 8,0 2 88,-7 0-176,5 0 272,-3 16 48,-2-11 104,-3 21 8,3-26-432,-14 16 448,0 1-72,0 4-64,0-5 73,14-16-385,-5 19 224,-11-14 16,16 11-24,-4-13-136,4-3-80,0 6 56,4-3 8,10-3 40,0 0-88,-14 0-16,17-2 136,6-3-96,3-9-104,4 7 120,-30 7-56,29-5-56,4-9-72,-1 10-128,-1-1-392,-31 5 648,30-7-1321,-1 2-1375,3 3-3898,-32 2 6594</inkml:trace>
  <inkml:trace contextRef="#ctx0" brushRef="#br0" timeOffset="304">1842 145 4056,'0'0'0,"2"-5"1665,-2 5-1665,2-7 872,-1-7-416,3 9 144,1-9 200,-5 14-800,5-4 872,9-3-143,-8 4-345,0-1-184,-6 4-200,16 0 24,-11 0 48,2 4 48,7 10 56,-14-14-176,4 14 240,1 5 40,-1 0 8,-3 7-128,-1-26-160,2 26 216,-2 1-72,0 6-56,0-5 0,0-28-88,-3 26 16,-3-2-8,1-3-8,2 0-48,3-21 48,-4 23-32,1-1-56,-1-6-24,1 0-320,3-16 432,-4 5-1344,4 0-1825,0 11-1896,0-16 5065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10.456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0 148 9097,'0'0'0,"0"-2"1153,0 2-1153,0-1 208,0-1-88,0 0 32,2 2 144,-2 0-296,3 4 480,3 1 96,-1 18-72,0-4-160,-5-19-344,7 26 224,0 4-136,0-1 8,0 1-16,-7-30-80,7 33 96,-2-2-56,2 4-40,0-4 32,-7-31-32,5 28-48,2 2 24,-1-6 104,-1 1-80,-5-25 0,5 21-24,-3-4 56,1-3-40,-1-9-72,-2-5 80,0 5-72,0 1-32,0-3-168,0 1-72,0-4 344,0 0-416,0 0-192,0-7 80,0-11 120,0 18 408,0-15-280,-4-1 208,4 0 72,-3-1 96,3 17-96,-4-19 136,4-1-40,-3 5 80,0 1-32,3 14-144,-6-14 152,3 7 160,-2-10-80,-1 3 72,6 14-304,-5-7 240,0-9-56,1 11 16,4-9-104,0 14-96,0-4 216,2-3-168,3 2-8,2 0-40,-7 5 0,14-5-16,-8-1-24,11 1 8,-10 0 80,-7 5-48,16-4-232,-9 3 56,8-1-288,-10 2-528,-5 0 992,16-2-1728,-11 2-1297,-3-3-1248,-2 3 4273</inkml:trace>
  <inkml:trace contextRef="#ctx0" brushRef="#br0" timeOffset="1">166 253 3424,'0'0'0,"0"-2"1825,0-3-849,0 5-976,0-14 808,0 9-168,3-13 8,11 11 32,-14 7-680,7-19 489,12 12 39,-5-10-72,2 13-40,-16 4-416,14-5 320,0 3-80,-9 0 16,9 2-48,-14 0-208,5 4 216,0 12-24,1 1-8,-5 2-56,-1-19-128,0 26 104,0 2-64,-5 4-16,-11-1 72,16-31-96,-13 33 64,-3 0 24,-2-1-64,1-3-8,17-29-16,-17 25 32,-1-6-40,2-4 24,11 1-56,5-16 40,-19 4-40,16 1 64,-1 0 16,4-5-64,0 0 24,0 0-48,0-5-32,2-13 80,3 3 8,-5 15-8,16-14 40,-9-2 16,12 11-80,-3-11 8,-16 16 16,15-5 16,1 0-48,-2-1 16,-7 5-24,-7 1 40,16 0-32,-9 0 8,6 5-24,-7 0 80,-6-5-32,14 16-8,-9-16-24,0 14 8,2-9-96,-7-5 120,5 5-136,0 13-120,-3-15-256,0 1-376,-2-4 888,2 5-1577,-1-2-911,1-3-761,0 0 329,-2 0 2920</inkml:trace>
  <inkml:trace contextRef="#ctx0" brushRef="#br0" timeOffset="2">345 209 2808,'0'0'0,"0"-3"1680,0-3-487,0 0 23,0 6-1216,0-6 1088,0 5-304,0 1 9,0 0 15,0 0-808,2 13 704,3 3-136,0 2-88,1 8-120,-6-26-360,5 26 248,0 2-56,0 3-88,1 4-48,-6-35-56,5 35 0,0 0 32,0-4-72,0-5 56,-5-26-16,6 26 16,1-5-56,-2 0 8,0-5-152,-5-16 184,7 3-552,-2 11-552,2-14-1497,-1 4-2824,-6-4 5425</inkml:trace>
  <inkml:trace contextRef="#ctx0" brushRef="#br0" timeOffset="3">479 216 7409,'0'0'0,"0"0"0,0-16 872,0 11-440,2-19-32,3 17 129,-5 7-529,18-18 680,-4 11-80,0-8-112,0 10-96,-14 5-392,14-6 240,-7 1 40,10 3-72,-10 2 16,-7 0-224,16 0 168,-11 14-40,9-8 48,-11 14-88,-3-20-88,5 16 112,-1 5-80,-1 2 8,-1-2 32,-2-21-72,0 22-32,0 3 88,0-6-48,-3 3-48,3-22 40,-4 21 24,1-5 0,-1 3-104,-1 2-96,5-21 176,-5 14-384,0 2-528,-9-2-440,10-11-1017,4-3 2369,-14 14-3769,11-14 193,3 0 3576</inkml:trace>
  <inkml:trace contextRef="#ctx0" brushRef="#br0" timeOffset="4">547 401 3760,'0'0'0,"0"0"1297,0 0-1297,0 0 680,-3 0-248,3 14 8,0-9 168,0-5-608,0 19 712,2-5-144,1 2-248,2 0-160,-5-16-160,6 19 56,-1-4-64,0 3 56,0-3-32,-5-15-16,4 6 8,-1 16-56,1-16-32,-3 14-168,-1-20 248,2 16-880,-2-11-1320,0 18-969,0-23 3169</inkml:trace>
  <inkml:trace contextRef="#ctx0" brushRef="#br0" timeOffset="5">441 784 3712,'0'0'0,"0"-2"2265,0 2-2265,-5-3 1304,1 0-520,4-1-40,7-1 81,-7 5-825,21-14 1064,0 7-272,5-12-200,6 3-256,-32 16-336,34-5 104,3-16 32,1 3-80,4 13-72,-42 5 16,40-17-8,0 12-96,0-1 64,-1-9-184,-39 15 224,36-4-968,3-1-1361,-10-2-3304,-29 7 5633</inkml:trace>
  <inkml:trace contextRef="#ctx0" brushRef="#br0" timeOffset="634">1140 155 1568,'0'0'0,"0"0"0,0 4 1096,-4-4 24,-1 3 153,0-3-9,5 0-1264,-4 4 1272,1-4-200,3 0-135,0 0-305,0 0-632,0 0 376,2 0 0,5-2-24,10-2 16,-17 4-368,18-15 384,1 9 16,2-14-72,1 4-72,-22 16-256,25-16 152,-3-1-72,1 10-16,0-12-96,-23 19 32,21-7-40,1-9 24,-1 11-24,-4 0 16,-17 5 24,16-7 16,-9 5-48,9 0-64,-11 2-56,-5 0 152,5 0-336,-3 0-296,0 0-288,0 4-584,-2-4 1504,0 5-2681,0 0-944,-6 0 849,6-5 2776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15.356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46 321 5257,'0'0'0,"0"4"624,-5-1-504,5-3-120,-5 5 112,1 1 144,1-1 192,-1 11 72,4-16-520,-3 0 584,-1 15-72,1-10-80,3 15-56,0-20-376,0 14 321,0-9-65,0 14-104,1-16 64,-1-3-216,6 14 192,1-10 40,7 10 40,-9-11-80,-5-3-192,5 4 344,11-1-112,-11-3 24,12 0-72,-17 0-184,14 0 168,-7 0-64,12-1-32,-12-3 64,-7 4-136,18-7-16,-2 0 120,-10-9-40,12 13-144,-18 3 80,7-7-56,9-7-8,-13 9-72,2-9 0,-5 14 136,5-5-320,-1-2-168,-2 0-176,-1 1-224,-1 6 888,0-5-1329,0 0-967,-5 2-409,0-1-167,5 4 2872,0 0 0</inkml:trace>
  <inkml:trace contextRef="#ctx0" brushRef="#br0" timeOffset="1">60 408 3888,'0'0'0,"0"-3"1289,2-2-865,3-2 8,-5 7-432,14-7 576,2 0 120,-2 0 48,3-9-88,-17 16-656,17-5 424,-1-9-183,3 10-89,-1 1-128,-18 3-24,17-4 0,0 3-128,-3-1-185,-7 0-639,-7 2 952,16 0-2376,-16-3-1545,0 3 3921</inkml:trace>
  <inkml:trace contextRef="#ctx0" brushRef="#br0" timeOffset="2">224 379 2336,'0'0'0,"-5"3"696,5-3-696,-6 14 384,-9-9-128,15 13 144,-4-13 64,4-5-464,-3 17 417,3-13-121,0 10-264,0-11 24,0-3-56,0 6 64,0 9-96,0-9-160,0 7-913,0-13 1105,0 6-2080,0-6 2080</inkml:trace>
  <inkml:trace contextRef="#ctx0" brushRef="#br0" timeOffset="3">1 713 1544,'0'0'0,"1"4"1288,-1-4-1288,2 0 496,0 3-376,3-3 136,11-1 48,-16 1-304,14-6 480,1-8 33,3 9-81,1-9-56,-19 14-376,23-7 264,-1-10-72,3 1-88,-1 9-40,-24 7-64,23-21 8,-2 7 24,-2 7 8,0-14-24,-19 21-16,18-5-40,-1-9 0,-1 11-8,-9-1-16,-7 4 64,14-5 8,-13 2-48,1 1 48,0 2-24,-2 0 16,-4 3-48,-11 3 24,9 11 120,6-17-96,-21 14 224,6 7 176,-1-2 120,0 0 96,16-19-616,-15 23 632,1-4 41,9 2-97,-13-2-72,18-19-504,-3 17 360,-1 3-96,4-6-40,0-9-64,0-5-160,0 5 152,5 9-16,9-11-32,-7 1-24,-7-4-80,19 0 136,-3 0-80,2-2 40,1-3 24,-19 5-120,19-5-40,0-11 120,-1 11-32,-3-2-64,-15 7 16,14-14 24,-9 12-120,2-5 80,-1-7 16,-6 14 0,3-1 40,-1-5 56,-2-1-64,-4 0 24,4 7-56,-5-7 56,-12 0 24,11 2 16,-14 0-32,20 5-64,-16-5 80,-2 1-40,3 3 8,1 1-72,14 0 24,-5-2 8,-11 2-48,16 0-16,-4-2 80,4 2-24,-3-3-104,3 1-32,0-3-240,2 1-608,-2 4 984,5-5-1776,2 1-2001,0-1-544,-7 5 4321</inkml:trace>
  <inkml:trace contextRef="#ctx0" brushRef="#br0" timeOffset="4">407 229 3016,'0'0'0,"0"-14"2657,-4 7-1257,4 7-1400,-3-19 832,-1 14 224,1-1-31,3 1-153,0 5-872,0-2 656,0 2-312,0 0-160,3 6-64,-3-6-120,6 15 136,-1-9 16,9 11-32,-9-12-32,-5-5-88,14 21 24,-9-16-32,11 14 16,-11-5 0,-5-14-8,16 16 8,-11-11 8,2 13-32,0-13 16,-7-5 0,7 5-152,-2 13-352,0-15-632,-1 2-1593,-4-5 2729,0 0-5329,0 0 5329</inkml:trace>
  <inkml:trace contextRef="#ctx0" brushRef="#br0" timeOffset="5">374 433 6145,'0'0'0,"0"0"0,0-2 1744,0-3-1224,0 0-256,0-9 80,0 14-344,7-6 457,10-11-17,-1 3-32,3-3-184,-19 17-224,19-14 112,2 0-56,0 7 24,-2-9-16,-19 16-64,17-5-24,-3-2 40,-8 3-64,-1 4 32,-5 0 16,5 0-72,-5 4 48,0 1-24,-5 14 16,5-19 32,-19 14 24,1 5-48,-3 1 88,-1 6 32,22-26-96,-21 28 152,0-1-16,3 1-8,5-2-64,13-26-64,-6 23 64,1-4 72,0-5 56,5-9-64,0-5-128,0 18 128,5-15-112,13 1-24,-5-4 8,-13 0 0,20 0 24,1-5 24,3-9-64,0 7 40,-24 7-24,23-21-8,0 5 128,-6 2-16,-3 7-56,-14 7-48,7-17 8,0 10-104,-2-12 80,0 12 40,-5 7-24,0-7 16,0-7 72,-3 12-112,-11-3 8,14 5 16,-5-7-56,-14 2-96,5-1-56,0 1-40,14 5 248,-14-3-336,9-3-200,-15 1-456,15 0-641,5 5 1633,-14-7-2480,14 2-553,-3-2 777,3 7 2256</inkml:trace>
  <inkml:trace contextRef="#ctx0" brushRef="#br0" timeOffset="6">591 156 2048,'0'0'0,"2"0"1856,-2-2-415,2 0-505,-2 2-936,0 0 1064,0 0-160,2 0-8,1 14-39,-3-14-857,5 4 656,-1 11-136,1 4-184,-1 2-112,-4-21-224,5 25 96,-2 1-40,1-3 16,-2 1-40,-2-24-32,1 28 96,1-2-112,0-2-16,0 1-16,-2-25 48,1 15-32,1 3 8,0-2-64,0-11 24,-2-5 64,1 15-312,1-15-176,0 4-280,-1-4-361,-1 0 1129,2 0-1312,2-5 64,-1-11 200,-1-1 55,-2 17 993,3-21-752,-1 3 192,0-3 208,-2 2 464,0 19-112,0-15 488,0-3 296,0 11 233,0-9 111,0 16-1128,-4-5 984,4-2-32,0-7-120,0 9-167,0 5-665,0-16 568,2 11-216,2 0-136,3-2-152,-7 7-64,15-5 88,-9 0-24,11-1-104,-10 1 24,-7 5 16,16-3-80,-9 1-24,7 0-80,-9 2-216,-5 0 400,5 0-888,0 0-865,-3 5-2536,-2-5 4289</inkml:trace>
  <inkml:trace contextRef="#ctx0" brushRef="#br0" timeOffset="7">494 605 7409,'0'0'0,"-4"18"880,-1-4-616,-9 1-144,14-15-120,0 16 288,0-11 161,2 9 47,3-9-112,-5-5-384,14 16 296,-7-11-152,12 11-136,-3-16 104,-16 0-112,17 3 112,3 1-104,-3-1-72,0-3-200,-17 0 264,16 0-944,0 0-1121,3 0-1272,-3 0-119,-16 0 3456,0 0 0</inkml:trace>
  <inkml:trace contextRef="#ctx0" brushRef="#br0" timeOffset="8">743 471 4849,'0'0'0,"0"-2"1496,0-1-680,0 3-816,-3-4 712,3 4-32,0 0-112,0 4-39,0-4-529,1 3 352,3 3 32,-1 11-80,3-12-8,-6-5-296,3 19 136,2-5-56,-3 0-16,1-8-48,-3-6-16,2 22 72,0-3-40,0-5-8,-2 2-120,0-16 96,0 5-120,0 9-192,0-10-504,0 1-1017,0-5 1833,0 14-3873,-4-14 361,4 0 3512</inkml:trace>
  <inkml:trace contextRef="#ctx0" brushRef="#br0" timeOffset="9">640 628 4200,'0'0'0,"0"-4"1593,0 4-1593,0-3 48,0-2 40,0-1-40,6 1 160,-6 5-208,15-7 168,-1-7-8,0 7-16,2-8-80,-16 15-64,14-6 40,0 0-120,-7 4-240,7 0-432,-14 2 752,5 0-1689,0 0-1055,-5 0 2744</inkml:trace>
  <inkml:trace contextRef="#ctx0" brushRef="#br0" timeOffset="10">644 731 2240,'0'0'0,"2"0"752,-1-4-536,4-3-112,-5 7-104,18-15 288,-4 8 96,3-13 16,2 15-120,-19 5-280,20-17 193,-1 12-161,0-9-297,-3 8-1071,-16 6 1336,15-5-2472,-15 5 2472</inkml:trace>
  <inkml:trace contextRef="#ctx0" brushRef="#br0" timeOffset="11">822 184 6225,'0'0'0,"-6"-7"2800,-9-7-2071,15 14-729,-4-6 536,-1 1 208,1 2 16,4-1-200,0 4-560,0-2 384,0 2-208,0 0-64,4 0-32,-4 0-80,7 4 48,10-1 16,-10 11 16,11-10-24,-18-4-56,7 17 72,7-11-48,-9 11-96,2-3 64,-7-14 8,7 14-16,0 0-8,-2-9 48,-2 12-96,-3-17 72,2 4-200,-2 12-232,0-11-608,0 11-608,0-16 1648,-5 5-2913,0 14-736,-16-14 769,21-5 2880</inkml:trace>
  <inkml:trace contextRef="#ctx0" brushRef="#br0" timeOffset="12">743 410 2232,'0'0'0,"0"0"1560,0-2-103,0 1-233,0 1-1224,0-6 840,4-8-56,10 11-208,-1-14 24,-13 17-600,16-14 465,5 7-193,2-11-40,1 11-112,-24 7-120,25-17 104,-6 12-64,-2-2 0,-3 1-16,-14 6-24,5-1 0,0 1 16,1 0-16,-5 0 64,-1 0-64,0 14 48,-5 0 16,-12 3 24,1 6 24,16-23-112,-17 27 104,-2 5 40,-1-3 0,1-1 24,19-28-168,-14 25 192,9-4 0,-9 0-40,14-4-88,0-17-64,0 16 144,2-11-96,3 0-16,9 0 168,-14-5-200,14 0 8,3 0 112,3-1 8,-1-13-152,-19 14 24,19-7 96,0-12-72,-2 5-8,-1 0 8,-16 14-24,16-16 40,-9 9-56,8-12 120,-13 12-56,-2 7-48,4-18-32,-4 13 32,0-10-80,-4 9-32,4 6 112,-5-7-152,-11 0-80,13 2-200,-13-2-128,16 7 560,-3-5-792,-11 0-400,10-11-801,1 11-1056,3 5 3049,-4-16-3480,4 16 3480</inkml:trace>
  <inkml:trace contextRef="#ctx0" brushRef="#br0" timeOffset="13">1006 154 3256,'0'0'0,"0"0"2153,0 0-2153,-5 5 1168,0 9-376,1-9-264,1 11 160,3-16-688,0 14 664,0 3-263,0 1-49,0 4-192,0-22-160,0 25 96,2 1-16,1 2-8,2 0-56,-5-28-16,5 26 120,1 2-88,-1-2-32,2-5 32,-7-21-32,7 21-144,0-2-136,-2-5-400,0 2-849,-5-16 1529,6 17-2920,-3-14-865,-3-3 3785</inkml:trace>
  <inkml:trace contextRef="#ctx0" brushRef="#br0" timeOffset="14">1036 339 2632,'0'0'0,"0"0"0,-5-6 2129,-9-1-1137,8-8-184,1 10-88,5 5-720,-5-14 672,2 0-40,-1 7-64,4-11-95,0 18-473,0-15 336,4-1-56,1-2-152,10-1-24,-15 19-104,6-15 96,11-1-32,-10 0 8,10 9-16,-17 7-56,7-17 64,9 12-24,-11-1-40,2 1 80,-7 5-80,7-5 56,-1 1 16,-5 3 48,3 1-32,-4 0-88,1 0 160,1 3 96,-2 11 72,0 0 24,0-14-352,0 19 296,-3 6-32,-2 1-72,1 5-48,4-31-144,-3 30 152,3 1 16,-4 2 16,4 0-96,0-33-88,0 33 144,2-1-168,1-4 56,4-7 73,-7-21-105,14 21 32,-9-2 56,2-5-104,9-9 48,-16-5-32,5 21 48,2-16 16,9 12-24,-13-11-48,-3-6 8,7 3-144,0 2-64,-1-1-73,-1-4-143,-5 0 424,5 3-776,0-3-536,1 0-1169,-1 0-1944,-5 0 4425,5-5-3568,-5 5 3568</inkml:trace>
  <inkml:trace contextRef="#ctx0" brushRef="#br0" timeOffset="15">1316 110 7993,'0'0'0,"0"0"0,0 0 992,-5 0-479,0 0 63,0 0 0,5 0-576,-4 0 560,-1 14-8,0-8-272,-9 18-104,14-24-176,-5 23 128,-11 4-40,11 3 8,-14 1 16,19-31-112,-6 34 32,-15 0-48,16 1 0,-16-2-16,21-33 32,-5 30 72,-9-4-32,9-3-64,-9-2 56,14-21-32,-4 15-32,1-1 8,-2-10 48,1-1-72,4-3 48,0 0-88,0 0-32,0 0-72,0-7-56,0 7 248,5-19-152,2-2-32,9-5 96,-11-2 56,-5 28 32,18-29-40,-13-1 80,12 4-64,-11 1 80,-6 25-56,15-22 88,-11 6-48,1 9 16,2-9 0,-7 16-56,5-1 48,0-5-8,1 1 8,-1 4-40,-5 1-8,5-2-16,0 2-24,-3 3 64,2 2-16,-4-5-8,1 6-24,1 9 88,0-9-8,0-1-32,-2-5-24,1 14 56,-1-11-24,2-3-16,0 4 24,-2-4-40,0 0 56,2 0 0,-2 0-32,1 0 40,-1 0-64,2-2 40,3-3 40,1-11-8,-1 11-8,-5 5-64,7-16 56,0 9-72,0-12-24,0 5 32,-7 14 8,14-17-40,-11 1 16,2-3 24,2 0-24,-7 19 24,7-19 40,0-1-32,-2 1 0,1 2 32,-6 17-40,3-7 40,-1-7 56,0 12-40,-2 0 8,0 2-64,0-1 56,0-1-32,0 2 48,0 0-48,0 0-24,0 5 56,0 14 72,0 0-48,0 6 104,0-25-184,0 28 176,0 7-24,0 3-48,0 0-56,0-38-48,1 39 25,3-3-50,3-1 50,10-2 15,-17-33-40,16 35-40,0-5 40,3-3 72,3-2-144,-22-25 72,23 21 32,0 1-129,3-1-399,0-1-840,-26-20 1336,26 13-3633,2-7-2288,-28-6 5921</inkml:trace>
  <inkml:trace contextRef="#ctx0" brushRef="#br0" timeOffset="395">1918 63 4504,'0'0'0,"-4"-14"2057,1 7-1025,3 7-1032,-4-19 728,1 14-48,3-2 145,0 2-57,0 5-768,0-4 528,0 3-144,0 1-168,0 0-72,0 0-144,1 5 224,5 11-48,1 1-24,7 2-8,-14-19-144,5 19 112,0 4 8,0 0-56,2-1-8,-7-22-56,5 23 0,9 1-24,-10-5 56,1-1-56,-5-18 24,5 16-24,-1-3 8,-2-7-88,-1 9-216,-1-15 320,2 0-592,-2 4-344,0-1-520,0-3-609,0 0 2065,0-1-2360,-3-5 143,-1-11 393,4 17 1824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18.017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1 309 2000,'0'0'0,"0"-5"1784,0-16-223,0 21-1561,0-16 1360,0 2-344,0 0-200,0 14-816,1-7 857,4-12-169,2 12-168,11-12-8,-2 5-168,-16 14-344,15-5 280,3-11-32,1 11-104,0-2-40,-19 7-104,21-5 80,-4-1-40,3 5 24,-20 1-64,15 0 16,-1 3-16,0 15 32,-9-4-8,1 5-8,-6-19-16,3 21 16,-1 5-24,-2 2-64,0 1 16,0-29 56,-14 32 0,9-4-24,-13-1 40,18-27-16,-5 27-40,-16-3-64,7 0-120,9-3-224,-16-3-264,21-18 712,-5 15-1152,-13-1-345,13-8-39,-11-1 360,16-5 1176,-3 5-889,-1-5 361,1 0 288,-1 0 80,4 0 160,-3-2 80,3-1 216,0-2 120,0-13 121,0 18-537,0-5 520,3-11 16,3 11 40,9-14-136,-15 19-440,6-7 400,11-12-160,-3 3-168,0 2 0,-14 14-72,16-14 40,-2 7-64,-1-12-96,-6 12-144,-7 7 264,18-16-936,-11 11-824,0-12-1593,-7 17 3353</inkml:trace>
  <inkml:trace contextRef="#ctx0" brushRef="#br0" timeOffset="1">278 114 1968,'0'0'0,"0"-2"1192,0-5-296,0 0 161,0 7-1057,0-5 952,0 3-152,0 2-272,0 0-136,0 0-392,0 5 480,0 16 48,1-2 8,1 2-63,-2-21-473,2 25 352,0 1-104,-1 2-64,1 0-64,-2-28-120,2 29 72,0 1 16,-1-2-8,3-2-16,-4-26-64,3 26 88,1-5-64,-3-2 0,3-5 24,-4-14-48,3 5 8,1 13 16,-1-18-72,1 3-296,-4-3 344,3 0-776,3 4-793,-1-4-1159,-3-6-1137,-2 6 3865,0 0 0</inkml:trace>
  <inkml:trace contextRef="#ctx0" brushRef="#br0" timeOffset="2">373 236 3400,'0'0'0,"0"-5"1913,0 5-1913,0-16 736,0 2-192,0 9 8,4-9-32,-4 14-520,7-5 376,7-2-120,-9-7-208,11 12-112,-16 2 64,5-4-80,12 1-32,-10 1-40,9 0-376,-16 2 528,5 0-1904,-5 0-1465,0 0 3369</inkml:trace>
  <inkml:trace contextRef="#ctx0" brushRef="#br0" timeOffset="3">208 563 3224,'0'0'0,"0"0"0,-5 16 2505,-9 0-2161,10 3-240,1-5 312,3-14-416,0 3 688,1 1 264,13-4 88,-8 3-143,-6-3-897,21 0 776,-4 0-280,4-1-144,3-6-96,-24 7-256,26-16 200,2 9 0,0-12-128,-2 3 48,-26 16-120,28-19 48,-3 0-48,-1 0-16,-1 1-176,-23 18 192,21-16-432,-1-1-336,-2 1-600,-11-1-1289,-7 17 2657,19-14-3105,-12-2-199,-7 16 3304</inkml:trace>
  <inkml:trace contextRef="#ctx0" brushRef="#br0" timeOffset="4">548 62 5001,'0'0'0,"-6"0"3512,-7 0-3024,13 0-488,-4-2 280,1 2-119,3-2 119,1 0 72,-1 2-352,4 0 328,3-3 8,8-1-112,-8 1-8,-7 3-216,18-7 144,-4 0-24,-7 0-64,10 2-40,-17 5-16,5-4-8,9 2 0,-12 2-48,2 0 72,-4 0-16,1 0 16,-1 0 40,0 0 72,-5 6 0,5-6-128,-17 14 120,11-9-80,-14 14-8,4-3-72,16-16 40,-16 17 0,-1 2 56,1 0 32,0 2 16,16-21-104,-14 20 88,9-3 56,-11 0-32,16-11-24,0-6-88,-3 19 136,3-14-48,0 11-40,2-13-8,-2-3-40,7 5 96,8-1-48,-1-4 48,2 0 0,-16 0-96,16-5 72,1-2-8,1 0-8,-3-9 8,-15 16-64,18-3-40,-4-4-32,0-7-40,-9 10-24,-5 4 136,14-5-224,-11-2-184,2 2-208,-1 0-360,-4 5 976,2-2-1408,-2 2-505,0 0-687,-6 0-937,6 0 3537,0 0 0</inkml:trace>
  <inkml:trace contextRef="#ctx0" brushRef="#br0" timeOffset="5">490 358 1208,'0'0'0,"0"0"1112,0 0-1112,-3 3 856,3 2 160,0-1 49,0-1-17,0-3-1048,1 0 1056,6 0-224,9-3-216,-9-4-144,-7 7-472,21-14 465,-2 7-73,2-9-88,0 1-88,-21 15-216,23-16 120,-1 9-72,-3-12-8,1 14 16,-20 5-56,14-7 32,-7 0 32,6 3-48,-11 1 48,-2 3-64,2 0 72,-2 0-40,0 0 16,-14 14 24,14-14-72,-5 5 64,-16 18 56,5-6-24,-1 4 16,17-21-112,-19 21 200,1 0 32,1 1 88,1-1-32,16-21-288,-5 19 256,-9-1-40,14-4-64,0-9-48,0-5-104,0 16 40,0-11 0,5 9 56,13-11-40,-18-3-56,13 4 176,7-4-80,-1-2-56,3-14 17,-22 16-57,25-5 8,-1-10 8,2 1-16,2 0 16,-28 14-16,25-16-40,-3 2-137,1-3-271,-4 3-280,-19 14 728,19-16-1032,-3 0-600,0 1-1041,-2-3-1648,-14 18 4321,0 0 0</inkml:trace>
  <inkml:trace contextRef="#ctx0" brushRef="#br0" timeOffset="6">884 74 4272,'0'0'0,"0"0"0,-14 0 3689,9 0-2737,-14 0-271,15 0-49,4 0-632,0 0 744,-3 0-88,3-2-208,1 0-136,-1 2-312,6-3 168,8-4-120,0 0-8,-1-9-64,-13 16 24,18-5-16,-2-2 32,-2 3 48,-1 1-48,-13 3-16,6-2-8,1 2 72,-2 0-64,-3 0 16,-2 0-16,0 14 104,-6-9-40,-13 16 24,4-5-40,15-16-48,-21 23 16,1 1 224,0 2 24,0-1-24,20-25-240,-15 19 289,1 0-129,10-5-88,-1 0 40,5-14-112,-3 5 32,3 11-48,1-11 40,6 0-16,-7-5-8,19 5 56,-3-1-272,3-4 16,2 0-9,-21 0 209,21-2-216,0-3 224,0 0-48,-2-9-56,-19 14 96,18-6-272,-3 0-224,-8-1-192,7-7-144,-14 14 832,2-6-960,1-8-81,-1 0-167,0-1-296,-2 15 1504,0-18-1648,0-3 143,0-3 329,0 1 480,0 23 696,0-26-280,0 5 360,0 4 328,0 10 456,0 7-864,0-7 1208,0 5 57,0 1-25,0 1-400,0 0-840,-4 3 672,4 2-128,0 13 48,0-1 9,0-17-601,0 19 560,0 6 48,0 4-120,0-1-32,0-28-456,0 30 408,0 3-120,0-2-56,2 6-128,-2-37-104,4 31 96,1-3 16,2-2-48,9-3 24,-16-23-88,5 17 40,10 1 8,-9-13 24,1 0-8,-7-5-64,5 5 104,0 1-32,-1-6-16,-3 0 64,-1 0-120,2 0 72,0-7 8,0-12 48,-2-1-15,0 20-113,0-22 96,0-3 64,0-3-112,-4-1 0,4 29-48,-3-32 96,3 3-96,-4 1 8,4 4-16,0 24 8,0-20 8,0 3 24,2 3 24,3 9-16,-5 5-40,14-16-56,0 11 48,0-9-48,5 10 40,-19 4 16,19-7 16,0 0-64,4 2-144,1 0-457,-24 5 649,28-3-1776,-3-11-5321,-25 14 7097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6:22.723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45 13 336,'0'0'0,"0"0"640,0 0-640,0 0 960,0 0-8,-4 0 64,-2-2-39,6 2-977,-4-2 872,0 0 72,1 0-192,-1 0 160,4 2-912,-4-2 984,0 2-159,0 0-105,0 0-208,4 0-512,-4 0 512,4 0-88,0 0-72,0 0-88,0 0-264,0 0 192,0 0-24,2 4 0,6-4-24,-8 0-144,17 4 160,-1 0-96,-1-4 32,5 5-72,-20-5-24,21 4 0,0-4 48,3 0-64,-1 4 0,-23-4 16,25 0 16,-4 6-40,1 0 48,-3-1-24,2 11-48,-1-12 0,-5 2 8,1-1-48,-11 1 112,13-2-8,-12 0-16,-1-4 72,1 4-16,-2-4-32,-2 4-24,-2 0 40,0 1-32,0-1 57,-4 2-122,-2 10 1,-11-13 56,13 3 89,-11 12 39,9-14-32,-10 15 96,12-2-184,-13 1 136,11 3-64,-9-2-64,9 1 88,-10-1-96,13 1 104,-3-5-56,-10 1-16,12-1-72,1-9 0,-1 13 96,-2-13-8,2 11 40,4-13-72,-4 2-48,4 0-16,0 0 56,0-2-32,0-1-160,0-3-304,0 0-537,0 0-767,0 0-1193,2 0-2944,-2 0 5921</inkml:trace>
  <inkml:trace contextRef="#ctx0" brushRef="#br0" timeOffset="756">97 210 2264,'0'0'0,"-4"17"584,0-11-144,-1 12 88,5-18-528,-4 5 728,0-1 281,4-4 55,0 4 208,0-4-1272,0 0 1120,0 0-223,2 0-25,4 0-424,-6 0-448,7 0 352,11 0 32,-12 0-96,15 0-8,-21 0-280,15 0 144,5 0 0,-3-2-8,3-2-128,-20 4-8,17-2 72,-2 1-72,-7-1 8,12 2 56,-20 0-64,5 0 64,3 0-40,0 0-24,0 0-8,-8 0 8,5 0-144,-1 3 16,0-3-360,0 0-424,-4 0 912,6 0-1504,-2 0-1361,-2 0-1848,-2 0 4713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6:24.660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82 271 5569,'0'0'0,"0"-2"960,0-2-928,-4-1 24,4 5-56,0-6 128,2 4 232,2 0 176,2 0 264,-6 2-800,5-2 921,1 0-353,10-2-96,-10-2-272,-6 6-200,15-4 88,-7-1 64,9 3-96,-11 0-32,-6 2-24,17-2 24,-11 0 40,2 0-136,0 0-40,-8 2 112,15-2-488,-13-2-408,4 2-297,0-2-455,-6 4 1648,2-5-1808,2 1-73,-1-4 129,-3 8 1752</inkml:trace>
  <inkml:trace contextRef="#ctx0" brushRef="#br0" timeOffset="1">252 105 2560,'0'0'0,"0"0"1648,-4 0-63,1 5-521,3-5-1064,-4 16 1256,0-12-256,4 15-119,-4-13 143,4-6-1024,-4 21 784,4-3-296,0-3-96,0 1-136,0-16-256,0 17 288,0 1-64,0 1-80,0 0-40,0-19-104,2 18 48,0 1 8,2-3 24,0 3-128,-4-19 48,4 17-24,-1 1 64,-1-3-128,2-9-72,-4-6 160,4 19-560,0-15-696,-2 12-944,2-16-1649,-4 0 3849,2 15-4377,-2-15 4377</inkml:trace>
  <inkml:trace contextRef="#ctx0" brushRef="#br0" timeOffset="2">8 471 7329,'0'0'0,"0"3"2353,-4 13-1985,4-1-376,0-15 8,-3 16 8,3-10 104,0 13 112,0-13 192,0-6-416,2 21 496,1-15-24,3 15-248,-2-5-320,-4-16 96,6 17-136,0-11 72,-1 15 32,-1-17 72,-4-4-40,4 18 40,-2-15-48,0 13-16,0-12-240,-2-4 264,2 4-944,0-4-449,0 0-791,-2-2-1001,0 2 3185,0-4-3056,0 4 3056</inkml:trace>
  <inkml:trace contextRef="#ctx0" brushRef="#br0" timeOffset="3">28 509 4833,'0'0'0,"4"-7"1640,1-13-1112,11 3-288,-16 17-240,6-16 56,11 14 232,-9-2 88,11 1 0,-19 3-376,8-2 520,13 0-104,-13 2-95,13 0-9,-21 0-312,16 0 224,-8 4 0,11 11 48,-13-11-128,-6-4-144,15 19 184,-9-13-80,0 15-40,0-5 0,-6-16-64,3 15 40,-1 1 24,-2-10 0,0 17-16,0-23-48,0 4 64,-3 13 16,-1-11-32,-2 13 8,6-19-56,-6 6-8,0 10-168,-9-12-120,11-1-200,4-3 496,-6 6-592,-11 12-64,11-18-25,-12 4 161,18-4 520,-5 3-448,-15 1 152,14 0 160,-13 2 24,19-6 112,-6 4 16,-9-4 32,15 0 48,-6 0 80,6 0-176,-4 0 144,0 0 112,0 0 88,4 0 96,0 0-440,0 0 512,0 0-15,0-2-49,6 0 48,-6 2-496,8 0 416,11-2-48,-1 0-88,-1 0-96,-17 2-184,23-2 208,-1 0-56,-1 0 8,2-2-104,-23 4-56,21-1 40,1-1-8,-3 0 0,0 2 16,-19 0-48,20 0 48,-5 0 16,5 0-48,-5 0-56,-15 0 40,8 0-224,11 0-344,-13 0-464,2 0-801,-8 0 1833,6-2-2696,-1 2-1065,-5 0 3761</inkml:trace>
  <inkml:trace contextRef="#ctx0" brushRef="#br0" timeOffset="3463">277 62 7569,'0'0'0,"-5"-2"3745,-11 0-3393,16 2-352,0 0-56,-4 4 72,4 12 176,0-16 40,0 0-232,2 3 560,2 3 112,2-2 32,11 0-31,-17-4-673,8 4 496,15-4-240,-1 6-232,1-1 8,-23-5-32,23 4-8,4-4 8,-4 0 88,1 0-24,-24 0-64,23-4 32,-2 2 24,-3-3 32,-1-1-88,-17 6 0,8-6 48,7 0-72,-11 4-72,0 0-8,-4 2 104,2-5-128,-2 1 8,0 0-48,-4-2 80,4 6 88,-4 0-192,-2 0 72,-13-2 48,13 2-40,6 0 112,-17 0-16,11 4-48,-15 2 48,5 11 8,16-17 8,-17 4 40,1 12 40,1-1-64,-1-9 64,16-6-80,-6 21 40,-15-5 48,15-11 64,-9 13-40,15-18-112,-4 6 120,0 17-48,-2-8-16,1 1-40,5-16-16,-4 17 56,0-1-8,4-10-40,0 15 48,0-21-56,0 6-32,4 11-16,1-13-24,1 2-104,-6-6 176,6 15-352,12-15-376,-13 4-457,15-4-527,-20 0 1712,7 0-2593,13-2-1263,-5-4 55,-15 6 3801</inkml:trace>
  <inkml:trace contextRef="#ctx0" brushRef="#br0" timeOffset="3464">514 213 3648,'0'0'0,"-6"-6"3465,-10 0-1849,12 1-919,4 5-697,-5-2 696,1 2-40,-2 0-8,2 4 96,4-4-744,-4 5 472,0 1 8,4 0-112,-3 9-168,3-15-200,0 6 80,-4 10-104,4-12 8,-4 1 72,4-5-56,-4 18 88,0-12-24,0 9-32,0-9-168,4-6 136,-4 6-344,-1 9-312,-1-11-464,0 2-192,6-6 1312,-17 15-1409,13-11-47,-16 2 272,15 0 384,5-6 800,-22 17-536,16-13 344,-15 2 200,15 10 32,6-16-40,-19 0 184,15 3 224,-2 1 144,0 0 96,6-4-648,-3 4 704,-1-4-168,4 0-8,0 0 24,0 0-552,2-2 489,3-2-25,13-2-136,-10 3-128,-8 3-200,23-6 168,-4 0-72,3 4-40,-3-2-24,-19 4-32,21-2 16,-3 2 16,-3-2 48,-7 2-80,-8 0 0,17 0 0,-13 0 32,2 6 0,0 0 80,-6-6-112,6 6 120,-5 11 24,-1-13 16,0 11-112,0-15-48,0 6 96,-3 16 72,-3-17-32,-10 15 144,16-20-280,-4 6 272,-15 9-136,13-9 40,-13 11-72,19-17-104,-16 6 16,1 11 80,-1-11-104,1 14-64,15-20 72,-16 4 0,1 13-56,9-13 56,-17 11 32,23-15-32,-6 4 72,-13 2 0,13 0-32,-11-2 112,17-4-152,-4 0 136,-2 4 24,2-4 88,0 0-47,4 0-201,0 0 240,0 0-48,0 0-8,2-2-32,-2 2-152,6-6 80,9 0 96,-7 0-24,13 0 48,-21 6-200,18-7 200,1 1-112,1 0-16,-1 0-24,-19 6-48,21-2 40,-1 0 72,-1 2-56,-2 0 24,-17 0-80,16 0 72,1 0-64,-1 0 96,-1 0-24,-15 0-80,18 6 72,-3-2-32,1 0-64,-1 0 8,-15-4 16,6 4-32,11-1 112,-11-3-48,2 4-16,-8-4-16,8 0 24,-3 4-96,1 0 40,-4-4 0,-2 0 32,2 4-104,0-4 72,0 4-96,-2 0-216,0-4 344,2 0-496,-2 0-520,0 0-553,0 0-871,0 0 2440,0-2-3249,0-4-1320,0 6 4569</inkml:trace>
  <inkml:trace contextRef="#ctx0" brushRef="#br0" timeOffset="3465">727 116 7121,'0'0'0,"0"-4"2929,-4-1-1777,-2-11-448,6 16-704,-16 0 488,16 0-72,-3 0 112,-3 4 16,6-4-544,-6 6 601,-10 13-49,13-13-40,-3 17-136,6-23-376,-6 21 272,-10 1-16,16 3-104,-3 0 128,3-25-280,-4 25 200,4-3 64,0-1 16,0-2-80,0-19-200,2 20 120,3-5-24,3 1 24,8-13-120,-16-3 0,6 16 96,11-12-48,-9 2-64,11-1 112,-19-5-96,16 6 64,-9 0-56,13-6-104,-5 0-168,-15 0 264,16-2-520,-9-2-200,15-2-328,-17-1-352,-5 7 1400,20-20-1993,-14 5-463,9-3-1009,-11 1-1320,-4 17 4785</inkml:trace>
  <inkml:trace contextRef="#ctx0" brushRef="#br0" timeOffset="3466">820 213 4424,'0'0'0,"0"-2"3841,-6-2-1856,0 2-1049,6 2-936,-4-2 512,0 2 8,4 0-64,0 0-208,0 0-248,0 0 248,0-2-72,4 0-112,2 1 40,-6 1-104,15-4 72,-9 0 8,2 2-152,9 0 64,-17 2 8,6-2-56,12 0-96,-13-4 120,1 0-128,-6 6 160,6-5-192,0-1 96,0 0 48,-4 4 16,-2 2 32,1-2 16,-1 0 8,0 2-72,0 0 80,0 0-32,0 0 72,-3 6-8,-1 10 144,0-11 48,4-5-256,-4 18 264,0-12 32,0 15 81,4-4-121,0-17-256,0 18 320,-4 1 48,4 4-88,0-1 8,0-22-288,-3 19 152,3 2-112,0 1-24,0 1 64,0-23-80,-4 23 16,4-4 72,0 5-112,0-3 24,0-21 0,0 17-24,0 7-88,0-7-40,0 2-496,0-19 648,0 20-944,-6-14-681,2 17-927,-2-17-1121,6-6 3673,-15 15-4849,15-15 4849</inkml:trace>
  <inkml:trace contextRef="#ctx0" brushRef="#br0" timeOffset="3467">686 606 6169,'0'0'0,"-6"-2"4753,-11-4-3713,11 2-616,6 4-424,-6-1 264,0 1 200,2 5 184,4 1-71,0-6-577,0 6 672,0 0-152,0 0-128,2 9-88,-2-15-304,6 4 216,2 11-16,7-11 8,-7 12 8,-8-16-216,20 4 248,-5 1-72,2 1-88,-1 10 64,-16-16-152,15 0 16,1 6-40,-1-3 104,1 1-16,-16-4-64,15 0 24,1 0 40,-8 0-64,11 0-256,-19 0 256,8-2-296,13-5-360,-13 1-288,9-15-552,-17 21 1496,8-16-2489,9-1-1024,-9-7-2336,-8 24 5849</inkml:trace>
  <inkml:trace contextRef="#ctx0" brushRef="#br0" timeOffset="3468">994 157 10842,'0'0'0,"0"0"1088,0 0-1088,-4-2 376,0 0-80,4 0 96,0 0 272,0 2-664,0 0 601,0 0-89,2 0-112,6 0-192,-8 0-208,19-2 248,-3 2-16,1 0-120,2 0-24,-19 0-88,20 0 80,-1 0-8,-1-2 40,-3-2 24,-15 4-136,8-2 64,7-1-112,-11 3 80,0 0-32,-4 0 0,2 0 24,-2 0-56,-4 0-96,4 0 128,-6 5-32,-13 11 40,13-16-16,-17 6 72,23-6-64,-20 17 56,1-11-8,0 17 8,-1-7 24,20-16-80,-17 19 56,0-2 64,11 1 24,-16 3-64,22-21-80,-3 16 168,-3 1-32,0-11 8,2 11 32,4-17-176,0 16 136,0-10-112,0 13 72,2-13 24,-2-6-120,6 19 32,0-15 104,11 2-136,-11 11-24,-6-17 24,19 0 32,-3 4 56,1-4-8,-1 0-56,-16 0-24,17 4-32,-1-4-88,-9-2-120,13-2-88,-20 4 328,5-6-424,11 1-224,-12 1-128,0 0-328,-4 4 1104,4-6-1585,-2-2-567,-1-9-593,-1 11-1440,0 6 4185,0-21-3384,0 21 3384</inkml:trace>
  <inkml:trace contextRef="#ctx0" brushRef="#br0" timeOffset="3469">1017 329 8145,'0'0'0,"-4"4"1857,-2 0-785,-11-4-296,17 0-776,-4 4 696,4-4 136,0 0-23,0 4-81,0-4-728,0 4 520,0-4-184,4 3-72,4-3-176,-8 0-88,15 4 104,-7-4-40,13 0-48,-5 0 0,-16 0-16,15 0 0,-7 6-56,9-2-56,-11 2-232,-6-6 344,18 4-792,-13 1-705,1 11-1695,2-12-2081,-4 2 1112,-4-6 4161,0 0 0</inkml:trace>
  <inkml:trace contextRef="#ctx0" brushRef="#br0" timeOffset="3470">936 716 8873,'0'0'0,"0"0"0,0 0 1849,0 4-1417,0 0-64,2 0 144,3-4 272,-5 0-784,16 0 872,-10 0-79,15 0-89,-4 0-312,-17 0-392,22-2 264,-1 0-80,0-2-112,-21 4-72,24-2 168,-5 0-128,0 0-64,1 1-64,-3-1 40,-17 2 48,16 0-136,-1 0-216,-9-2-80,13 0-648,-19 2 1080,4-2-2105,2-4-1200,11 4-751,-15 0 199,-2 2 3857,0 0 0</inkml:trace>
  <inkml:trace contextRef="#ctx0" brushRef="#br0" timeOffset="3471">1420 31 10146,'0'0'0,"-18"-6"1000,13-11-472,5 17-528,-26-2 576,11-4 280,9 6 16,-17 6 33,23-6-905,-6 17 720,-11-1-176,13-10-104,-2 19-72,6-25-368,-6 6 280,0 15-40,6-6-24,0-11-64,0-4-152,0 20 128,6-17 96,2 1-128,11 2-72,-19-6-24,16 6 136,-1 0-88,3 0-24,-1-6 32,-17 0-56,19 0 48,-1 0-56,-1 0-8,-1-2 32,-16 2-16,7-2-120,13-4 32,-14-10 80,-1 11-208,-5 5 216,2-16-208,0 10-40,-2-13-32,0 3 168,0 16 112,-4-17-168,-1-4-40,-1 15 24,-12-10-16,18 16 200,-3-1-120,-3 1 24,-12 0 24,12 0-40,6 0 112,-5 5 16,-13 20-8,14-19-8,-11 21 0,15-27 0,-4 20 8,-2 1-8,0 2 0,1 2 40,5-25-40,-4 26 0,0-5 72,0 2 0,0-2 8,4-21-80,-4 20 32,-2-3 0,1 5-8,-1-1 48,6-21-72,-6 19 8,0 4-64,-9-3 0,11-3 24,4-17 32,-4 18-56,-2-3-64,0-9-88,-9 9-104,15-15 312,-4 4-336,-12 2 96,13 10 120,-3-11 32,6-5 88,-18 6 48,15 0-104,-3 9 48,0-15 48,6 0-40,-4 4 0,4-4 96,0 0 72,0 0-32,0 0-136,0 0 160,2 0 80,6 0-48,7 0 24,-15 0-216,16 0 168,3-2-104,0 2-24,5-2-32,-24 2-8,19-1 0,2-1-32,-1-2 32,-1 2-40,-19 2 40,19-2 40,1 0-32,-1 2 16,0-2-112,-19 2 88,16 0-264,-1 0-192,-9 0-448,12 0-273,-18 0 1177,4 0-1760,1 0-833,1-2-671,-4-4-985,-2 6 4249,0 0 0</inkml:trace>
  <inkml:trace contextRef="#ctx0" brushRef="#br0" timeOffset="3472">1565 108 8865,'0'0'0,"-4"0"4777,0 0-4368,4 0-409,-6 0 104,3 4 56,3 12 160,0-10 120,0-6-440,0 25 528,0 0 16,0 4-112,0 2-24,0-31-408,1 35 248,1 6-88,2-3 16,-2 7-96,-2-45-80,2 42 120,2-1-16,2-2-64,0-1 40,-6-38-80,7 35 48,9-2-40,-12-2-32,2-2-24,-6-29 48,5 25 0,-1-9-24,-2-10 96,0-2-48,-2-4-24,2 0 40,-2 0 56,0-2-88,0-18 56,0 20-64,-4-17-72,0-8-48,-2-6-80,1 0 40,5 31 160,-6-35-32,2 4 48,4-2 16,0 8-32,0 25 0,0-23-32,0 7-16,0-1 32,2 9 16,-2 8 0,4-17 128,4 9-80,-1 2 16,9 0-136,-16 6 72,6-6-96,9 1 88,-7-1-128,13 2 8,-21 4 128,16-2-440,1 0-672,0 0-1177,7 2-3040,-24 0 5329,21 0-6097,-21 0 6097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2023-10-05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6888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14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How</a:t>
            </a:r>
            <a:r>
              <a:rPr lang="ko-KR" altLang="en-US" sz="2400" dirty="0"/>
              <a:t>의 단계</a:t>
            </a:r>
            <a:endParaRPr lang="en-US" altLang="ko-KR" sz="2400" dirty="0"/>
          </a:p>
          <a:p>
            <a:r>
              <a:rPr lang="ko-KR" altLang="en-US" sz="2400" dirty="0"/>
              <a:t>솔루션에 집중</a:t>
            </a:r>
            <a:endParaRPr lang="en-US" altLang="ko-KR" sz="2400" dirty="0"/>
          </a:p>
          <a:p>
            <a:r>
              <a:rPr lang="ko-KR" altLang="en-US" sz="2400" dirty="0">
                <a:highlight>
                  <a:srgbClr val="FFFF00"/>
                </a:highlight>
              </a:rPr>
              <a:t>아키텍처 설계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ko-KR" altLang="en-US" sz="2400" dirty="0"/>
              <a:t>데이터베이스 설계</a:t>
            </a:r>
            <a:endParaRPr lang="en-US" altLang="ko-KR" sz="2400" dirty="0"/>
          </a:p>
          <a:p>
            <a:r>
              <a:rPr lang="en-US" altLang="ko-KR" sz="2400" dirty="0"/>
              <a:t>UI </a:t>
            </a:r>
            <a:r>
              <a:rPr lang="ko-KR" altLang="en-US" sz="2400" dirty="0"/>
              <a:t>설계 </a:t>
            </a:r>
            <a:endParaRPr lang="en-US" altLang="ko-KR" sz="2400" dirty="0"/>
          </a:p>
          <a:p>
            <a:r>
              <a:rPr lang="ko-KR" altLang="en-US" sz="2400" dirty="0">
                <a:highlight>
                  <a:srgbClr val="FFFF00"/>
                </a:highlight>
              </a:rPr>
              <a:t>상세 설계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ko-KR" altLang="en-US" sz="2400" dirty="0"/>
              <a:t>결과물</a:t>
            </a:r>
            <a:r>
              <a:rPr lang="en-US" altLang="ko-KR" sz="2400" dirty="0"/>
              <a:t>: </a:t>
            </a:r>
            <a:r>
              <a:rPr lang="ko-KR" altLang="en-US" sz="2400" dirty="0"/>
              <a:t>설계서</a:t>
            </a:r>
            <a:r>
              <a:rPr lang="en-US" altLang="ko-KR" sz="2400" dirty="0"/>
              <a:t>(SD)</a:t>
            </a:r>
            <a:endParaRPr lang="ko-KR" altLang="en-US" sz="2400" dirty="0"/>
          </a:p>
        </p:txBody>
      </p:sp>
      <p:pic>
        <p:nvPicPr>
          <p:cNvPr id="51202" name="Picture 2" descr="C:\Users\최은만\AppData\Local\Microsoft\Windows\Temporary Internet Files\Content.IE5\7U7BSB8S\MCj03008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643314"/>
            <a:ext cx="3648079" cy="220040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346BD2-9E3E-43D6-B591-15BA11415D00}"/>
              </a:ext>
            </a:extLst>
          </p:cNvPr>
          <p:cNvSpPr txBox="1"/>
          <p:nvPr/>
        </p:nvSpPr>
        <p:spPr>
          <a:xfrm>
            <a:off x="6876256" y="82550"/>
            <a:ext cx="18105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장 프로세스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Integration and configuration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82749" cy="41764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306ABAF-B966-48A1-83DD-D1362A0A22B5}"/>
                  </a:ext>
                </a:extLst>
              </p14:cNvPr>
              <p14:cNvContentPartPr/>
              <p14:nvPr/>
            </p14:nvContentPartPr>
            <p14:xfrm>
              <a:off x="5618880" y="891413"/>
              <a:ext cx="569880" cy="99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306ABAF-B966-48A1-83DD-D1362A0A22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240" y="882773"/>
                <a:ext cx="5875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BD1272F-EB8A-4E4C-B226-5C59AB68C0D5}"/>
                  </a:ext>
                </a:extLst>
              </p14:cNvPr>
              <p14:cNvContentPartPr/>
              <p14:nvPr/>
            </p14:nvContentPartPr>
            <p14:xfrm>
              <a:off x="4637880" y="846773"/>
              <a:ext cx="3246480" cy="2989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BD1272F-EB8A-4E4C-B226-5C59AB68C0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8880" y="837773"/>
                <a:ext cx="3264120" cy="30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A1381E-96FD-4EB5-BC59-D5D3680D817E}"/>
                  </a:ext>
                </a:extLst>
              </p14:cNvPr>
              <p14:cNvContentPartPr/>
              <p14:nvPr/>
            </p14:nvContentPartPr>
            <p14:xfrm>
              <a:off x="2107440" y="5252093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A1381E-96FD-4EB5-BC59-D5D3680D81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8800" y="52434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8EE09DEE-3A68-481C-B48E-258D1DBF9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172776"/>
            <a:ext cx="8229600" cy="862956"/>
          </a:xfrm>
        </p:spPr>
        <p:txBody>
          <a:bodyPr/>
          <a:lstStyle/>
          <a:p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소프트웨어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재사용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초점을 맞추어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시스템을 기존에 존재하던 것들로 구성</a:t>
            </a:r>
            <a:endParaRPr lang="en-GB"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17" y="899402"/>
            <a:ext cx="8229600" cy="5218113"/>
          </a:xfrm>
        </p:spPr>
        <p:txBody>
          <a:bodyPr/>
          <a:lstStyle/>
          <a:p>
            <a:r>
              <a:rPr lang="en-US" altLang="ko-KR" b="0" dirty="0"/>
              <a:t>Types of reusable software</a:t>
            </a:r>
          </a:p>
          <a:p>
            <a:pPr lvl="1"/>
            <a:r>
              <a:rPr lang="en-GB" sz="2000" b="0" dirty="0"/>
              <a:t>Stand-alone application systems </a:t>
            </a:r>
            <a:r>
              <a:rPr lang="en-US" altLang="ko-KR" sz="2000" b="0" dirty="0"/>
              <a:t>or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components</a:t>
            </a:r>
            <a:r>
              <a:rPr lang="en-GB" sz="2000" b="0" dirty="0"/>
              <a:t> (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COTS-Commercial Off The Shelf</a:t>
            </a:r>
            <a:r>
              <a:rPr lang="en-GB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en-GB" sz="2000" b="0" dirty="0"/>
              <a:t>that are configured for use in a particular environment.</a:t>
            </a:r>
            <a:endParaRPr lang="en-US" sz="2000" b="0" dirty="0"/>
          </a:p>
          <a:p>
            <a:pPr lvl="1"/>
            <a:r>
              <a:rPr lang="en-US" sz="2000" b="0" dirty="0"/>
              <a:t>상용 기성품 소프트웨어 (COTS)는 주로 제3자 입장의 업체가 사전에 만들어 놓은 소프트웨어이다. COTS는 일반 대중을 대상으로 판매하거나 임대할 수 있고 라이센스 계약도 가능하다.</a:t>
            </a:r>
            <a:r>
              <a:rPr lang="en-GB" sz="2000" b="0" dirty="0"/>
              <a:t>     </a:t>
            </a:r>
            <a:endParaRPr lang="en-US" sz="2000" b="0" dirty="0"/>
          </a:p>
          <a:p>
            <a:pPr lvl="1"/>
            <a:r>
              <a:rPr lang="en-GB" sz="2000" b="0" dirty="0"/>
              <a:t>   ex) Windows DLL, game engine,</a:t>
            </a:r>
          </a:p>
          <a:p>
            <a:pPr marL="0" indent="0">
              <a:buNone/>
            </a:pPr>
            <a:r>
              <a:rPr lang="en-GB" b="0" dirty="0"/>
              <a:t>            browser add-ons, spreadsheet etc.</a:t>
            </a:r>
          </a:p>
          <a:p>
            <a:pPr lvl="1"/>
            <a:r>
              <a:rPr lang="en-GB" sz="2000" b="0" dirty="0"/>
              <a:t>Collections of objects that are developed as a </a:t>
            </a:r>
            <a:r>
              <a:rPr lang="en-GB" sz="2000" b="0" dirty="0">
                <a:highlight>
                  <a:srgbClr val="FFFF00"/>
                </a:highlight>
              </a:rPr>
              <a:t>package</a:t>
            </a:r>
            <a:r>
              <a:rPr lang="en-GB" sz="2000" b="0" dirty="0"/>
              <a:t> to be integrated with a </a:t>
            </a:r>
            <a:r>
              <a:rPr lang="en-GB" sz="2000" b="0" dirty="0">
                <a:highlight>
                  <a:srgbClr val="FFFF00"/>
                </a:highlight>
              </a:rPr>
              <a:t>framework</a:t>
            </a:r>
            <a:r>
              <a:rPr lang="en-GB" sz="2000" b="0" dirty="0"/>
              <a:t> such as .NET or J2EE.</a:t>
            </a:r>
          </a:p>
          <a:p>
            <a:pPr lvl="1"/>
            <a:r>
              <a:rPr lang="en-GB" sz="2000" b="0" dirty="0">
                <a:highlight>
                  <a:srgbClr val="FFFF00"/>
                </a:highlight>
              </a:rPr>
              <a:t>Web services </a:t>
            </a:r>
            <a:r>
              <a:rPr lang="en-GB" sz="2000" b="0" dirty="0"/>
              <a:t>that are developed according to service standards and which are available for </a:t>
            </a:r>
            <a:r>
              <a:rPr lang="en-GB" sz="2000" b="0" dirty="0">
                <a:highlight>
                  <a:srgbClr val="FFFF00"/>
                </a:highlight>
              </a:rPr>
              <a:t>remote invocation</a:t>
            </a:r>
            <a:r>
              <a:rPr lang="en-GB" sz="2000" b="0" dirty="0"/>
              <a:t>. </a:t>
            </a:r>
            <a:endParaRPr lang="en-US" sz="2000" b="0" dirty="0"/>
          </a:p>
          <a:p>
            <a:pPr lvl="1"/>
            <a:endParaRPr lang="en-GB" sz="2000" b="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(1) </a:t>
            </a:r>
            <a:r>
              <a:rPr lang="ko-KR" altLang="en-US"/>
              <a:t>폭포수</a:t>
            </a:r>
            <a:r>
              <a:rPr lang="en-US" altLang="ko-KR"/>
              <a:t>(waterfall) </a:t>
            </a:r>
            <a:r>
              <a:rPr lang="ko-KR" altLang="en-US"/>
              <a:t>모델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884368" cy="503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ko-KR" dirty="0"/>
              <a:t>1970</a:t>
            </a:r>
            <a:r>
              <a:rPr lang="ko-KR" altLang="en-US" dirty="0"/>
              <a:t>년대 소개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/>
              <a:t>항공 방위 소프트웨어 개발 경험으로 습득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각 단계가 다음 단계 시작 전에 끝나야 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err="1"/>
              <a:t>순서적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각 단계 사이에 중첩이나 상호작용이 없음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/>
              <a:t>각 단계의 결과는 다음 단계가 시작 되기 전에 점검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/>
              <a:t>바로 전단계로 피드백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단순하거나 응용 분야를 잘 알고 있는 경우 적합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/>
              <a:t>한 번의 과정</a:t>
            </a:r>
            <a:r>
              <a:rPr lang="en-US" altLang="ko-KR" sz="1800" dirty="0"/>
              <a:t>, </a:t>
            </a:r>
            <a:r>
              <a:rPr lang="ko-KR" altLang="en-US" sz="1800" dirty="0"/>
              <a:t>비전문가가 사용할 시스템 개발에 적합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결과물</a:t>
            </a:r>
            <a:r>
              <a:rPr lang="en-US" altLang="ko-KR" dirty="0"/>
              <a:t>(</a:t>
            </a:r>
            <a:r>
              <a:rPr lang="en-US" altLang="ko-KR" b="0" dirty="0"/>
              <a:t>deliverable</a:t>
            </a:r>
            <a:r>
              <a:rPr lang="en-US" altLang="ko-KR" dirty="0"/>
              <a:t>)</a:t>
            </a:r>
            <a:r>
              <a:rPr lang="ko-KR" altLang="en-US" dirty="0"/>
              <a:t> 정의가 중요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/>
              <a:t>Method(</a:t>
            </a:r>
            <a:r>
              <a:rPr lang="en-US" altLang="ko-KR" b="0" dirty="0"/>
              <a:t>specific tool/procedure</a:t>
            </a:r>
            <a:r>
              <a:rPr lang="en-US" altLang="ko-KR" dirty="0"/>
              <a:t>) vs. Methodology(</a:t>
            </a:r>
            <a:r>
              <a:rPr lang="en-US" altLang="ko-KR" b="0" dirty="0"/>
              <a:t>approach</a:t>
            </a:r>
            <a:r>
              <a:rPr lang="en-US" altLang="ko-KR" dirty="0"/>
              <a:t>)</a:t>
            </a:r>
          </a:p>
        </p:txBody>
      </p:sp>
      <p:sp>
        <p:nvSpPr>
          <p:cNvPr id="14340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폭포수</a:t>
            </a:r>
            <a:r>
              <a:rPr lang="en-US" altLang="ko-KR"/>
              <a:t>(waterfall) </a:t>
            </a:r>
            <a:r>
              <a:rPr lang="ko-KR" altLang="en-US"/>
              <a:t>모델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모델의 단계별 결과물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810528" cy="5026089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94EB1A-43BF-4353-A948-56AE2D6F5DF1}"/>
              </a:ext>
            </a:extLst>
          </p:cNvPr>
          <p:cNvSpPr/>
          <p:nvPr/>
        </p:nvSpPr>
        <p:spPr>
          <a:xfrm>
            <a:off x="2843808" y="980728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6B4C0-D3F0-4387-8236-F48899112328}"/>
              </a:ext>
            </a:extLst>
          </p:cNvPr>
          <p:cNvSpPr/>
          <p:nvPr/>
        </p:nvSpPr>
        <p:spPr>
          <a:xfrm>
            <a:off x="3491880" y="1629470"/>
            <a:ext cx="3816424" cy="43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C74146-714C-4767-B64D-B4556CEF6E14}"/>
              </a:ext>
            </a:extLst>
          </p:cNvPr>
          <p:cNvSpPr/>
          <p:nvPr/>
        </p:nvSpPr>
        <p:spPr>
          <a:xfrm>
            <a:off x="4860032" y="2782268"/>
            <a:ext cx="3456384" cy="163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38D112-26D0-4C7E-B6AF-D14B10D9436B}"/>
              </a:ext>
            </a:extLst>
          </p:cNvPr>
          <p:cNvSpPr/>
          <p:nvPr/>
        </p:nvSpPr>
        <p:spPr>
          <a:xfrm>
            <a:off x="6300192" y="4102228"/>
            <a:ext cx="1800200" cy="163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6A314B-AA18-4DB3-910F-F6F4E42286DC}"/>
              </a:ext>
            </a:extLst>
          </p:cNvPr>
          <p:cNvSpPr/>
          <p:nvPr/>
        </p:nvSpPr>
        <p:spPr>
          <a:xfrm>
            <a:off x="5580112" y="3544840"/>
            <a:ext cx="3456384" cy="29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046341-E55F-4F34-8F81-846E3FA99BDA}"/>
              </a:ext>
            </a:extLst>
          </p:cNvPr>
          <p:cNvSpPr/>
          <p:nvPr/>
        </p:nvSpPr>
        <p:spPr>
          <a:xfrm>
            <a:off x="4211960" y="2224167"/>
            <a:ext cx="3456384" cy="29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2F7149-FABE-47E5-AB4E-FFDB82ABDC54}"/>
              </a:ext>
            </a:extLst>
          </p:cNvPr>
          <p:cNvSpPr/>
          <p:nvPr/>
        </p:nvSpPr>
        <p:spPr>
          <a:xfrm>
            <a:off x="6768244" y="4434013"/>
            <a:ext cx="1800200" cy="37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001000" cy="48990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프로세스가 단순하여 초보자가 쉽게 적용 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중간 산출물이 명확</a:t>
            </a:r>
            <a:r>
              <a:rPr lang="en-US" altLang="ko-KR" sz="1800" dirty="0"/>
              <a:t>, </a:t>
            </a:r>
            <a:r>
              <a:rPr lang="ko-KR" altLang="en-US" sz="1800" dirty="0"/>
              <a:t>관리하기 좋음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코드 생성 전 충분한 연구와 분석 단계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처음 단계의 지나치게 강조하면 코딩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테스트가 지연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각 단계의 전환에 많은 노력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프로토타입과 재사용의 기회가 줄어듦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소용 없는 다종의 문서를 생산할 가능성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이미 잘 알고 있는 문제나 연구 중심 문제에 적합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/>
              <a:t>변화가 적은 프로젝트에 적합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폭포수 모형의 장단점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그외</a:t>
            </a:r>
            <a:r>
              <a:rPr lang="ko-KR" altLang="en-US" dirty="0"/>
              <a:t> 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91BECDD-41BC-4CD2-A035-42238FC7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687352"/>
            <a:ext cx="8229600" cy="5218113"/>
          </a:xfrm>
        </p:spPr>
        <p:txBody>
          <a:bodyPr/>
          <a:lstStyle/>
          <a:p>
            <a:r>
              <a:rPr lang="ko-KR" altLang="en-US" dirty="0"/>
              <a:t>프로토타이핑</a:t>
            </a:r>
            <a:r>
              <a:rPr lang="en-US" altLang="ko-KR" dirty="0"/>
              <a:t>(prototyping)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Unified Process(UP) </a:t>
            </a:r>
          </a:p>
          <a:p>
            <a:r>
              <a:rPr lang="en-US" altLang="ko-KR" dirty="0"/>
              <a:t>RAD</a:t>
            </a:r>
            <a:r>
              <a:rPr lang="ko-KR" altLang="en-US" dirty="0"/>
              <a:t> </a:t>
            </a:r>
            <a:r>
              <a:rPr lang="en-US" altLang="ko-KR" dirty="0"/>
              <a:t>(Rapid</a:t>
            </a:r>
            <a:r>
              <a:rPr lang="ko-KR" altLang="en-US" dirty="0"/>
              <a:t> </a:t>
            </a:r>
            <a:r>
              <a:rPr lang="en-US" altLang="ko-KR" dirty="0"/>
              <a:t>Application Development)</a:t>
            </a:r>
          </a:p>
          <a:p>
            <a:r>
              <a:rPr lang="en-US" altLang="ko-KR" dirty="0"/>
              <a:t>V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/>
              <a:t>애자일</a:t>
            </a:r>
            <a:r>
              <a:rPr lang="en-US" altLang="ko-KR"/>
              <a:t>(Agile)</a:t>
            </a:r>
            <a:r>
              <a:rPr lang="ko-KR" altLang="en-US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en-US" altLang="ko-KR" dirty="0"/>
              <a:t>Extreme Programming, Scrum, </a:t>
            </a:r>
            <a:r>
              <a:rPr lang="en-US" altLang="ko-KR" dirty="0" err="1"/>
              <a:t>Kaban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7FDF-2D36-478D-A232-76D4CB7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아인슈패너 - 비엔나커피 : 네이버 블로그">
            <a:extLst>
              <a:ext uri="{FF2B5EF4-FFF2-40B4-BE49-F238E27FC236}">
                <a16:creationId xmlns:a16="http://schemas.microsoft.com/office/drawing/2014/main" id="{A8B5A6AD-813E-4EF3-8386-C3384809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1"/>
            <a:ext cx="4248472" cy="33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80C99E6-AA72-46D7-8DF4-089E26E6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118" y="663897"/>
            <a:ext cx="8229600" cy="5501407"/>
          </a:xfrm>
        </p:spPr>
        <p:txBody>
          <a:bodyPr/>
          <a:lstStyle/>
          <a:p>
            <a:r>
              <a:rPr lang="en-US" altLang="ko-KR" sz="2400" dirty="0"/>
              <a:t>‘Do it’ </a:t>
            </a:r>
            <a:r>
              <a:rPr lang="ko-KR" altLang="en-US" sz="2400" dirty="0"/>
              <a:t>단계</a:t>
            </a:r>
            <a:endParaRPr lang="en-US" altLang="ko-KR" sz="2400" dirty="0"/>
          </a:p>
          <a:p>
            <a:r>
              <a:rPr lang="ko-KR" altLang="en-US" sz="2400" dirty="0"/>
              <a:t>코딩과 단위 테스트</a:t>
            </a:r>
            <a:endParaRPr lang="en-US" altLang="ko-KR" sz="2400" dirty="0"/>
          </a:p>
          <a:p>
            <a:r>
              <a:rPr lang="ko-KR" altLang="en-US" sz="2400" dirty="0"/>
              <a:t>설계 또는 통합 단계와 겹치기도 함</a:t>
            </a:r>
            <a:endParaRPr lang="en-US" altLang="ko-KR" sz="2400" dirty="0"/>
          </a:p>
          <a:p>
            <a:pPr lvl="1"/>
            <a:r>
              <a:rPr lang="ko-KR" altLang="en-US" sz="2000" dirty="0"/>
              <a:t>전체 일정을 줄이기 위하여</a:t>
            </a:r>
            <a:endParaRPr lang="en-US" altLang="ko-KR" sz="2000" dirty="0"/>
          </a:p>
          <a:p>
            <a:pPr lvl="1"/>
            <a:r>
              <a:rPr lang="ko-KR" altLang="en-US" sz="2000" dirty="0"/>
              <a:t>협력 작업이 필요한 경우</a:t>
            </a:r>
            <a:endParaRPr lang="en-US" altLang="ko-KR" sz="2000" dirty="0"/>
          </a:p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pPr lvl="1"/>
            <a:r>
              <a:rPr lang="ko-KR" altLang="en-US" sz="2000" dirty="0"/>
              <a:t>압력 증가</a:t>
            </a:r>
            <a:endParaRPr lang="en-US" altLang="ko-KR" sz="2000" dirty="0"/>
          </a:p>
          <a:p>
            <a:pPr lvl="1"/>
            <a:r>
              <a:rPr lang="ko-KR" altLang="en-US" sz="2000" dirty="0"/>
              <a:t>최고의 인력 투입</a:t>
            </a:r>
            <a:endParaRPr lang="en-US" altLang="ko-KR" sz="2000" dirty="0"/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이슈</a:t>
            </a:r>
            <a:endParaRPr lang="en-US" altLang="ko-KR" sz="2400" dirty="0"/>
          </a:p>
          <a:p>
            <a:pPr lvl="1"/>
            <a:r>
              <a:rPr lang="en-US" altLang="ko-KR" sz="2400" dirty="0"/>
              <a:t>Last minute change</a:t>
            </a:r>
          </a:p>
          <a:p>
            <a:pPr lvl="1"/>
            <a:r>
              <a:rPr lang="en-US" altLang="ko-KR" sz="2400" dirty="0"/>
              <a:t>Communication overhead</a:t>
            </a:r>
          </a:p>
          <a:p>
            <a:pPr lvl="1"/>
            <a:r>
              <a:rPr lang="ko-KR" altLang="en-US" sz="2400" dirty="0"/>
              <a:t>하청 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통합과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4525"/>
            <a:ext cx="8229600" cy="5218113"/>
          </a:xfrm>
        </p:spPr>
        <p:txBody>
          <a:bodyPr/>
          <a:lstStyle/>
          <a:p>
            <a:r>
              <a:rPr lang="ko-KR" altLang="en-US" sz="2400" dirty="0"/>
              <a:t>병행</a:t>
            </a:r>
            <a:endParaRPr lang="en-US" altLang="ko-KR" sz="2400" dirty="0"/>
          </a:p>
          <a:p>
            <a:pPr lvl="1"/>
            <a:r>
              <a:rPr lang="ko-KR" altLang="en-US" sz="2000" dirty="0"/>
              <a:t>통합해 나가면서 테스트 시작</a:t>
            </a:r>
            <a:endParaRPr lang="en-US" altLang="ko-KR" sz="2000" dirty="0"/>
          </a:p>
          <a:p>
            <a:r>
              <a:rPr lang="ko-KR" altLang="en-US" sz="2400" dirty="0"/>
              <a:t>모듈의 통합으로 시작</a:t>
            </a:r>
            <a:endParaRPr lang="en-US" altLang="ko-KR" sz="2400" dirty="0"/>
          </a:p>
          <a:p>
            <a:r>
              <a:rPr lang="ko-KR" altLang="en-US" sz="2400" dirty="0"/>
              <a:t>점차 완성된 모듈을 추가</a:t>
            </a:r>
            <a:endParaRPr lang="en-US" altLang="ko-KR" sz="2400" dirty="0"/>
          </a:p>
          <a:p>
            <a:r>
              <a:rPr lang="ko-KR" altLang="en-US" sz="2400" dirty="0"/>
              <a:t>통합은 개발자가 주로 담당</a:t>
            </a:r>
            <a:endParaRPr lang="en-US" altLang="ko-KR" sz="2400" dirty="0"/>
          </a:p>
          <a:p>
            <a:r>
              <a:rPr lang="ko-KR" altLang="en-US" sz="2400" dirty="0"/>
              <a:t>통합된 코드의 테스트는 </a:t>
            </a:r>
            <a:r>
              <a:rPr lang="en-US" altLang="ko-KR" sz="2400" dirty="0"/>
              <a:t>QA </a:t>
            </a:r>
            <a:r>
              <a:rPr lang="ko-KR" altLang="en-US" sz="2400" dirty="0"/>
              <a:t>팀이 주로 담당</a:t>
            </a:r>
            <a:endParaRPr lang="en-US" altLang="ko-KR" sz="2400" dirty="0"/>
          </a:p>
          <a:p>
            <a:r>
              <a:rPr lang="ko-KR" altLang="en-US" sz="2400" dirty="0"/>
              <a:t>단계적인 테스트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</a:t>
            </a:r>
            <a:r>
              <a:rPr lang="en-US" altLang="ko-KR" sz="2000" dirty="0"/>
              <a:t>, </a:t>
            </a:r>
            <a:r>
              <a:rPr lang="ko-KR" altLang="en-US" sz="2000" dirty="0"/>
              <a:t>통합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(</a:t>
            </a:r>
            <a:r>
              <a:rPr lang="en-US" altLang="ko-KR" sz="2000" b="0" dirty="0">
                <a:highlight>
                  <a:srgbClr val="FFFF00"/>
                </a:highlight>
              </a:rPr>
              <a:t>end-to-end </a:t>
            </a:r>
            <a:r>
              <a:rPr lang="ko-KR" altLang="en-US" sz="2000" b="0" dirty="0">
                <a:highlight>
                  <a:srgbClr val="FFFF00"/>
                </a:highlight>
              </a:rPr>
              <a:t>테스팅이 목적</a:t>
            </a:r>
            <a:r>
              <a:rPr lang="en-US" altLang="ko-KR" sz="2000" b="0" dirty="0"/>
              <a:t>)</a:t>
            </a:r>
            <a:endParaRPr lang="en-US" altLang="ko-KR" sz="2000" b="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통합과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4525"/>
            <a:ext cx="8229600" cy="5218113"/>
          </a:xfrm>
        </p:spPr>
        <p:txBody>
          <a:bodyPr/>
          <a:lstStyle/>
          <a:p>
            <a:r>
              <a:rPr lang="ko-KR" altLang="en-US" sz="2800" b="0" dirty="0"/>
              <a:t>목적 중심 테스트</a:t>
            </a:r>
            <a:endParaRPr lang="en-US" altLang="ko-KR" sz="2800" b="0" dirty="0"/>
          </a:p>
          <a:p>
            <a:pPr lvl="1"/>
            <a:r>
              <a:rPr lang="ko-KR" altLang="en-US" sz="2400" b="0" dirty="0"/>
              <a:t>스트레스</a:t>
            </a:r>
            <a:r>
              <a:rPr lang="en-US" altLang="ko-KR" sz="2400" b="0" dirty="0"/>
              <a:t>(</a:t>
            </a:r>
            <a:r>
              <a:rPr lang="ko-KR" altLang="en-US" sz="2400" b="0" dirty="0">
                <a:highlight>
                  <a:srgbClr val="FFFF00"/>
                </a:highlight>
              </a:rPr>
              <a:t>과부하</a:t>
            </a:r>
            <a:r>
              <a:rPr lang="en-US" altLang="ko-KR" sz="2400" b="0" dirty="0"/>
              <a:t>)</a:t>
            </a:r>
            <a:r>
              <a:rPr lang="ko-KR" altLang="en-US" sz="2400" b="0" dirty="0"/>
              <a:t> 테스트</a:t>
            </a:r>
            <a:r>
              <a:rPr lang="en-US" altLang="ko-KR" sz="2400" b="0" dirty="0"/>
              <a:t>, </a:t>
            </a:r>
          </a:p>
          <a:p>
            <a:pPr lvl="1"/>
            <a:r>
              <a:rPr lang="ko-KR" altLang="en-US" sz="2400" b="0" dirty="0">
                <a:highlight>
                  <a:srgbClr val="FFFF00"/>
                </a:highlight>
              </a:rPr>
              <a:t>부하 테스팅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성능 테스트와 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신뢰성 테스트 포함</a:t>
            </a:r>
            <a:r>
              <a:rPr lang="en-US" altLang="ko-KR" sz="2400" b="0" dirty="0"/>
              <a:t>)</a:t>
            </a:r>
          </a:p>
          <a:p>
            <a:pPr lvl="1"/>
            <a:r>
              <a:rPr lang="en-US" altLang="ko-KR" sz="2400" b="0" dirty="0"/>
              <a:t>Usability </a:t>
            </a:r>
            <a:r>
              <a:rPr lang="ko-KR" altLang="en-US" sz="2400" b="0" dirty="0"/>
              <a:t>테스트</a:t>
            </a:r>
            <a:endParaRPr lang="en-US" altLang="ko-KR" sz="2400" b="0" dirty="0"/>
          </a:p>
          <a:p>
            <a:pPr lvl="1"/>
            <a:r>
              <a:rPr lang="en-US" altLang="ko-KR" sz="2400" b="0" dirty="0"/>
              <a:t>Regression </a:t>
            </a:r>
            <a:r>
              <a:rPr lang="ko-KR" altLang="en-US" sz="2400" b="0" dirty="0"/>
              <a:t>테스트</a:t>
            </a:r>
            <a:endParaRPr lang="en-US" altLang="ko-KR" sz="2400" b="0" dirty="0"/>
          </a:p>
          <a:p>
            <a:pPr lvl="1"/>
            <a:r>
              <a:rPr lang="ko-KR" altLang="en-US" sz="2400" b="0" dirty="0"/>
              <a:t>베타 테스트</a:t>
            </a:r>
            <a:r>
              <a:rPr lang="en-US" altLang="ko-KR" sz="2400" b="0" dirty="0"/>
              <a:t> vs</a:t>
            </a:r>
            <a:r>
              <a:rPr lang="ko-KR" altLang="en-US" sz="2400" b="0" dirty="0"/>
              <a:t> 알파 테스트</a:t>
            </a:r>
            <a:r>
              <a:rPr lang="en-US" altLang="ko-KR" sz="2400" b="0" dirty="0"/>
              <a:t>.   </a:t>
            </a:r>
          </a:p>
          <a:p>
            <a:pPr lvl="1"/>
            <a:r>
              <a:rPr lang="ko-KR" altLang="en-US" sz="2400" b="0" dirty="0"/>
              <a:t>인수</a:t>
            </a:r>
            <a:r>
              <a:rPr lang="en-US" altLang="ko-KR" sz="2400" b="0" dirty="0"/>
              <a:t>(Acceptance) </a:t>
            </a:r>
            <a:r>
              <a:rPr lang="ko-KR" altLang="en-US" sz="2400" b="0" dirty="0"/>
              <a:t>테스트</a:t>
            </a:r>
            <a:r>
              <a:rPr lang="en-US" altLang="ko-KR" sz="2400" b="0" dirty="0"/>
              <a:t> </a:t>
            </a:r>
            <a:r>
              <a:rPr lang="en-US" altLang="ko-KR" sz="2400" dirty="0"/>
              <a:t>&lt;</a:t>
            </a:r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en-US" altLang="ko-KR" sz="2400" b="0" dirty="0"/>
              <a:t>“functional test”, “acceptance test”, “customer test, “story test”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4759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설치와 유지보수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시스템의 타입에 따라 다른 설치 방법</a:t>
            </a:r>
            <a:endParaRPr lang="en-US" altLang="ko-KR" sz="2800" dirty="0"/>
          </a:p>
          <a:p>
            <a:pPr lvl="1"/>
            <a:r>
              <a:rPr lang="en-US" altLang="ko-KR" sz="2400" dirty="0">
                <a:ea typeface="굴림" pitchFamily="50" charset="-127"/>
              </a:rPr>
              <a:t>Web-based, CD-ROM, in-house, etc.</a:t>
            </a:r>
          </a:p>
          <a:p>
            <a:r>
              <a:rPr lang="ko-KR" altLang="en-US" sz="2800" dirty="0"/>
              <a:t>이전</a:t>
            </a:r>
            <a:r>
              <a:rPr lang="en-US" altLang="ko-KR" sz="2800" dirty="0"/>
              <a:t>(Migration) </a:t>
            </a:r>
            <a:r>
              <a:rPr lang="ko-KR" altLang="en-US" sz="2800" dirty="0"/>
              <a:t>정책</a:t>
            </a:r>
            <a:r>
              <a:rPr lang="en-US" altLang="ko-KR" sz="2800" dirty="0"/>
              <a:t>: </a:t>
            </a:r>
            <a:r>
              <a:rPr lang="en-US" altLang="ko-KR" sz="2800" b="0" dirty="0">
                <a:highlight>
                  <a:srgbClr val="FFFF00"/>
                </a:highlight>
              </a:rPr>
              <a:t>data, account, function</a:t>
            </a:r>
          </a:p>
          <a:p>
            <a:r>
              <a:rPr lang="ko-KR" altLang="en-US" sz="2800" dirty="0"/>
              <a:t>시스템 사용을 시작하게 하는 방법</a:t>
            </a:r>
            <a:endParaRPr lang="en-US" altLang="ko-KR" sz="2800" dirty="0"/>
          </a:p>
          <a:p>
            <a:pPr lvl="1"/>
            <a:r>
              <a:rPr lang="ko-KR" altLang="en-US" sz="2400" dirty="0"/>
              <a:t>병행 운용 </a:t>
            </a:r>
            <a:r>
              <a:rPr lang="en-US" altLang="ko-KR" sz="2400" dirty="0"/>
              <a:t>(</a:t>
            </a:r>
            <a:r>
              <a:rPr lang="ko-KR" altLang="en-US" sz="2400" b="0" dirty="0">
                <a:highlight>
                  <a:srgbClr val="FFFF00"/>
                </a:highlight>
              </a:rPr>
              <a:t>구 시스템과의</a:t>
            </a:r>
            <a:r>
              <a:rPr lang="en-US" altLang="ko-KR" sz="2400" dirty="0"/>
              <a:t>)</a:t>
            </a:r>
          </a:p>
          <a:p>
            <a:r>
              <a:rPr lang="ko-KR" altLang="en-US" sz="2800" dirty="0"/>
              <a:t>설치는 개발 프로젝트의 일부</a:t>
            </a:r>
            <a:r>
              <a:rPr lang="en-US" altLang="ko-KR" sz="2800" dirty="0"/>
              <a:t>, </a:t>
            </a:r>
            <a:r>
              <a:rPr lang="ko-KR" altLang="en-US" sz="2800" dirty="0"/>
              <a:t>유지보수는 별개</a:t>
            </a:r>
            <a:endParaRPr lang="en-US" altLang="ko-KR" sz="2800" dirty="0"/>
          </a:p>
          <a:p>
            <a:r>
              <a:rPr lang="ko-KR" altLang="en-US" sz="2800" dirty="0"/>
              <a:t>유지보수</a:t>
            </a:r>
            <a:endParaRPr lang="en-US" altLang="ko-KR" sz="2800" dirty="0"/>
          </a:p>
          <a:p>
            <a:pPr lvl="1"/>
            <a:r>
              <a:rPr lang="ko-KR" altLang="en-US" sz="2400" dirty="0"/>
              <a:t>결함을 고침</a:t>
            </a:r>
            <a:endParaRPr lang="en-US" altLang="ko-KR" sz="2400" dirty="0"/>
          </a:p>
          <a:p>
            <a:pPr lvl="1"/>
            <a:r>
              <a:rPr lang="ko-KR" altLang="en-US" sz="2400" dirty="0"/>
              <a:t>새 기능 추가</a:t>
            </a:r>
            <a:endParaRPr lang="en-US" altLang="ko-KR" sz="2400" dirty="0"/>
          </a:p>
          <a:p>
            <a:pPr lvl="1"/>
            <a:r>
              <a:rPr lang="ko-KR" altLang="en-US" sz="2400" dirty="0"/>
              <a:t>성능 추가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0060" y="184503"/>
            <a:ext cx="5328592" cy="288032"/>
          </a:xfrm>
        </p:spPr>
        <p:txBody>
          <a:bodyPr/>
          <a:lstStyle/>
          <a:p>
            <a:r>
              <a:rPr lang="en-GB" dirty="0"/>
              <a:t>  Software Process Models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305C6B-08E4-4251-86C6-9BA667C26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144000" cy="52181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Specification(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명세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소프트웨어가 어떤 기능을 해야 하는지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정리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Design and Implementation(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설계 및 개발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Validation(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검증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고객이 원하는 대로 만들어졌는지 검증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Evolution(</a:t>
            </a:r>
            <a:r>
              <a:rPr lang="ko-KR" altLang="en-US" sz="2800" b="1" i="0" dirty="0">
                <a:solidFill>
                  <a:srgbClr val="212529"/>
                </a:solidFill>
                <a:effectLst/>
                <a:latin typeface="-apple-system"/>
              </a:rPr>
              <a:t>진화</a:t>
            </a: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고객의 요구 변화에 맞추어 수정</a:t>
            </a:r>
            <a:endParaRPr lang="en-US" altLang="ko-KR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GB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 model classification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08050"/>
            <a:ext cx="8928992" cy="5218113"/>
          </a:xfrm>
        </p:spPr>
        <p:txBody>
          <a:bodyPr/>
          <a:lstStyle/>
          <a:p>
            <a:r>
              <a:rPr lang="en-GB" sz="2800" dirty="0"/>
              <a:t>The waterfall model (</a:t>
            </a:r>
            <a:r>
              <a:rPr lang="en-US" altLang="ko-KR" sz="2800" dirty="0"/>
              <a:t>or cascade model)</a:t>
            </a:r>
            <a:endParaRPr lang="en-GB" sz="2800" dirty="0"/>
          </a:p>
          <a:p>
            <a:pPr lvl="1"/>
            <a:r>
              <a:rPr lang="en-GB" sz="2400" b="0" dirty="0">
                <a:highlight>
                  <a:srgbClr val="FFFF00"/>
                </a:highlight>
              </a:rPr>
              <a:t>Plan-driven</a:t>
            </a:r>
            <a:r>
              <a:rPr lang="en-GB" sz="2400" b="0" dirty="0"/>
              <a:t> model. Separate and distinct phases of specification and development.</a:t>
            </a:r>
          </a:p>
          <a:p>
            <a:r>
              <a:rPr lang="en-GB" sz="2800" dirty="0"/>
              <a:t>Incremental development</a:t>
            </a:r>
          </a:p>
          <a:p>
            <a:pPr lvl="1"/>
            <a:r>
              <a:rPr lang="en-GB" sz="2400" b="0" dirty="0"/>
              <a:t>Specification, development and validation are </a:t>
            </a:r>
            <a:r>
              <a:rPr lang="en-GB" sz="2400" b="0" dirty="0">
                <a:highlight>
                  <a:srgbClr val="FFFF00"/>
                </a:highlight>
              </a:rPr>
              <a:t>interleaved</a:t>
            </a:r>
            <a:r>
              <a:rPr lang="en-GB" sz="2400" b="0" dirty="0"/>
              <a:t>. May be plan-driven or agile.</a:t>
            </a:r>
          </a:p>
          <a:p>
            <a:r>
              <a:rPr lang="en-GB" sz="2800" dirty="0"/>
              <a:t>Integration and configuration</a:t>
            </a:r>
          </a:p>
          <a:p>
            <a:pPr lvl="1"/>
            <a:r>
              <a:rPr lang="en-GB" sz="2400" b="0" dirty="0"/>
              <a:t>The system is assembled from </a:t>
            </a:r>
            <a:r>
              <a:rPr lang="en-GB" sz="2400" b="0" dirty="0">
                <a:highlight>
                  <a:srgbClr val="FFFF00"/>
                </a:highlight>
              </a:rPr>
              <a:t>existing configurable components</a:t>
            </a:r>
            <a:r>
              <a:rPr lang="en-GB" sz="2400" b="0" dirty="0"/>
              <a:t>. May be plan-driven or agile.</a:t>
            </a:r>
          </a:p>
          <a:p>
            <a:r>
              <a:rPr lang="en-GB" sz="2800" b="0" dirty="0"/>
              <a:t>In practice, most large systems are developed using a process that incorporates elements from all of </a:t>
            </a:r>
            <a:r>
              <a:rPr lang="en-GB" sz="2800" b="0" dirty="0" err="1"/>
              <a:t>theprocess</a:t>
            </a:r>
            <a:r>
              <a:rPr lang="en-GB" sz="2800" b="0" dirty="0"/>
              <a:t>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5">
                <a:extLst>
                  <a:ext uri="{FF2B5EF4-FFF2-40B4-BE49-F238E27FC236}">
                    <a16:creationId xmlns:a16="http://schemas.microsoft.com/office/drawing/2014/main" id="{5D144BFB-3E56-FF77-82C5-B9C5F5251E16}"/>
                  </a:ext>
                </a:extLst>
              </p14:cNvPr>
              <p14:cNvContentPartPr/>
              <p14:nvPr/>
            </p14:nvContentPartPr>
            <p14:xfrm>
              <a:off x="5832792" y="3650057"/>
              <a:ext cx="90000" cy="155880"/>
            </p14:xfrm>
          </p:contentPart>
        </mc:Choice>
        <mc:Fallback xmlns="">
          <p:pic>
            <p:nvPicPr>
              <p:cNvPr id="5" name="잉크 5">
                <a:extLst>
                  <a:ext uri="{FF2B5EF4-FFF2-40B4-BE49-F238E27FC236}">
                    <a16:creationId xmlns:a16="http://schemas.microsoft.com/office/drawing/2014/main" id="{5D144BFB-3E56-FF77-82C5-B9C5F5251E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3792" y="3641417"/>
                <a:ext cx="107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10">
                <a:extLst>
                  <a:ext uri="{FF2B5EF4-FFF2-40B4-BE49-F238E27FC236}">
                    <a16:creationId xmlns:a16="http://schemas.microsoft.com/office/drawing/2014/main" id="{F3FDFD97-5466-2F52-CCB2-E964ADEECDF8}"/>
                  </a:ext>
                </a:extLst>
              </p14:cNvPr>
              <p14:cNvContentPartPr/>
              <p14:nvPr/>
            </p14:nvContentPartPr>
            <p14:xfrm>
              <a:off x="5901552" y="3632777"/>
              <a:ext cx="70200" cy="277920"/>
            </p14:xfrm>
          </p:contentPart>
        </mc:Choice>
        <mc:Fallback xmlns="">
          <p:pic>
            <p:nvPicPr>
              <p:cNvPr id="8" name="잉크 10">
                <a:extLst>
                  <a:ext uri="{FF2B5EF4-FFF2-40B4-BE49-F238E27FC236}">
                    <a16:creationId xmlns:a16="http://schemas.microsoft.com/office/drawing/2014/main" id="{F3FDFD97-5466-2F52-CCB2-E964ADEECD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2867" y="3623789"/>
                <a:ext cx="87931" cy="29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DC04F76-25B3-ABD1-3A9C-91A6A41BAB36}"/>
                  </a:ext>
                </a:extLst>
              </p14:cNvPr>
              <p14:cNvContentPartPr/>
              <p14:nvPr/>
            </p14:nvContentPartPr>
            <p14:xfrm>
              <a:off x="5908752" y="3605777"/>
              <a:ext cx="235080" cy="267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DC04F76-25B3-ABD1-3A9C-91A6A41BAB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9752" y="3596777"/>
                <a:ext cx="252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4">
                <a:extLst>
                  <a:ext uri="{FF2B5EF4-FFF2-40B4-BE49-F238E27FC236}">
                    <a16:creationId xmlns:a16="http://schemas.microsoft.com/office/drawing/2014/main" id="{AA6C30E6-60DB-66CC-2A8D-FD5D480FE8F4}"/>
                  </a:ext>
                </a:extLst>
              </p14:cNvPr>
              <p14:cNvContentPartPr/>
              <p14:nvPr/>
            </p14:nvContentPartPr>
            <p14:xfrm>
              <a:off x="6174072" y="3548537"/>
              <a:ext cx="700560" cy="287640"/>
            </p14:xfrm>
          </p:contentPart>
        </mc:Choice>
        <mc:Fallback xmlns="">
          <p:pic>
            <p:nvPicPr>
              <p:cNvPr id="14" name="잉크 14">
                <a:extLst>
                  <a:ext uri="{FF2B5EF4-FFF2-40B4-BE49-F238E27FC236}">
                    <a16:creationId xmlns:a16="http://schemas.microsoft.com/office/drawing/2014/main" id="{AA6C30E6-60DB-66CC-2A8D-FD5D480FE8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5072" y="3539897"/>
                <a:ext cx="718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7">
                <a:extLst>
                  <a:ext uri="{FF2B5EF4-FFF2-40B4-BE49-F238E27FC236}">
                    <a16:creationId xmlns:a16="http://schemas.microsoft.com/office/drawing/2014/main" id="{4B23C9DA-8F37-DFBE-3000-C90549C7C326}"/>
                  </a:ext>
                </a:extLst>
              </p14:cNvPr>
              <p14:cNvContentPartPr/>
              <p14:nvPr/>
            </p14:nvContentPartPr>
            <p14:xfrm>
              <a:off x="6922512" y="3462137"/>
              <a:ext cx="523440" cy="282600"/>
            </p14:xfrm>
          </p:contentPart>
        </mc:Choice>
        <mc:Fallback xmlns="">
          <p:pic>
            <p:nvPicPr>
              <p:cNvPr id="17" name="잉크 17">
                <a:extLst>
                  <a:ext uri="{FF2B5EF4-FFF2-40B4-BE49-F238E27FC236}">
                    <a16:creationId xmlns:a16="http://schemas.microsoft.com/office/drawing/2014/main" id="{4B23C9DA-8F37-DFBE-3000-C90549C7C3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3512" y="3453137"/>
                <a:ext cx="5410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20">
                <a:extLst>
                  <a:ext uri="{FF2B5EF4-FFF2-40B4-BE49-F238E27FC236}">
                    <a16:creationId xmlns:a16="http://schemas.microsoft.com/office/drawing/2014/main" id="{71C93B77-1C43-4DD9-9EB2-5C867BAAD8F1}"/>
                  </a:ext>
                </a:extLst>
              </p14:cNvPr>
              <p14:cNvContentPartPr/>
              <p14:nvPr/>
            </p14:nvContentPartPr>
            <p14:xfrm>
              <a:off x="7342632" y="3397337"/>
              <a:ext cx="718560" cy="286920"/>
            </p14:xfrm>
          </p:contentPart>
        </mc:Choice>
        <mc:Fallback xmlns="">
          <p:pic>
            <p:nvPicPr>
              <p:cNvPr id="20" name="잉크 20">
                <a:extLst>
                  <a:ext uri="{FF2B5EF4-FFF2-40B4-BE49-F238E27FC236}">
                    <a16:creationId xmlns:a16="http://schemas.microsoft.com/office/drawing/2014/main" id="{71C93B77-1C43-4DD9-9EB2-5C867BAAD8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3992" y="3388697"/>
                <a:ext cx="7362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96614A5-AFD1-52F5-050E-C0F713F618C3}"/>
                  </a:ext>
                </a:extLst>
              </p14:cNvPr>
              <p14:cNvContentPartPr/>
              <p14:nvPr/>
            </p14:nvContentPartPr>
            <p14:xfrm>
              <a:off x="8042832" y="3319577"/>
              <a:ext cx="472680" cy="2300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96614A5-AFD1-52F5-050E-C0F713F618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34192" y="3310937"/>
                <a:ext cx="4903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잉크 24">
                <a:extLst>
                  <a:ext uri="{FF2B5EF4-FFF2-40B4-BE49-F238E27FC236}">
                    <a16:creationId xmlns:a16="http://schemas.microsoft.com/office/drawing/2014/main" id="{DC6E1ED0-8D74-A9A9-8FA8-D681757F88F9}"/>
                  </a:ext>
                </a:extLst>
              </p14:cNvPr>
              <p14:cNvContentPartPr/>
              <p14:nvPr/>
            </p14:nvContentPartPr>
            <p14:xfrm>
              <a:off x="5978434" y="4537432"/>
              <a:ext cx="134280" cy="158040"/>
            </p14:xfrm>
          </p:contentPart>
        </mc:Choice>
        <mc:Fallback xmlns="">
          <p:pic>
            <p:nvPicPr>
              <p:cNvPr id="24" name="잉크 24">
                <a:extLst>
                  <a:ext uri="{FF2B5EF4-FFF2-40B4-BE49-F238E27FC236}">
                    <a16:creationId xmlns:a16="http://schemas.microsoft.com/office/drawing/2014/main" id="{DC6E1ED0-8D74-A9A9-8FA8-D681757F88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9434" y="4528792"/>
                <a:ext cx="151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잉크 28">
                <a:extLst>
                  <a:ext uri="{FF2B5EF4-FFF2-40B4-BE49-F238E27FC236}">
                    <a16:creationId xmlns:a16="http://schemas.microsoft.com/office/drawing/2014/main" id="{AC60B43A-EEE2-6651-8C64-440EA86B17FB}"/>
                  </a:ext>
                </a:extLst>
              </p14:cNvPr>
              <p14:cNvContentPartPr/>
              <p14:nvPr/>
            </p14:nvContentPartPr>
            <p14:xfrm>
              <a:off x="6063394" y="4514032"/>
              <a:ext cx="639720" cy="267480"/>
            </p14:xfrm>
          </p:contentPart>
        </mc:Choice>
        <mc:Fallback xmlns="">
          <p:pic>
            <p:nvPicPr>
              <p:cNvPr id="28" name="잉크 28">
                <a:extLst>
                  <a:ext uri="{FF2B5EF4-FFF2-40B4-BE49-F238E27FC236}">
                    <a16:creationId xmlns:a16="http://schemas.microsoft.com/office/drawing/2014/main" id="{AC60B43A-EEE2-6651-8C64-440EA86B17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54749" y="4505032"/>
                <a:ext cx="65737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잉크 31">
                <a:extLst>
                  <a:ext uri="{FF2B5EF4-FFF2-40B4-BE49-F238E27FC236}">
                    <a16:creationId xmlns:a16="http://schemas.microsoft.com/office/drawing/2014/main" id="{F99FE2E6-0546-3ECE-8EC5-D933FE65E9B2}"/>
                  </a:ext>
                </a:extLst>
              </p14:cNvPr>
              <p14:cNvContentPartPr/>
              <p14:nvPr/>
            </p14:nvContentPartPr>
            <p14:xfrm>
              <a:off x="6940354" y="4483792"/>
              <a:ext cx="578880" cy="304920"/>
            </p14:xfrm>
          </p:contentPart>
        </mc:Choice>
        <mc:Fallback xmlns="">
          <p:pic>
            <p:nvPicPr>
              <p:cNvPr id="31" name="잉크 31">
                <a:extLst>
                  <a:ext uri="{FF2B5EF4-FFF2-40B4-BE49-F238E27FC236}">
                    <a16:creationId xmlns:a16="http://schemas.microsoft.com/office/drawing/2014/main" id="{F99FE2E6-0546-3ECE-8EC5-D933FE65E9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354" y="4475152"/>
                <a:ext cx="5965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잉크 34">
                <a:extLst>
                  <a:ext uri="{FF2B5EF4-FFF2-40B4-BE49-F238E27FC236}">
                    <a16:creationId xmlns:a16="http://schemas.microsoft.com/office/drawing/2014/main" id="{D9702337-7EC8-597D-DDCE-999FA9D992F0}"/>
                  </a:ext>
                </a:extLst>
              </p14:cNvPr>
              <p14:cNvContentPartPr/>
              <p14:nvPr/>
            </p14:nvContentPartPr>
            <p14:xfrm>
              <a:off x="7397554" y="4476232"/>
              <a:ext cx="595800" cy="338400"/>
            </p14:xfrm>
          </p:contentPart>
        </mc:Choice>
        <mc:Fallback xmlns="">
          <p:pic>
            <p:nvPicPr>
              <p:cNvPr id="34" name="잉크 34">
                <a:extLst>
                  <a:ext uri="{FF2B5EF4-FFF2-40B4-BE49-F238E27FC236}">
                    <a16:creationId xmlns:a16="http://schemas.microsoft.com/office/drawing/2014/main" id="{D9702337-7EC8-597D-DDCE-999FA9D992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88549" y="4467592"/>
                <a:ext cx="613451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BB65459-1147-AABD-DA37-5345ABA34FE9}"/>
                  </a:ext>
                </a:extLst>
              </p14:cNvPr>
              <p14:cNvContentPartPr/>
              <p14:nvPr/>
            </p14:nvContentPartPr>
            <p14:xfrm>
              <a:off x="7837114" y="4517272"/>
              <a:ext cx="488880" cy="28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BB65459-1147-AABD-DA37-5345ABA34F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28474" y="4508632"/>
                <a:ext cx="50652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8193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z="2800" dirty="0"/>
              <a:t>The waterfall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80" y="853188"/>
            <a:ext cx="7884368" cy="503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D4972-AD7A-4F97-BCBA-5B141CA0BE7F}"/>
              </a:ext>
            </a:extLst>
          </p:cNvPr>
          <p:cNvSpPr txBox="1"/>
          <p:nvPr/>
        </p:nvSpPr>
        <p:spPr>
          <a:xfrm>
            <a:off x="107504" y="4149080"/>
            <a:ext cx="4968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보통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hardware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개발 관련 분야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임베디드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나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보안 관련 분야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규모가 큰 프로젝트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여러 단체 참여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),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대기업 등에서 자주 사용하는 방법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411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1C40-D901-4593-A108-55F6630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Incremental development</a:t>
            </a:r>
            <a:endParaRPr lang="ko-KR" altLang="en-US"/>
          </a:p>
        </p:txBody>
      </p:sp>
      <p:pic>
        <p:nvPicPr>
          <p:cNvPr id="4" name="Picture 3" descr="2.2 Incremental-dev.eps">
            <a:extLst>
              <a:ext uri="{FF2B5EF4-FFF2-40B4-BE49-F238E27FC236}">
                <a16:creationId xmlns:a16="http://schemas.microsoft.com/office/drawing/2014/main" id="{E57D07BE-012D-4ADD-8CE0-EED0B8C9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19249"/>
            <a:ext cx="7517728" cy="4051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3C03F-DF4E-402C-9020-2B9467305692}"/>
              </a:ext>
            </a:extLst>
          </p:cNvPr>
          <p:cNvSpPr txBox="1"/>
          <p:nvPr/>
        </p:nvSpPr>
        <p:spPr>
          <a:xfrm>
            <a:off x="122460" y="4679954"/>
            <a:ext cx="9021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2400" b="1" dirty="0"/>
              <a:t>- 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requirement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변화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customer feedback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에 대응하기 쉬움</a:t>
            </a:r>
            <a:r>
              <a:rPr lang="en-US" altLang="ko-KR" sz="2400" b="1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새로운 기능이 추가될 때마다 시스템 구조는 약화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Agile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방식 에 사용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(Plan-based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방식에도  사용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: version up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계획 미리 세움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rgbClr val="212529"/>
              </a:solidFill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89445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21043</TotalTime>
  <Words>727</Words>
  <Application>Microsoft Office PowerPoint</Application>
  <PresentationFormat>화면 슬라이드 쇼(4:3)</PresentationFormat>
  <Paragraphs>127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-apple-system</vt:lpstr>
      <vt:lpstr>굴림</vt:lpstr>
      <vt:lpstr>맑은 고딕</vt:lpstr>
      <vt:lpstr>-윤고딕140</vt:lpstr>
      <vt:lpstr>Arial</vt:lpstr>
      <vt:lpstr>Wingdings</vt:lpstr>
      <vt:lpstr>기본 디자인</vt:lpstr>
      <vt:lpstr>설계</vt:lpstr>
      <vt:lpstr>구현</vt:lpstr>
      <vt:lpstr>통합과 테스트</vt:lpstr>
      <vt:lpstr>통합과 테스트</vt:lpstr>
      <vt:lpstr>설치와 유지보수</vt:lpstr>
      <vt:lpstr>  Software Process Models</vt:lpstr>
      <vt:lpstr>Software process model classification</vt:lpstr>
      <vt:lpstr>The waterfall model</vt:lpstr>
      <vt:lpstr>Incremental development</vt:lpstr>
      <vt:lpstr>Integration and configuration</vt:lpstr>
      <vt:lpstr>PowerPoint 프레젠테이션</vt:lpstr>
      <vt:lpstr>(1) 폭포수(waterfall) 모델</vt:lpstr>
      <vt:lpstr>폭포수(waterfall) 모델</vt:lpstr>
      <vt:lpstr>폭포수 모델의 단계별 결과물 </vt:lpstr>
      <vt:lpstr>폭포수 모형의 장단점</vt:lpstr>
      <vt:lpstr>그외 모델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1987</cp:revision>
  <dcterms:created xsi:type="dcterms:W3CDTF">2008-11-11T15:04:27Z</dcterms:created>
  <dcterms:modified xsi:type="dcterms:W3CDTF">2023-10-05T02:24:56Z</dcterms:modified>
</cp:coreProperties>
</file>