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8" r:id="rId2"/>
    <p:sldId id="511" r:id="rId3"/>
    <p:sldId id="550" r:id="rId4"/>
    <p:sldId id="512" r:id="rId5"/>
    <p:sldId id="513" r:id="rId6"/>
    <p:sldId id="514" r:id="rId7"/>
    <p:sldId id="515" r:id="rId8"/>
    <p:sldId id="546" r:id="rId9"/>
    <p:sldId id="516" r:id="rId10"/>
    <p:sldId id="552" r:id="rId11"/>
    <p:sldId id="517" r:id="rId12"/>
    <p:sldId id="549" r:id="rId13"/>
    <p:sldId id="518" r:id="rId14"/>
    <p:sldId id="553" r:id="rId15"/>
    <p:sldId id="519" r:id="rId16"/>
    <p:sldId id="520" r:id="rId17"/>
    <p:sldId id="554" r:id="rId18"/>
    <p:sldId id="530" r:id="rId19"/>
    <p:sldId id="547" r:id="rId20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899B31"/>
    <a:srgbClr val="FFCF89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37B72-365F-4D24-A934-E04214B5AA87}" v="1" dt="2023-10-12T02:12:58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4E937B72-365F-4D24-A934-E04214B5AA87}"/>
    <pc:docChg chg="modNotesMaster modHandout">
      <pc:chgData name="이준용" userId="b91c6c07-188f-4757-9924-c4a4872845a3" providerId="ADAL" clId="{4E937B72-365F-4D24-A934-E04214B5AA87}" dt="2023-10-12T02:12:58.731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001000" cy="5254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dirty="0"/>
              <a:t>Rapid Prototyping Model</a:t>
            </a:r>
          </a:p>
        </p:txBody>
      </p:sp>
      <p:sp>
        <p:nvSpPr>
          <p:cNvPr id="1742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(2) </a:t>
            </a:r>
            <a:r>
              <a:rPr lang="ko-KR" altLang="en-US"/>
              <a:t>프로토타이핑 모델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52" y="1665386"/>
            <a:ext cx="7145809" cy="419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32F429-5107-4C46-8435-C981B895F3A1}"/>
              </a:ext>
            </a:extLst>
          </p:cNvPr>
          <p:cNvSpPr txBox="1"/>
          <p:nvPr/>
        </p:nvSpPr>
        <p:spPr>
          <a:xfrm>
            <a:off x="3959932" y="25884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A1F656-C34F-452A-9BCA-D783FB93C9B6}"/>
              </a:ext>
            </a:extLst>
          </p:cNvPr>
          <p:cNvCxnSpPr>
            <a:cxnSpLocks/>
          </p:cNvCxnSpPr>
          <p:nvPr/>
        </p:nvCxnSpPr>
        <p:spPr>
          <a:xfrm flipH="1">
            <a:off x="3959932" y="2962019"/>
            <a:ext cx="409446" cy="613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319DD-C2D3-4225-AC08-5157341544EC}"/>
              </a:ext>
            </a:extLst>
          </p:cNvPr>
          <p:cNvSpPr txBox="1"/>
          <p:nvPr/>
        </p:nvSpPr>
        <p:spPr>
          <a:xfrm>
            <a:off x="4139952" y="80157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동기</a:t>
            </a:r>
            <a:r>
              <a:rPr lang="en-US" altLang="ko-KR" sz="2800" dirty="0"/>
              <a:t>: </a:t>
            </a:r>
            <a:r>
              <a:rPr lang="ko-KR" altLang="en-US" sz="2800" dirty="0"/>
              <a:t>사용자가 한꺼번에  완전한 요구를 낼 수가 없기에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3348-F268-4AF9-AD21-33BC07FE501A}"/>
              </a:ext>
            </a:extLst>
          </p:cNvPr>
          <p:cNvSpPr txBox="1"/>
          <p:nvPr/>
        </p:nvSpPr>
        <p:spPr>
          <a:xfrm>
            <a:off x="4951595" y="1755685"/>
            <a:ext cx="41764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800" dirty="0">
                <a:highlight>
                  <a:srgbClr val="FFFF00"/>
                </a:highlight>
              </a:rPr>
              <a:t>쓰고 버리는</a:t>
            </a:r>
            <a:r>
              <a:rPr lang="en-US" altLang="ko-KR" sz="2800" dirty="0">
                <a:highlight>
                  <a:srgbClr val="FFFF00"/>
                </a:highlight>
              </a:rPr>
              <a:t>(throwaway)</a:t>
            </a:r>
            <a:r>
              <a:rPr lang="ko-KR" altLang="en-US" sz="2800" dirty="0">
                <a:highlight>
                  <a:srgbClr val="FFFF00"/>
                </a:highlight>
              </a:rPr>
              <a:t> 프로토타입</a:t>
            </a:r>
            <a:r>
              <a:rPr lang="en-US" altLang="ko-KR" sz="2800" dirty="0"/>
              <a:t>. (</a:t>
            </a:r>
            <a:r>
              <a:rPr lang="ko-KR" altLang="en-US" sz="2800" dirty="0"/>
              <a:t>예외처리</a:t>
            </a:r>
            <a:r>
              <a:rPr lang="en-US" altLang="ko-KR" sz="2800" dirty="0"/>
              <a:t>, </a:t>
            </a:r>
            <a:r>
              <a:rPr lang="ko-KR" altLang="en-US" sz="2800" dirty="0"/>
              <a:t>표준준수 등 관련 코드는 제외시킴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- </a:t>
            </a:r>
            <a:r>
              <a:rPr lang="ko-KR" altLang="en-US" sz="2800" dirty="0">
                <a:highlight>
                  <a:srgbClr val="FFFF00"/>
                </a:highlight>
              </a:rPr>
              <a:t>진화적</a:t>
            </a:r>
            <a:r>
              <a:rPr lang="en-US" altLang="ko-KR" sz="2800" dirty="0">
                <a:highlight>
                  <a:srgbClr val="FFFF00"/>
                </a:highlight>
              </a:rPr>
              <a:t>(evolutionary)</a:t>
            </a:r>
            <a:r>
              <a:rPr lang="ko-KR" altLang="en-US" sz="2800" dirty="0">
                <a:highlight>
                  <a:srgbClr val="FFFF00"/>
                </a:highlight>
              </a:rPr>
              <a:t> 프로토타입</a:t>
            </a:r>
            <a:endParaRPr lang="en-US" altLang="ko-KR" sz="2800" dirty="0">
              <a:highlight>
                <a:srgbClr val="FFFF00"/>
              </a:highlight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507288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 dirty="0"/>
              <a:t>각 주기의 진화 단계들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dirty="0"/>
              <a:t>계획 수립</a:t>
            </a:r>
            <a:r>
              <a:rPr lang="en-US" altLang="ko-KR" sz="2400" dirty="0"/>
              <a:t>(planning): </a:t>
            </a:r>
            <a:r>
              <a:rPr lang="ko-KR" altLang="en-US" sz="2400" dirty="0"/>
              <a:t>목표</a:t>
            </a:r>
            <a:r>
              <a:rPr lang="en-US" altLang="ko-KR" sz="2400" dirty="0"/>
              <a:t>, </a:t>
            </a:r>
            <a:r>
              <a:rPr lang="ko-KR" altLang="en-US" sz="2400" dirty="0"/>
              <a:t>기능 선택</a:t>
            </a:r>
            <a:r>
              <a:rPr lang="en-US" altLang="ko-KR" sz="2400" dirty="0"/>
              <a:t>, </a:t>
            </a:r>
            <a:r>
              <a:rPr lang="ko-KR" altLang="en-US" sz="2400" dirty="0"/>
              <a:t>제약 조건의 결정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dirty="0"/>
              <a:t>위험 분석</a:t>
            </a:r>
            <a:r>
              <a:rPr lang="en-US" altLang="ko-KR" sz="2400" dirty="0"/>
              <a:t>(risk analysis): </a:t>
            </a:r>
            <a:r>
              <a:rPr lang="ko-KR" altLang="en-US" sz="2400" dirty="0"/>
              <a:t>기능 선택의 우선순위</a:t>
            </a:r>
            <a:r>
              <a:rPr lang="en-US" altLang="ko-KR" sz="2400" dirty="0"/>
              <a:t>, </a:t>
            </a:r>
            <a:r>
              <a:rPr lang="ko-KR" altLang="en-US" sz="2400" dirty="0"/>
              <a:t>위험요소의 분석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dirty="0"/>
              <a:t>개발</a:t>
            </a:r>
            <a:r>
              <a:rPr lang="en-US" altLang="ko-KR" sz="2400" dirty="0"/>
              <a:t>(engineering): </a:t>
            </a:r>
            <a:r>
              <a:rPr lang="ko-KR" altLang="en-US" sz="2400" dirty="0"/>
              <a:t>선택된 기능의 개발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dirty="0"/>
              <a:t>평가</a:t>
            </a:r>
            <a:r>
              <a:rPr lang="en-US" altLang="ko-KR" sz="2400" dirty="0"/>
              <a:t>(evaluation): </a:t>
            </a:r>
            <a:r>
              <a:rPr lang="ko-KR" altLang="en-US" sz="2400" dirty="0"/>
              <a:t>개발 결과의 평가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나선형</a:t>
            </a:r>
            <a:r>
              <a:rPr lang="en-US" altLang="ko-KR"/>
              <a:t>(spiral) </a:t>
            </a:r>
            <a:r>
              <a:rPr lang="ko-KR" altLang="en-US"/>
              <a:t>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72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9943"/>
            <a:ext cx="9875440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ko-KR" altLang="en-US" sz="2800" dirty="0"/>
              <a:t>장점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대규모 시스템 개발에 적합 </a:t>
            </a:r>
            <a:r>
              <a:rPr lang="en-US" altLang="ko-KR" sz="2400" b="0" dirty="0"/>
              <a:t>- risk reduction mechanism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반복적인 개발 및 테스트 </a:t>
            </a:r>
            <a:r>
              <a:rPr lang="en-US" altLang="ko-KR" sz="2400" b="0" dirty="0"/>
              <a:t>- </a:t>
            </a:r>
            <a:r>
              <a:rPr lang="ko-KR" altLang="en-US" sz="2400" b="0" dirty="0"/>
              <a:t>강인성 향상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한 사이클에 추가 못한 기능은 다음 단계에 추가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800" dirty="0"/>
              <a:t>단점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 dirty="0"/>
              <a:t>관리가 중요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 dirty="0"/>
              <a:t>위험 분석이 중요 </a:t>
            </a:r>
            <a:r>
              <a:rPr lang="en-US" altLang="ko-KR" sz="2800" b="0" dirty="0">
                <a:sym typeface="Wingdings" panose="05000000000000000000" pitchFamily="2" charset="2"/>
              </a:rPr>
              <a:t> </a:t>
            </a:r>
            <a:r>
              <a:rPr lang="ko-KR" altLang="en-US" sz="2800" b="0" dirty="0"/>
              <a:t>만약 위험분석이 잘못되면</a:t>
            </a:r>
            <a:r>
              <a:rPr lang="en-US" altLang="ko-KR" sz="2800" b="0" dirty="0"/>
              <a:t> ?</a:t>
            </a:r>
            <a:endParaRPr lang="ko-KR" altLang="en-US" sz="2800" b="0" dirty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 dirty="0"/>
              <a:t>새로운 모형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모델의 장단점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19943"/>
            <a:ext cx="9875440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ko-KR" altLang="en-US" sz="2800" dirty="0"/>
              <a:t> </a:t>
            </a:r>
            <a:r>
              <a:rPr lang="ko-KR" altLang="en-US" sz="3200" dirty="0"/>
              <a:t>적용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 dirty="0"/>
              <a:t>재정적 또는 기술적으로 위험 부담이 큰 경우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 dirty="0"/>
              <a:t>요구 사항이나 아키텍처 이해에 어려운 경우 </a:t>
            </a:r>
            <a:endParaRPr lang="ko-KR" altLang="en-US" sz="2400" b="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모델의 장단점</a:t>
            </a:r>
          </a:p>
        </p:txBody>
      </p:sp>
    </p:spTree>
    <p:extLst>
      <p:ext uri="{BB962C8B-B14F-4D97-AF65-F5344CB8AC3E}">
        <p14:creationId xmlns:p14="http://schemas.microsoft.com/office/powerpoint/2010/main" val="117053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(5) V </a:t>
            </a:r>
            <a:r>
              <a:rPr lang="ko-KR" altLang="en-US" dirty="0"/>
              <a:t>모델 </a:t>
            </a:r>
            <a:r>
              <a:rPr lang="en-US" altLang="ko-KR" dirty="0"/>
              <a:t>(V&amp;V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176" y="608459"/>
            <a:ext cx="8187824" cy="42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CCBFCAE-958C-4284-9F62-B33B2807C5A5}"/>
              </a:ext>
            </a:extLst>
          </p:cNvPr>
          <p:cNvSpPr/>
          <p:nvPr/>
        </p:nvSpPr>
        <p:spPr>
          <a:xfrm>
            <a:off x="889773" y="2410748"/>
            <a:ext cx="1379913" cy="1612728"/>
          </a:xfrm>
          <a:custGeom>
            <a:avLst/>
            <a:gdLst>
              <a:gd name="connsiteX0" fmla="*/ 0 w 1379913"/>
              <a:gd name="connsiteY0" fmla="*/ 0 h 1612728"/>
              <a:gd name="connsiteX1" fmla="*/ 24938 w 1379913"/>
              <a:gd name="connsiteY1" fmla="*/ 207818 h 1612728"/>
              <a:gd name="connsiteX2" fmla="*/ 49876 w 1379913"/>
              <a:gd name="connsiteY2" fmla="*/ 249382 h 1612728"/>
              <a:gd name="connsiteX3" fmla="*/ 66502 w 1379913"/>
              <a:gd name="connsiteY3" fmla="*/ 307571 h 1612728"/>
              <a:gd name="connsiteX4" fmla="*/ 83127 w 1379913"/>
              <a:gd name="connsiteY4" fmla="*/ 340822 h 1612728"/>
              <a:gd name="connsiteX5" fmla="*/ 108065 w 1379913"/>
              <a:gd name="connsiteY5" fmla="*/ 365760 h 1612728"/>
              <a:gd name="connsiteX6" fmla="*/ 157942 w 1379913"/>
              <a:gd name="connsiteY6" fmla="*/ 440574 h 1612728"/>
              <a:gd name="connsiteX7" fmla="*/ 166254 w 1379913"/>
              <a:gd name="connsiteY7" fmla="*/ 473825 h 1612728"/>
              <a:gd name="connsiteX8" fmla="*/ 191193 w 1379913"/>
              <a:gd name="connsiteY8" fmla="*/ 482138 h 1612728"/>
              <a:gd name="connsiteX9" fmla="*/ 207818 w 1379913"/>
              <a:gd name="connsiteY9" fmla="*/ 507076 h 1612728"/>
              <a:gd name="connsiteX10" fmla="*/ 232756 w 1379913"/>
              <a:gd name="connsiteY10" fmla="*/ 565265 h 1612728"/>
              <a:gd name="connsiteX11" fmla="*/ 257694 w 1379913"/>
              <a:gd name="connsiteY11" fmla="*/ 598516 h 1612728"/>
              <a:gd name="connsiteX12" fmla="*/ 374073 w 1379913"/>
              <a:gd name="connsiteY12" fmla="*/ 723207 h 1612728"/>
              <a:gd name="connsiteX13" fmla="*/ 407324 w 1379913"/>
              <a:gd name="connsiteY13" fmla="*/ 773084 h 1612728"/>
              <a:gd name="connsiteX14" fmla="*/ 440574 w 1379913"/>
              <a:gd name="connsiteY14" fmla="*/ 822960 h 1612728"/>
              <a:gd name="connsiteX15" fmla="*/ 457200 w 1379913"/>
              <a:gd name="connsiteY15" fmla="*/ 847898 h 1612728"/>
              <a:gd name="connsiteX16" fmla="*/ 507076 w 1379913"/>
              <a:gd name="connsiteY16" fmla="*/ 906087 h 1612728"/>
              <a:gd name="connsiteX17" fmla="*/ 523702 w 1379913"/>
              <a:gd name="connsiteY17" fmla="*/ 922713 h 1612728"/>
              <a:gd name="connsiteX18" fmla="*/ 540327 w 1379913"/>
              <a:gd name="connsiteY18" fmla="*/ 947651 h 1612728"/>
              <a:gd name="connsiteX19" fmla="*/ 556953 w 1379913"/>
              <a:gd name="connsiteY19" fmla="*/ 980902 h 1612728"/>
              <a:gd name="connsiteX20" fmla="*/ 581891 w 1379913"/>
              <a:gd name="connsiteY20" fmla="*/ 997527 h 1612728"/>
              <a:gd name="connsiteX21" fmla="*/ 623454 w 1379913"/>
              <a:gd name="connsiteY21" fmla="*/ 1064029 h 1612728"/>
              <a:gd name="connsiteX22" fmla="*/ 673331 w 1379913"/>
              <a:gd name="connsiteY22" fmla="*/ 1113905 h 1612728"/>
              <a:gd name="connsiteX23" fmla="*/ 689956 w 1379913"/>
              <a:gd name="connsiteY23" fmla="*/ 1138844 h 1612728"/>
              <a:gd name="connsiteX24" fmla="*/ 714894 w 1379913"/>
              <a:gd name="connsiteY24" fmla="*/ 1163782 h 1612728"/>
              <a:gd name="connsiteX25" fmla="*/ 731520 w 1379913"/>
              <a:gd name="connsiteY25" fmla="*/ 1188720 h 1612728"/>
              <a:gd name="connsiteX26" fmla="*/ 739833 w 1379913"/>
              <a:gd name="connsiteY26" fmla="*/ 1213658 h 1612728"/>
              <a:gd name="connsiteX27" fmla="*/ 764771 w 1379913"/>
              <a:gd name="connsiteY27" fmla="*/ 1221971 h 1612728"/>
              <a:gd name="connsiteX28" fmla="*/ 806334 w 1379913"/>
              <a:gd name="connsiteY28" fmla="*/ 1271847 h 1612728"/>
              <a:gd name="connsiteX29" fmla="*/ 814647 w 1379913"/>
              <a:gd name="connsiteY29" fmla="*/ 1296785 h 1612728"/>
              <a:gd name="connsiteX30" fmla="*/ 839585 w 1379913"/>
              <a:gd name="connsiteY30" fmla="*/ 1313411 h 1612728"/>
              <a:gd name="connsiteX31" fmla="*/ 856211 w 1379913"/>
              <a:gd name="connsiteY31" fmla="*/ 1338349 h 1612728"/>
              <a:gd name="connsiteX32" fmla="*/ 931025 w 1379913"/>
              <a:gd name="connsiteY32" fmla="*/ 1354974 h 1612728"/>
              <a:gd name="connsiteX33" fmla="*/ 980902 w 1379913"/>
              <a:gd name="connsiteY33" fmla="*/ 1379913 h 1612728"/>
              <a:gd name="connsiteX34" fmla="*/ 1005840 w 1379913"/>
              <a:gd name="connsiteY34" fmla="*/ 1396538 h 1612728"/>
              <a:gd name="connsiteX35" fmla="*/ 1030778 w 1379913"/>
              <a:gd name="connsiteY35" fmla="*/ 1404851 h 1612728"/>
              <a:gd name="connsiteX36" fmla="*/ 1105593 w 1379913"/>
              <a:gd name="connsiteY36" fmla="*/ 1446414 h 1612728"/>
              <a:gd name="connsiteX37" fmla="*/ 1138844 w 1379913"/>
              <a:gd name="connsiteY37" fmla="*/ 1471353 h 1612728"/>
              <a:gd name="connsiteX38" fmla="*/ 1163782 w 1379913"/>
              <a:gd name="connsiteY38" fmla="*/ 1487978 h 1612728"/>
              <a:gd name="connsiteX39" fmla="*/ 1188720 w 1379913"/>
              <a:gd name="connsiteY39" fmla="*/ 1512916 h 1612728"/>
              <a:gd name="connsiteX40" fmla="*/ 1238596 w 1379913"/>
              <a:gd name="connsiteY40" fmla="*/ 1529542 h 1612728"/>
              <a:gd name="connsiteX41" fmla="*/ 1263534 w 1379913"/>
              <a:gd name="connsiteY41" fmla="*/ 1554480 h 1612728"/>
              <a:gd name="connsiteX42" fmla="*/ 1313411 w 1379913"/>
              <a:gd name="connsiteY42" fmla="*/ 1571105 h 1612728"/>
              <a:gd name="connsiteX43" fmla="*/ 1354974 w 1379913"/>
              <a:gd name="connsiteY43" fmla="*/ 1596044 h 1612728"/>
              <a:gd name="connsiteX44" fmla="*/ 1379913 w 1379913"/>
              <a:gd name="connsiteY44" fmla="*/ 1612669 h 161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79913" h="1612728">
                <a:moveTo>
                  <a:pt x="0" y="0"/>
                </a:moveTo>
                <a:cubicBezTo>
                  <a:pt x="12485" y="262170"/>
                  <a:pt x="-18501" y="106460"/>
                  <a:pt x="24938" y="207818"/>
                </a:cubicBezTo>
                <a:cubicBezTo>
                  <a:pt x="41124" y="245586"/>
                  <a:pt x="22230" y="221734"/>
                  <a:pt x="49876" y="249382"/>
                </a:cubicBezTo>
                <a:cubicBezTo>
                  <a:pt x="54095" y="266258"/>
                  <a:pt x="59346" y="290873"/>
                  <a:pt x="66502" y="307571"/>
                </a:cubicBezTo>
                <a:cubicBezTo>
                  <a:pt x="71383" y="318961"/>
                  <a:pt x="75924" y="330738"/>
                  <a:pt x="83127" y="340822"/>
                </a:cubicBezTo>
                <a:cubicBezTo>
                  <a:pt x="89960" y="350388"/>
                  <a:pt x="101011" y="356355"/>
                  <a:pt x="108065" y="365760"/>
                </a:cubicBezTo>
                <a:cubicBezTo>
                  <a:pt x="126048" y="389737"/>
                  <a:pt x="157942" y="440574"/>
                  <a:pt x="157942" y="440574"/>
                </a:cubicBezTo>
                <a:cubicBezTo>
                  <a:pt x="160713" y="451658"/>
                  <a:pt x="159117" y="464904"/>
                  <a:pt x="166254" y="473825"/>
                </a:cubicBezTo>
                <a:cubicBezTo>
                  <a:pt x="171728" y="480668"/>
                  <a:pt x="184350" y="476664"/>
                  <a:pt x="191193" y="482138"/>
                </a:cubicBezTo>
                <a:cubicBezTo>
                  <a:pt x="198994" y="488379"/>
                  <a:pt x="203350" y="498140"/>
                  <a:pt x="207818" y="507076"/>
                </a:cubicBezTo>
                <a:cubicBezTo>
                  <a:pt x="236099" y="563638"/>
                  <a:pt x="189515" y="496079"/>
                  <a:pt x="232756" y="565265"/>
                </a:cubicBezTo>
                <a:cubicBezTo>
                  <a:pt x="240099" y="577014"/>
                  <a:pt x="248957" y="587763"/>
                  <a:pt x="257694" y="598516"/>
                </a:cubicBezTo>
                <a:cubicBezTo>
                  <a:pt x="343803" y="704496"/>
                  <a:pt x="308080" y="673713"/>
                  <a:pt x="374073" y="723207"/>
                </a:cubicBezTo>
                <a:cubicBezTo>
                  <a:pt x="391372" y="792409"/>
                  <a:pt x="367139" y="727158"/>
                  <a:pt x="407324" y="773084"/>
                </a:cubicBezTo>
                <a:cubicBezTo>
                  <a:pt x="420482" y="788121"/>
                  <a:pt x="429491" y="806335"/>
                  <a:pt x="440574" y="822960"/>
                </a:cubicBezTo>
                <a:cubicBezTo>
                  <a:pt x="446116" y="831273"/>
                  <a:pt x="450136" y="840834"/>
                  <a:pt x="457200" y="847898"/>
                </a:cubicBezTo>
                <a:cubicBezTo>
                  <a:pt x="537243" y="927941"/>
                  <a:pt x="456435" y="842786"/>
                  <a:pt x="507076" y="906087"/>
                </a:cubicBezTo>
                <a:cubicBezTo>
                  <a:pt x="511972" y="912207"/>
                  <a:pt x="518806" y="916593"/>
                  <a:pt x="523702" y="922713"/>
                </a:cubicBezTo>
                <a:cubicBezTo>
                  <a:pt x="529943" y="930514"/>
                  <a:pt x="535370" y="938977"/>
                  <a:pt x="540327" y="947651"/>
                </a:cubicBezTo>
                <a:cubicBezTo>
                  <a:pt x="546475" y="958410"/>
                  <a:pt x="549020" y="971382"/>
                  <a:pt x="556953" y="980902"/>
                </a:cubicBezTo>
                <a:cubicBezTo>
                  <a:pt x="563349" y="988577"/>
                  <a:pt x="573578" y="991985"/>
                  <a:pt x="581891" y="997527"/>
                </a:cubicBezTo>
                <a:cubicBezTo>
                  <a:pt x="597473" y="1028691"/>
                  <a:pt x="599174" y="1037052"/>
                  <a:pt x="623454" y="1064029"/>
                </a:cubicBezTo>
                <a:cubicBezTo>
                  <a:pt x="639183" y="1081505"/>
                  <a:pt x="660289" y="1094341"/>
                  <a:pt x="673331" y="1113905"/>
                </a:cubicBezTo>
                <a:cubicBezTo>
                  <a:pt x="678873" y="1122218"/>
                  <a:pt x="683560" y="1131169"/>
                  <a:pt x="689956" y="1138844"/>
                </a:cubicBezTo>
                <a:cubicBezTo>
                  <a:pt x="697482" y="1147875"/>
                  <a:pt x="707368" y="1154751"/>
                  <a:pt x="714894" y="1163782"/>
                </a:cubicBezTo>
                <a:cubicBezTo>
                  <a:pt x="721290" y="1171457"/>
                  <a:pt x="727052" y="1179784"/>
                  <a:pt x="731520" y="1188720"/>
                </a:cubicBezTo>
                <a:cubicBezTo>
                  <a:pt x="735439" y="1196557"/>
                  <a:pt x="733637" y="1207462"/>
                  <a:pt x="739833" y="1213658"/>
                </a:cubicBezTo>
                <a:cubicBezTo>
                  <a:pt x="746029" y="1219854"/>
                  <a:pt x="756458" y="1219200"/>
                  <a:pt x="764771" y="1221971"/>
                </a:cubicBezTo>
                <a:cubicBezTo>
                  <a:pt x="783156" y="1240356"/>
                  <a:pt x="794760" y="1248700"/>
                  <a:pt x="806334" y="1271847"/>
                </a:cubicBezTo>
                <a:cubicBezTo>
                  <a:pt x="810253" y="1279684"/>
                  <a:pt x="809173" y="1289943"/>
                  <a:pt x="814647" y="1296785"/>
                </a:cubicBezTo>
                <a:cubicBezTo>
                  <a:pt x="820888" y="1304586"/>
                  <a:pt x="831272" y="1307869"/>
                  <a:pt x="839585" y="1313411"/>
                </a:cubicBezTo>
                <a:cubicBezTo>
                  <a:pt x="845127" y="1321724"/>
                  <a:pt x="848410" y="1332108"/>
                  <a:pt x="856211" y="1338349"/>
                </a:cubicBezTo>
                <a:cubicBezTo>
                  <a:pt x="866983" y="1346967"/>
                  <a:pt x="930511" y="1354888"/>
                  <a:pt x="931025" y="1354974"/>
                </a:cubicBezTo>
                <a:cubicBezTo>
                  <a:pt x="964487" y="1388436"/>
                  <a:pt x="927281" y="1356933"/>
                  <a:pt x="980902" y="1379913"/>
                </a:cubicBezTo>
                <a:cubicBezTo>
                  <a:pt x="990085" y="1383848"/>
                  <a:pt x="996904" y="1392070"/>
                  <a:pt x="1005840" y="1396538"/>
                </a:cubicBezTo>
                <a:cubicBezTo>
                  <a:pt x="1013677" y="1400457"/>
                  <a:pt x="1022465" y="1402080"/>
                  <a:pt x="1030778" y="1404851"/>
                </a:cubicBezTo>
                <a:cubicBezTo>
                  <a:pt x="1116400" y="1469067"/>
                  <a:pt x="1007617" y="1391983"/>
                  <a:pt x="1105593" y="1446414"/>
                </a:cubicBezTo>
                <a:cubicBezTo>
                  <a:pt x="1117704" y="1453142"/>
                  <a:pt x="1127570" y="1463300"/>
                  <a:pt x="1138844" y="1471353"/>
                </a:cubicBezTo>
                <a:cubicBezTo>
                  <a:pt x="1146974" y="1477160"/>
                  <a:pt x="1156107" y="1481582"/>
                  <a:pt x="1163782" y="1487978"/>
                </a:cubicBezTo>
                <a:cubicBezTo>
                  <a:pt x="1172813" y="1495504"/>
                  <a:pt x="1178444" y="1507207"/>
                  <a:pt x="1188720" y="1512916"/>
                </a:cubicBezTo>
                <a:cubicBezTo>
                  <a:pt x="1204039" y="1521427"/>
                  <a:pt x="1221971" y="1524000"/>
                  <a:pt x="1238596" y="1529542"/>
                </a:cubicBezTo>
                <a:cubicBezTo>
                  <a:pt x="1246909" y="1537855"/>
                  <a:pt x="1253257" y="1548771"/>
                  <a:pt x="1263534" y="1554480"/>
                </a:cubicBezTo>
                <a:cubicBezTo>
                  <a:pt x="1278854" y="1562991"/>
                  <a:pt x="1313411" y="1571105"/>
                  <a:pt x="1313411" y="1571105"/>
                </a:cubicBezTo>
                <a:cubicBezTo>
                  <a:pt x="1355530" y="1613227"/>
                  <a:pt x="1301024" y="1563675"/>
                  <a:pt x="1354974" y="1596044"/>
                </a:cubicBezTo>
                <a:cubicBezTo>
                  <a:pt x="1385948" y="1614628"/>
                  <a:pt x="1359382" y="1612669"/>
                  <a:pt x="1379913" y="16126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308B59C-5560-4930-8A2F-C80A30785761}"/>
              </a:ext>
            </a:extLst>
          </p:cNvPr>
          <p:cNvSpPr/>
          <p:nvPr/>
        </p:nvSpPr>
        <p:spPr>
          <a:xfrm>
            <a:off x="2259718" y="3911742"/>
            <a:ext cx="45719" cy="199564"/>
          </a:xfrm>
          <a:custGeom>
            <a:avLst/>
            <a:gdLst>
              <a:gd name="connsiteX0" fmla="*/ 74823 w 74823"/>
              <a:gd name="connsiteY0" fmla="*/ 166254 h 166254"/>
              <a:gd name="connsiteX1" fmla="*/ 8 w 74823"/>
              <a:gd name="connsiteY1" fmla="*/ 0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23" h="166254">
                <a:moveTo>
                  <a:pt x="74823" y="166254"/>
                </a:moveTo>
                <a:cubicBezTo>
                  <a:pt x="-2470" y="11668"/>
                  <a:pt x="8" y="72389"/>
                  <a:pt x="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99541DF-D531-4F16-B524-9462CBA006D1}"/>
              </a:ext>
            </a:extLst>
          </p:cNvPr>
          <p:cNvSpPr/>
          <p:nvPr/>
        </p:nvSpPr>
        <p:spPr>
          <a:xfrm flipH="1">
            <a:off x="2058489" y="3994325"/>
            <a:ext cx="236979" cy="152398"/>
          </a:xfrm>
          <a:custGeom>
            <a:avLst/>
            <a:gdLst>
              <a:gd name="connsiteX0" fmla="*/ 74823 w 74823"/>
              <a:gd name="connsiteY0" fmla="*/ 166254 h 166254"/>
              <a:gd name="connsiteX1" fmla="*/ 8 w 74823"/>
              <a:gd name="connsiteY1" fmla="*/ 0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23" h="166254">
                <a:moveTo>
                  <a:pt x="74823" y="166254"/>
                </a:moveTo>
                <a:cubicBezTo>
                  <a:pt x="-2470" y="11668"/>
                  <a:pt x="8" y="72389"/>
                  <a:pt x="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FB39-EE2B-430B-8ABD-1C54864BCDF7}"/>
              </a:ext>
            </a:extLst>
          </p:cNvPr>
          <p:cNvSpPr txBox="1"/>
          <p:nvPr/>
        </p:nvSpPr>
        <p:spPr>
          <a:xfrm>
            <a:off x="109446" y="2580454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</a:rPr>
              <a:t>상세화 과정</a:t>
            </a:r>
            <a:r>
              <a:rPr lang="en-US" altLang="ko-KR" sz="2800" b="1" dirty="0">
                <a:highlight>
                  <a:srgbClr val="FFFF00"/>
                </a:highlight>
              </a:rPr>
              <a:t>,</a:t>
            </a:r>
          </a:p>
          <a:p>
            <a:r>
              <a:rPr lang="en-US" altLang="ko-KR" sz="2800" b="1" dirty="0">
                <a:highlight>
                  <a:srgbClr val="FFFF00"/>
                </a:highlight>
              </a:rPr>
              <a:t>Verification </a:t>
            </a:r>
            <a:r>
              <a:rPr lang="ko-KR" altLang="en-US" sz="2800" b="1" dirty="0">
                <a:highlight>
                  <a:srgbClr val="FFFF00"/>
                </a:highlight>
              </a:rPr>
              <a:t>과정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91E44BD-432B-4DD2-8EE0-C209FDE11326}"/>
              </a:ext>
            </a:extLst>
          </p:cNvPr>
          <p:cNvSpPr/>
          <p:nvPr/>
        </p:nvSpPr>
        <p:spPr>
          <a:xfrm>
            <a:off x="8337665" y="2146447"/>
            <a:ext cx="166255" cy="124691"/>
          </a:xfrm>
          <a:custGeom>
            <a:avLst/>
            <a:gdLst>
              <a:gd name="connsiteX0" fmla="*/ 0 w 92315"/>
              <a:gd name="connsiteY0" fmla="*/ 149629 h 149629"/>
              <a:gd name="connsiteX1" fmla="*/ 58190 w 92315"/>
              <a:gd name="connsiteY1" fmla="*/ 66502 h 149629"/>
              <a:gd name="connsiteX2" fmla="*/ 66502 w 92315"/>
              <a:gd name="connsiteY2" fmla="*/ 41564 h 149629"/>
              <a:gd name="connsiteX3" fmla="*/ 91440 w 92315"/>
              <a:gd name="connsiteY3" fmla="*/ 33251 h 149629"/>
              <a:gd name="connsiteX4" fmla="*/ 83128 w 92315"/>
              <a:gd name="connsiteY4" fmla="*/ 0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15" h="149629">
                <a:moveTo>
                  <a:pt x="0" y="149629"/>
                </a:moveTo>
                <a:cubicBezTo>
                  <a:pt x="45718" y="76481"/>
                  <a:pt x="23079" y="101611"/>
                  <a:pt x="58190" y="66502"/>
                </a:cubicBezTo>
                <a:cubicBezTo>
                  <a:pt x="60961" y="58189"/>
                  <a:pt x="60306" y="47760"/>
                  <a:pt x="66502" y="41564"/>
                </a:cubicBezTo>
                <a:cubicBezTo>
                  <a:pt x="72698" y="35368"/>
                  <a:pt x="88186" y="41387"/>
                  <a:pt x="91440" y="33251"/>
                </a:cubicBezTo>
                <a:cubicBezTo>
                  <a:pt x="95683" y="22643"/>
                  <a:pt x="83128" y="0"/>
                  <a:pt x="8312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F9D6B63-F270-4462-9D2B-B5007A26D182}"/>
              </a:ext>
            </a:extLst>
          </p:cNvPr>
          <p:cNvSpPr/>
          <p:nvPr/>
        </p:nvSpPr>
        <p:spPr>
          <a:xfrm flipV="1">
            <a:off x="8478982" y="2104883"/>
            <a:ext cx="207818" cy="166253"/>
          </a:xfrm>
          <a:custGeom>
            <a:avLst/>
            <a:gdLst>
              <a:gd name="connsiteX0" fmla="*/ 0 w 92315"/>
              <a:gd name="connsiteY0" fmla="*/ 149629 h 149629"/>
              <a:gd name="connsiteX1" fmla="*/ 58190 w 92315"/>
              <a:gd name="connsiteY1" fmla="*/ 66502 h 149629"/>
              <a:gd name="connsiteX2" fmla="*/ 66502 w 92315"/>
              <a:gd name="connsiteY2" fmla="*/ 41564 h 149629"/>
              <a:gd name="connsiteX3" fmla="*/ 91440 w 92315"/>
              <a:gd name="connsiteY3" fmla="*/ 33251 h 149629"/>
              <a:gd name="connsiteX4" fmla="*/ 83128 w 92315"/>
              <a:gd name="connsiteY4" fmla="*/ 0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15" h="149629">
                <a:moveTo>
                  <a:pt x="0" y="149629"/>
                </a:moveTo>
                <a:cubicBezTo>
                  <a:pt x="45718" y="76481"/>
                  <a:pt x="23079" y="101611"/>
                  <a:pt x="58190" y="66502"/>
                </a:cubicBezTo>
                <a:cubicBezTo>
                  <a:pt x="60961" y="58189"/>
                  <a:pt x="60306" y="47760"/>
                  <a:pt x="66502" y="41564"/>
                </a:cubicBezTo>
                <a:cubicBezTo>
                  <a:pt x="72698" y="35368"/>
                  <a:pt x="88186" y="41387"/>
                  <a:pt x="91440" y="33251"/>
                </a:cubicBezTo>
                <a:cubicBezTo>
                  <a:pt x="95683" y="22643"/>
                  <a:pt x="83128" y="0"/>
                  <a:pt x="8312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13C5283-FC27-4D8A-8EAB-997042F24622}"/>
              </a:ext>
            </a:extLst>
          </p:cNvPr>
          <p:cNvSpPr/>
          <p:nvPr/>
        </p:nvSpPr>
        <p:spPr>
          <a:xfrm>
            <a:off x="6076604" y="2128058"/>
            <a:ext cx="2427316" cy="2901142"/>
          </a:xfrm>
          <a:custGeom>
            <a:avLst/>
            <a:gdLst>
              <a:gd name="connsiteX0" fmla="*/ 0 w 2427316"/>
              <a:gd name="connsiteY0" fmla="*/ 2901142 h 2901142"/>
              <a:gd name="connsiteX1" fmla="*/ 41563 w 2427316"/>
              <a:gd name="connsiteY1" fmla="*/ 2892829 h 2901142"/>
              <a:gd name="connsiteX2" fmla="*/ 166254 w 2427316"/>
              <a:gd name="connsiteY2" fmla="*/ 2884517 h 2901142"/>
              <a:gd name="connsiteX3" fmla="*/ 274320 w 2427316"/>
              <a:gd name="connsiteY3" fmla="*/ 2859578 h 2901142"/>
              <a:gd name="connsiteX4" fmla="*/ 490451 w 2427316"/>
              <a:gd name="connsiteY4" fmla="*/ 2793077 h 2901142"/>
              <a:gd name="connsiteX5" fmla="*/ 598516 w 2427316"/>
              <a:gd name="connsiteY5" fmla="*/ 2751513 h 2901142"/>
              <a:gd name="connsiteX6" fmla="*/ 681643 w 2427316"/>
              <a:gd name="connsiteY6" fmla="*/ 2718262 h 2901142"/>
              <a:gd name="connsiteX7" fmla="*/ 714894 w 2427316"/>
              <a:gd name="connsiteY7" fmla="*/ 2693324 h 2901142"/>
              <a:gd name="connsiteX8" fmla="*/ 781396 w 2427316"/>
              <a:gd name="connsiteY8" fmla="*/ 2660073 h 2901142"/>
              <a:gd name="connsiteX9" fmla="*/ 847898 w 2427316"/>
              <a:gd name="connsiteY9" fmla="*/ 2610197 h 2901142"/>
              <a:gd name="connsiteX10" fmla="*/ 914400 w 2427316"/>
              <a:gd name="connsiteY10" fmla="*/ 2552007 h 2901142"/>
              <a:gd name="connsiteX11" fmla="*/ 964276 w 2427316"/>
              <a:gd name="connsiteY11" fmla="*/ 2502131 h 2901142"/>
              <a:gd name="connsiteX12" fmla="*/ 1030778 w 2427316"/>
              <a:gd name="connsiteY12" fmla="*/ 2468880 h 2901142"/>
              <a:gd name="connsiteX13" fmla="*/ 1080654 w 2427316"/>
              <a:gd name="connsiteY13" fmla="*/ 2435629 h 2901142"/>
              <a:gd name="connsiteX14" fmla="*/ 1172094 w 2427316"/>
              <a:gd name="connsiteY14" fmla="*/ 2394066 h 2901142"/>
              <a:gd name="connsiteX15" fmla="*/ 1230283 w 2427316"/>
              <a:gd name="connsiteY15" fmla="*/ 2335877 h 2901142"/>
              <a:gd name="connsiteX16" fmla="*/ 1263534 w 2427316"/>
              <a:gd name="connsiteY16" fmla="*/ 2319251 h 2901142"/>
              <a:gd name="connsiteX17" fmla="*/ 1354974 w 2427316"/>
              <a:gd name="connsiteY17" fmla="*/ 2252749 h 2901142"/>
              <a:gd name="connsiteX18" fmla="*/ 1413163 w 2427316"/>
              <a:gd name="connsiteY18" fmla="*/ 2194560 h 2901142"/>
              <a:gd name="connsiteX19" fmla="*/ 1446414 w 2427316"/>
              <a:gd name="connsiteY19" fmla="*/ 2169622 h 2901142"/>
              <a:gd name="connsiteX20" fmla="*/ 1471352 w 2427316"/>
              <a:gd name="connsiteY20" fmla="*/ 2152997 h 2901142"/>
              <a:gd name="connsiteX21" fmla="*/ 1496291 w 2427316"/>
              <a:gd name="connsiteY21" fmla="*/ 2128058 h 2901142"/>
              <a:gd name="connsiteX22" fmla="*/ 1546167 w 2427316"/>
              <a:gd name="connsiteY22" fmla="*/ 2094807 h 2901142"/>
              <a:gd name="connsiteX23" fmla="*/ 1587731 w 2427316"/>
              <a:gd name="connsiteY23" fmla="*/ 2053244 h 2901142"/>
              <a:gd name="connsiteX24" fmla="*/ 1604356 w 2427316"/>
              <a:gd name="connsiteY24" fmla="*/ 2028306 h 2901142"/>
              <a:gd name="connsiteX25" fmla="*/ 1629294 w 2427316"/>
              <a:gd name="connsiteY25" fmla="*/ 1995055 h 2901142"/>
              <a:gd name="connsiteX26" fmla="*/ 1645920 w 2427316"/>
              <a:gd name="connsiteY26" fmla="*/ 1961804 h 2901142"/>
              <a:gd name="connsiteX27" fmla="*/ 1670858 w 2427316"/>
              <a:gd name="connsiteY27" fmla="*/ 1936866 h 2901142"/>
              <a:gd name="connsiteX28" fmla="*/ 1695796 w 2427316"/>
              <a:gd name="connsiteY28" fmla="*/ 1903615 h 2901142"/>
              <a:gd name="connsiteX29" fmla="*/ 1712421 w 2427316"/>
              <a:gd name="connsiteY29" fmla="*/ 1878677 h 2901142"/>
              <a:gd name="connsiteX30" fmla="*/ 1745672 w 2427316"/>
              <a:gd name="connsiteY30" fmla="*/ 1862051 h 2901142"/>
              <a:gd name="connsiteX31" fmla="*/ 1862051 w 2427316"/>
              <a:gd name="connsiteY31" fmla="*/ 1762298 h 2901142"/>
              <a:gd name="connsiteX32" fmla="*/ 1903614 w 2427316"/>
              <a:gd name="connsiteY32" fmla="*/ 1695797 h 2901142"/>
              <a:gd name="connsiteX33" fmla="*/ 1911927 w 2427316"/>
              <a:gd name="connsiteY33" fmla="*/ 1662546 h 2901142"/>
              <a:gd name="connsiteX34" fmla="*/ 1945178 w 2427316"/>
              <a:gd name="connsiteY34" fmla="*/ 1612669 h 2901142"/>
              <a:gd name="connsiteX35" fmla="*/ 2019992 w 2427316"/>
              <a:gd name="connsiteY35" fmla="*/ 1529542 h 2901142"/>
              <a:gd name="connsiteX36" fmla="*/ 2053243 w 2427316"/>
              <a:gd name="connsiteY36" fmla="*/ 1471353 h 2901142"/>
              <a:gd name="connsiteX37" fmla="*/ 2078181 w 2427316"/>
              <a:gd name="connsiteY37" fmla="*/ 1413164 h 2901142"/>
              <a:gd name="connsiteX38" fmla="*/ 2111432 w 2427316"/>
              <a:gd name="connsiteY38" fmla="*/ 1280160 h 2901142"/>
              <a:gd name="connsiteX39" fmla="*/ 2128058 w 2427316"/>
              <a:gd name="connsiteY39" fmla="*/ 1197033 h 2901142"/>
              <a:gd name="connsiteX40" fmla="*/ 2169621 w 2427316"/>
              <a:gd name="connsiteY40" fmla="*/ 1138844 h 2901142"/>
              <a:gd name="connsiteX41" fmla="*/ 2194560 w 2427316"/>
              <a:gd name="connsiteY41" fmla="*/ 1097280 h 2901142"/>
              <a:gd name="connsiteX42" fmla="*/ 2202872 w 2427316"/>
              <a:gd name="connsiteY42" fmla="*/ 1064029 h 2901142"/>
              <a:gd name="connsiteX43" fmla="*/ 2211185 w 2427316"/>
              <a:gd name="connsiteY43" fmla="*/ 1022466 h 2901142"/>
              <a:gd name="connsiteX44" fmla="*/ 2219498 w 2427316"/>
              <a:gd name="connsiteY44" fmla="*/ 997527 h 2901142"/>
              <a:gd name="connsiteX45" fmla="*/ 2236123 w 2427316"/>
              <a:gd name="connsiteY45" fmla="*/ 939338 h 2901142"/>
              <a:gd name="connsiteX46" fmla="*/ 2269374 w 2427316"/>
              <a:gd name="connsiteY46" fmla="*/ 906087 h 2901142"/>
              <a:gd name="connsiteX47" fmla="*/ 2277687 w 2427316"/>
              <a:gd name="connsiteY47" fmla="*/ 881149 h 2901142"/>
              <a:gd name="connsiteX48" fmla="*/ 2310938 w 2427316"/>
              <a:gd name="connsiteY48" fmla="*/ 831273 h 2901142"/>
              <a:gd name="connsiteX49" fmla="*/ 2319251 w 2427316"/>
              <a:gd name="connsiteY49" fmla="*/ 798022 h 2901142"/>
              <a:gd name="connsiteX50" fmla="*/ 2344189 w 2427316"/>
              <a:gd name="connsiteY50" fmla="*/ 723207 h 2901142"/>
              <a:gd name="connsiteX51" fmla="*/ 2360814 w 2427316"/>
              <a:gd name="connsiteY51" fmla="*/ 665018 h 2901142"/>
              <a:gd name="connsiteX52" fmla="*/ 2369127 w 2427316"/>
              <a:gd name="connsiteY52" fmla="*/ 606829 h 2901142"/>
              <a:gd name="connsiteX53" fmla="*/ 2377440 w 2427316"/>
              <a:gd name="connsiteY53" fmla="*/ 490451 h 2901142"/>
              <a:gd name="connsiteX54" fmla="*/ 2394065 w 2427316"/>
              <a:gd name="connsiteY54" fmla="*/ 465513 h 2901142"/>
              <a:gd name="connsiteX55" fmla="*/ 2402378 w 2427316"/>
              <a:gd name="connsiteY55" fmla="*/ 440575 h 2901142"/>
              <a:gd name="connsiteX56" fmla="*/ 2410691 w 2427316"/>
              <a:gd name="connsiteY56" fmla="*/ 199506 h 2901142"/>
              <a:gd name="connsiteX57" fmla="*/ 2427316 w 2427316"/>
              <a:gd name="connsiteY57" fmla="*/ 49877 h 2901142"/>
              <a:gd name="connsiteX58" fmla="*/ 2419003 w 2427316"/>
              <a:gd name="connsiteY58" fmla="*/ 0 h 290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27316" h="2901142">
                <a:moveTo>
                  <a:pt x="0" y="2901142"/>
                </a:moveTo>
                <a:cubicBezTo>
                  <a:pt x="13854" y="2898371"/>
                  <a:pt x="27504" y="2894235"/>
                  <a:pt x="41563" y="2892829"/>
                </a:cubicBezTo>
                <a:cubicBezTo>
                  <a:pt x="83012" y="2888684"/>
                  <a:pt x="125017" y="2890408"/>
                  <a:pt x="166254" y="2884517"/>
                </a:cubicBezTo>
                <a:cubicBezTo>
                  <a:pt x="202851" y="2879289"/>
                  <a:pt x="239137" y="2870928"/>
                  <a:pt x="274320" y="2859578"/>
                </a:cubicBezTo>
                <a:cubicBezTo>
                  <a:pt x="501967" y="2786143"/>
                  <a:pt x="346970" y="2811010"/>
                  <a:pt x="490451" y="2793077"/>
                </a:cubicBezTo>
                <a:cubicBezTo>
                  <a:pt x="526473" y="2779222"/>
                  <a:pt x="563996" y="2768773"/>
                  <a:pt x="598516" y="2751513"/>
                </a:cubicBezTo>
                <a:cubicBezTo>
                  <a:pt x="658611" y="2721466"/>
                  <a:pt x="630359" y="2731083"/>
                  <a:pt x="681643" y="2718262"/>
                </a:cubicBezTo>
                <a:cubicBezTo>
                  <a:pt x="692727" y="2709949"/>
                  <a:pt x="702927" y="2700305"/>
                  <a:pt x="714894" y="2693324"/>
                </a:cubicBezTo>
                <a:cubicBezTo>
                  <a:pt x="736302" y="2680836"/>
                  <a:pt x="760775" y="2673821"/>
                  <a:pt x="781396" y="2660073"/>
                </a:cubicBezTo>
                <a:cubicBezTo>
                  <a:pt x="907428" y="2576051"/>
                  <a:pt x="734205" y="2667042"/>
                  <a:pt x="847898" y="2610197"/>
                </a:cubicBezTo>
                <a:cubicBezTo>
                  <a:pt x="968653" y="2489442"/>
                  <a:pt x="799924" y="2655036"/>
                  <a:pt x="914400" y="2552007"/>
                </a:cubicBezTo>
                <a:cubicBezTo>
                  <a:pt x="931876" y="2536278"/>
                  <a:pt x="943246" y="2512646"/>
                  <a:pt x="964276" y="2502131"/>
                </a:cubicBezTo>
                <a:cubicBezTo>
                  <a:pt x="986443" y="2491047"/>
                  <a:pt x="1009260" y="2481176"/>
                  <a:pt x="1030778" y="2468880"/>
                </a:cubicBezTo>
                <a:cubicBezTo>
                  <a:pt x="1048127" y="2458967"/>
                  <a:pt x="1062782" y="2444565"/>
                  <a:pt x="1080654" y="2435629"/>
                </a:cubicBezTo>
                <a:cubicBezTo>
                  <a:pt x="1135496" y="2408208"/>
                  <a:pt x="1125058" y="2433263"/>
                  <a:pt x="1172094" y="2394066"/>
                </a:cubicBezTo>
                <a:cubicBezTo>
                  <a:pt x="1193167" y="2376505"/>
                  <a:pt x="1205749" y="2348145"/>
                  <a:pt x="1230283" y="2335877"/>
                </a:cubicBezTo>
                <a:cubicBezTo>
                  <a:pt x="1241367" y="2330335"/>
                  <a:pt x="1253943" y="2327098"/>
                  <a:pt x="1263534" y="2319251"/>
                </a:cubicBezTo>
                <a:cubicBezTo>
                  <a:pt x="1351007" y="2247682"/>
                  <a:pt x="1286280" y="2269923"/>
                  <a:pt x="1354974" y="2252749"/>
                </a:cubicBezTo>
                <a:cubicBezTo>
                  <a:pt x="1374370" y="2233353"/>
                  <a:pt x="1391218" y="2211018"/>
                  <a:pt x="1413163" y="2194560"/>
                </a:cubicBezTo>
                <a:cubicBezTo>
                  <a:pt x="1424247" y="2186247"/>
                  <a:pt x="1435140" y="2177675"/>
                  <a:pt x="1446414" y="2169622"/>
                </a:cubicBezTo>
                <a:cubicBezTo>
                  <a:pt x="1454544" y="2163815"/>
                  <a:pt x="1463677" y="2159393"/>
                  <a:pt x="1471352" y="2152997"/>
                </a:cubicBezTo>
                <a:cubicBezTo>
                  <a:pt x="1480383" y="2145471"/>
                  <a:pt x="1487011" y="2135276"/>
                  <a:pt x="1496291" y="2128058"/>
                </a:cubicBezTo>
                <a:cubicBezTo>
                  <a:pt x="1512063" y="2115791"/>
                  <a:pt x="1546167" y="2094807"/>
                  <a:pt x="1546167" y="2094807"/>
                </a:cubicBezTo>
                <a:cubicBezTo>
                  <a:pt x="1590500" y="2028307"/>
                  <a:pt x="1532313" y="2108661"/>
                  <a:pt x="1587731" y="2053244"/>
                </a:cubicBezTo>
                <a:cubicBezTo>
                  <a:pt x="1594795" y="2046180"/>
                  <a:pt x="1598549" y="2036436"/>
                  <a:pt x="1604356" y="2028306"/>
                </a:cubicBezTo>
                <a:cubicBezTo>
                  <a:pt x="1612409" y="2017032"/>
                  <a:pt x="1621951" y="2006804"/>
                  <a:pt x="1629294" y="1995055"/>
                </a:cubicBezTo>
                <a:cubicBezTo>
                  <a:pt x="1635862" y="1984547"/>
                  <a:pt x="1638717" y="1971888"/>
                  <a:pt x="1645920" y="1961804"/>
                </a:cubicBezTo>
                <a:cubicBezTo>
                  <a:pt x="1652753" y="1952238"/>
                  <a:pt x="1663207" y="1945792"/>
                  <a:pt x="1670858" y="1936866"/>
                </a:cubicBezTo>
                <a:cubicBezTo>
                  <a:pt x="1679874" y="1926347"/>
                  <a:pt x="1687743" y="1914889"/>
                  <a:pt x="1695796" y="1903615"/>
                </a:cubicBezTo>
                <a:cubicBezTo>
                  <a:pt x="1701603" y="1895485"/>
                  <a:pt x="1704746" y="1885073"/>
                  <a:pt x="1712421" y="1878677"/>
                </a:cubicBezTo>
                <a:cubicBezTo>
                  <a:pt x="1721941" y="1870744"/>
                  <a:pt x="1735483" y="1869105"/>
                  <a:pt x="1745672" y="1862051"/>
                </a:cubicBezTo>
                <a:cubicBezTo>
                  <a:pt x="1762612" y="1850323"/>
                  <a:pt x="1843632" y="1789927"/>
                  <a:pt x="1862051" y="1762298"/>
                </a:cubicBezTo>
                <a:cubicBezTo>
                  <a:pt x="1887638" y="1723917"/>
                  <a:pt x="1873536" y="1745927"/>
                  <a:pt x="1903614" y="1695797"/>
                </a:cubicBezTo>
                <a:cubicBezTo>
                  <a:pt x="1906385" y="1684713"/>
                  <a:pt x="1906818" y="1672765"/>
                  <a:pt x="1911927" y="1662546"/>
                </a:cubicBezTo>
                <a:cubicBezTo>
                  <a:pt x="1920863" y="1644674"/>
                  <a:pt x="1933189" y="1628654"/>
                  <a:pt x="1945178" y="1612669"/>
                </a:cubicBezTo>
                <a:cubicBezTo>
                  <a:pt x="1976137" y="1571390"/>
                  <a:pt x="1986387" y="1563147"/>
                  <a:pt x="2019992" y="1529542"/>
                </a:cubicBezTo>
                <a:cubicBezTo>
                  <a:pt x="2036324" y="1480548"/>
                  <a:pt x="2017296" y="1528868"/>
                  <a:pt x="2053243" y="1471353"/>
                </a:cubicBezTo>
                <a:cubicBezTo>
                  <a:pt x="2067920" y="1447871"/>
                  <a:pt x="2070100" y="1437409"/>
                  <a:pt x="2078181" y="1413164"/>
                </a:cubicBezTo>
                <a:cubicBezTo>
                  <a:pt x="2096013" y="1288344"/>
                  <a:pt x="2072515" y="1428044"/>
                  <a:pt x="2111432" y="1280160"/>
                </a:cubicBezTo>
                <a:cubicBezTo>
                  <a:pt x="2118623" y="1252833"/>
                  <a:pt x="2115421" y="1222308"/>
                  <a:pt x="2128058" y="1197033"/>
                </a:cubicBezTo>
                <a:cubicBezTo>
                  <a:pt x="2167699" y="1117748"/>
                  <a:pt x="2119073" y="1206241"/>
                  <a:pt x="2169621" y="1138844"/>
                </a:cubicBezTo>
                <a:cubicBezTo>
                  <a:pt x="2179315" y="1125918"/>
                  <a:pt x="2186247" y="1111135"/>
                  <a:pt x="2194560" y="1097280"/>
                </a:cubicBezTo>
                <a:cubicBezTo>
                  <a:pt x="2197331" y="1086196"/>
                  <a:pt x="2200394" y="1075182"/>
                  <a:pt x="2202872" y="1064029"/>
                </a:cubicBezTo>
                <a:cubicBezTo>
                  <a:pt x="2205937" y="1050237"/>
                  <a:pt x="2207758" y="1036173"/>
                  <a:pt x="2211185" y="1022466"/>
                </a:cubicBezTo>
                <a:cubicBezTo>
                  <a:pt x="2213310" y="1013965"/>
                  <a:pt x="2217091" y="1005952"/>
                  <a:pt x="2219498" y="997527"/>
                </a:cubicBezTo>
                <a:cubicBezTo>
                  <a:pt x="2220573" y="993765"/>
                  <a:pt x="2231380" y="945978"/>
                  <a:pt x="2236123" y="939338"/>
                </a:cubicBezTo>
                <a:cubicBezTo>
                  <a:pt x="2245234" y="926583"/>
                  <a:pt x="2258290" y="917171"/>
                  <a:pt x="2269374" y="906087"/>
                </a:cubicBezTo>
                <a:cubicBezTo>
                  <a:pt x="2272145" y="897774"/>
                  <a:pt x="2273432" y="888809"/>
                  <a:pt x="2277687" y="881149"/>
                </a:cubicBezTo>
                <a:cubicBezTo>
                  <a:pt x="2287391" y="863682"/>
                  <a:pt x="2310938" y="831273"/>
                  <a:pt x="2310938" y="831273"/>
                </a:cubicBezTo>
                <a:cubicBezTo>
                  <a:pt x="2313709" y="820189"/>
                  <a:pt x="2315968" y="808965"/>
                  <a:pt x="2319251" y="798022"/>
                </a:cubicBezTo>
                <a:cubicBezTo>
                  <a:pt x="2319258" y="798000"/>
                  <a:pt x="2340029" y="735686"/>
                  <a:pt x="2344189" y="723207"/>
                </a:cubicBezTo>
                <a:cubicBezTo>
                  <a:pt x="2351309" y="701845"/>
                  <a:pt x="2356640" y="687974"/>
                  <a:pt x="2360814" y="665018"/>
                </a:cubicBezTo>
                <a:cubicBezTo>
                  <a:pt x="2364319" y="645741"/>
                  <a:pt x="2367269" y="626334"/>
                  <a:pt x="2369127" y="606829"/>
                </a:cubicBezTo>
                <a:cubicBezTo>
                  <a:pt x="2372814" y="568113"/>
                  <a:pt x="2370681" y="528751"/>
                  <a:pt x="2377440" y="490451"/>
                </a:cubicBezTo>
                <a:cubicBezTo>
                  <a:pt x="2379176" y="480612"/>
                  <a:pt x="2389597" y="474449"/>
                  <a:pt x="2394065" y="465513"/>
                </a:cubicBezTo>
                <a:cubicBezTo>
                  <a:pt x="2397984" y="457676"/>
                  <a:pt x="2399607" y="448888"/>
                  <a:pt x="2402378" y="440575"/>
                </a:cubicBezTo>
                <a:cubicBezTo>
                  <a:pt x="2405149" y="360219"/>
                  <a:pt x="2406573" y="279805"/>
                  <a:pt x="2410691" y="199506"/>
                </a:cubicBezTo>
                <a:cubicBezTo>
                  <a:pt x="2412524" y="163758"/>
                  <a:pt x="2422529" y="88170"/>
                  <a:pt x="2427316" y="49877"/>
                </a:cubicBezTo>
                <a:lnTo>
                  <a:pt x="241900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95FF-2AB5-4F38-8432-54A177CC92F8}"/>
              </a:ext>
            </a:extLst>
          </p:cNvPr>
          <p:cNvSpPr txBox="1"/>
          <p:nvPr/>
        </p:nvSpPr>
        <p:spPr>
          <a:xfrm>
            <a:off x="7303356" y="3104918"/>
            <a:ext cx="1825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highlight>
                  <a:srgbClr val="FFFF00"/>
                </a:highlight>
              </a:rPr>
              <a:t>Validation</a:t>
            </a:r>
            <a:r>
              <a:rPr lang="ko-KR" altLang="en-US" sz="2800" b="1" dirty="0">
                <a:highlight>
                  <a:srgbClr val="FFFF00"/>
                </a:highlight>
              </a:rPr>
              <a:t>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D3587-A4D6-4654-A375-A80DA76C1453}"/>
              </a:ext>
            </a:extLst>
          </p:cNvPr>
          <p:cNvSpPr txBox="1"/>
          <p:nvPr/>
        </p:nvSpPr>
        <p:spPr>
          <a:xfrm>
            <a:off x="22901" y="5000336"/>
            <a:ext cx="90705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highlight>
                  <a:srgbClr val="FFFF00"/>
                </a:highlight>
              </a:rPr>
              <a:t>Verification: </a:t>
            </a:r>
            <a:r>
              <a:rPr lang="ko-KR" altLang="en-US" sz="2600" b="1" dirty="0">
                <a:highlight>
                  <a:srgbClr val="FFFF00"/>
                </a:highlight>
              </a:rPr>
              <a:t>요구에 맞추어</a:t>
            </a:r>
            <a:r>
              <a:rPr lang="en-US" altLang="ko-KR" sz="2600" b="1" dirty="0">
                <a:highlight>
                  <a:srgbClr val="FFFF00"/>
                </a:highlight>
              </a:rPr>
              <a:t> </a:t>
            </a:r>
            <a:r>
              <a:rPr lang="ko-KR" altLang="en-US" sz="2600" b="1" dirty="0">
                <a:highlight>
                  <a:srgbClr val="FFFF00"/>
                </a:highlight>
              </a:rPr>
              <a:t>잘 진행되었는 지</a:t>
            </a:r>
            <a:r>
              <a:rPr lang="en-US" altLang="ko-KR" sz="2600" b="1" dirty="0">
                <a:highlight>
                  <a:srgbClr val="FFFF00"/>
                </a:highlight>
              </a:rPr>
              <a:t>(</a:t>
            </a:r>
            <a:r>
              <a:rPr lang="ko-KR" altLang="en-US" sz="2600" b="1" dirty="0">
                <a:highlight>
                  <a:srgbClr val="FFFF00"/>
                </a:highlight>
              </a:rPr>
              <a:t>정적인 검증</a:t>
            </a:r>
            <a:r>
              <a:rPr lang="en-US" altLang="ko-KR" sz="2600" b="1" dirty="0">
                <a:highlight>
                  <a:srgbClr val="FFFF00"/>
                </a:highlight>
              </a:rPr>
              <a:t>).</a:t>
            </a:r>
          </a:p>
          <a:p>
            <a:r>
              <a:rPr lang="en-US" altLang="ko-KR" sz="2600" b="1" dirty="0">
                <a:highlight>
                  <a:srgbClr val="FFFF00"/>
                </a:highlight>
              </a:rPr>
              <a:t>    </a:t>
            </a:r>
            <a:r>
              <a:rPr lang="ko-KR" altLang="en-US" sz="2600" b="1" dirty="0">
                <a:highlight>
                  <a:srgbClr val="FFFF00"/>
                </a:highlight>
              </a:rPr>
              <a:t>개발자 관점</a:t>
            </a:r>
            <a:endParaRPr lang="en-US" altLang="ko-KR" sz="2600" b="1" dirty="0">
              <a:highlight>
                <a:srgbClr val="FFFF00"/>
              </a:highlight>
            </a:endParaRPr>
          </a:p>
          <a:p>
            <a:r>
              <a:rPr lang="en-US" altLang="ko-KR" sz="2600" b="1" dirty="0">
                <a:highlight>
                  <a:srgbClr val="FFFF00"/>
                </a:highlight>
              </a:rPr>
              <a:t>Validation: </a:t>
            </a:r>
            <a:r>
              <a:rPr lang="ko-KR" altLang="en-US" sz="2600" b="1" dirty="0">
                <a:highlight>
                  <a:srgbClr val="FFFF00"/>
                </a:highlight>
              </a:rPr>
              <a:t>요구에 맞추어 잘 동작하는지 </a:t>
            </a:r>
            <a:r>
              <a:rPr lang="en-US" altLang="ko-KR" sz="2600" b="1" dirty="0">
                <a:highlight>
                  <a:srgbClr val="FFFF00"/>
                </a:highlight>
              </a:rPr>
              <a:t>(</a:t>
            </a:r>
            <a:r>
              <a:rPr lang="ko-KR" altLang="en-US" sz="2600" b="1" dirty="0">
                <a:highlight>
                  <a:srgbClr val="FFFF00"/>
                </a:highlight>
              </a:rPr>
              <a:t>코드 실행 중 </a:t>
            </a:r>
            <a:endParaRPr lang="en-US" altLang="ko-KR" sz="2600" b="1" dirty="0">
              <a:highlight>
                <a:srgbClr val="FFFF00"/>
              </a:highlight>
            </a:endParaRPr>
          </a:p>
          <a:p>
            <a:r>
              <a:rPr lang="en-US" altLang="ko-KR" sz="2600" b="1" dirty="0">
                <a:highlight>
                  <a:srgbClr val="FFFF00"/>
                </a:highlight>
              </a:rPr>
              <a:t>    </a:t>
            </a:r>
            <a:r>
              <a:rPr lang="ko-KR" altLang="en-US" sz="2600" b="1" dirty="0">
                <a:highlight>
                  <a:srgbClr val="FFFF00"/>
                </a:highlight>
              </a:rPr>
              <a:t>에라는 없는 지</a:t>
            </a:r>
            <a:r>
              <a:rPr lang="en-US" altLang="ko-KR" sz="2600" b="1" dirty="0">
                <a:highlight>
                  <a:srgbClr val="FFFF00"/>
                </a:highlight>
              </a:rPr>
              <a:t>, </a:t>
            </a:r>
            <a:r>
              <a:rPr lang="ko-KR" altLang="en-US" sz="2600" b="1" dirty="0">
                <a:highlight>
                  <a:srgbClr val="FFFF00"/>
                </a:highlight>
              </a:rPr>
              <a:t>실행 결과가 맞는 지</a:t>
            </a:r>
            <a:r>
              <a:rPr lang="en-US" altLang="ko-KR" sz="2600" b="1" dirty="0">
                <a:highlight>
                  <a:srgbClr val="FFFF00"/>
                </a:highlight>
              </a:rPr>
              <a:t>). </a:t>
            </a:r>
            <a:r>
              <a:rPr lang="ko-KR" altLang="en-US" sz="2600" b="1" dirty="0">
                <a:highlight>
                  <a:srgbClr val="FFFF00"/>
                </a:highlight>
              </a:rPr>
              <a:t>사용자 관점</a:t>
            </a:r>
            <a:r>
              <a:rPr lang="en-US" altLang="ko-KR" sz="2600" b="1" dirty="0">
                <a:highlight>
                  <a:srgbClr val="FFFF00"/>
                </a:highlight>
              </a:rPr>
              <a:t>.</a:t>
            </a:r>
            <a:endParaRPr lang="ko-KR" altLang="en-US" sz="2600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8F7AB-535C-45B9-AADB-6BA979CF59E8}"/>
              </a:ext>
            </a:extLst>
          </p:cNvPr>
          <p:cNvSpPr txBox="1"/>
          <p:nvPr/>
        </p:nvSpPr>
        <p:spPr>
          <a:xfrm>
            <a:off x="2483768" y="66291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>
                <a:highlight>
                  <a:srgbClr val="808000"/>
                </a:highlight>
              </a:rPr>
              <a:t>뒷</a:t>
            </a:r>
            <a:r>
              <a:rPr lang="ko-KR" altLang="en-US" sz="2800" b="1" dirty="0">
                <a:highlight>
                  <a:srgbClr val="808000"/>
                </a:highlight>
              </a:rPr>
              <a:t> </a:t>
            </a:r>
            <a:r>
              <a:rPr lang="en-US" altLang="ko-KR" sz="2800" b="1" dirty="0">
                <a:highlight>
                  <a:srgbClr val="808000"/>
                </a:highlight>
              </a:rPr>
              <a:t>page </a:t>
            </a:r>
            <a:r>
              <a:rPr lang="ko-KR" altLang="en-US" sz="2800" b="1" dirty="0">
                <a:highlight>
                  <a:srgbClr val="808000"/>
                </a:highlight>
              </a:rPr>
              <a:t>참조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6E5D-E3F8-41D3-9870-91554052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B16B2-114A-4295-B15F-344D1A74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D88F2-12F0-4624-9E69-9E81F486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21" y="88028"/>
            <a:ext cx="7524750" cy="546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1963A-1EE2-42DF-960D-D7E7AF9E481B}"/>
              </a:ext>
            </a:extLst>
          </p:cNvPr>
          <p:cNvSpPr txBox="1"/>
          <p:nvPr/>
        </p:nvSpPr>
        <p:spPr>
          <a:xfrm>
            <a:off x="0" y="4653136"/>
            <a:ext cx="3779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시스템설계</a:t>
            </a:r>
            <a:r>
              <a:rPr lang="en-US" altLang="ko-KR" sz="2400" b="1" dirty="0">
                <a:highlight>
                  <a:srgbClr val="FFFF00"/>
                </a:highlight>
              </a:rPr>
              <a:t>:</a:t>
            </a:r>
            <a:r>
              <a:rPr lang="ko-KR" altLang="en-US" sz="2400" b="1" dirty="0">
                <a:highlight>
                  <a:srgbClr val="FFFF00"/>
                </a:highlight>
              </a:rPr>
              <a:t> 구현가능성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필요기술파악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시스템구성도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메뉴리스트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자료구조</a:t>
            </a:r>
            <a:r>
              <a:rPr lang="en-US" altLang="ko-KR" sz="2400" b="1" dirty="0">
                <a:highlight>
                  <a:srgbClr val="FFFF00"/>
                </a:highlight>
              </a:rPr>
              <a:t>(ER</a:t>
            </a:r>
            <a:r>
              <a:rPr lang="ko-KR" altLang="en-US" sz="2400" b="1" dirty="0">
                <a:highlight>
                  <a:srgbClr val="FFFF00"/>
                </a:highlight>
              </a:rPr>
              <a:t> 다이어그램 등</a:t>
            </a:r>
            <a:r>
              <a:rPr lang="en-US" altLang="ko-KR" sz="2400" b="1" dirty="0">
                <a:highlight>
                  <a:srgbClr val="FFFF00"/>
                </a:highlight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080C6-6604-4C3F-9558-10A29D86B3C0}"/>
              </a:ext>
            </a:extLst>
          </p:cNvPr>
          <p:cNvSpPr txBox="1"/>
          <p:nvPr/>
        </p:nvSpPr>
        <p:spPr>
          <a:xfrm>
            <a:off x="5076056" y="4943890"/>
            <a:ext cx="4249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아키텍처설계</a:t>
            </a:r>
            <a:r>
              <a:rPr lang="en-US" altLang="ko-KR" sz="2400" b="1" dirty="0">
                <a:highlight>
                  <a:srgbClr val="FFFF00"/>
                </a:highlight>
              </a:rPr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아키텍처 정의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모듈정의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역할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인터페이스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의존성</a:t>
            </a:r>
            <a:r>
              <a:rPr lang="en-US" altLang="ko-KR" sz="2400" b="1" dirty="0">
                <a:highlight>
                  <a:srgbClr val="FFFF00"/>
                </a:highlight>
              </a:rPr>
              <a:t>), </a:t>
            </a:r>
            <a:r>
              <a:rPr lang="ko-KR" altLang="en-US" sz="2400" b="1" dirty="0">
                <a:highlight>
                  <a:srgbClr val="FFFF00"/>
                </a:highlight>
              </a:rPr>
              <a:t>타시스템과 통신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데이터 테이블 목록</a:t>
            </a:r>
            <a:r>
              <a:rPr lang="en-US" altLang="ko-KR" sz="2400" b="1" dirty="0">
                <a:highlight>
                  <a:srgbClr val="FFFF00"/>
                </a:highlight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9E264-AE0D-4D0F-BDEC-E6D66A85A384}"/>
              </a:ext>
            </a:extLst>
          </p:cNvPr>
          <p:cNvSpPr txBox="1"/>
          <p:nvPr/>
        </p:nvSpPr>
        <p:spPr>
          <a:xfrm>
            <a:off x="5652120" y="190199"/>
            <a:ext cx="14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요구확인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F7ED6-0CFA-4C5E-9364-9C720A84383A}"/>
              </a:ext>
            </a:extLst>
          </p:cNvPr>
          <p:cNvSpPr txBox="1"/>
          <p:nvPr/>
        </p:nvSpPr>
        <p:spPr>
          <a:xfrm>
            <a:off x="5652120" y="1211150"/>
            <a:ext cx="14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기능확인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97C8E-0FEE-4BB0-AA35-1535B8B53FBD}"/>
              </a:ext>
            </a:extLst>
          </p:cNvPr>
          <p:cNvSpPr txBox="1"/>
          <p:nvPr/>
        </p:nvSpPr>
        <p:spPr>
          <a:xfrm>
            <a:off x="5483712" y="2220813"/>
            <a:ext cx="183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인터페이스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r>
              <a:rPr lang="ko-KR" altLang="en-US" sz="2400" b="1" dirty="0">
                <a:highlight>
                  <a:srgbClr val="FFFF00"/>
                </a:highlight>
              </a:rPr>
              <a:t>확인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7B0B9-31BD-422A-9D7D-D7F1D264B76D}"/>
              </a:ext>
            </a:extLst>
          </p:cNvPr>
          <p:cNvSpPr txBox="1"/>
          <p:nvPr/>
        </p:nvSpPr>
        <p:spPr>
          <a:xfrm>
            <a:off x="4524247" y="3806191"/>
            <a:ext cx="183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모듈확인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90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48" y="819943"/>
            <a:ext cx="8254452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60000"/>
              </a:lnSpc>
            </a:pPr>
            <a:r>
              <a:rPr lang="ko-KR" altLang="en-US" sz="2400" dirty="0"/>
              <a:t>폭포수 모형의 변형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2400" dirty="0"/>
              <a:t>감추어진 반복과 재 작업을 드러냄 </a:t>
            </a:r>
            <a:r>
              <a:rPr lang="en-US" altLang="ko-KR" sz="2400" dirty="0">
                <a:sym typeface="Wingdings" panose="05000000000000000000" pitchFamily="2" charset="2"/>
              </a:rPr>
              <a:t> </a:t>
            </a:r>
            <a:r>
              <a:rPr lang="ko-KR" altLang="en-US" sz="2400" dirty="0">
                <a:sym typeface="Wingdings" panose="05000000000000000000" pitchFamily="2" charset="2"/>
              </a:rPr>
              <a:t>검증 과 테스트 계획 작성을 통해</a:t>
            </a:r>
            <a:endParaRPr lang="ko-KR" altLang="en-US" sz="2400" dirty="0"/>
          </a:p>
          <a:p>
            <a:pPr lvl="1" eaLnBrk="1" hangingPunct="1">
              <a:lnSpc>
                <a:spcPct val="160000"/>
              </a:lnSpc>
            </a:pPr>
            <a:r>
              <a:rPr lang="ko-KR" altLang="en-US" sz="2400" dirty="0"/>
              <a:t>작업과 결과의 검증에 초점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sz="2400" dirty="0"/>
              <a:t>장점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2400" dirty="0"/>
              <a:t>오류를 줄일 수 있음</a:t>
            </a:r>
            <a:r>
              <a:rPr lang="ko-KR" altLang="en-US" sz="2400" b="1" dirty="0"/>
              <a:t> 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sz="2400" dirty="0"/>
              <a:t>단점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2400" dirty="0"/>
              <a:t>반복이 없어 변경을 다루기가 쉽지 않음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sz="2400" dirty="0"/>
              <a:t>적용</a:t>
            </a:r>
            <a:r>
              <a:rPr lang="en-US" altLang="ko-KR" sz="2400" dirty="0"/>
              <a:t>: </a:t>
            </a:r>
            <a:r>
              <a:rPr lang="ko-KR" altLang="en-US" sz="2400" dirty="0"/>
              <a:t>신뢰성이 높이 요구되는 분야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의료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원자력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우주</a:t>
            </a:r>
            <a:endParaRPr lang="ko-KR" altLang="en-US" sz="18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V </a:t>
            </a:r>
            <a:r>
              <a:rPr lang="ko-KR" altLang="en-US" dirty="0"/>
              <a:t>모델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(6) Unified </a:t>
            </a:r>
            <a:r>
              <a:rPr lang="ko-KR" altLang="en-US" dirty="0"/>
              <a:t>프로세스</a:t>
            </a:r>
          </a:p>
        </p:txBody>
      </p:sp>
      <p:sp>
        <p:nvSpPr>
          <p:cNvPr id="27652" name="AutoShape 9" descr="PIC13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3" name="AutoShape 11" descr="PIC15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882" y="938211"/>
            <a:ext cx="68770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A76A43-743B-4107-BACC-DBEF402537CD}"/>
              </a:ext>
            </a:extLst>
          </p:cNvPr>
          <p:cNvSpPr txBox="1"/>
          <p:nvPr/>
        </p:nvSpPr>
        <p:spPr>
          <a:xfrm>
            <a:off x="6501802" y="1300683"/>
            <a:ext cx="2534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도입</a:t>
            </a:r>
            <a:r>
              <a:rPr lang="en-US" altLang="ko-KR" sz="2400" b="1" dirty="0">
                <a:highlight>
                  <a:srgbClr val="FFFF00"/>
                </a:highlight>
              </a:rPr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계획 수립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간단한 사용사례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아키텍처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endParaRPr lang="en-US" altLang="ko-KR" sz="2400" b="1" dirty="0">
              <a:highlight>
                <a:srgbClr val="FFFF00"/>
              </a:highlight>
            </a:endParaRPr>
          </a:p>
          <a:p>
            <a:r>
              <a:rPr lang="ko-KR" altLang="en-US" sz="2400" b="1" dirty="0">
                <a:highlight>
                  <a:srgbClr val="FFFF00"/>
                </a:highlight>
              </a:rPr>
              <a:t>정련</a:t>
            </a:r>
            <a:r>
              <a:rPr lang="en-US" altLang="ko-KR" sz="2400" b="1" dirty="0">
                <a:highlight>
                  <a:srgbClr val="FFFF00"/>
                </a:highlight>
              </a:rPr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대부분 사용사례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 err="1">
                <a:highlight>
                  <a:srgbClr val="FFFF00"/>
                </a:highlight>
              </a:rPr>
              <a:t>아키텍쳐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endParaRPr lang="en-US" altLang="ko-KR" sz="2400" b="1" dirty="0">
              <a:highlight>
                <a:srgbClr val="FFFF00"/>
              </a:highlight>
            </a:endParaRPr>
          </a:p>
          <a:p>
            <a:r>
              <a:rPr lang="ko-KR" altLang="en-US" sz="2400" b="1" dirty="0">
                <a:highlight>
                  <a:srgbClr val="FFFF00"/>
                </a:highlight>
              </a:rPr>
              <a:t>구축</a:t>
            </a:r>
            <a:r>
              <a:rPr lang="en-US" altLang="ko-KR" sz="2400" b="1" dirty="0">
                <a:highlight>
                  <a:srgbClr val="FFFF00"/>
                </a:highlight>
              </a:rPr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나머지 사용사례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통합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endParaRPr lang="en-US" altLang="ko-KR" sz="2400" b="1" dirty="0">
              <a:highlight>
                <a:srgbClr val="FFFF00"/>
              </a:highlight>
            </a:endParaRPr>
          </a:p>
          <a:p>
            <a:r>
              <a:rPr lang="ko-KR" altLang="en-US" sz="2400" b="1" dirty="0">
                <a:highlight>
                  <a:srgbClr val="FFFF00"/>
                </a:highlight>
              </a:rPr>
              <a:t>전환</a:t>
            </a:r>
            <a:r>
              <a:rPr lang="en-US" altLang="ko-KR" sz="2400" b="1" dirty="0">
                <a:highlight>
                  <a:srgbClr val="FFFF00"/>
                </a:highlight>
              </a:rPr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베타 테스팅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사용자 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69B606-10B8-4D0F-962D-A19BC2CB7A13}"/>
              </a:ext>
            </a:extLst>
          </p:cNvPr>
          <p:cNvSpPr/>
          <p:nvPr/>
        </p:nvSpPr>
        <p:spPr>
          <a:xfrm>
            <a:off x="4572000" y="618290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 sz="2400" dirty="0">
                <a:highlight>
                  <a:srgbClr val="FFFF00"/>
                </a:highlight>
              </a:rPr>
              <a:t>반복적이고 점증적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90D1-3D87-4766-8873-B5E8BB00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1899-452F-46AB-AD85-E2306E98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38845"/>
            <a:ext cx="8784976" cy="5454451"/>
          </a:xfrm>
        </p:spPr>
        <p:txBody>
          <a:bodyPr/>
          <a:lstStyle/>
          <a:p>
            <a:r>
              <a:rPr lang="ko-KR" altLang="en-US" sz="2800" dirty="0">
                <a:highlight>
                  <a:srgbClr val="FFFF00"/>
                </a:highlight>
              </a:rPr>
              <a:t>사용 사례</a:t>
            </a:r>
            <a:r>
              <a:rPr lang="en-US" altLang="ko-KR" sz="2800" dirty="0">
                <a:highlight>
                  <a:srgbClr val="FFFF00"/>
                </a:highlight>
              </a:rPr>
              <a:t>(Use Case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400" dirty="0"/>
              <a:t>‘</a:t>
            </a:r>
            <a:r>
              <a:rPr lang="ko-KR" altLang="en-US" sz="2400" b="0" dirty="0"/>
              <a:t>누구</a:t>
            </a:r>
            <a:r>
              <a:rPr lang="en-US" altLang="ko-KR" sz="2400" b="0" dirty="0"/>
              <a:t>’(Actor)</a:t>
            </a:r>
            <a:r>
              <a:rPr lang="ko-KR" altLang="en-US" sz="2400" b="0" dirty="0"/>
              <a:t>가  시스템을 </a:t>
            </a:r>
            <a:r>
              <a:rPr lang="en-US" altLang="ko-KR" sz="2400" b="0" dirty="0"/>
              <a:t>‘</a:t>
            </a:r>
            <a:r>
              <a:rPr lang="ko-KR" altLang="en-US" sz="2400" b="0" dirty="0"/>
              <a:t>어떤 특정 업무</a:t>
            </a:r>
            <a:r>
              <a:rPr lang="en-US" altLang="ko-KR" sz="2400" b="0" dirty="0"/>
              <a:t>’(a specific task)</a:t>
            </a:r>
            <a:r>
              <a:rPr lang="ko-KR" altLang="en-US" sz="2400" b="0" dirty="0"/>
              <a:t>를 위해 사용하는 사용 </a:t>
            </a:r>
            <a:r>
              <a:rPr lang="en-US" altLang="ko-KR" sz="2400" b="0" dirty="0"/>
              <a:t>‘</a:t>
            </a:r>
            <a:r>
              <a:rPr lang="ko-KR" altLang="en-US" sz="2400" b="0" dirty="0"/>
              <a:t>시나리오</a:t>
            </a:r>
            <a:r>
              <a:rPr lang="en-US" altLang="ko-KR" sz="2400" b="0" dirty="0"/>
              <a:t>’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(uses scenario)</a:t>
            </a:r>
            <a:r>
              <a:rPr lang="ko-KR" altLang="en-US" sz="2400" b="0" dirty="0"/>
              <a:t>를 따라 사용하는 케이스</a:t>
            </a:r>
            <a:r>
              <a:rPr lang="en-US" altLang="ko-KR" sz="2400" b="0" dirty="0"/>
              <a:t> .]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b="0" dirty="0"/>
              <a:t> EX)</a:t>
            </a:r>
            <a:r>
              <a:rPr lang="ko-KR" altLang="en-US" sz="2400" b="0" dirty="0"/>
              <a:t> </a:t>
            </a:r>
            <a:r>
              <a:rPr lang="en-US" altLang="ko-KR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An airline's online booking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1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customer browsing flight schedules and prices</a:t>
            </a:r>
            <a:endParaRPr lang="en-US" altLang="ko-KR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1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customer selecting a flight date and time</a:t>
            </a:r>
            <a:endParaRPr lang="en-US" altLang="ko-KR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1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customer adding on lounge access and free checked bags</a:t>
            </a:r>
            <a:endParaRPr lang="en-US" altLang="ko-KR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1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customer paying with a personal credit card</a:t>
            </a:r>
            <a:endParaRPr lang="en-US" altLang="ko-KR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1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customer paying with loyalty miles</a:t>
            </a:r>
            <a:endParaRPr lang="en-US" altLang="ko-KR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1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sz="2800" dirty="0"/>
              <a:t>사용 사례 중심의 프로세스</a:t>
            </a:r>
            <a:endParaRPr lang="en-US" altLang="ko-KR" sz="28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800" dirty="0"/>
              <a:t>시스템 개발 초기에 아키텍처와 전체적인 구조를 확정</a:t>
            </a:r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ko-KR" altLang="en-US" sz="2800" dirty="0"/>
              <a:t>아키텍처 중심</a:t>
            </a:r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ko-KR" altLang="en-US" sz="2800" dirty="0"/>
              <a:t>반복적이고 점증적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Unified </a:t>
            </a:r>
            <a:r>
              <a:rPr lang="ko-KR" altLang="en-US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92231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B577-ADED-4EAF-83C4-24805C6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Album Listening Really Can Boost Your Mood, Says U.K. Study for National  Album Day | Billboard">
            <a:extLst>
              <a:ext uri="{FF2B5EF4-FFF2-40B4-BE49-F238E27FC236}">
                <a16:creationId xmlns:a16="http://schemas.microsoft.com/office/drawing/2014/main" id="{EE5D3415-76A6-4B62-BD41-36BA21C4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18" y="3561895"/>
            <a:ext cx="2345198" cy="15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 Ways to Make Your Coffee Super Healthy">
            <a:extLst>
              <a:ext uri="{FF2B5EF4-FFF2-40B4-BE49-F238E27FC236}">
                <a16:creationId xmlns:a16="http://schemas.microsoft.com/office/drawing/2014/main" id="{9EF63FA5-FC5B-4497-9375-838096F0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30" y="1822205"/>
            <a:ext cx="4392488" cy="32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030D1D-583F-4FCE-BE08-E0F9B1AF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19943"/>
            <a:ext cx="8820472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 dirty="0" err="1"/>
              <a:t>프로토타입</a:t>
            </a:r>
            <a:r>
              <a:rPr lang="en-US" altLang="ko-KR" sz="2800" dirty="0"/>
              <a:t>(</a:t>
            </a:r>
            <a:r>
              <a:rPr lang="ko-KR" altLang="en-US" sz="2800" dirty="0"/>
              <a:t>시범 시스템</a:t>
            </a:r>
            <a:r>
              <a:rPr lang="en-US" altLang="ko-KR" sz="2800" dirty="0"/>
              <a:t>)</a:t>
            </a:r>
            <a:r>
              <a:rPr lang="ko-KR" altLang="en-US" sz="2800" dirty="0"/>
              <a:t>의 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사용자의 요구를 더 정확히 추출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알고리즘의 타당성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운영체제와의 조화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인터페이스의 시험 제작</a:t>
            </a:r>
            <a:endParaRPr lang="en-US" altLang="ko-KR" sz="2800" b="0" dirty="0"/>
          </a:p>
          <a:p>
            <a:pPr lvl="1" eaLnBrk="1" hangingPunct="1">
              <a:lnSpc>
                <a:spcPct val="120000"/>
              </a:lnSpc>
            </a:pPr>
            <a:endParaRPr lang="ko-KR" altLang="en-US" sz="2800" dirty="0"/>
          </a:p>
          <a:p>
            <a:pPr eaLnBrk="1" hangingPunct="1">
              <a:lnSpc>
                <a:spcPct val="120000"/>
              </a:lnSpc>
            </a:pPr>
            <a:r>
              <a:rPr lang="ko-KR" altLang="en-US" sz="2800" dirty="0" err="1"/>
              <a:t>프로토타이핑</a:t>
            </a:r>
            <a:r>
              <a:rPr lang="ko-KR" altLang="en-US" sz="2800" dirty="0"/>
              <a:t> 도구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화면 </a:t>
            </a:r>
            <a:r>
              <a:rPr lang="ko-KR" altLang="en-US" sz="2800" b="0" dirty="0" err="1"/>
              <a:t>생성기</a:t>
            </a:r>
            <a:endParaRPr lang="ko-KR" altLang="en-US" sz="2800" b="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비주얼 프로그래밍 </a:t>
            </a:r>
            <a:r>
              <a:rPr lang="en-US" altLang="ko-KR" sz="2800" b="0" dirty="0"/>
              <a:t>(ex: scratch), 4</a:t>
            </a:r>
            <a:r>
              <a:rPr lang="ko-KR" altLang="en-US" sz="2800" b="0" dirty="0"/>
              <a:t>세대 언어 </a:t>
            </a:r>
            <a:r>
              <a:rPr lang="en-US" altLang="ko-KR" sz="2800" b="0" dirty="0"/>
              <a:t>(report generation, data management </a:t>
            </a:r>
            <a:r>
              <a:rPr lang="ko-KR" altLang="en-US" sz="2800" b="0" dirty="0"/>
              <a:t>용도 등</a:t>
            </a:r>
            <a:r>
              <a:rPr lang="en-US" altLang="ko-KR" sz="2800" b="0" dirty="0"/>
              <a:t>) </a:t>
            </a:r>
            <a:r>
              <a:rPr lang="ko-KR" altLang="en-US" sz="2800" b="0" dirty="0"/>
              <a:t>등</a:t>
            </a:r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18436" name="Rectangle 10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19943"/>
            <a:ext cx="8229600" cy="52181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 dirty="0"/>
              <a:t>공동의 참조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사용자와 개발자의 의사소통을 도와주는 좋은 매개체</a:t>
            </a:r>
            <a:endParaRPr lang="en-US" altLang="ko-KR" sz="2800" b="0" dirty="0"/>
          </a:p>
          <a:p>
            <a:pPr lvl="1" eaLnBrk="1" hangingPunct="1">
              <a:lnSpc>
                <a:spcPct val="120000"/>
              </a:lnSpc>
            </a:pPr>
            <a:endParaRPr lang="ko-KR" altLang="en-US" sz="2800" dirty="0"/>
          </a:p>
          <a:p>
            <a:pPr eaLnBrk="1" hangingPunct="1">
              <a:lnSpc>
                <a:spcPct val="120000"/>
              </a:lnSpc>
            </a:pPr>
            <a:r>
              <a:rPr lang="ko-KR" altLang="en-US" sz="3200" dirty="0" err="1"/>
              <a:t>프로토타입의</a:t>
            </a:r>
            <a:r>
              <a:rPr lang="ko-KR" altLang="en-US" sz="3200" dirty="0"/>
              <a:t> 목적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단순한 요구 추출 </a:t>
            </a:r>
            <a:r>
              <a:rPr lang="en-US" altLang="ko-KR" sz="2800" b="0" dirty="0">
                <a:latin typeface="Times New Roman" pitchFamily="18" charset="0"/>
              </a:rPr>
              <a:t>–</a:t>
            </a:r>
            <a:r>
              <a:rPr lang="en-US" altLang="ko-KR" sz="2800" b="0" dirty="0"/>
              <a:t> </a:t>
            </a:r>
            <a:r>
              <a:rPr lang="ko-KR" altLang="en-US" sz="2800" b="0" dirty="0"/>
              <a:t>만들고 버림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800" b="0" dirty="0"/>
              <a:t>제작 가능성 타진 </a:t>
            </a:r>
            <a:r>
              <a:rPr lang="en-US" altLang="ko-KR" sz="2800" b="0" dirty="0"/>
              <a:t>- </a:t>
            </a:r>
            <a:r>
              <a:rPr lang="ko-KR" altLang="en-US" sz="2800" b="0" dirty="0"/>
              <a:t>개발 단계에서 </a:t>
            </a:r>
            <a:r>
              <a:rPr lang="en-US" altLang="ko-KR" sz="2800" b="0" dirty="0"/>
              <a:t>(</a:t>
            </a:r>
            <a:r>
              <a:rPr lang="ko-KR" altLang="en-US" sz="2800" b="0" dirty="0">
                <a:highlight>
                  <a:srgbClr val="FFFF00"/>
                </a:highlight>
              </a:rPr>
              <a:t>사용자가 사용하게 함으로써</a:t>
            </a:r>
            <a:r>
              <a:rPr lang="en-US" altLang="ko-KR" sz="2800" b="0" dirty="0"/>
              <a:t>)</a:t>
            </a:r>
            <a:r>
              <a:rPr lang="ko-KR" altLang="en-US" sz="2800" b="0" dirty="0"/>
              <a:t>유지보수가 이루어짐</a:t>
            </a:r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18436" name="Rectangle 10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40242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프로토타이핑</a:t>
            </a:r>
            <a:r>
              <a:rPr lang="ko-KR" altLang="en-US" dirty="0"/>
              <a:t> 모델의 장단점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0264" y="700327"/>
            <a:ext cx="9324528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사용자의 의견 반영이 잘 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사용자가 더 관심을 가지고 참여할 수 있고 개발자는 요구를 더 정확히 도출할 수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b="0" dirty="0"/>
              <a:t>(</a:t>
            </a:r>
            <a:r>
              <a:rPr lang="ko-KR" altLang="en-US" sz="2400" b="0" dirty="0"/>
              <a:t>발주자의</a:t>
            </a:r>
            <a:r>
              <a:rPr lang="en-US" altLang="ko-KR" sz="2400" b="0" dirty="0"/>
              <a:t>) </a:t>
            </a:r>
            <a:r>
              <a:rPr lang="ko-KR" altLang="en-US" sz="2400" b="0" dirty="0"/>
              <a:t>오해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기대심리 유발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b="0" dirty="0"/>
              <a:t>(</a:t>
            </a:r>
            <a:r>
              <a:rPr lang="ko-KR" altLang="en-US" sz="2400" b="0" dirty="0" err="1"/>
              <a:t>프로토타입핑</a:t>
            </a:r>
            <a:r>
              <a:rPr lang="ko-KR" altLang="en-US" sz="2400" b="0" dirty="0"/>
              <a:t> 과정의</a:t>
            </a:r>
            <a:r>
              <a:rPr lang="en-US" altLang="ko-KR" sz="2400" b="0" dirty="0"/>
              <a:t>)</a:t>
            </a:r>
            <a:r>
              <a:rPr lang="ko-KR" altLang="en-US" sz="2400" b="0" dirty="0"/>
              <a:t>관리가 어려움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중간 산출물 정의가 난해</a:t>
            </a:r>
            <a:r>
              <a:rPr lang="en-US" altLang="ko-KR" sz="2400" b="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>
                <a:highlight>
                  <a:srgbClr val="FFFF00"/>
                </a:highlight>
              </a:rPr>
              <a:t>개발 착수 시점에 요구가 불투명할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실험적으로 실현 가능성을 타진해 보고 싶을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혁신적인 기술을 사용해 보고 싶을 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0905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개발 사이클이 짧은 환경</a:t>
            </a:r>
          </a:p>
          <a:p>
            <a:pPr lvl="1" eaLnBrk="1" hangingPunct="1"/>
            <a:r>
              <a:rPr lang="ko-KR" altLang="en-US" sz="2400" b="0" dirty="0"/>
              <a:t>빠른 시간 안에 시장에 출시하여야 이윤에 직결</a:t>
            </a:r>
          </a:p>
          <a:p>
            <a:pPr lvl="1" eaLnBrk="1" hangingPunct="1"/>
            <a:r>
              <a:rPr lang="ko-KR" altLang="en-US" sz="2400" b="0" dirty="0"/>
              <a:t>개발 시간을 줄이는 법 </a:t>
            </a:r>
            <a:r>
              <a:rPr lang="en-US" altLang="ko-KR" sz="2400" b="0" dirty="0">
                <a:latin typeface="Times New Roman" pitchFamily="18" charset="0"/>
              </a:rPr>
              <a:t>–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시스템을 나누어 릴리스</a:t>
            </a:r>
          </a:p>
          <a:p>
            <a:pPr lvl="1" eaLnBrk="1" hangingPunct="1"/>
            <a:endParaRPr lang="en-US" altLang="ko-KR" sz="1800" dirty="0"/>
          </a:p>
        </p:txBody>
      </p:sp>
      <p:sp>
        <p:nvSpPr>
          <p:cNvPr id="2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(3) </a:t>
            </a:r>
            <a:r>
              <a:rPr lang="ko-KR" altLang="en-US" dirty="0"/>
              <a:t>진화적 모델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829" y="2564904"/>
            <a:ext cx="8042107" cy="335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644525"/>
            <a:ext cx="8671925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 dirty="0"/>
              <a:t>릴리스 구성 방법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점증적 </a:t>
            </a:r>
            <a:r>
              <a:rPr lang="en-US" altLang="ko-KR" sz="2400" b="0" dirty="0"/>
              <a:t>(stepwise increments) </a:t>
            </a:r>
            <a:r>
              <a:rPr lang="ko-KR" altLang="en-US" sz="2400" b="0" dirty="0"/>
              <a:t>방법 </a:t>
            </a:r>
            <a:r>
              <a:rPr lang="en-US" altLang="ko-KR" sz="2400" b="0" dirty="0">
                <a:latin typeface="Times New Roman" pitchFamily="18" charset="0"/>
              </a:rPr>
              <a:t>–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기능별로 릴리스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strike="sngStrike" dirty="0"/>
              <a:t>반복적 </a:t>
            </a:r>
            <a:r>
              <a:rPr lang="ko-KR" altLang="en-US" sz="2400" b="0" dirty="0">
                <a:latin typeface="Times New Roman" pitchFamily="18" charset="0"/>
              </a:rPr>
              <a:t> 단계적 상세화</a:t>
            </a:r>
            <a:r>
              <a:rPr lang="en-US" altLang="ko-KR" sz="2400" b="0" dirty="0">
                <a:latin typeface="Times New Roman" pitchFamily="18" charset="0"/>
              </a:rPr>
              <a:t>(stepwise refinement)</a:t>
            </a:r>
            <a:r>
              <a:rPr lang="en-US" altLang="ko-KR" sz="2400" b="0" dirty="0"/>
              <a:t>  </a:t>
            </a:r>
            <a:r>
              <a:rPr lang="ko-KR" altLang="en-US" sz="2400" b="0" dirty="0"/>
              <a:t>방법 </a:t>
            </a:r>
            <a:r>
              <a:rPr lang="en-US" altLang="ko-KR" sz="2400" b="0" dirty="0"/>
              <a:t>- </a:t>
            </a:r>
            <a:r>
              <a:rPr lang="ko-KR" altLang="en-US" sz="2400" b="0" dirty="0"/>
              <a:t>릴리스 할 때마다 기능의 완성도를 높임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800" dirty="0"/>
              <a:t>단계적 개발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기능이 부족하더라도 초기에 사용 교육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처음 시장에 내놓는 소프트웨어는 시장을 빨리 형성시킬 수 있음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자주 릴리스 하면 가동 중인 시스템에서 일어나는 예상하지 못했던 문제를 신속 꾸준히 </a:t>
            </a:r>
            <a:r>
              <a:rPr lang="ko-KR" altLang="en-US" sz="2400" b="0" dirty="0" err="1"/>
              <a:t>고쳐나갈</a:t>
            </a:r>
            <a:r>
              <a:rPr lang="ko-KR" altLang="en-US" sz="2400" b="0" dirty="0"/>
              <a:t> 수 있음</a:t>
            </a:r>
            <a:r>
              <a:rPr lang="en-US" altLang="ko-KR" sz="2400" b="0" dirty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개발 팀이 릴리스마다 다른 전문 영역에 초점 둘 수 있음</a:t>
            </a:r>
            <a:r>
              <a:rPr lang="en-US" altLang="ko-KR" sz="2400" dirty="0"/>
              <a:t>.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진화적 모델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579296" cy="57606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(4) </a:t>
            </a:r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360" y="1419409"/>
            <a:ext cx="7983177" cy="4600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974B32-6226-40C6-85DF-CAF54ECFDFCA}"/>
              </a:ext>
            </a:extLst>
          </p:cNvPr>
          <p:cNvCxnSpPr>
            <a:cxnSpLocks/>
          </p:cNvCxnSpPr>
          <p:nvPr/>
        </p:nvCxnSpPr>
        <p:spPr>
          <a:xfrm flipH="1">
            <a:off x="4829279" y="4077072"/>
            <a:ext cx="30753" cy="131737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C291C1-4FF9-4C6F-887B-692D6453A1DF}"/>
              </a:ext>
            </a:extLst>
          </p:cNvPr>
          <p:cNvCxnSpPr>
            <a:cxnSpLocks/>
          </p:cNvCxnSpPr>
          <p:nvPr/>
        </p:nvCxnSpPr>
        <p:spPr>
          <a:xfrm>
            <a:off x="4829279" y="4202326"/>
            <a:ext cx="246777" cy="9077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9F62D4-8319-401A-A184-30F6E8FC8BCF}"/>
              </a:ext>
            </a:extLst>
          </p:cNvPr>
          <p:cNvSpPr/>
          <p:nvPr/>
        </p:nvSpPr>
        <p:spPr>
          <a:xfrm>
            <a:off x="3059832" y="2876204"/>
            <a:ext cx="3024337" cy="1920948"/>
          </a:xfrm>
          <a:custGeom>
            <a:avLst/>
            <a:gdLst>
              <a:gd name="connsiteX0" fmla="*/ 440574 w 3117273"/>
              <a:gd name="connsiteY0" fmla="*/ 1330036 h 1970116"/>
              <a:gd name="connsiteX1" fmla="*/ 374073 w 3117273"/>
              <a:gd name="connsiteY1" fmla="*/ 1313411 h 1970116"/>
              <a:gd name="connsiteX2" fmla="*/ 324196 w 3117273"/>
              <a:gd name="connsiteY2" fmla="*/ 1280160 h 1970116"/>
              <a:gd name="connsiteX3" fmla="*/ 266007 w 3117273"/>
              <a:gd name="connsiteY3" fmla="*/ 1263534 h 1970116"/>
              <a:gd name="connsiteX4" fmla="*/ 191193 w 3117273"/>
              <a:gd name="connsiteY4" fmla="*/ 1230283 h 1970116"/>
              <a:gd name="connsiteX5" fmla="*/ 166254 w 3117273"/>
              <a:gd name="connsiteY5" fmla="*/ 1221971 h 1970116"/>
              <a:gd name="connsiteX6" fmla="*/ 141316 w 3117273"/>
              <a:gd name="connsiteY6" fmla="*/ 1213658 h 1970116"/>
              <a:gd name="connsiteX7" fmla="*/ 91440 w 3117273"/>
              <a:gd name="connsiteY7" fmla="*/ 1163781 h 1970116"/>
              <a:gd name="connsiteX8" fmla="*/ 74814 w 3117273"/>
              <a:gd name="connsiteY8" fmla="*/ 1147156 h 1970116"/>
              <a:gd name="connsiteX9" fmla="*/ 58189 w 3117273"/>
              <a:gd name="connsiteY9" fmla="*/ 1113905 h 1970116"/>
              <a:gd name="connsiteX10" fmla="*/ 49876 w 3117273"/>
              <a:gd name="connsiteY10" fmla="*/ 1088967 h 1970116"/>
              <a:gd name="connsiteX11" fmla="*/ 33251 w 3117273"/>
              <a:gd name="connsiteY11" fmla="*/ 1072341 h 1970116"/>
              <a:gd name="connsiteX12" fmla="*/ 16625 w 3117273"/>
              <a:gd name="connsiteY12" fmla="*/ 980901 h 1970116"/>
              <a:gd name="connsiteX13" fmla="*/ 0 w 3117273"/>
              <a:gd name="connsiteY13" fmla="*/ 723207 h 1970116"/>
              <a:gd name="connsiteX14" fmla="*/ 8313 w 3117273"/>
              <a:gd name="connsiteY14" fmla="*/ 681643 h 1970116"/>
              <a:gd name="connsiteX15" fmla="*/ 16625 w 3117273"/>
              <a:gd name="connsiteY15" fmla="*/ 623454 h 1970116"/>
              <a:gd name="connsiteX16" fmla="*/ 41563 w 3117273"/>
              <a:gd name="connsiteY16" fmla="*/ 573578 h 1970116"/>
              <a:gd name="connsiteX17" fmla="*/ 66502 w 3117273"/>
              <a:gd name="connsiteY17" fmla="*/ 523701 h 1970116"/>
              <a:gd name="connsiteX18" fmla="*/ 91440 w 3117273"/>
              <a:gd name="connsiteY18" fmla="*/ 482138 h 1970116"/>
              <a:gd name="connsiteX19" fmla="*/ 99753 w 3117273"/>
              <a:gd name="connsiteY19" fmla="*/ 457200 h 1970116"/>
              <a:gd name="connsiteX20" fmla="*/ 116378 w 3117273"/>
              <a:gd name="connsiteY20" fmla="*/ 440574 h 1970116"/>
              <a:gd name="connsiteX21" fmla="*/ 149629 w 3117273"/>
              <a:gd name="connsiteY21" fmla="*/ 390698 h 1970116"/>
              <a:gd name="connsiteX22" fmla="*/ 166254 w 3117273"/>
              <a:gd name="connsiteY22" fmla="*/ 365760 h 1970116"/>
              <a:gd name="connsiteX23" fmla="*/ 182880 w 3117273"/>
              <a:gd name="connsiteY23" fmla="*/ 349134 h 1970116"/>
              <a:gd name="connsiteX24" fmla="*/ 241069 w 3117273"/>
              <a:gd name="connsiteY24" fmla="*/ 274320 h 1970116"/>
              <a:gd name="connsiteX25" fmla="*/ 266007 w 3117273"/>
              <a:gd name="connsiteY25" fmla="*/ 266007 h 1970116"/>
              <a:gd name="connsiteX26" fmla="*/ 290945 w 3117273"/>
              <a:gd name="connsiteY26" fmla="*/ 241069 h 1970116"/>
              <a:gd name="connsiteX27" fmla="*/ 357447 w 3117273"/>
              <a:gd name="connsiteY27" fmla="*/ 207818 h 1970116"/>
              <a:gd name="connsiteX28" fmla="*/ 374073 w 3117273"/>
              <a:gd name="connsiteY28" fmla="*/ 191192 h 1970116"/>
              <a:gd name="connsiteX29" fmla="*/ 407323 w 3117273"/>
              <a:gd name="connsiteY29" fmla="*/ 174567 h 1970116"/>
              <a:gd name="connsiteX30" fmla="*/ 498763 w 3117273"/>
              <a:gd name="connsiteY30" fmla="*/ 141316 h 1970116"/>
              <a:gd name="connsiteX31" fmla="*/ 532014 w 3117273"/>
              <a:gd name="connsiteY31" fmla="*/ 124691 h 1970116"/>
              <a:gd name="connsiteX32" fmla="*/ 590203 w 3117273"/>
              <a:gd name="connsiteY32" fmla="*/ 108065 h 1970116"/>
              <a:gd name="connsiteX33" fmla="*/ 681643 w 3117273"/>
              <a:gd name="connsiteY33" fmla="*/ 74814 h 1970116"/>
              <a:gd name="connsiteX34" fmla="*/ 723207 w 3117273"/>
              <a:gd name="connsiteY34" fmla="*/ 66501 h 1970116"/>
              <a:gd name="connsiteX35" fmla="*/ 748145 w 3117273"/>
              <a:gd name="connsiteY35" fmla="*/ 58189 h 1970116"/>
              <a:gd name="connsiteX36" fmla="*/ 781396 w 3117273"/>
              <a:gd name="connsiteY36" fmla="*/ 49876 h 1970116"/>
              <a:gd name="connsiteX37" fmla="*/ 839585 w 3117273"/>
              <a:gd name="connsiteY37" fmla="*/ 33251 h 1970116"/>
              <a:gd name="connsiteX38" fmla="*/ 881149 w 3117273"/>
              <a:gd name="connsiteY38" fmla="*/ 24938 h 1970116"/>
              <a:gd name="connsiteX39" fmla="*/ 931025 w 3117273"/>
              <a:gd name="connsiteY39" fmla="*/ 8312 h 1970116"/>
              <a:gd name="connsiteX40" fmla="*/ 997527 w 3117273"/>
              <a:gd name="connsiteY40" fmla="*/ 0 h 1970116"/>
              <a:gd name="connsiteX41" fmla="*/ 1479665 w 3117273"/>
              <a:gd name="connsiteY41" fmla="*/ 8312 h 1970116"/>
              <a:gd name="connsiteX42" fmla="*/ 1712422 w 3117273"/>
              <a:gd name="connsiteY42" fmla="*/ 24938 h 1970116"/>
              <a:gd name="connsiteX43" fmla="*/ 1878676 w 3117273"/>
              <a:gd name="connsiteY43" fmla="*/ 49876 h 1970116"/>
              <a:gd name="connsiteX44" fmla="*/ 1928553 w 3117273"/>
              <a:gd name="connsiteY44" fmla="*/ 66501 h 1970116"/>
              <a:gd name="connsiteX45" fmla="*/ 1970116 w 3117273"/>
              <a:gd name="connsiteY45" fmla="*/ 74814 h 1970116"/>
              <a:gd name="connsiteX46" fmla="*/ 2028305 w 3117273"/>
              <a:gd name="connsiteY46" fmla="*/ 83127 h 1970116"/>
              <a:gd name="connsiteX47" fmla="*/ 2094807 w 3117273"/>
              <a:gd name="connsiteY47" fmla="*/ 99752 h 1970116"/>
              <a:gd name="connsiteX48" fmla="*/ 2136371 w 3117273"/>
              <a:gd name="connsiteY48" fmla="*/ 108065 h 1970116"/>
              <a:gd name="connsiteX49" fmla="*/ 2227811 w 3117273"/>
              <a:gd name="connsiteY49" fmla="*/ 141316 h 1970116"/>
              <a:gd name="connsiteX50" fmla="*/ 2261062 w 3117273"/>
              <a:gd name="connsiteY50" fmla="*/ 157941 h 1970116"/>
              <a:gd name="connsiteX51" fmla="*/ 2335876 w 3117273"/>
              <a:gd name="connsiteY51" fmla="*/ 174567 h 1970116"/>
              <a:gd name="connsiteX52" fmla="*/ 2394065 w 3117273"/>
              <a:gd name="connsiteY52" fmla="*/ 199505 h 1970116"/>
              <a:gd name="connsiteX53" fmla="*/ 2443942 w 3117273"/>
              <a:gd name="connsiteY53" fmla="*/ 207818 h 1970116"/>
              <a:gd name="connsiteX54" fmla="*/ 2493818 w 3117273"/>
              <a:gd name="connsiteY54" fmla="*/ 232756 h 1970116"/>
              <a:gd name="connsiteX55" fmla="*/ 2576945 w 3117273"/>
              <a:gd name="connsiteY55" fmla="*/ 274320 h 1970116"/>
              <a:gd name="connsiteX56" fmla="*/ 2610196 w 3117273"/>
              <a:gd name="connsiteY56" fmla="*/ 290945 h 1970116"/>
              <a:gd name="connsiteX57" fmla="*/ 2668385 w 3117273"/>
              <a:gd name="connsiteY57" fmla="*/ 307571 h 1970116"/>
              <a:gd name="connsiteX58" fmla="*/ 2693323 w 3117273"/>
              <a:gd name="connsiteY58" fmla="*/ 340821 h 1970116"/>
              <a:gd name="connsiteX59" fmla="*/ 2768138 w 3117273"/>
              <a:gd name="connsiteY59" fmla="*/ 399011 h 1970116"/>
              <a:gd name="connsiteX60" fmla="*/ 2818014 w 3117273"/>
              <a:gd name="connsiteY60" fmla="*/ 423949 h 1970116"/>
              <a:gd name="connsiteX61" fmla="*/ 2851265 w 3117273"/>
              <a:gd name="connsiteY61" fmla="*/ 457200 h 1970116"/>
              <a:gd name="connsiteX62" fmla="*/ 2884516 w 3117273"/>
              <a:gd name="connsiteY62" fmla="*/ 473825 h 1970116"/>
              <a:gd name="connsiteX63" fmla="*/ 2909454 w 3117273"/>
              <a:gd name="connsiteY63" fmla="*/ 490451 h 1970116"/>
              <a:gd name="connsiteX64" fmla="*/ 2951018 w 3117273"/>
              <a:gd name="connsiteY64" fmla="*/ 515389 h 1970116"/>
              <a:gd name="connsiteX65" fmla="*/ 2992582 w 3117273"/>
              <a:gd name="connsiteY65" fmla="*/ 548640 h 1970116"/>
              <a:gd name="connsiteX66" fmla="*/ 3017520 w 3117273"/>
              <a:gd name="connsiteY66" fmla="*/ 573578 h 1970116"/>
              <a:gd name="connsiteX67" fmla="*/ 3042458 w 3117273"/>
              <a:gd name="connsiteY67" fmla="*/ 590203 h 1970116"/>
              <a:gd name="connsiteX68" fmla="*/ 3075709 w 3117273"/>
              <a:gd name="connsiteY68" fmla="*/ 623454 h 1970116"/>
              <a:gd name="connsiteX69" fmla="*/ 3100647 w 3117273"/>
              <a:gd name="connsiteY69" fmla="*/ 681643 h 1970116"/>
              <a:gd name="connsiteX70" fmla="*/ 3117273 w 3117273"/>
              <a:gd name="connsiteY70" fmla="*/ 731520 h 1970116"/>
              <a:gd name="connsiteX71" fmla="*/ 3108960 w 3117273"/>
              <a:gd name="connsiteY71" fmla="*/ 806334 h 1970116"/>
              <a:gd name="connsiteX72" fmla="*/ 3092334 w 3117273"/>
              <a:gd name="connsiteY72" fmla="*/ 856211 h 1970116"/>
              <a:gd name="connsiteX73" fmla="*/ 3084022 w 3117273"/>
              <a:gd name="connsiteY73" fmla="*/ 881149 h 1970116"/>
              <a:gd name="connsiteX74" fmla="*/ 3059083 w 3117273"/>
              <a:gd name="connsiteY74" fmla="*/ 972589 h 1970116"/>
              <a:gd name="connsiteX75" fmla="*/ 3009207 w 3117273"/>
              <a:gd name="connsiteY75" fmla="*/ 1039091 h 1970116"/>
              <a:gd name="connsiteX76" fmla="*/ 2992582 w 3117273"/>
              <a:gd name="connsiteY76" fmla="*/ 1088967 h 1970116"/>
              <a:gd name="connsiteX77" fmla="*/ 2975956 w 3117273"/>
              <a:gd name="connsiteY77" fmla="*/ 1113905 h 1970116"/>
              <a:gd name="connsiteX78" fmla="*/ 2951018 w 3117273"/>
              <a:gd name="connsiteY78" fmla="*/ 1155469 h 1970116"/>
              <a:gd name="connsiteX79" fmla="*/ 2942705 w 3117273"/>
              <a:gd name="connsiteY79" fmla="*/ 1180407 h 1970116"/>
              <a:gd name="connsiteX80" fmla="*/ 2909454 w 3117273"/>
              <a:gd name="connsiteY80" fmla="*/ 1238596 h 1970116"/>
              <a:gd name="connsiteX81" fmla="*/ 2884516 w 3117273"/>
              <a:gd name="connsiteY81" fmla="*/ 1280160 h 1970116"/>
              <a:gd name="connsiteX82" fmla="*/ 2876203 w 3117273"/>
              <a:gd name="connsiteY82" fmla="*/ 1305098 h 1970116"/>
              <a:gd name="connsiteX83" fmla="*/ 2851265 w 3117273"/>
              <a:gd name="connsiteY83" fmla="*/ 1338349 h 1970116"/>
              <a:gd name="connsiteX84" fmla="*/ 2818014 w 3117273"/>
              <a:gd name="connsiteY84" fmla="*/ 1404851 h 1970116"/>
              <a:gd name="connsiteX85" fmla="*/ 2793076 w 3117273"/>
              <a:gd name="connsiteY85" fmla="*/ 1446414 h 1970116"/>
              <a:gd name="connsiteX86" fmla="*/ 2784763 w 3117273"/>
              <a:gd name="connsiteY86" fmla="*/ 1471352 h 1970116"/>
              <a:gd name="connsiteX87" fmla="*/ 2734887 w 3117273"/>
              <a:gd name="connsiteY87" fmla="*/ 1504603 h 1970116"/>
              <a:gd name="connsiteX88" fmla="*/ 2693323 w 3117273"/>
              <a:gd name="connsiteY88" fmla="*/ 1554480 h 1970116"/>
              <a:gd name="connsiteX89" fmla="*/ 2668385 w 3117273"/>
              <a:gd name="connsiteY89" fmla="*/ 1571105 h 1970116"/>
              <a:gd name="connsiteX90" fmla="*/ 2618509 w 3117273"/>
              <a:gd name="connsiteY90" fmla="*/ 1620981 h 1970116"/>
              <a:gd name="connsiteX91" fmla="*/ 2601883 w 3117273"/>
              <a:gd name="connsiteY91" fmla="*/ 1637607 h 1970116"/>
              <a:gd name="connsiteX92" fmla="*/ 2535382 w 3117273"/>
              <a:gd name="connsiteY92" fmla="*/ 1679171 h 1970116"/>
              <a:gd name="connsiteX93" fmla="*/ 2493818 w 3117273"/>
              <a:gd name="connsiteY93" fmla="*/ 1712421 h 1970116"/>
              <a:gd name="connsiteX94" fmla="*/ 2435629 w 3117273"/>
              <a:gd name="connsiteY94" fmla="*/ 1753985 h 1970116"/>
              <a:gd name="connsiteX95" fmla="*/ 2419003 w 3117273"/>
              <a:gd name="connsiteY95" fmla="*/ 1770611 h 1970116"/>
              <a:gd name="connsiteX96" fmla="*/ 2369127 w 3117273"/>
              <a:gd name="connsiteY96" fmla="*/ 1803861 h 1970116"/>
              <a:gd name="connsiteX97" fmla="*/ 2319251 w 3117273"/>
              <a:gd name="connsiteY97" fmla="*/ 1837112 h 1970116"/>
              <a:gd name="connsiteX98" fmla="*/ 2277687 w 3117273"/>
              <a:gd name="connsiteY98" fmla="*/ 1845425 h 1970116"/>
              <a:gd name="connsiteX99" fmla="*/ 2186247 w 3117273"/>
              <a:gd name="connsiteY99" fmla="*/ 1895301 h 1970116"/>
              <a:gd name="connsiteX100" fmla="*/ 2161309 w 3117273"/>
              <a:gd name="connsiteY100" fmla="*/ 1903614 h 1970116"/>
              <a:gd name="connsiteX101" fmla="*/ 2119745 w 3117273"/>
              <a:gd name="connsiteY101" fmla="*/ 1920240 h 1970116"/>
              <a:gd name="connsiteX102" fmla="*/ 2069869 w 3117273"/>
              <a:gd name="connsiteY102" fmla="*/ 1928552 h 1970116"/>
              <a:gd name="connsiteX103" fmla="*/ 2044931 w 3117273"/>
              <a:gd name="connsiteY103" fmla="*/ 1945178 h 1970116"/>
              <a:gd name="connsiteX104" fmla="*/ 2011680 w 3117273"/>
              <a:gd name="connsiteY104" fmla="*/ 1953491 h 1970116"/>
              <a:gd name="connsiteX105" fmla="*/ 1928553 w 3117273"/>
              <a:gd name="connsiteY105" fmla="*/ 1970116 h 1970116"/>
              <a:gd name="connsiteX106" fmla="*/ 1853738 w 3117273"/>
              <a:gd name="connsiteY106" fmla="*/ 1961803 h 1970116"/>
              <a:gd name="connsiteX107" fmla="*/ 1803862 w 3117273"/>
              <a:gd name="connsiteY107" fmla="*/ 1945178 h 1970116"/>
              <a:gd name="connsiteX108" fmla="*/ 1729047 w 3117273"/>
              <a:gd name="connsiteY108" fmla="*/ 1920240 h 1970116"/>
              <a:gd name="connsiteX109" fmla="*/ 1704109 w 3117273"/>
              <a:gd name="connsiteY109" fmla="*/ 1911927 h 1970116"/>
              <a:gd name="connsiteX110" fmla="*/ 1637607 w 3117273"/>
              <a:gd name="connsiteY110" fmla="*/ 1903614 h 1970116"/>
              <a:gd name="connsiteX111" fmla="*/ 1587731 w 3117273"/>
              <a:gd name="connsiteY111" fmla="*/ 1895301 h 197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117273" h="1970116">
                <a:moveTo>
                  <a:pt x="440574" y="1330036"/>
                </a:moveTo>
                <a:cubicBezTo>
                  <a:pt x="429064" y="1327734"/>
                  <a:pt x="388448" y="1321397"/>
                  <a:pt x="374073" y="1313411"/>
                </a:cubicBezTo>
                <a:cubicBezTo>
                  <a:pt x="356606" y="1303707"/>
                  <a:pt x="343152" y="1286479"/>
                  <a:pt x="324196" y="1280160"/>
                </a:cubicBezTo>
                <a:cubicBezTo>
                  <a:pt x="288420" y="1268234"/>
                  <a:pt x="307759" y="1273972"/>
                  <a:pt x="266007" y="1263534"/>
                </a:cubicBezTo>
                <a:cubicBezTo>
                  <a:pt x="226489" y="1237189"/>
                  <a:pt x="250544" y="1250066"/>
                  <a:pt x="191193" y="1230283"/>
                </a:cubicBezTo>
                <a:lnTo>
                  <a:pt x="166254" y="1221971"/>
                </a:lnTo>
                <a:lnTo>
                  <a:pt x="141316" y="1213658"/>
                </a:lnTo>
                <a:lnTo>
                  <a:pt x="91440" y="1163781"/>
                </a:lnTo>
                <a:lnTo>
                  <a:pt x="74814" y="1147156"/>
                </a:lnTo>
                <a:cubicBezTo>
                  <a:pt x="69272" y="1136072"/>
                  <a:pt x="63070" y="1125295"/>
                  <a:pt x="58189" y="1113905"/>
                </a:cubicBezTo>
                <a:cubicBezTo>
                  <a:pt x="54737" y="1105851"/>
                  <a:pt x="54384" y="1096481"/>
                  <a:pt x="49876" y="1088967"/>
                </a:cubicBezTo>
                <a:cubicBezTo>
                  <a:pt x="45844" y="1082247"/>
                  <a:pt x="38793" y="1077883"/>
                  <a:pt x="33251" y="1072341"/>
                </a:cubicBezTo>
                <a:cubicBezTo>
                  <a:pt x="19717" y="1031740"/>
                  <a:pt x="21325" y="1041998"/>
                  <a:pt x="16625" y="980901"/>
                </a:cubicBezTo>
                <a:cubicBezTo>
                  <a:pt x="10023" y="895078"/>
                  <a:pt x="0" y="723207"/>
                  <a:pt x="0" y="723207"/>
                </a:cubicBezTo>
                <a:cubicBezTo>
                  <a:pt x="2771" y="709352"/>
                  <a:pt x="5990" y="695580"/>
                  <a:pt x="8313" y="681643"/>
                </a:cubicBezTo>
                <a:cubicBezTo>
                  <a:pt x="11534" y="662316"/>
                  <a:pt x="12783" y="642667"/>
                  <a:pt x="16625" y="623454"/>
                </a:cubicBezTo>
                <a:cubicBezTo>
                  <a:pt x="23589" y="588634"/>
                  <a:pt x="25218" y="606268"/>
                  <a:pt x="41563" y="573578"/>
                </a:cubicBezTo>
                <a:cubicBezTo>
                  <a:pt x="75978" y="504748"/>
                  <a:pt x="18856" y="595170"/>
                  <a:pt x="66502" y="523701"/>
                </a:cubicBezTo>
                <a:cubicBezTo>
                  <a:pt x="90046" y="453062"/>
                  <a:pt x="57210" y="539185"/>
                  <a:pt x="91440" y="482138"/>
                </a:cubicBezTo>
                <a:cubicBezTo>
                  <a:pt x="95948" y="474624"/>
                  <a:pt x="95245" y="464714"/>
                  <a:pt x="99753" y="457200"/>
                </a:cubicBezTo>
                <a:cubicBezTo>
                  <a:pt x="103785" y="450480"/>
                  <a:pt x="111676" y="446844"/>
                  <a:pt x="116378" y="440574"/>
                </a:cubicBezTo>
                <a:cubicBezTo>
                  <a:pt x="128367" y="424589"/>
                  <a:pt x="138545" y="407323"/>
                  <a:pt x="149629" y="390698"/>
                </a:cubicBezTo>
                <a:cubicBezTo>
                  <a:pt x="155171" y="382385"/>
                  <a:pt x="159190" y="372824"/>
                  <a:pt x="166254" y="365760"/>
                </a:cubicBezTo>
                <a:cubicBezTo>
                  <a:pt x="171796" y="360218"/>
                  <a:pt x="178324" y="355512"/>
                  <a:pt x="182880" y="349134"/>
                </a:cubicBezTo>
                <a:cubicBezTo>
                  <a:pt x="195352" y="331673"/>
                  <a:pt x="216311" y="282573"/>
                  <a:pt x="241069" y="274320"/>
                </a:cubicBezTo>
                <a:lnTo>
                  <a:pt x="266007" y="266007"/>
                </a:lnTo>
                <a:cubicBezTo>
                  <a:pt x="274320" y="257694"/>
                  <a:pt x="281027" y="247380"/>
                  <a:pt x="290945" y="241069"/>
                </a:cubicBezTo>
                <a:cubicBezTo>
                  <a:pt x="311854" y="227763"/>
                  <a:pt x="357447" y="207818"/>
                  <a:pt x="357447" y="207818"/>
                </a:cubicBezTo>
                <a:cubicBezTo>
                  <a:pt x="362989" y="202276"/>
                  <a:pt x="367552" y="195540"/>
                  <a:pt x="374073" y="191192"/>
                </a:cubicBezTo>
                <a:cubicBezTo>
                  <a:pt x="384383" y="184318"/>
                  <a:pt x="395999" y="179600"/>
                  <a:pt x="407323" y="174567"/>
                </a:cubicBezTo>
                <a:cubicBezTo>
                  <a:pt x="489103" y="138220"/>
                  <a:pt x="406610" y="178176"/>
                  <a:pt x="498763" y="141316"/>
                </a:cubicBezTo>
                <a:cubicBezTo>
                  <a:pt x="510269" y="136714"/>
                  <a:pt x="520624" y="129572"/>
                  <a:pt x="532014" y="124691"/>
                </a:cubicBezTo>
                <a:cubicBezTo>
                  <a:pt x="560032" y="112683"/>
                  <a:pt x="558568" y="118610"/>
                  <a:pt x="590203" y="108065"/>
                </a:cubicBezTo>
                <a:cubicBezTo>
                  <a:pt x="622424" y="97325"/>
                  <a:pt x="647694" y="81604"/>
                  <a:pt x="681643" y="74814"/>
                </a:cubicBezTo>
                <a:cubicBezTo>
                  <a:pt x="695498" y="72043"/>
                  <a:pt x="709500" y="69928"/>
                  <a:pt x="723207" y="66501"/>
                </a:cubicBezTo>
                <a:cubicBezTo>
                  <a:pt x="731708" y="64376"/>
                  <a:pt x="739720" y="60596"/>
                  <a:pt x="748145" y="58189"/>
                </a:cubicBezTo>
                <a:cubicBezTo>
                  <a:pt x="759130" y="55050"/>
                  <a:pt x="770411" y="53015"/>
                  <a:pt x="781396" y="49876"/>
                </a:cubicBezTo>
                <a:cubicBezTo>
                  <a:pt x="830001" y="35988"/>
                  <a:pt x="781107" y="46246"/>
                  <a:pt x="839585" y="33251"/>
                </a:cubicBezTo>
                <a:cubicBezTo>
                  <a:pt x="853378" y="30186"/>
                  <a:pt x="867518" y="28656"/>
                  <a:pt x="881149" y="24938"/>
                </a:cubicBezTo>
                <a:cubicBezTo>
                  <a:pt x="898056" y="20327"/>
                  <a:pt x="913636" y="10485"/>
                  <a:pt x="931025" y="8312"/>
                </a:cubicBezTo>
                <a:lnTo>
                  <a:pt x="997527" y="0"/>
                </a:lnTo>
                <a:lnTo>
                  <a:pt x="1479665" y="8312"/>
                </a:lnTo>
                <a:cubicBezTo>
                  <a:pt x="1557401" y="11024"/>
                  <a:pt x="1712422" y="24938"/>
                  <a:pt x="1712422" y="24938"/>
                </a:cubicBezTo>
                <a:cubicBezTo>
                  <a:pt x="1767840" y="33251"/>
                  <a:pt x="1825513" y="32156"/>
                  <a:pt x="1878676" y="49876"/>
                </a:cubicBezTo>
                <a:cubicBezTo>
                  <a:pt x="1895302" y="55418"/>
                  <a:pt x="1911368" y="63064"/>
                  <a:pt x="1928553" y="66501"/>
                </a:cubicBezTo>
                <a:cubicBezTo>
                  <a:pt x="1942407" y="69272"/>
                  <a:pt x="1956180" y="72491"/>
                  <a:pt x="1970116" y="74814"/>
                </a:cubicBezTo>
                <a:cubicBezTo>
                  <a:pt x="1989443" y="78035"/>
                  <a:pt x="2009092" y="79284"/>
                  <a:pt x="2028305" y="83127"/>
                </a:cubicBezTo>
                <a:cubicBezTo>
                  <a:pt x="2050711" y="87608"/>
                  <a:pt x="2072401" y="95271"/>
                  <a:pt x="2094807" y="99752"/>
                </a:cubicBezTo>
                <a:lnTo>
                  <a:pt x="2136371" y="108065"/>
                </a:lnTo>
                <a:cubicBezTo>
                  <a:pt x="2261805" y="170782"/>
                  <a:pt x="2120192" y="105444"/>
                  <a:pt x="2227811" y="141316"/>
                </a:cubicBezTo>
                <a:cubicBezTo>
                  <a:pt x="2239567" y="145235"/>
                  <a:pt x="2249459" y="153590"/>
                  <a:pt x="2261062" y="157941"/>
                </a:cubicBezTo>
                <a:cubicBezTo>
                  <a:pt x="2278130" y="164342"/>
                  <a:pt x="2320074" y="170616"/>
                  <a:pt x="2335876" y="174567"/>
                </a:cubicBezTo>
                <a:cubicBezTo>
                  <a:pt x="2427639" y="197509"/>
                  <a:pt x="2275097" y="163815"/>
                  <a:pt x="2394065" y="199505"/>
                </a:cubicBezTo>
                <a:cubicBezTo>
                  <a:pt x="2410209" y="204348"/>
                  <a:pt x="2427316" y="205047"/>
                  <a:pt x="2443942" y="207818"/>
                </a:cubicBezTo>
                <a:cubicBezTo>
                  <a:pt x="2500697" y="245654"/>
                  <a:pt x="2437891" y="206943"/>
                  <a:pt x="2493818" y="232756"/>
                </a:cubicBezTo>
                <a:cubicBezTo>
                  <a:pt x="2521946" y="245738"/>
                  <a:pt x="2549236" y="260465"/>
                  <a:pt x="2576945" y="274320"/>
                </a:cubicBezTo>
                <a:cubicBezTo>
                  <a:pt x="2588029" y="279862"/>
                  <a:pt x="2598174" y="287939"/>
                  <a:pt x="2610196" y="290945"/>
                </a:cubicBezTo>
                <a:cubicBezTo>
                  <a:pt x="2651948" y="301383"/>
                  <a:pt x="2632609" y="295645"/>
                  <a:pt x="2668385" y="307571"/>
                </a:cubicBezTo>
                <a:cubicBezTo>
                  <a:pt x="2676698" y="318654"/>
                  <a:pt x="2684307" y="330302"/>
                  <a:pt x="2693323" y="340821"/>
                </a:cubicBezTo>
                <a:cubicBezTo>
                  <a:pt x="2719369" y="371207"/>
                  <a:pt x="2730613" y="373994"/>
                  <a:pt x="2768138" y="399011"/>
                </a:cubicBezTo>
                <a:cubicBezTo>
                  <a:pt x="2800365" y="420496"/>
                  <a:pt x="2783599" y="412477"/>
                  <a:pt x="2818014" y="423949"/>
                </a:cubicBezTo>
                <a:cubicBezTo>
                  <a:pt x="2829098" y="435033"/>
                  <a:pt x="2837245" y="450190"/>
                  <a:pt x="2851265" y="457200"/>
                </a:cubicBezTo>
                <a:cubicBezTo>
                  <a:pt x="2862349" y="462742"/>
                  <a:pt x="2873757" y="467677"/>
                  <a:pt x="2884516" y="473825"/>
                </a:cubicBezTo>
                <a:cubicBezTo>
                  <a:pt x="2893190" y="478782"/>
                  <a:pt x="2900982" y="485156"/>
                  <a:pt x="2909454" y="490451"/>
                </a:cubicBezTo>
                <a:cubicBezTo>
                  <a:pt x="2923155" y="499014"/>
                  <a:pt x="2937163" y="507076"/>
                  <a:pt x="2951018" y="515389"/>
                </a:cubicBezTo>
                <a:cubicBezTo>
                  <a:pt x="2988198" y="571161"/>
                  <a:pt x="2944399" y="516519"/>
                  <a:pt x="2992582" y="548640"/>
                </a:cubicBezTo>
                <a:cubicBezTo>
                  <a:pt x="3002364" y="555161"/>
                  <a:pt x="3008489" y="566052"/>
                  <a:pt x="3017520" y="573578"/>
                </a:cubicBezTo>
                <a:cubicBezTo>
                  <a:pt x="3025195" y="579974"/>
                  <a:pt x="3034873" y="583701"/>
                  <a:pt x="3042458" y="590203"/>
                </a:cubicBezTo>
                <a:cubicBezTo>
                  <a:pt x="3054359" y="600404"/>
                  <a:pt x="3075709" y="623454"/>
                  <a:pt x="3075709" y="623454"/>
                </a:cubicBezTo>
                <a:cubicBezTo>
                  <a:pt x="3097699" y="711413"/>
                  <a:pt x="3067843" y="607835"/>
                  <a:pt x="3100647" y="681643"/>
                </a:cubicBezTo>
                <a:cubicBezTo>
                  <a:pt x="3107765" y="697658"/>
                  <a:pt x="3117273" y="731520"/>
                  <a:pt x="3117273" y="731520"/>
                </a:cubicBezTo>
                <a:cubicBezTo>
                  <a:pt x="3114502" y="756458"/>
                  <a:pt x="3113881" y="781730"/>
                  <a:pt x="3108960" y="806334"/>
                </a:cubicBezTo>
                <a:cubicBezTo>
                  <a:pt x="3105523" y="823519"/>
                  <a:pt x="3097876" y="839585"/>
                  <a:pt x="3092334" y="856211"/>
                </a:cubicBezTo>
                <a:cubicBezTo>
                  <a:pt x="3089563" y="864524"/>
                  <a:pt x="3085740" y="872557"/>
                  <a:pt x="3084022" y="881149"/>
                </a:cubicBezTo>
                <a:cubicBezTo>
                  <a:pt x="3079560" y="903456"/>
                  <a:pt x="3071137" y="954508"/>
                  <a:pt x="3059083" y="972589"/>
                </a:cubicBezTo>
                <a:cubicBezTo>
                  <a:pt x="3021486" y="1028986"/>
                  <a:pt x="3039962" y="1008336"/>
                  <a:pt x="3009207" y="1039091"/>
                </a:cubicBezTo>
                <a:cubicBezTo>
                  <a:pt x="3003665" y="1055716"/>
                  <a:pt x="3002303" y="1074386"/>
                  <a:pt x="2992582" y="1088967"/>
                </a:cubicBezTo>
                <a:cubicBezTo>
                  <a:pt x="2987040" y="1097280"/>
                  <a:pt x="2980424" y="1104969"/>
                  <a:pt x="2975956" y="1113905"/>
                </a:cubicBezTo>
                <a:cubicBezTo>
                  <a:pt x="2954372" y="1157071"/>
                  <a:pt x="2983492" y="1122993"/>
                  <a:pt x="2951018" y="1155469"/>
                </a:cubicBezTo>
                <a:cubicBezTo>
                  <a:pt x="2948247" y="1163782"/>
                  <a:pt x="2946157" y="1172353"/>
                  <a:pt x="2942705" y="1180407"/>
                </a:cubicBezTo>
                <a:cubicBezTo>
                  <a:pt x="2930047" y="1209942"/>
                  <a:pt x="2926153" y="1213548"/>
                  <a:pt x="2909454" y="1238596"/>
                </a:cubicBezTo>
                <a:cubicBezTo>
                  <a:pt x="2885910" y="1309234"/>
                  <a:pt x="2918746" y="1223112"/>
                  <a:pt x="2884516" y="1280160"/>
                </a:cubicBezTo>
                <a:cubicBezTo>
                  <a:pt x="2880008" y="1287674"/>
                  <a:pt x="2880550" y="1297490"/>
                  <a:pt x="2876203" y="1305098"/>
                </a:cubicBezTo>
                <a:cubicBezTo>
                  <a:pt x="2869329" y="1317127"/>
                  <a:pt x="2859578" y="1327265"/>
                  <a:pt x="2851265" y="1338349"/>
                </a:cubicBezTo>
                <a:cubicBezTo>
                  <a:pt x="2832162" y="1395660"/>
                  <a:pt x="2847032" y="1375833"/>
                  <a:pt x="2818014" y="1404851"/>
                </a:cubicBezTo>
                <a:cubicBezTo>
                  <a:pt x="2794470" y="1475490"/>
                  <a:pt x="2827306" y="1389367"/>
                  <a:pt x="2793076" y="1446414"/>
                </a:cubicBezTo>
                <a:cubicBezTo>
                  <a:pt x="2788568" y="1453928"/>
                  <a:pt x="2790959" y="1465156"/>
                  <a:pt x="2784763" y="1471352"/>
                </a:cubicBezTo>
                <a:cubicBezTo>
                  <a:pt x="2770634" y="1485481"/>
                  <a:pt x="2734887" y="1504603"/>
                  <a:pt x="2734887" y="1504603"/>
                </a:cubicBezTo>
                <a:cubicBezTo>
                  <a:pt x="2722762" y="1520770"/>
                  <a:pt x="2709837" y="1541269"/>
                  <a:pt x="2693323" y="1554480"/>
                </a:cubicBezTo>
                <a:cubicBezTo>
                  <a:pt x="2685522" y="1560721"/>
                  <a:pt x="2675852" y="1564468"/>
                  <a:pt x="2668385" y="1571105"/>
                </a:cubicBezTo>
                <a:cubicBezTo>
                  <a:pt x="2650812" y="1586725"/>
                  <a:pt x="2635134" y="1604356"/>
                  <a:pt x="2618509" y="1620981"/>
                </a:cubicBezTo>
                <a:cubicBezTo>
                  <a:pt x="2612967" y="1626523"/>
                  <a:pt x="2608529" y="1633453"/>
                  <a:pt x="2601883" y="1637607"/>
                </a:cubicBezTo>
                <a:cubicBezTo>
                  <a:pt x="2579716" y="1651462"/>
                  <a:pt x="2553867" y="1660687"/>
                  <a:pt x="2535382" y="1679171"/>
                </a:cubicBezTo>
                <a:cubicBezTo>
                  <a:pt x="2478772" y="1735778"/>
                  <a:pt x="2567241" y="1649488"/>
                  <a:pt x="2493818" y="1712421"/>
                </a:cubicBezTo>
                <a:cubicBezTo>
                  <a:pt x="2443612" y="1755454"/>
                  <a:pt x="2481452" y="1738710"/>
                  <a:pt x="2435629" y="1753985"/>
                </a:cubicBezTo>
                <a:cubicBezTo>
                  <a:pt x="2430087" y="1759527"/>
                  <a:pt x="2425273" y="1765908"/>
                  <a:pt x="2419003" y="1770611"/>
                </a:cubicBezTo>
                <a:cubicBezTo>
                  <a:pt x="2403018" y="1782600"/>
                  <a:pt x="2383255" y="1789732"/>
                  <a:pt x="2369127" y="1803861"/>
                </a:cubicBezTo>
                <a:cubicBezTo>
                  <a:pt x="2350105" y="1822884"/>
                  <a:pt x="2349448" y="1827046"/>
                  <a:pt x="2319251" y="1837112"/>
                </a:cubicBezTo>
                <a:cubicBezTo>
                  <a:pt x="2305847" y="1841580"/>
                  <a:pt x="2291542" y="1842654"/>
                  <a:pt x="2277687" y="1845425"/>
                </a:cubicBezTo>
                <a:cubicBezTo>
                  <a:pt x="2247330" y="1865664"/>
                  <a:pt x="2223974" y="1882725"/>
                  <a:pt x="2186247" y="1895301"/>
                </a:cubicBezTo>
                <a:cubicBezTo>
                  <a:pt x="2177934" y="1898072"/>
                  <a:pt x="2169513" y="1900537"/>
                  <a:pt x="2161309" y="1903614"/>
                </a:cubicBezTo>
                <a:cubicBezTo>
                  <a:pt x="2147337" y="1908854"/>
                  <a:pt x="2134141" y="1916314"/>
                  <a:pt x="2119745" y="1920240"/>
                </a:cubicBezTo>
                <a:cubicBezTo>
                  <a:pt x="2103484" y="1924675"/>
                  <a:pt x="2086494" y="1925781"/>
                  <a:pt x="2069869" y="1928552"/>
                </a:cubicBezTo>
                <a:cubicBezTo>
                  <a:pt x="2061556" y="1934094"/>
                  <a:pt x="2054114" y="1941242"/>
                  <a:pt x="2044931" y="1945178"/>
                </a:cubicBezTo>
                <a:cubicBezTo>
                  <a:pt x="2034430" y="1949679"/>
                  <a:pt x="2022665" y="1950352"/>
                  <a:pt x="2011680" y="1953491"/>
                </a:cubicBezTo>
                <a:cubicBezTo>
                  <a:pt x="1953650" y="1970071"/>
                  <a:pt x="2027849" y="1955930"/>
                  <a:pt x="1928553" y="1970116"/>
                </a:cubicBezTo>
                <a:cubicBezTo>
                  <a:pt x="1903615" y="1967345"/>
                  <a:pt x="1878343" y="1966724"/>
                  <a:pt x="1853738" y="1961803"/>
                </a:cubicBezTo>
                <a:cubicBezTo>
                  <a:pt x="1836554" y="1958366"/>
                  <a:pt x="1820487" y="1950720"/>
                  <a:pt x="1803862" y="1945178"/>
                </a:cubicBezTo>
                <a:lnTo>
                  <a:pt x="1729047" y="1920240"/>
                </a:lnTo>
                <a:cubicBezTo>
                  <a:pt x="1720734" y="1917469"/>
                  <a:pt x="1712804" y="1913014"/>
                  <a:pt x="1704109" y="1911927"/>
                </a:cubicBezTo>
                <a:cubicBezTo>
                  <a:pt x="1681942" y="1909156"/>
                  <a:pt x="1659643" y="1907287"/>
                  <a:pt x="1637607" y="1903614"/>
                </a:cubicBezTo>
                <a:cubicBezTo>
                  <a:pt x="1579666" y="1893957"/>
                  <a:pt x="1625149" y="1895301"/>
                  <a:pt x="1587731" y="189530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E8579B-15C7-4C83-A431-1615191461C2}"/>
              </a:ext>
            </a:extLst>
          </p:cNvPr>
          <p:cNvCxnSpPr>
            <a:cxnSpLocks/>
          </p:cNvCxnSpPr>
          <p:nvPr/>
        </p:nvCxnSpPr>
        <p:spPr>
          <a:xfrm flipH="1">
            <a:off x="4572000" y="4643390"/>
            <a:ext cx="216024" cy="8175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266E9D-1581-446B-B4E9-A9B21210E37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725144"/>
            <a:ext cx="152400" cy="8175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81B0D50-B88F-440F-9EEC-213F95ABE1DE}"/>
              </a:ext>
            </a:extLst>
          </p:cNvPr>
          <p:cNvSpPr/>
          <p:nvPr/>
        </p:nvSpPr>
        <p:spPr>
          <a:xfrm>
            <a:off x="3969274" y="3368404"/>
            <a:ext cx="1421476" cy="839585"/>
          </a:xfrm>
          <a:custGeom>
            <a:avLst/>
            <a:gdLst>
              <a:gd name="connsiteX0" fmla="*/ 207818 w 1421476"/>
              <a:gd name="connsiteY0" fmla="*/ 548640 h 839585"/>
              <a:gd name="connsiteX1" fmla="*/ 116378 w 1421476"/>
              <a:gd name="connsiteY1" fmla="*/ 523702 h 839585"/>
              <a:gd name="connsiteX2" fmla="*/ 91440 w 1421476"/>
              <a:gd name="connsiteY2" fmla="*/ 515389 h 839585"/>
              <a:gd name="connsiteX3" fmla="*/ 58189 w 1421476"/>
              <a:gd name="connsiteY3" fmla="*/ 482138 h 839585"/>
              <a:gd name="connsiteX4" fmla="*/ 41563 w 1421476"/>
              <a:gd name="connsiteY4" fmla="*/ 465513 h 839585"/>
              <a:gd name="connsiteX5" fmla="*/ 24938 w 1421476"/>
              <a:gd name="connsiteY5" fmla="*/ 407324 h 839585"/>
              <a:gd name="connsiteX6" fmla="*/ 8313 w 1421476"/>
              <a:gd name="connsiteY6" fmla="*/ 390698 h 839585"/>
              <a:gd name="connsiteX7" fmla="*/ 0 w 1421476"/>
              <a:gd name="connsiteY7" fmla="*/ 365760 h 839585"/>
              <a:gd name="connsiteX8" fmla="*/ 16625 w 1421476"/>
              <a:gd name="connsiteY8" fmla="*/ 257694 h 839585"/>
              <a:gd name="connsiteX9" fmla="*/ 24938 w 1421476"/>
              <a:gd name="connsiteY9" fmla="*/ 224444 h 839585"/>
              <a:gd name="connsiteX10" fmla="*/ 58189 w 1421476"/>
              <a:gd name="connsiteY10" fmla="*/ 191193 h 839585"/>
              <a:gd name="connsiteX11" fmla="*/ 91440 w 1421476"/>
              <a:gd name="connsiteY11" fmla="*/ 149629 h 839585"/>
              <a:gd name="connsiteX12" fmla="*/ 141316 w 1421476"/>
              <a:gd name="connsiteY12" fmla="*/ 133004 h 839585"/>
              <a:gd name="connsiteX13" fmla="*/ 191193 w 1421476"/>
              <a:gd name="connsiteY13" fmla="*/ 108065 h 839585"/>
              <a:gd name="connsiteX14" fmla="*/ 216131 w 1421476"/>
              <a:gd name="connsiteY14" fmla="*/ 91440 h 839585"/>
              <a:gd name="connsiteX15" fmla="*/ 282633 w 1421476"/>
              <a:gd name="connsiteY15" fmla="*/ 74814 h 839585"/>
              <a:gd name="connsiteX16" fmla="*/ 307571 w 1421476"/>
              <a:gd name="connsiteY16" fmla="*/ 66502 h 839585"/>
              <a:gd name="connsiteX17" fmla="*/ 382385 w 1421476"/>
              <a:gd name="connsiteY17" fmla="*/ 58189 h 839585"/>
              <a:gd name="connsiteX18" fmla="*/ 432262 w 1421476"/>
              <a:gd name="connsiteY18" fmla="*/ 49876 h 839585"/>
              <a:gd name="connsiteX19" fmla="*/ 523702 w 1421476"/>
              <a:gd name="connsiteY19" fmla="*/ 41564 h 839585"/>
              <a:gd name="connsiteX20" fmla="*/ 606829 w 1421476"/>
              <a:gd name="connsiteY20" fmla="*/ 24938 h 839585"/>
              <a:gd name="connsiteX21" fmla="*/ 640080 w 1421476"/>
              <a:gd name="connsiteY21" fmla="*/ 16625 h 839585"/>
              <a:gd name="connsiteX22" fmla="*/ 723207 w 1421476"/>
              <a:gd name="connsiteY22" fmla="*/ 0 h 839585"/>
              <a:gd name="connsiteX23" fmla="*/ 1072342 w 1421476"/>
              <a:gd name="connsiteY23" fmla="*/ 8313 h 839585"/>
              <a:gd name="connsiteX24" fmla="*/ 1097280 w 1421476"/>
              <a:gd name="connsiteY24" fmla="*/ 16625 h 839585"/>
              <a:gd name="connsiteX25" fmla="*/ 1155469 w 1421476"/>
              <a:gd name="connsiteY25" fmla="*/ 33251 h 839585"/>
              <a:gd name="connsiteX26" fmla="*/ 1205345 w 1421476"/>
              <a:gd name="connsiteY26" fmla="*/ 66502 h 839585"/>
              <a:gd name="connsiteX27" fmla="*/ 1255222 w 1421476"/>
              <a:gd name="connsiteY27" fmla="*/ 83127 h 839585"/>
              <a:gd name="connsiteX28" fmla="*/ 1296785 w 1421476"/>
              <a:gd name="connsiteY28" fmla="*/ 108065 h 839585"/>
              <a:gd name="connsiteX29" fmla="*/ 1313411 w 1421476"/>
              <a:gd name="connsiteY29" fmla="*/ 124691 h 839585"/>
              <a:gd name="connsiteX30" fmla="*/ 1363287 w 1421476"/>
              <a:gd name="connsiteY30" fmla="*/ 149629 h 839585"/>
              <a:gd name="connsiteX31" fmla="*/ 1413163 w 1421476"/>
              <a:gd name="connsiteY31" fmla="*/ 232756 h 839585"/>
              <a:gd name="connsiteX32" fmla="*/ 1421476 w 1421476"/>
              <a:gd name="connsiteY32" fmla="*/ 257694 h 839585"/>
              <a:gd name="connsiteX33" fmla="*/ 1413163 w 1421476"/>
              <a:gd name="connsiteY33" fmla="*/ 324196 h 839585"/>
              <a:gd name="connsiteX34" fmla="*/ 1388225 w 1421476"/>
              <a:gd name="connsiteY34" fmla="*/ 407324 h 839585"/>
              <a:gd name="connsiteX35" fmla="*/ 1363287 w 1421476"/>
              <a:gd name="connsiteY35" fmla="*/ 448887 h 839585"/>
              <a:gd name="connsiteX36" fmla="*/ 1354974 w 1421476"/>
              <a:gd name="connsiteY36" fmla="*/ 482138 h 839585"/>
              <a:gd name="connsiteX37" fmla="*/ 1321723 w 1421476"/>
              <a:gd name="connsiteY37" fmla="*/ 515389 h 839585"/>
              <a:gd name="connsiteX38" fmla="*/ 1305098 w 1421476"/>
              <a:gd name="connsiteY38" fmla="*/ 565265 h 839585"/>
              <a:gd name="connsiteX39" fmla="*/ 1255222 w 1421476"/>
              <a:gd name="connsiteY39" fmla="*/ 615142 h 839585"/>
              <a:gd name="connsiteX40" fmla="*/ 1238596 w 1421476"/>
              <a:gd name="connsiteY40" fmla="*/ 631767 h 839585"/>
              <a:gd name="connsiteX41" fmla="*/ 1213658 w 1421476"/>
              <a:gd name="connsiteY41" fmla="*/ 648393 h 839585"/>
              <a:gd name="connsiteX42" fmla="*/ 1197033 w 1421476"/>
              <a:gd name="connsiteY42" fmla="*/ 673331 h 839585"/>
              <a:gd name="connsiteX43" fmla="*/ 1180407 w 1421476"/>
              <a:gd name="connsiteY43" fmla="*/ 689956 h 839585"/>
              <a:gd name="connsiteX44" fmla="*/ 1138843 w 1421476"/>
              <a:gd name="connsiteY44" fmla="*/ 748145 h 839585"/>
              <a:gd name="connsiteX45" fmla="*/ 1122218 w 1421476"/>
              <a:gd name="connsiteY45" fmla="*/ 764771 h 839585"/>
              <a:gd name="connsiteX46" fmla="*/ 1047403 w 1421476"/>
              <a:gd name="connsiteY46" fmla="*/ 789709 h 839585"/>
              <a:gd name="connsiteX47" fmla="*/ 1022465 w 1421476"/>
              <a:gd name="connsiteY47" fmla="*/ 798022 h 839585"/>
              <a:gd name="connsiteX48" fmla="*/ 955963 w 1421476"/>
              <a:gd name="connsiteY48" fmla="*/ 814647 h 839585"/>
              <a:gd name="connsiteX49" fmla="*/ 922713 w 1421476"/>
              <a:gd name="connsiteY49" fmla="*/ 822960 h 839585"/>
              <a:gd name="connsiteX50" fmla="*/ 881149 w 1421476"/>
              <a:gd name="connsiteY50" fmla="*/ 831273 h 839585"/>
              <a:gd name="connsiteX51" fmla="*/ 864523 w 1421476"/>
              <a:gd name="connsiteY51" fmla="*/ 839585 h 83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21476" h="839585">
                <a:moveTo>
                  <a:pt x="207818" y="548640"/>
                </a:moveTo>
                <a:cubicBezTo>
                  <a:pt x="149072" y="536891"/>
                  <a:pt x="179655" y="544794"/>
                  <a:pt x="116378" y="523702"/>
                </a:cubicBezTo>
                <a:lnTo>
                  <a:pt x="91440" y="515389"/>
                </a:lnTo>
                <a:lnTo>
                  <a:pt x="58189" y="482138"/>
                </a:lnTo>
                <a:lnTo>
                  <a:pt x="41563" y="465513"/>
                </a:lnTo>
                <a:cubicBezTo>
                  <a:pt x="40009" y="459297"/>
                  <a:pt x="30051" y="415846"/>
                  <a:pt x="24938" y="407324"/>
                </a:cubicBezTo>
                <a:cubicBezTo>
                  <a:pt x="20906" y="400604"/>
                  <a:pt x="13855" y="396240"/>
                  <a:pt x="8313" y="390698"/>
                </a:cubicBezTo>
                <a:cubicBezTo>
                  <a:pt x="5542" y="382385"/>
                  <a:pt x="0" y="374522"/>
                  <a:pt x="0" y="365760"/>
                </a:cubicBezTo>
                <a:cubicBezTo>
                  <a:pt x="0" y="278878"/>
                  <a:pt x="2398" y="307490"/>
                  <a:pt x="16625" y="257694"/>
                </a:cubicBezTo>
                <a:cubicBezTo>
                  <a:pt x="19763" y="246709"/>
                  <a:pt x="18883" y="234132"/>
                  <a:pt x="24938" y="224444"/>
                </a:cubicBezTo>
                <a:cubicBezTo>
                  <a:pt x="33246" y="211152"/>
                  <a:pt x="49495" y="204235"/>
                  <a:pt x="58189" y="191193"/>
                </a:cubicBezTo>
                <a:cubicBezTo>
                  <a:pt x="64064" y="182380"/>
                  <a:pt x="79592" y="155553"/>
                  <a:pt x="91440" y="149629"/>
                </a:cubicBezTo>
                <a:cubicBezTo>
                  <a:pt x="107115" y="141792"/>
                  <a:pt x="141316" y="133004"/>
                  <a:pt x="141316" y="133004"/>
                </a:cubicBezTo>
                <a:cubicBezTo>
                  <a:pt x="174778" y="99542"/>
                  <a:pt x="137572" y="131045"/>
                  <a:pt x="191193" y="108065"/>
                </a:cubicBezTo>
                <a:cubicBezTo>
                  <a:pt x="200376" y="104130"/>
                  <a:pt x="206742" y="94854"/>
                  <a:pt x="216131" y="91440"/>
                </a:cubicBezTo>
                <a:cubicBezTo>
                  <a:pt x="237605" y="83631"/>
                  <a:pt x="260956" y="82039"/>
                  <a:pt x="282633" y="74814"/>
                </a:cubicBezTo>
                <a:cubicBezTo>
                  <a:pt x="290946" y="72043"/>
                  <a:pt x="298928" y="67942"/>
                  <a:pt x="307571" y="66502"/>
                </a:cubicBezTo>
                <a:cubicBezTo>
                  <a:pt x="332321" y="62377"/>
                  <a:pt x="357514" y="61505"/>
                  <a:pt x="382385" y="58189"/>
                </a:cubicBezTo>
                <a:cubicBezTo>
                  <a:pt x="399092" y="55961"/>
                  <a:pt x="415522" y="51845"/>
                  <a:pt x="432262" y="49876"/>
                </a:cubicBezTo>
                <a:cubicBezTo>
                  <a:pt x="462658" y="46300"/>
                  <a:pt x="493222" y="44335"/>
                  <a:pt x="523702" y="41564"/>
                </a:cubicBezTo>
                <a:cubicBezTo>
                  <a:pt x="600936" y="22255"/>
                  <a:pt x="504920" y="45321"/>
                  <a:pt x="606829" y="24938"/>
                </a:cubicBezTo>
                <a:cubicBezTo>
                  <a:pt x="618032" y="22697"/>
                  <a:pt x="628909" y="19019"/>
                  <a:pt x="640080" y="16625"/>
                </a:cubicBezTo>
                <a:cubicBezTo>
                  <a:pt x="667710" y="10704"/>
                  <a:pt x="723207" y="0"/>
                  <a:pt x="723207" y="0"/>
                </a:cubicBezTo>
                <a:cubicBezTo>
                  <a:pt x="839585" y="2771"/>
                  <a:pt x="956045" y="3144"/>
                  <a:pt x="1072342" y="8313"/>
                </a:cubicBezTo>
                <a:cubicBezTo>
                  <a:pt x="1081096" y="8702"/>
                  <a:pt x="1088855" y="14218"/>
                  <a:pt x="1097280" y="16625"/>
                </a:cubicBezTo>
                <a:cubicBezTo>
                  <a:pt x="1106143" y="19157"/>
                  <a:pt x="1144917" y="27389"/>
                  <a:pt x="1155469" y="33251"/>
                </a:cubicBezTo>
                <a:cubicBezTo>
                  <a:pt x="1172936" y="42955"/>
                  <a:pt x="1186389" y="60184"/>
                  <a:pt x="1205345" y="66502"/>
                </a:cubicBezTo>
                <a:lnTo>
                  <a:pt x="1255222" y="83127"/>
                </a:lnTo>
                <a:cubicBezTo>
                  <a:pt x="1297345" y="125252"/>
                  <a:pt x="1242832" y="75694"/>
                  <a:pt x="1296785" y="108065"/>
                </a:cubicBezTo>
                <a:cubicBezTo>
                  <a:pt x="1303506" y="112097"/>
                  <a:pt x="1307291" y="119795"/>
                  <a:pt x="1313411" y="124691"/>
                </a:cubicBezTo>
                <a:cubicBezTo>
                  <a:pt x="1336431" y="143107"/>
                  <a:pt x="1336948" y="140849"/>
                  <a:pt x="1363287" y="149629"/>
                </a:cubicBezTo>
                <a:cubicBezTo>
                  <a:pt x="1408930" y="195272"/>
                  <a:pt x="1391581" y="168009"/>
                  <a:pt x="1413163" y="232756"/>
                </a:cubicBezTo>
                <a:lnTo>
                  <a:pt x="1421476" y="257694"/>
                </a:lnTo>
                <a:cubicBezTo>
                  <a:pt x="1418705" y="279861"/>
                  <a:pt x="1416836" y="302160"/>
                  <a:pt x="1413163" y="324196"/>
                </a:cubicBezTo>
                <a:cubicBezTo>
                  <a:pt x="1408974" y="349330"/>
                  <a:pt x="1395620" y="385139"/>
                  <a:pt x="1388225" y="407324"/>
                </a:cubicBezTo>
                <a:cubicBezTo>
                  <a:pt x="1377434" y="439698"/>
                  <a:pt x="1386110" y="426065"/>
                  <a:pt x="1363287" y="448887"/>
                </a:cubicBezTo>
                <a:cubicBezTo>
                  <a:pt x="1360516" y="459971"/>
                  <a:pt x="1361029" y="472450"/>
                  <a:pt x="1354974" y="482138"/>
                </a:cubicBezTo>
                <a:cubicBezTo>
                  <a:pt x="1346666" y="495430"/>
                  <a:pt x="1321723" y="515389"/>
                  <a:pt x="1321723" y="515389"/>
                </a:cubicBezTo>
                <a:cubicBezTo>
                  <a:pt x="1316181" y="532014"/>
                  <a:pt x="1317490" y="552873"/>
                  <a:pt x="1305098" y="565265"/>
                </a:cubicBezTo>
                <a:lnTo>
                  <a:pt x="1255222" y="615142"/>
                </a:lnTo>
                <a:cubicBezTo>
                  <a:pt x="1249680" y="620684"/>
                  <a:pt x="1245117" y="627420"/>
                  <a:pt x="1238596" y="631767"/>
                </a:cubicBezTo>
                <a:lnTo>
                  <a:pt x="1213658" y="648393"/>
                </a:lnTo>
                <a:cubicBezTo>
                  <a:pt x="1208116" y="656706"/>
                  <a:pt x="1203274" y="665530"/>
                  <a:pt x="1197033" y="673331"/>
                </a:cubicBezTo>
                <a:cubicBezTo>
                  <a:pt x="1192137" y="679451"/>
                  <a:pt x="1184439" y="683236"/>
                  <a:pt x="1180407" y="689956"/>
                </a:cubicBezTo>
                <a:cubicBezTo>
                  <a:pt x="1140593" y="756309"/>
                  <a:pt x="1225773" y="661213"/>
                  <a:pt x="1138843" y="748145"/>
                </a:cubicBezTo>
                <a:cubicBezTo>
                  <a:pt x="1133301" y="753687"/>
                  <a:pt x="1129653" y="762293"/>
                  <a:pt x="1122218" y="764771"/>
                </a:cubicBezTo>
                <a:lnTo>
                  <a:pt x="1047403" y="789709"/>
                </a:lnTo>
                <a:cubicBezTo>
                  <a:pt x="1039090" y="792480"/>
                  <a:pt x="1031057" y="796304"/>
                  <a:pt x="1022465" y="798022"/>
                </a:cubicBezTo>
                <a:cubicBezTo>
                  <a:pt x="937980" y="814918"/>
                  <a:pt x="1015597" y="797608"/>
                  <a:pt x="955963" y="814647"/>
                </a:cubicBezTo>
                <a:cubicBezTo>
                  <a:pt x="944978" y="817786"/>
                  <a:pt x="933865" y="820482"/>
                  <a:pt x="922713" y="822960"/>
                </a:cubicBezTo>
                <a:cubicBezTo>
                  <a:pt x="908920" y="826025"/>
                  <a:pt x="894734" y="827392"/>
                  <a:pt x="881149" y="831273"/>
                </a:cubicBezTo>
                <a:cubicBezTo>
                  <a:pt x="875191" y="832975"/>
                  <a:pt x="870065" y="836814"/>
                  <a:pt x="864523" y="839585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C608DF-84F7-4B7F-871D-51EC2DA7AEFF}"/>
              </a:ext>
            </a:extLst>
          </p:cNvPr>
          <p:cNvSpPr/>
          <p:nvPr/>
        </p:nvSpPr>
        <p:spPr>
          <a:xfrm>
            <a:off x="2368778" y="2435629"/>
            <a:ext cx="4425988" cy="2718262"/>
          </a:xfrm>
          <a:custGeom>
            <a:avLst/>
            <a:gdLst>
              <a:gd name="connsiteX0" fmla="*/ 972938 w 4425988"/>
              <a:gd name="connsiteY0" fmla="*/ 2302626 h 2718262"/>
              <a:gd name="connsiteX1" fmla="*/ 507426 w 4425988"/>
              <a:gd name="connsiteY1" fmla="*/ 2044931 h 2718262"/>
              <a:gd name="connsiteX2" fmla="*/ 474175 w 4425988"/>
              <a:gd name="connsiteY2" fmla="*/ 2011680 h 2718262"/>
              <a:gd name="connsiteX3" fmla="*/ 457549 w 4425988"/>
              <a:gd name="connsiteY3" fmla="*/ 1995055 h 2718262"/>
              <a:gd name="connsiteX4" fmla="*/ 440924 w 4425988"/>
              <a:gd name="connsiteY4" fmla="*/ 1978429 h 2718262"/>
              <a:gd name="connsiteX5" fmla="*/ 415986 w 4425988"/>
              <a:gd name="connsiteY5" fmla="*/ 1961804 h 2718262"/>
              <a:gd name="connsiteX6" fmla="*/ 399360 w 4425988"/>
              <a:gd name="connsiteY6" fmla="*/ 1936866 h 2718262"/>
              <a:gd name="connsiteX7" fmla="*/ 366109 w 4425988"/>
              <a:gd name="connsiteY7" fmla="*/ 1903615 h 2718262"/>
              <a:gd name="connsiteX8" fmla="*/ 332858 w 4425988"/>
              <a:gd name="connsiteY8" fmla="*/ 1853738 h 2718262"/>
              <a:gd name="connsiteX9" fmla="*/ 299607 w 4425988"/>
              <a:gd name="connsiteY9" fmla="*/ 1812175 h 2718262"/>
              <a:gd name="connsiteX10" fmla="*/ 291295 w 4425988"/>
              <a:gd name="connsiteY10" fmla="*/ 1787236 h 2718262"/>
              <a:gd name="connsiteX11" fmla="*/ 274669 w 4425988"/>
              <a:gd name="connsiteY11" fmla="*/ 1770611 h 2718262"/>
              <a:gd name="connsiteX12" fmla="*/ 258044 w 4425988"/>
              <a:gd name="connsiteY12" fmla="*/ 1745673 h 2718262"/>
              <a:gd name="connsiteX13" fmla="*/ 233106 w 4425988"/>
              <a:gd name="connsiteY13" fmla="*/ 1720735 h 2718262"/>
              <a:gd name="connsiteX14" fmla="*/ 191542 w 4425988"/>
              <a:gd name="connsiteY14" fmla="*/ 1679171 h 2718262"/>
              <a:gd name="connsiteX15" fmla="*/ 174917 w 4425988"/>
              <a:gd name="connsiteY15" fmla="*/ 1654233 h 2718262"/>
              <a:gd name="connsiteX16" fmla="*/ 166604 w 4425988"/>
              <a:gd name="connsiteY16" fmla="*/ 1629295 h 2718262"/>
              <a:gd name="connsiteX17" fmla="*/ 141666 w 4425988"/>
              <a:gd name="connsiteY17" fmla="*/ 1612669 h 2718262"/>
              <a:gd name="connsiteX18" fmla="*/ 125040 w 4425988"/>
              <a:gd name="connsiteY18" fmla="*/ 1587731 h 2718262"/>
              <a:gd name="connsiteX19" fmla="*/ 116727 w 4425988"/>
              <a:gd name="connsiteY19" fmla="*/ 1562793 h 2718262"/>
              <a:gd name="connsiteX20" fmla="*/ 75164 w 4425988"/>
              <a:gd name="connsiteY20" fmla="*/ 1521229 h 2718262"/>
              <a:gd name="connsiteX21" fmla="*/ 50226 w 4425988"/>
              <a:gd name="connsiteY21" fmla="*/ 1463040 h 2718262"/>
              <a:gd name="connsiteX22" fmla="*/ 16975 w 4425988"/>
              <a:gd name="connsiteY22" fmla="*/ 1429789 h 2718262"/>
              <a:gd name="connsiteX23" fmla="*/ 8662 w 4425988"/>
              <a:gd name="connsiteY23" fmla="*/ 1396538 h 2718262"/>
              <a:gd name="connsiteX24" fmla="*/ 8662 w 4425988"/>
              <a:gd name="connsiteY24" fmla="*/ 1122218 h 2718262"/>
              <a:gd name="connsiteX25" fmla="*/ 25287 w 4425988"/>
              <a:gd name="connsiteY25" fmla="*/ 1055716 h 2718262"/>
              <a:gd name="connsiteX26" fmla="*/ 50226 w 4425988"/>
              <a:gd name="connsiteY26" fmla="*/ 1005840 h 2718262"/>
              <a:gd name="connsiteX27" fmla="*/ 66851 w 4425988"/>
              <a:gd name="connsiteY27" fmla="*/ 980902 h 2718262"/>
              <a:gd name="connsiteX28" fmla="*/ 83477 w 4425988"/>
              <a:gd name="connsiteY28" fmla="*/ 931026 h 2718262"/>
              <a:gd name="connsiteX29" fmla="*/ 91789 w 4425988"/>
              <a:gd name="connsiteY29" fmla="*/ 864524 h 2718262"/>
              <a:gd name="connsiteX30" fmla="*/ 133353 w 4425988"/>
              <a:gd name="connsiteY30" fmla="*/ 814647 h 2718262"/>
              <a:gd name="connsiteX31" fmla="*/ 141666 w 4425988"/>
              <a:gd name="connsiteY31" fmla="*/ 789709 h 2718262"/>
              <a:gd name="connsiteX32" fmla="*/ 191542 w 4425988"/>
              <a:gd name="connsiteY32" fmla="*/ 723207 h 2718262"/>
              <a:gd name="connsiteX33" fmla="*/ 216480 w 4425988"/>
              <a:gd name="connsiteY33" fmla="*/ 689956 h 2718262"/>
              <a:gd name="connsiteX34" fmla="*/ 224793 w 4425988"/>
              <a:gd name="connsiteY34" fmla="*/ 665018 h 2718262"/>
              <a:gd name="connsiteX35" fmla="*/ 266357 w 4425988"/>
              <a:gd name="connsiteY35" fmla="*/ 623455 h 2718262"/>
              <a:gd name="connsiteX36" fmla="*/ 274669 w 4425988"/>
              <a:gd name="connsiteY36" fmla="*/ 598516 h 2718262"/>
              <a:gd name="connsiteX37" fmla="*/ 316233 w 4425988"/>
              <a:gd name="connsiteY37" fmla="*/ 556953 h 2718262"/>
              <a:gd name="connsiteX38" fmla="*/ 407673 w 4425988"/>
              <a:gd name="connsiteY38" fmla="*/ 482138 h 2718262"/>
              <a:gd name="connsiteX39" fmla="*/ 432611 w 4425988"/>
              <a:gd name="connsiteY39" fmla="*/ 465513 h 2718262"/>
              <a:gd name="connsiteX40" fmla="*/ 449237 w 4425988"/>
              <a:gd name="connsiteY40" fmla="*/ 448887 h 2718262"/>
              <a:gd name="connsiteX41" fmla="*/ 474175 w 4425988"/>
              <a:gd name="connsiteY41" fmla="*/ 440575 h 2718262"/>
              <a:gd name="connsiteX42" fmla="*/ 490800 w 4425988"/>
              <a:gd name="connsiteY42" fmla="*/ 423949 h 2718262"/>
              <a:gd name="connsiteX43" fmla="*/ 515738 w 4425988"/>
              <a:gd name="connsiteY43" fmla="*/ 415636 h 2718262"/>
              <a:gd name="connsiteX44" fmla="*/ 540677 w 4425988"/>
              <a:gd name="connsiteY44" fmla="*/ 399011 h 2718262"/>
              <a:gd name="connsiteX45" fmla="*/ 573927 w 4425988"/>
              <a:gd name="connsiteY45" fmla="*/ 374073 h 2718262"/>
              <a:gd name="connsiteX46" fmla="*/ 623804 w 4425988"/>
              <a:gd name="connsiteY46" fmla="*/ 340822 h 2718262"/>
              <a:gd name="connsiteX47" fmla="*/ 640429 w 4425988"/>
              <a:gd name="connsiteY47" fmla="*/ 324196 h 2718262"/>
              <a:gd name="connsiteX48" fmla="*/ 673680 w 4425988"/>
              <a:gd name="connsiteY48" fmla="*/ 307571 h 2718262"/>
              <a:gd name="connsiteX49" fmla="*/ 765120 w 4425988"/>
              <a:gd name="connsiteY49" fmla="*/ 249382 h 2718262"/>
              <a:gd name="connsiteX50" fmla="*/ 798371 w 4425988"/>
              <a:gd name="connsiteY50" fmla="*/ 241069 h 2718262"/>
              <a:gd name="connsiteX51" fmla="*/ 814997 w 4425988"/>
              <a:gd name="connsiteY51" fmla="*/ 224444 h 2718262"/>
              <a:gd name="connsiteX52" fmla="*/ 881498 w 4425988"/>
              <a:gd name="connsiteY52" fmla="*/ 199506 h 2718262"/>
              <a:gd name="connsiteX53" fmla="*/ 914749 w 4425988"/>
              <a:gd name="connsiteY53" fmla="*/ 191193 h 2718262"/>
              <a:gd name="connsiteX54" fmla="*/ 997877 w 4425988"/>
              <a:gd name="connsiteY54" fmla="*/ 166255 h 2718262"/>
              <a:gd name="connsiteX55" fmla="*/ 1022815 w 4425988"/>
              <a:gd name="connsiteY55" fmla="*/ 149629 h 2718262"/>
              <a:gd name="connsiteX56" fmla="*/ 1081004 w 4425988"/>
              <a:gd name="connsiteY56" fmla="*/ 141316 h 2718262"/>
              <a:gd name="connsiteX57" fmla="*/ 1130880 w 4425988"/>
              <a:gd name="connsiteY57" fmla="*/ 133004 h 2718262"/>
              <a:gd name="connsiteX58" fmla="*/ 1155818 w 4425988"/>
              <a:gd name="connsiteY58" fmla="*/ 124691 h 2718262"/>
              <a:gd name="connsiteX59" fmla="*/ 1238946 w 4425988"/>
              <a:gd name="connsiteY59" fmla="*/ 108066 h 2718262"/>
              <a:gd name="connsiteX60" fmla="*/ 1338698 w 4425988"/>
              <a:gd name="connsiteY60" fmla="*/ 99753 h 2718262"/>
              <a:gd name="connsiteX61" fmla="*/ 1613018 w 4425988"/>
              <a:gd name="connsiteY61" fmla="*/ 74815 h 2718262"/>
              <a:gd name="connsiteX62" fmla="*/ 1671207 w 4425988"/>
              <a:gd name="connsiteY62" fmla="*/ 66502 h 2718262"/>
              <a:gd name="connsiteX63" fmla="*/ 1712771 w 4425988"/>
              <a:gd name="connsiteY63" fmla="*/ 58189 h 2718262"/>
              <a:gd name="connsiteX64" fmla="*/ 1762647 w 4425988"/>
              <a:gd name="connsiteY64" fmla="*/ 49876 h 2718262"/>
              <a:gd name="connsiteX65" fmla="*/ 1804211 w 4425988"/>
              <a:gd name="connsiteY65" fmla="*/ 41564 h 2718262"/>
              <a:gd name="connsiteX66" fmla="*/ 1912277 w 4425988"/>
              <a:gd name="connsiteY66" fmla="*/ 33251 h 2718262"/>
              <a:gd name="connsiteX67" fmla="*/ 2078531 w 4425988"/>
              <a:gd name="connsiteY67" fmla="*/ 8313 h 2718262"/>
              <a:gd name="connsiteX68" fmla="*/ 2128407 w 4425988"/>
              <a:gd name="connsiteY68" fmla="*/ 0 h 2718262"/>
              <a:gd name="connsiteX69" fmla="*/ 2544044 w 4425988"/>
              <a:gd name="connsiteY69" fmla="*/ 16626 h 2718262"/>
              <a:gd name="connsiteX70" fmla="*/ 2701986 w 4425988"/>
              <a:gd name="connsiteY70" fmla="*/ 33251 h 2718262"/>
              <a:gd name="connsiteX71" fmla="*/ 2785113 w 4425988"/>
              <a:gd name="connsiteY71" fmla="*/ 58189 h 2718262"/>
              <a:gd name="connsiteX72" fmla="*/ 2818364 w 4425988"/>
              <a:gd name="connsiteY72" fmla="*/ 66502 h 2718262"/>
              <a:gd name="connsiteX73" fmla="*/ 2893178 w 4425988"/>
              <a:gd name="connsiteY73" fmla="*/ 91440 h 2718262"/>
              <a:gd name="connsiteX74" fmla="*/ 2976306 w 4425988"/>
              <a:gd name="connsiteY74" fmla="*/ 99753 h 2718262"/>
              <a:gd name="connsiteX75" fmla="*/ 3034495 w 4425988"/>
              <a:gd name="connsiteY75" fmla="*/ 124691 h 2718262"/>
              <a:gd name="connsiteX76" fmla="*/ 3076058 w 4425988"/>
              <a:gd name="connsiteY76" fmla="*/ 133004 h 2718262"/>
              <a:gd name="connsiteX77" fmla="*/ 3092684 w 4425988"/>
              <a:gd name="connsiteY77" fmla="*/ 149629 h 2718262"/>
              <a:gd name="connsiteX78" fmla="*/ 3125935 w 4425988"/>
              <a:gd name="connsiteY78" fmla="*/ 157942 h 2718262"/>
              <a:gd name="connsiteX79" fmla="*/ 3175811 w 4425988"/>
              <a:gd name="connsiteY79" fmla="*/ 174567 h 2718262"/>
              <a:gd name="connsiteX80" fmla="*/ 3209062 w 4425988"/>
              <a:gd name="connsiteY80" fmla="*/ 182880 h 2718262"/>
              <a:gd name="connsiteX81" fmla="*/ 3342066 w 4425988"/>
              <a:gd name="connsiteY81" fmla="*/ 232756 h 2718262"/>
              <a:gd name="connsiteX82" fmla="*/ 3491695 w 4425988"/>
              <a:gd name="connsiteY82" fmla="*/ 266007 h 2718262"/>
              <a:gd name="connsiteX83" fmla="*/ 3583135 w 4425988"/>
              <a:gd name="connsiteY83" fmla="*/ 274320 h 2718262"/>
              <a:gd name="connsiteX84" fmla="*/ 3682887 w 4425988"/>
              <a:gd name="connsiteY84" fmla="*/ 307571 h 2718262"/>
              <a:gd name="connsiteX85" fmla="*/ 3699513 w 4425988"/>
              <a:gd name="connsiteY85" fmla="*/ 324196 h 2718262"/>
              <a:gd name="connsiteX86" fmla="*/ 3732764 w 4425988"/>
              <a:gd name="connsiteY86" fmla="*/ 332509 h 2718262"/>
              <a:gd name="connsiteX87" fmla="*/ 3757702 w 4425988"/>
              <a:gd name="connsiteY87" fmla="*/ 340822 h 2718262"/>
              <a:gd name="connsiteX88" fmla="*/ 3790953 w 4425988"/>
              <a:gd name="connsiteY88" fmla="*/ 357447 h 2718262"/>
              <a:gd name="connsiteX89" fmla="*/ 3832517 w 4425988"/>
              <a:gd name="connsiteY89" fmla="*/ 374073 h 2718262"/>
              <a:gd name="connsiteX90" fmla="*/ 3857455 w 4425988"/>
              <a:gd name="connsiteY90" fmla="*/ 382386 h 2718262"/>
              <a:gd name="connsiteX91" fmla="*/ 3915644 w 4425988"/>
              <a:gd name="connsiteY91" fmla="*/ 423949 h 2718262"/>
              <a:gd name="connsiteX92" fmla="*/ 3998771 w 4425988"/>
              <a:gd name="connsiteY92" fmla="*/ 457200 h 2718262"/>
              <a:gd name="connsiteX93" fmla="*/ 4040335 w 4425988"/>
              <a:gd name="connsiteY93" fmla="*/ 490451 h 2718262"/>
              <a:gd name="connsiteX94" fmla="*/ 4065273 w 4425988"/>
              <a:gd name="connsiteY94" fmla="*/ 523702 h 2718262"/>
              <a:gd name="connsiteX95" fmla="*/ 4131775 w 4425988"/>
              <a:gd name="connsiteY95" fmla="*/ 556953 h 2718262"/>
              <a:gd name="connsiteX96" fmla="*/ 4198277 w 4425988"/>
              <a:gd name="connsiteY96" fmla="*/ 615142 h 2718262"/>
              <a:gd name="connsiteX97" fmla="*/ 4239840 w 4425988"/>
              <a:gd name="connsiteY97" fmla="*/ 640080 h 2718262"/>
              <a:gd name="connsiteX98" fmla="*/ 4256466 w 4425988"/>
              <a:gd name="connsiteY98" fmla="*/ 665018 h 2718262"/>
              <a:gd name="connsiteX99" fmla="*/ 4273091 w 4425988"/>
              <a:gd name="connsiteY99" fmla="*/ 681644 h 2718262"/>
              <a:gd name="connsiteX100" fmla="*/ 4281404 w 4425988"/>
              <a:gd name="connsiteY100" fmla="*/ 706582 h 2718262"/>
              <a:gd name="connsiteX101" fmla="*/ 4298029 w 4425988"/>
              <a:gd name="connsiteY101" fmla="*/ 731520 h 2718262"/>
              <a:gd name="connsiteX102" fmla="*/ 4347906 w 4425988"/>
              <a:gd name="connsiteY102" fmla="*/ 822960 h 2718262"/>
              <a:gd name="connsiteX103" fmla="*/ 4372844 w 4425988"/>
              <a:gd name="connsiteY103" fmla="*/ 881149 h 2718262"/>
              <a:gd name="connsiteX104" fmla="*/ 4389469 w 4425988"/>
              <a:gd name="connsiteY104" fmla="*/ 897775 h 2718262"/>
              <a:gd name="connsiteX105" fmla="*/ 4414407 w 4425988"/>
              <a:gd name="connsiteY105" fmla="*/ 980902 h 2718262"/>
              <a:gd name="connsiteX106" fmla="*/ 4414407 w 4425988"/>
              <a:gd name="connsiteY106" fmla="*/ 1330036 h 2718262"/>
              <a:gd name="connsiteX107" fmla="*/ 4397782 w 4425988"/>
              <a:gd name="connsiteY107" fmla="*/ 1404851 h 2718262"/>
              <a:gd name="connsiteX108" fmla="*/ 4381157 w 4425988"/>
              <a:gd name="connsiteY108" fmla="*/ 1454727 h 2718262"/>
              <a:gd name="connsiteX109" fmla="*/ 4372844 w 4425988"/>
              <a:gd name="connsiteY109" fmla="*/ 1479666 h 2718262"/>
              <a:gd name="connsiteX110" fmla="*/ 4347906 w 4425988"/>
              <a:gd name="connsiteY110" fmla="*/ 1521229 h 2718262"/>
              <a:gd name="connsiteX111" fmla="*/ 4339593 w 4425988"/>
              <a:gd name="connsiteY111" fmla="*/ 1546167 h 2718262"/>
              <a:gd name="connsiteX112" fmla="*/ 4322967 w 4425988"/>
              <a:gd name="connsiteY112" fmla="*/ 1579418 h 2718262"/>
              <a:gd name="connsiteX113" fmla="*/ 4298029 w 4425988"/>
              <a:gd name="connsiteY113" fmla="*/ 1620982 h 2718262"/>
              <a:gd name="connsiteX114" fmla="*/ 4289717 w 4425988"/>
              <a:gd name="connsiteY114" fmla="*/ 1645920 h 2718262"/>
              <a:gd name="connsiteX115" fmla="*/ 4273091 w 4425988"/>
              <a:gd name="connsiteY115" fmla="*/ 1670858 h 2718262"/>
              <a:gd name="connsiteX116" fmla="*/ 4248153 w 4425988"/>
              <a:gd name="connsiteY116" fmla="*/ 1729047 h 2718262"/>
              <a:gd name="connsiteX117" fmla="*/ 4231527 w 4425988"/>
              <a:gd name="connsiteY117" fmla="*/ 1753986 h 2718262"/>
              <a:gd name="connsiteX118" fmla="*/ 4214902 w 4425988"/>
              <a:gd name="connsiteY118" fmla="*/ 1787236 h 2718262"/>
              <a:gd name="connsiteX119" fmla="*/ 4198277 w 4425988"/>
              <a:gd name="connsiteY119" fmla="*/ 1812175 h 2718262"/>
              <a:gd name="connsiteX120" fmla="*/ 4181651 w 4425988"/>
              <a:gd name="connsiteY120" fmla="*/ 1845426 h 2718262"/>
              <a:gd name="connsiteX121" fmla="*/ 4140087 w 4425988"/>
              <a:gd name="connsiteY121" fmla="*/ 1903615 h 2718262"/>
              <a:gd name="connsiteX122" fmla="*/ 4123462 w 4425988"/>
              <a:gd name="connsiteY122" fmla="*/ 1936866 h 2718262"/>
              <a:gd name="connsiteX123" fmla="*/ 4098524 w 4425988"/>
              <a:gd name="connsiteY123" fmla="*/ 1961804 h 2718262"/>
              <a:gd name="connsiteX124" fmla="*/ 4081898 w 4425988"/>
              <a:gd name="connsiteY124" fmla="*/ 1995055 h 2718262"/>
              <a:gd name="connsiteX125" fmla="*/ 4056960 w 4425988"/>
              <a:gd name="connsiteY125" fmla="*/ 2019993 h 2718262"/>
              <a:gd name="connsiteX126" fmla="*/ 4023709 w 4425988"/>
              <a:gd name="connsiteY126" fmla="*/ 2061556 h 2718262"/>
              <a:gd name="connsiteX127" fmla="*/ 3998771 w 4425988"/>
              <a:gd name="connsiteY127" fmla="*/ 2103120 h 2718262"/>
              <a:gd name="connsiteX128" fmla="*/ 3973833 w 4425988"/>
              <a:gd name="connsiteY128" fmla="*/ 2119746 h 2718262"/>
              <a:gd name="connsiteX129" fmla="*/ 3948895 w 4425988"/>
              <a:gd name="connsiteY129" fmla="*/ 2144684 h 2718262"/>
              <a:gd name="connsiteX130" fmla="*/ 3932269 w 4425988"/>
              <a:gd name="connsiteY130" fmla="*/ 2169622 h 2718262"/>
              <a:gd name="connsiteX131" fmla="*/ 3907331 w 4425988"/>
              <a:gd name="connsiteY131" fmla="*/ 2186247 h 2718262"/>
              <a:gd name="connsiteX132" fmla="*/ 3857455 w 4425988"/>
              <a:gd name="connsiteY132" fmla="*/ 2219498 h 2718262"/>
              <a:gd name="connsiteX133" fmla="*/ 3807578 w 4425988"/>
              <a:gd name="connsiteY133" fmla="*/ 2269375 h 2718262"/>
              <a:gd name="connsiteX134" fmla="*/ 3724451 w 4425988"/>
              <a:gd name="connsiteY134" fmla="*/ 2327564 h 2718262"/>
              <a:gd name="connsiteX135" fmla="*/ 3691200 w 4425988"/>
              <a:gd name="connsiteY135" fmla="*/ 2352502 h 2718262"/>
              <a:gd name="connsiteX136" fmla="*/ 3666262 w 4425988"/>
              <a:gd name="connsiteY136" fmla="*/ 2377440 h 2718262"/>
              <a:gd name="connsiteX137" fmla="*/ 3641324 w 4425988"/>
              <a:gd name="connsiteY137" fmla="*/ 2385753 h 2718262"/>
              <a:gd name="connsiteX138" fmla="*/ 3591447 w 4425988"/>
              <a:gd name="connsiteY138" fmla="*/ 2427316 h 2718262"/>
              <a:gd name="connsiteX139" fmla="*/ 3566509 w 4425988"/>
              <a:gd name="connsiteY139" fmla="*/ 2435629 h 2718262"/>
              <a:gd name="connsiteX140" fmla="*/ 3524946 w 4425988"/>
              <a:gd name="connsiteY140" fmla="*/ 2468880 h 2718262"/>
              <a:gd name="connsiteX141" fmla="*/ 3508320 w 4425988"/>
              <a:gd name="connsiteY141" fmla="*/ 2485506 h 2718262"/>
              <a:gd name="connsiteX142" fmla="*/ 3466757 w 4425988"/>
              <a:gd name="connsiteY142" fmla="*/ 2502131 h 2718262"/>
              <a:gd name="connsiteX143" fmla="*/ 3416880 w 4425988"/>
              <a:gd name="connsiteY143" fmla="*/ 2527069 h 2718262"/>
              <a:gd name="connsiteX144" fmla="*/ 3400255 w 4425988"/>
              <a:gd name="connsiteY144" fmla="*/ 2543695 h 2718262"/>
              <a:gd name="connsiteX145" fmla="*/ 3375317 w 4425988"/>
              <a:gd name="connsiteY145" fmla="*/ 2552007 h 2718262"/>
              <a:gd name="connsiteX146" fmla="*/ 3300502 w 4425988"/>
              <a:gd name="connsiteY146" fmla="*/ 2568633 h 2718262"/>
              <a:gd name="connsiteX147" fmla="*/ 3217375 w 4425988"/>
              <a:gd name="connsiteY147" fmla="*/ 2601884 h 2718262"/>
              <a:gd name="connsiteX148" fmla="*/ 3175811 w 4425988"/>
              <a:gd name="connsiteY148" fmla="*/ 2610196 h 2718262"/>
              <a:gd name="connsiteX149" fmla="*/ 3026182 w 4425988"/>
              <a:gd name="connsiteY149" fmla="*/ 2626822 h 2718262"/>
              <a:gd name="connsiteX150" fmla="*/ 2984618 w 4425988"/>
              <a:gd name="connsiteY150" fmla="*/ 2635135 h 2718262"/>
              <a:gd name="connsiteX151" fmla="*/ 2934742 w 4425988"/>
              <a:gd name="connsiteY151" fmla="*/ 2643447 h 2718262"/>
              <a:gd name="connsiteX152" fmla="*/ 2876553 w 4425988"/>
              <a:gd name="connsiteY152" fmla="*/ 2660073 h 2718262"/>
              <a:gd name="connsiteX153" fmla="*/ 2743549 w 4425988"/>
              <a:gd name="connsiteY153" fmla="*/ 2676698 h 2718262"/>
              <a:gd name="connsiteX154" fmla="*/ 2710298 w 4425988"/>
              <a:gd name="connsiteY154" fmla="*/ 2685011 h 2718262"/>
              <a:gd name="connsiteX155" fmla="*/ 2668735 w 4425988"/>
              <a:gd name="connsiteY155" fmla="*/ 2693324 h 2718262"/>
              <a:gd name="connsiteX156" fmla="*/ 2618858 w 4425988"/>
              <a:gd name="connsiteY156" fmla="*/ 2709949 h 2718262"/>
              <a:gd name="connsiteX157" fmla="*/ 2593920 w 4425988"/>
              <a:gd name="connsiteY157" fmla="*/ 2718262 h 2718262"/>
              <a:gd name="connsiteX158" fmla="*/ 2460917 w 4425988"/>
              <a:gd name="connsiteY158" fmla="*/ 2718262 h 27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425988" h="2718262">
                <a:moveTo>
                  <a:pt x="972938" y="2302626"/>
                </a:moveTo>
                <a:cubicBezTo>
                  <a:pt x="817767" y="2216728"/>
                  <a:pt x="660625" y="2134298"/>
                  <a:pt x="507426" y="2044931"/>
                </a:cubicBezTo>
                <a:cubicBezTo>
                  <a:pt x="493887" y="2037033"/>
                  <a:pt x="485259" y="2022764"/>
                  <a:pt x="474175" y="2011680"/>
                </a:cubicBezTo>
                <a:lnTo>
                  <a:pt x="457549" y="1995055"/>
                </a:lnTo>
                <a:cubicBezTo>
                  <a:pt x="452007" y="1989513"/>
                  <a:pt x="447445" y="1982776"/>
                  <a:pt x="440924" y="1978429"/>
                </a:cubicBezTo>
                <a:lnTo>
                  <a:pt x="415986" y="1961804"/>
                </a:lnTo>
                <a:cubicBezTo>
                  <a:pt x="410444" y="1953491"/>
                  <a:pt x="405862" y="1944451"/>
                  <a:pt x="399360" y="1936866"/>
                </a:cubicBezTo>
                <a:cubicBezTo>
                  <a:pt x="389159" y="1924965"/>
                  <a:pt x="366109" y="1903615"/>
                  <a:pt x="366109" y="1903615"/>
                </a:cubicBezTo>
                <a:cubicBezTo>
                  <a:pt x="351502" y="1859787"/>
                  <a:pt x="367452" y="1895250"/>
                  <a:pt x="332858" y="1853738"/>
                </a:cubicBezTo>
                <a:cubicBezTo>
                  <a:pt x="280428" y="1790824"/>
                  <a:pt x="347975" y="1860540"/>
                  <a:pt x="299607" y="1812175"/>
                </a:cubicBezTo>
                <a:cubicBezTo>
                  <a:pt x="296836" y="1803862"/>
                  <a:pt x="295803" y="1794750"/>
                  <a:pt x="291295" y="1787236"/>
                </a:cubicBezTo>
                <a:cubicBezTo>
                  <a:pt x="287263" y="1780516"/>
                  <a:pt x="279565" y="1776731"/>
                  <a:pt x="274669" y="1770611"/>
                </a:cubicBezTo>
                <a:cubicBezTo>
                  <a:pt x="268428" y="1762810"/>
                  <a:pt x="264440" y="1753348"/>
                  <a:pt x="258044" y="1745673"/>
                </a:cubicBezTo>
                <a:cubicBezTo>
                  <a:pt x="250518" y="1736642"/>
                  <a:pt x="240632" y="1729766"/>
                  <a:pt x="233106" y="1720735"/>
                </a:cubicBezTo>
                <a:cubicBezTo>
                  <a:pt x="198470" y="1679171"/>
                  <a:pt x="237261" y="1709650"/>
                  <a:pt x="191542" y="1679171"/>
                </a:cubicBezTo>
                <a:cubicBezTo>
                  <a:pt x="186000" y="1670858"/>
                  <a:pt x="179385" y="1663169"/>
                  <a:pt x="174917" y="1654233"/>
                </a:cubicBezTo>
                <a:cubicBezTo>
                  <a:pt x="170998" y="1646396"/>
                  <a:pt x="172078" y="1636137"/>
                  <a:pt x="166604" y="1629295"/>
                </a:cubicBezTo>
                <a:cubicBezTo>
                  <a:pt x="160363" y="1621494"/>
                  <a:pt x="149979" y="1618211"/>
                  <a:pt x="141666" y="1612669"/>
                </a:cubicBezTo>
                <a:cubicBezTo>
                  <a:pt x="136124" y="1604356"/>
                  <a:pt x="129508" y="1596667"/>
                  <a:pt x="125040" y="1587731"/>
                </a:cubicBezTo>
                <a:cubicBezTo>
                  <a:pt x="121121" y="1579894"/>
                  <a:pt x="121984" y="1569803"/>
                  <a:pt x="116727" y="1562793"/>
                </a:cubicBezTo>
                <a:cubicBezTo>
                  <a:pt x="104971" y="1547118"/>
                  <a:pt x="75164" y="1521229"/>
                  <a:pt x="75164" y="1521229"/>
                </a:cubicBezTo>
                <a:cubicBezTo>
                  <a:pt x="68744" y="1501969"/>
                  <a:pt x="62551" y="1479473"/>
                  <a:pt x="50226" y="1463040"/>
                </a:cubicBezTo>
                <a:cubicBezTo>
                  <a:pt x="40821" y="1450500"/>
                  <a:pt x="16975" y="1429789"/>
                  <a:pt x="16975" y="1429789"/>
                </a:cubicBezTo>
                <a:cubicBezTo>
                  <a:pt x="14204" y="1418705"/>
                  <a:pt x="9997" y="1407885"/>
                  <a:pt x="8662" y="1396538"/>
                </a:cubicBezTo>
                <a:cubicBezTo>
                  <a:pt x="-3138" y="1296238"/>
                  <a:pt x="-2635" y="1227661"/>
                  <a:pt x="8662" y="1122218"/>
                </a:cubicBezTo>
                <a:cubicBezTo>
                  <a:pt x="11096" y="1099499"/>
                  <a:pt x="12612" y="1074728"/>
                  <a:pt x="25287" y="1055716"/>
                </a:cubicBezTo>
                <a:cubicBezTo>
                  <a:pt x="72929" y="984256"/>
                  <a:pt x="15814" y="1074664"/>
                  <a:pt x="50226" y="1005840"/>
                </a:cubicBezTo>
                <a:cubicBezTo>
                  <a:pt x="54694" y="996904"/>
                  <a:pt x="62793" y="990031"/>
                  <a:pt x="66851" y="980902"/>
                </a:cubicBezTo>
                <a:cubicBezTo>
                  <a:pt x="73969" y="964888"/>
                  <a:pt x="83477" y="931026"/>
                  <a:pt x="83477" y="931026"/>
                </a:cubicBezTo>
                <a:cubicBezTo>
                  <a:pt x="86248" y="908859"/>
                  <a:pt x="84725" y="885717"/>
                  <a:pt x="91789" y="864524"/>
                </a:cubicBezTo>
                <a:cubicBezTo>
                  <a:pt x="96729" y="849703"/>
                  <a:pt x="120904" y="827096"/>
                  <a:pt x="133353" y="814647"/>
                </a:cubicBezTo>
                <a:cubicBezTo>
                  <a:pt x="136124" y="806334"/>
                  <a:pt x="137411" y="797369"/>
                  <a:pt x="141666" y="789709"/>
                </a:cubicBezTo>
                <a:cubicBezTo>
                  <a:pt x="186599" y="708832"/>
                  <a:pt x="157912" y="763564"/>
                  <a:pt x="191542" y="723207"/>
                </a:cubicBezTo>
                <a:cubicBezTo>
                  <a:pt x="200411" y="712564"/>
                  <a:pt x="208167" y="701040"/>
                  <a:pt x="216480" y="689956"/>
                </a:cubicBezTo>
                <a:cubicBezTo>
                  <a:pt x="219251" y="681643"/>
                  <a:pt x="219536" y="672028"/>
                  <a:pt x="224793" y="665018"/>
                </a:cubicBezTo>
                <a:cubicBezTo>
                  <a:pt x="236549" y="649344"/>
                  <a:pt x="266357" y="623455"/>
                  <a:pt x="266357" y="623455"/>
                </a:cubicBezTo>
                <a:cubicBezTo>
                  <a:pt x="269128" y="615142"/>
                  <a:pt x="269411" y="605526"/>
                  <a:pt x="274669" y="598516"/>
                </a:cubicBezTo>
                <a:cubicBezTo>
                  <a:pt x="286425" y="582841"/>
                  <a:pt x="302378" y="570808"/>
                  <a:pt x="316233" y="556953"/>
                </a:cubicBezTo>
                <a:cubicBezTo>
                  <a:pt x="348506" y="524680"/>
                  <a:pt x="353644" y="518156"/>
                  <a:pt x="407673" y="482138"/>
                </a:cubicBezTo>
                <a:cubicBezTo>
                  <a:pt x="415986" y="476596"/>
                  <a:pt x="424810" y="471754"/>
                  <a:pt x="432611" y="465513"/>
                </a:cubicBezTo>
                <a:cubicBezTo>
                  <a:pt x="438731" y="460617"/>
                  <a:pt x="442516" y="452919"/>
                  <a:pt x="449237" y="448887"/>
                </a:cubicBezTo>
                <a:cubicBezTo>
                  <a:pt x="456751" y="444379"/>
                  <a:pt x="465862" y="443346"/>
                  <a:pt x="474175" y="440575"/>
                </a:cubicBezTo>
                <a:cubicBezTo>
                  <a:pt x="479717" y="435033"/>
                  <a:pt x="484080" y="427981"/>
                  <a:pt x="490800" y="423949"/>
                </a:cubicBezTo>
                <a:cubicBezTo>
                  <a:pt x="498314" y="419441"/>
                  <a:pt x="507901" y="419555"/>
                  <a:pt x="515738" y="415636"/>
                </a:cubicBezTo>
                <a:cubicBezTo>
                  <a:pt x="524674" y="411168"/>
                  <a:pt x="532547" y="404818"/>
                  <a:pt x="540677" y="399011"/>
                </a:cubicBezTo>
                <a:cubicBezTo>
                  <a:pt x="551951" y="390958"/>
                  <a:pt x="562577" y="382018"/>
                  <a:pt x="573927" y="374073"/>
                </a:cubicBezTo>
                <a:cubicBezTo>
                  <a:pt x="590296" y="362614"/>
                  <a:pt x="609675" y="354951"/>
                  <a:pt x="623804" y="340822"/>
                </a:cubicBezTo>
                <a:cubicBezTo>
                  <a:pt x="629346" y="335280"/>
                  <a:pt x="633908" y="328543"/>
                  <a:pt x="640429" y="324196"/>
                </a:cubicBezTo>
                <a:cubicBezTo>
                  <a:pt x="650740" y="317322"/>
                  <a:pt x="663369" y="314445"/>
                  <a:pt x="673680" y="307571"/>
                </a:cubicBezTo>
                <a:cubicBezTo>
                  <a:pt x="743023" y="261343"/>
                  <a:pt x="715213" y="263642"/>
                  <a:pt x="765120" y="249382"/>
                </a:cubicBezTo>
                <a:cubicBezTo>
                  <a:pt x="776105" y="246243"/>
                  <a:pt x="787287" y="243840"/>
                  <a:pt x="798371" y="241069"/>
                </a:cubicBezTo>
                <a:cubicBezTo>
                  <a:pt x="803913" y="235527"/>
                  <a:pt x="808192" y="228332"/>
                  <a:pt x="814997" y="224444"/>
                </a:cubicBezTo>
                <a:cubicBezTo>
                  <a:pt x="823789" y="219420"/>
                  <a:pt x="866425" y="203813"/>
                  <a:pt x="881498" y="199506"/>
                </a:cubicBezTo>
                <a:cubicBezTo>
                  <a:pt x="892483" y="196367"/>
                  <a:pt x="903806" y="194476"/>
                  <a:pt x="914749" y="191193"/>
                </a:cubicBezTo>
                <a:cubicBezTo>
                  <a:pt x="1015917" y="160842"/>
                  <a:pt x="921253" y="185409"/>
                  <a:pt x="997877" y="166255"/>
                </a:cubicBezTo>
                <a:cubicBezTo>
                  <a:pt x="1006190" y="160713"/>
                  <a:pt x="1013246" y="152500"/>
                  <a:pt x="1022815" y="149629"/>
                </a:cubicBezTo>
                <a:cubicBezTo>
                  <a:pt x="1041582" y="143999"/>
                  <a:pt x="1061639" y="144295"/>
                  <a:pt x="1081004" y="141316"/>
                </a:cubicBezTo>
                <a:cubicBezTo>
                  <a:pt x="1097663" y="138753"/>
                  <a:pt x="1114255" y="135775"/>
                  <a:pt x="1130880" y="133004"/>
                </a:cubicBezTo>
                <a:cubicBezTo>
                  <a:pt x="1139193" y="130233"/>
                  <a:pt x="1147393" y="127098"/>
                  <a:pt x="1155818" y="124691"/>
                </a:cubicBezTo>
                <a:cubicBezTo>
                  <a:pt x="1182091" y="117184"/>
                  <a:pt x="1212217" y="111036"/>
                  <a:pt x="1238946" y="108066"/>
                </a:cubicBezTo>
                <a:cubicBezTo>
                  <a:pt x="1272108" y="104381"/>
                  <a:pt x="1305570" y="103729"/>
                  <a:pt x="1338698" y="99753"/>
                </a:cubicBezTo>
                <a:cubicBezTo>
                  <a:pt x="1580366" y="70752"/>
                  <a:pt x="1290455" y="90942"/>
                  <a:pt x="1613018" y="74815"/>
                </a:cubicBezTo>
                <a:cubicBezTo>
                  <a:pt x="1632414" y="72044"/>
                  <a:pt x="1651880" y="69723"/>
                  <a:pt x="1671207" y="66502"/>
                </a:cubicBezTo>
                <a:cubicBezTo>
                  <a:pt x="1685144" y="64179"/>
                  <a:pt x="1698870" y="60717"/>
                  <a:pt x="1712771" y="58189"/>
                </a:cubicBezTo>
                <a:cubicBezTo>
                  <a:pt x="1729354" y="55174"/>
                  <a:pt x="1746064" y="52891"/>
                  <a:pt x="1762647" y="49876"/>
                </a:cubicBezTo>
                <a:cubicBezTo>
                  <a:pt x="1776548" y="47349"/>
                  <a:pt x="1790168" y="43124"/>
                  <a:pt x="1804211" y="41564"/>
                </a:cubicBezTo>
                <a:cubicBezTo>
                  <a:pt x="1840118" y="37574"/>
                  <a:pt x="1876255" y="36022"/>
                  <a:pt x="1912277" y="33251"/>
                </a:cubicBezTo>
                <a:cubicBezTo>
                  <a:pt x="1983958" y="9356"/>
                  <a:pt x="1919057" y="29114"/>
                  <a:pt x="2078531" y="8313"/>
                </a:cubicBezTo>
                <a:cubicBezTo>
                  <a:pt x="2095244" y="6133"/>
                  <a:pt x="2111782" y="2771"/>
                  <a:pt x="2128407" y="0"/>
                </a:cubicBezTo>
                <a:cubicBezTo>
                  <a:pt x="2266953" y="5542"/>
                  <a:pt x="2406076" y="2830"/>
                  <a:pt x="2544044" y="16626"/>
                </a:cubicBezTo>
                <a:cubicBezTo>
                  <a:pt x="2652138" y="27435"/>
                  <a:pt x="2599494" y="21863"/>
                  <a:pt x="2701986" y="33251"/>
                </a:cubicBezTo>
                <a:lnTo>
                  <a:pt x="2785113" y="58189"/>
                </a:lnTo>
                <a:cubicBezTo>
                  <a:pt x="2796098" y="61328"/>
                  <a:pt x="2807444" y="63142"/>
                  <a:pt x="2818364" y="66502"/>
                </a:cubicBezTo>
                <a:cubicBezTo>
                  <a:pt x="2843489" y="74233"/>
                  <a:pt x="2867022" y="88824"/>
                  <a:pt x="2893178" y="91440"/>
                </a:cubicBezTo>
                <a:lnTo>
                  <a:pt x="2976306" y="99753"/>
                </a:lnTo>
                <a:cubicBezTo>
                  <a:pt x="2995702" y="108066"/>
                  <a:pt x="3014475" y="118018"/>
                  <a:pt x="3034495" y="124691"/>
                </a:cubicBezTo>
                <a:cubicBezTo>
                  <a:pt x="3047899" y="129159"/>
                  <a:pt x="3063072" y="127438"/>
                  <a:pt x="3076058" y="133004"/>
                </a:cubicBezTo>
                <a:cubicBezTo>
                  <a:pt x="3083262" y="136091"/>
                  <a:pt x="3085674" y="146124"/>
                  <a:pt x="3092684" y="149629"/>
                </a:cubicBezTo>
                <a:cubicBezTo>
                  <a:pt x="3102903" y="154738"/>
                  <a:pt x="3114992" y="154659"/>
                  <a:pt x="3125935" y="157942"/>
                </a:cubicBezTo>
                <a:cubicBezTo>
                  <a:pt x="3142721" y="162978"/>
                  <a:pt x="3158810" y="170317"/>
                  <a:pt x="3175811" y="174567"/>
                </a:cubicBezTo>
                <a:cubicBezTo>
                  <a:pt x="3186895" y="177338"/>
                  <a:pt x="3198077" y="179741"/>
                  <a:pt x="3209062" y="182880"/>
                </a:cubicBezTo>
                <a:cubicBezTo>
                  <a:pt x="3253225" y="195498"/>
                  <a:pt x="3302413" y="222843"/>
                  <a:pt x="3342066" y="232756"/>
                </a:cubicBezTo>
                <a:cubicBezTo>
                  <a:pt x="3391653" y="245153"/>
                  <a:pt x="3441072" y="257907"/>
                  <a:pt x="3491695" y="266007"/>
                </a:cubicBezTo>
                <a:cubicBezTo>
                  <a:pt x="3521916" y="270842"/>
                  <a:pt x="3552655" y="271549"/>
                  <a:pt x="3583135" y="274320"/>
                </a:cubicBezTo>
                <a:cubicBezTo>
                  <a:pt x="3606764" y="281071"/>
                  <a:pt x="3658771" y="293791"/>
                  <a:pt x="3682887" y="307571"/>
                </a:cubicBezTo>
                <a:cubicBezTo>
                  <a:pt x="3689692" y="311459"/>
                  <a:pt x="3692503" y="320691"/>
                  <a:pt x="3699513" y="324196"/>
                </a:cubicBezTo>
                <a:cubicBezTo>
                  <a:pt x="3709732" y="329305"/>
                  <a:pt x="3721779" y="329370"/>
                  <a:pt x="3732764" y="332509"/>
                </a:cubicBezTo>
                <a:cubicBezTo>
                  <a:pt x="3741189" y="334916"/>
                  <a:pt x="3749648" y="337370"/>
                  <a:pt x="3757702" y="340822"/>
                </a:cubicBezTo>
                <a:cubicBezTo>
                  <a:pt x="3769092" y="345703"/>
                  <a:pt x="3779629" y="352414"/>
                  <a:pt x="3790953" y="357447"/>
                </a:cubicBezTo>
                <a:cubicBezTo>
                  <a:pt x="3804589" y="363507"/>
                  <a:pt x="3818545" y="368833"/>
                  <a:pt x="3832517" y="374073"/>
                </a:cubicBezTo>
                <a:cubicBezTo>
                  <a:pt x="3840721" y="377150"/>
                  <a:pt x="3849618" y="378467"/>
                  <a:pt x="3857455" y="382386"/>
                </a:cubicBezTo>
                <a:cubicBezTo>
                  <a:pt x="3877759" y="392538"/>
                  <a:pt x="3896814" y="412651"/>
                  <a:pt x="3915644" y="423949"/>
                </a:cubicBezTo>
                <a:cubicBezTo>
                  <a:pt x="3958569" y="449704"/>
                  <a:pt x="3958041" y="447017"/>
                  <a:pt x="3998771" y="457200"/>
                </a:cubicBezTo>
                <a:cubicBezTo>
                  <a:pt x="4018902" y="470621"/>
                  <a:pt x="4025531" y="472686"/>
                  <a:pt x="4040335" y="490451"/>
                </a:cubicBezTo>
                <a:cubicBezTo>
                  <a:pt x="4049205" y="501094"/>
                  <a:pt x="4054068" y="515553"/>
                  <a:pt x="4065273" y="523702"/>
                </a:cubicBezTo>
                <a:cubicBezTo>
                  <a:pt x="4085317" y="538279"/>
                  <a:pt x="4111352" y="542912"/>
                  <a:pt x="4131775" y="556953"/>
                </a:cubicBezTo>
                <a:cubicBezTo>
                  <a:pt x="4156047" y="573640"/>
                  <a:pt x="4174930" y="597183"/>
                  <a:pt x="4198277" y="615142"/>
                </a:cubicBezTo>
                <a:cubicBezTo>
                  <a:pt x="4211083" y="624993"/>
                  <a:pt x="4225986" y="631767"/>
                  <a:pt x="4239840" y="640080"/>
                </a:cubicBezTo>
                <a:cubicBezTo>
                  <a:pt x="4245382" y="648393"/>
                  <a:pt x="4250225" y="657217"/>
                  <a:pt x="4256466" y="665018"/>
                </a:cubicBezTo>
                <a:cubicBezTo>
                  <a:pt x="4261362" y="671138"/>
                  <a:pt x="4269059" y="674924"/>
                  <a:pt x="4273091" y="681644"/>
                </a:cubicBezTo>
                <a:cubicBezTo>
                  <a:pt x="4277599" y="689158"/>
                  <a:pt x="4277485" y="698745"/>
                  <a:pt x="4281404" y="706582"/>
                </a:cubicBezTo>
                <a:cubicBezTo>
                  <a:pt x="4285872" y="715518"/>
                  <a:pt x="4293245" y="722749"/>
                  <a:pt x="4298029" y="731520"/>
                </a:cubicBezTo>
                <a:cubicBezTo>
                  <a:pt x="4354602" y="835238"/>
                  <a:pt x="4309932" y="766001"/>
                  <a:pt x="4347906" y="822960"/>
                </a:cubicBezTo>
                <a:cubicBezTo>
                  <a:pt x="4355296" y="845130"/>
                  <a:pt x="4359145" y="860601"/>
                  <a:pt x="4372844" y="881149"/>
                </a:cubicBezTo>
                <a:cubicBezTo>
                  <a:pt x="4377191" y="887670"/>
                  <a:pt x="4383927" y="892233"/>
                  <a:pt x="4389469" y="897775"/>
                </a:cubicBezTo>
                <a:cubicBezTo>
                  <a:pt x="4409708" y="958489"/>
                  <a:pt x="4401845" y="930649"/>
                  <a:pt x="4414407" y="980902"/>
                </a:cubicBezTo>
                <a:cubicBezTo>
                  <a:pt x="4431579" y="1135442"/>
                  <a:pt x="4428016" y="1071458"/>
                  <a:pt x="4414407" y="1330036"/>
                </a:cubicBezTo>
                <a:cubicBezTo>
                  <a:pt x="4413902" y="1339635"/>
                  <a:pt x="4401398" y="1392799"/>
                  <a:pt x="4397782" y="1404851"/>
                </a:cubicBezTo>
                <a:cubicBezTo>
                  <a:pt x="4392746" y="1421637"/>
                  <a:pt x="4386699" y="1438102"/>
                  <a:pt x="4381157" y="1454727"/>
                </a:cubicBezTo>
                <a:cubicBezTo>
                  <a:pt x="4378386" y="1463040"/>
                  <a:pt x="4377352" y="1472152"/>
                  <a:pt x="4372844" y="1479666"/>
                </a:cubicBezTo>
                <a:cubicBezTo>
                  <a:pt x="4364531" y="1493520"/>
                  <a:pt x="4355132" y="1506778"/>
                  <a:pt x="4347906" y="1521229"/>
                </a:cubicBezTo>
                <a:cubicBezTo>
                  <a:pt x="4343987" y="1529066"/>
                  <a:pt x="4343045" y="1538113"/>
                  <a:pt x="4339593" y="1546167"/>
                </a:cubicBezTo>
                <a:cubicBezTo>
                  <a:pt x="4334711" y="1557557"/>
                  <a:pt x="4328985" y="1568585"/>
                  <a:pt x="4322967" y="1579418"/>
                </a:cubicBezTo>
                <a:cubicBezTo>
                  <a:pt x="4315120" y="1593542"/>
                  <a:pt x="4305255" y="1606531"/>
                  <a:pt x="4298029" y="1620982"/>
                </a:cubicBezTo>
                <a:cubicBezTo>
                  <a:pt x="4294110" y="1628819"/>
                  <a:pt x="4293636" y="1638083"/>
                  <a:pt x="4289717" y="1645920"/>
                </a:cubicBezTo>
                <a:cubicBezTo>
                  <a:pt x="4285249" y="1654856"/>
                  <a:pt x="4278048" y="1662184"/>
                  <a:pt x="4273091" y="1670858"/>
                </a:cubicBezTo>
                <a:cubicBezTo>
                  <a:pt x="4203902" y="1791938"/>
                  <a:pt x="4294782" y="1635791"/>
                  <a:pt x="4248153" y="1729047"/>
                </a:cubicBezTo>
                <a:cubicBezTo>
                  <a:pt x="4243685" y="1737983"/>
                  <a:pt x="4236484" y="1745311"/>
                  <a:pt x="4231527" y="1753986"/>
                </a:cubicBezTo>
                <a:cubicBezTo>
                  <a:pt x="4225379" y="1764745"/>
                  <a:pt x="4221050" y="1776477"/>
                  <a:pt x="4214902" y="1787236"/>
                </a:cubicBezTo>
                <a:cubicBezTo>
                  <a:pt x="4209945" y="1795910"/>
                  <a:pt x="4203234" y="1803501"/>
                  <a:pt x="4198277" y="1812175"/>
                </a:cubicBezTo>
                <a:cubicBezTo>
                  <a:pt x="4192129" y="1822934"/>
                  <a:pt x="4188219" y="1834918"/>
                  <a:pt x="4181651" y="1845426"/>
                </a:cubicBezTo>
                <a:cubicBezTo>
                  <a:pt x="4151919" y="1892997"/>
                  <a:pt x="4163532" y="1862585"/>
                  <a:pt x="4140087" y="1903615"/>
                </a:cubicBezTo>
                <a:cubicBezTo>
                  <a:pt x="4133939" y="1914374"/>
                  <a:pt x="4130665" y="1926782"/>
                  <a:pt x="4123462" y="1936866"/>
                </a:cubicBezTo>
                <a:cubicBezTo>
                  <a:pt x="4116629" y="1946432"/>
                  <a:pt x="4105357" y="1952238"/>
                  <a:pt x="4098524" y="1961804"/>
                </a:cubicBezTo>
                <a:cubicBezTo>
                  <a:pt x="4091321" y="1971888"/>
                  <a:pt x="4089101" y="1984971"/>
                  <a:pt x="4081898" y="1995055"/>
                </a:cubicBezTo>
                <a:cubicBezTo>
                  <a:pt x="4075065" y="2004621"/>
                  <a:pt x="4064701" y="2011146"/>
                  <a:pt x="4056960" y="2019993"/>
                </a:cubicBezTo>
                <a:cubicBezTo>
                  <a:pt x="4045277" y="2033345"/>
                  <a:pt x="4033884" y="2047021"/>
                  <a:pt x="4023709" y="2061556"/>
                </a:cubicBezTo>
                <a:cubicBezTo>
                  <a:pt x="4014443" y="2074792"/>
                  <a:pt x="4009286" y="2090852"/>
                  <a:pt x="3998771" y="2103120"/>
                </a:cubicBezTo>
                <a:cubicBezTo>
                  <a:pt x="3992269" y="2110706"/>
                  <a:pt x="3981508" y="2113350"/>
                  <a:pt x="3973833" y="2119746"/>
                </a:cubicBezTo>
                <a:cubicBezTo>
                  <a:pt x="3964802" y="2127272"/>
                  <a:pt x="3956421" y="2135653"/>
                  <a:pt x="3948895" y="2144684"/>
                </a:cubicBezTo>
                <a:cubicBezTo>
                  <a:pt x="3942499" y="2152359"/>
                  <a:pt x="3939334" y="2162558"/>
                  <a:pt x="3932269" y="2169622"/>
                </a:cubicBezTo>
                <a:cubicBezTo>
                  <a:pt x="3925205" y="2176686"/>
                  <a:pt x="3915132" y="2180006"/>
                  <a:pt x="3907331" y="2186247"/>
                </a:cubicBezTo>
                <a:cubicBezTo>
                  <a:pt x="3865017" y="2220099"/>
                  <a:pt x="3924480" y="2185987"/>
                  <a:pt x="3857455" y="2219498"/>
                </a:cubicBezTo>
                <a:cubicBezTo>
                  <a:pt x="3840829" y="2236124"/>
                  <a:pt x="3826388" y="2255268"/>
                  <a:pt x="3807578" y="2269375"/>
                </a:cubicBezTo>
                <a:cubicBezTo>
                  <a:pt x="3729958" y="2327590"/>
                  <a:pt x="3826791" y="2255926"/>
                  <a:pt x="3724451" y="2327564"/>
                </a:cubicBezTo>
                <a:cubicBezTo>
                  <a:pt x="3713101" y="2335509"/>
                  <a:pt x="3701719" y="2343486"/>
                  <a:pt x="3691200" y="2352502"/>
                </a:cubicBezTo>
                <a:cubicBezTo>
                  <a:pt x="3682274" y="2360153"/>
                  <a:pt x="3676043" y="2370919"/>
                  <a:pt x="3666262" y="2377440"/>
                </a:cubicBezTo>
                <a:cubicBezTo>
                  <a:pt x="3658971" y="2382301"/>
                  <a:pt x="3649161" y="2381834"/>
                  <a:pt x="3641324" y="2385753"/>
                </a:cubicBezTo>
                <a:cubicBezTo>
                  <a:pt x="3586932" y="2412949"/>
                  <a:pt x="3646600" y="2390548"/>
                  <a:pt x="3591447" y="2427316"/>
                </a:cubicBezTo>
                <a:cubicBezTo>
                  <a:pt x="3584156" y="2432176"/>
                  <a:pt x="3574822" y="2432858"/>
                  <a:pt x="3566509" y="2435629"/>
                </a:cubicBezTo>
                <a:cubicBezTo>
                  <a:pt x="3526372" y="2475769"/>
                  <a:pt x="3577372" y="2426939"/>
                  <a:pt x="3524946" y="2468880"/>
                </a:cubicBezTo>
                <a:cubicBezTo>
                  <a:pt x="3518826" y="2473776"/>
                  <a:pt x="3515125" y="2481617"/>
                  <a:pt x="3508320" y="2485506"/>
                </a:cubicBezTo>
                <a:cubicBezTo>
                  <a:pt x="3495364" y="2492909"/>
                  <a:pt x="3480341" y="2495956"/>
                  <a:pt x="3466757" y="2502131"/>
                </a:cubicBezTo>
                <a:cubicBezTo>
                  <a:pt x="3449835" y="2509823"/>
                  <a:pt x="3433506" y="2518756"/>
                  <a:pt x="3416880" y="2527069"/>
                </a:cubicBezTo>
                <a:cubicBezTo>
                  <a:pt x="3411338" y="2532611"/>
                  <a:pt x="3406975" y="2539663"/>
                  <a:pt x="3400255" y="2543695"/>
                </a:cubicBezTo>
                <a:cubicBezTo>
                  <a:pt x="3392741" y="2548203"/>
                  <a:pt x="3383742" y="2549600"/>
                  <a:pt x="3375317" y="2552007"/>
                </a:cubicBezTo>
                <a:cubicBezTo>
                  <a:pt x="3347919" y="2559835"/>
                  <a:pt x="3329078" y="2562918"/>
                  <a:pt x="3300502" y="2568633"/>
                </a:cubicBezTo>
                <a:cubicBezTo>
                  <a:pt x="3284797" y="2575364"/>
                  <a:pt x="3241348" y="2595891"/>
                  <a:pt x="3217375" y="2601884"/>
                </a:cubicBezTo>
                <a:cubicBezTo>
                  <a:pt x="3203668" y="2605311"/>
                  <a:pt x="3189821" y="2608369"/>
                  <a:pt x="3175811" y="2610196"/>
                </a:cubicBezTo>
                <a:cubicBezTo>
                  <a:pt x="3126049" y="2616687"/>
                  <a:pt x="3075391" y="2616980"/>
                  <a:pt x="3026182" y="2626822"/>
                </a:cubicBezTo>
                <a:lnTo>
                  <a:pt x="2984618" y="2635135"/>
                </a:lnTo>
                <a:cubicBezTo>
                  <a:pt x="2968035" y="2638150"/>
                  <a:pt x="2951165" y="2639657"/>
                  <a:pt x="2934742" y="2643447"/>
                </a:cubicBezTo>
                <a:cubicBezTo>
                  <a:pt x="2915086" y="2647983"/>
                  <a:pt x="2896209" y="2655537"/>
                  <a:pt x="2876553" y="2660073"/>
                </a:cubicBezTo>
                <a:cubicBezTo>
                  <a:pt x="2837118" y="2669174"/>
                  <a:pt x="2780813" y="2672972"/>
                  <a:pt x="2743549" y="2676698"/>
                </a:cubicBezTo>
                <a:cubicBezTo>
                  <a:pt x="2732465" y="2679469"/>
                  <a:pt x="2721451" y="2682533"/>
                  <a:pt x="2710298" y="2685011"/>
                </a:cubicBezTo>
                <a:cubicBezTo>
                  <a:pt x="2696506" y="2688076"/>
                  <a:pt x="2682366" y="2689607"/>
                  <a:pt x="2668735" y="2693324"/>
                </a:cubicBezTo>
                <a:cubicBezTo>
                  <a:pt x="2651828" y="2697935"/>
                  <a:pt x="2635484" y="2704407"/>
                  <a:pt x="2618858" y="2709949"/>
                </a:cubicBezTo>
                <a:cubicBezTo>
                  <a:pt x="2610545" y="2712720"/>
                  <a:pt x="2602682" y="2718262"/>
                  <a:pt x="2593920" y="2718262"/>
                </a:cubicBezTo>
                <a:lnTo>
                  <a:pt x="2460917" y="2718262"/>
                </a:lnTo>
              </a:path>
            </a:pathLst>
          </a:cu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749C5-EE2B-4C4D-91E7-1563295607A7}"/>
              </a:ext>
            </a:extLst>
          </p:cNvPr>
          <p:cNvCxnSpPr>
            <a:cxnSpLocks/>
            <a:endCxn id="23" idx="158"/>
          </p:cNvCxnSpPr>
          <p:nvPr/>
        </p:nvCxnSpPr>
        <p:spPr>
          <a:xfrm flipH="1">
            <a:off x="4829695" y="5041911"/>
            <a:ext cx="194638" cy="11198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77D593-2210-4F1E-B3AD-30217D4B176C}"/>
              </a:ext>
            </a:extLst>
          </p:cNvPr>
          <p:cNvCxnSpPr>
            <a:cxnSpLocks/>
          </p:cNvCxnSpPr>
          <p:nvPr/>
        </p:nvCxnSpPr>
        <p:spPr>
          <a:xfrm flipH="1" flipV="1">
            <a:off x="4829279" y="5172571"/>
            <a:ext cx="195054" cy="92829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9CE9B9F-547B-4A93-87A4-361E4269E895}"/>
              </a:ext>
            </a:extLst>
          </p:cNvPr>
          <p:cNvSpPr/>
          <p:nvPr/>
        </p:nvSpPr>
        <p:spPr>
          <a:xfrm>
            <a:off x="1479664" y="1978404"/>
            <a:ext cx="6332695" cy="3754852"/>
          </a:xfrm>
          <a:custGeom>
            <a:avLst/>
            <a:gdLst>
              <a:gd name="connsiteX0" fmla="*/ 2693324 w 6126480"/>
              <a:gd name="connsiteY0" fmla="*/ 3300178 h 3808018"/>
              <a:gd name="connsiteX1" fmla="*/ 2601884 w 6126480"/>
              <a:gd name="connsiteY1" fmla="*/ 3266927 h 3808018"/>
              <a:gd name="connsiteX2" fmla="*/ 2510444 w 6126480"/>
              <a:gd name="connsiteY2" fmla="*/ 3258614 h 3808018"/>
              <a:gd name="connsiteX3" fmla="*/ 2419004 w 6126480"/>
              <a:gd name="connsiteY3" fmla="*/ 3225363 h 3808018"/>
              <a:gd name="connsiteX4" fmla="*/ 2369128 w 6126480"/>
              <a:gd name="connsiteY4" fmla="*/ 3208738 h 3808018"/>
              <a:gd name="connsiteX5" fmla="*/ 2236124 w 6126480"/>
              <a:gd name="connsiteY5" fmla="*/ 3200425 h 3808018"/>
              <a:gd name="connsiteX6" fmla="*/ 2053244 w 6126480"/>
              <a:gd name="connsiteY6" fmla="*/ 3175487 h 3808018"/>
              <a:gd name="connsiteX7" fmla="*/ 1895302 w 6126480"/>
              <a:gd name="connsiteY7" fmla="*/ 3158861 h 3808018"/>
              <a:gd name="connsiteX8" fmla="*/ 1778924 w 6126480"/>
              <a:gd name="connsiteY8" fmla="*/ 3150549 h 3808018"/>
              <a:gd name="connsiteX9" fmla="*/ 1704110 w 6126480"/>
              <a:gd name="connsiteY9" fmla="*/ 3142236 h 3808018"/>
              <a:gd name="connsiteX10" fmla="*/ 1579419 w 6126480"/>
              <a:gd name="connsiteY10" fmla="*/ 3133923 h 3808018"/>
              <a:gd name="connsiteX11" fmla="*/ 1504604 w 6126480"/>
              <a:gd name="connsiteY11" fmla="*/ 3108985 h 3808018"/>
              <a:gd name="connsiteX12" fmla="*/ 1479666 w 6126480"/>
              <a:gd name="connsiteY12" fmla="*/ 3100672 h 3808018"/>
              <a:gd name="connsiteX13" fmla="*/ 1413164 w 6126480"/>
              <a:gd name="connsiteY13" fmla="*/ 3067421 h 3808018"/>
              <a:gd name="connsiteX14" fmla="*/ 1354975 w 6126480"/>
              <a:gd name="connsiteY14" fmla="*/ 3059109 h 3808018"/>
              <a:gd name="connsiteX15" fmla="*/ 1296786 w 6126480"/>
              <a:gd name="connsiteY15" fmla="*/ 3042483 h 3808018"/>
              <a:gd name="connsiteX16" fmla="*/ 1213659 w 6126480"/>
              <a:gd name="connsiteY16" fmla="*/ 3025858 h 3808018"/>
              <a:gd name="connsiteX17" fmla="*/ 1197033 w 6126480"/>
              <a:gd name="connsiteY17" fmla="*/ 3009232 h 3808018"/>
              <a:gd name="connsiteX18" fmla="*/ 1163782 w 6126480"/>
              <a:gd name="connsiteY18" fmla="*/ 2967669 h 3808018"/>
              <a:gd name="connsiteX19" fmla="*/ 1138844 w 6126480"/>
              <a:gd name="connsiteY19" fmla="*/ 2959356 h 3808018"/>
              <a:gd name="connsiteX20" fmla="*/ 1088968 w 6126480"/>
              <a:gd name="connsiteY20" fmla="*/ 2926105 h 3808018"/>
              <a:gd name="connsiteX21" fmla="*/ 1072342 w 6126480"/>
              <a:gd name="connsiteY21" fmla="*/ 2909480 h 3808018"/>
              <a:gd name="connsiteX22" fmla="*/ 1022466 w 6126480"/>
              <a:gd name="connsiteY22" fmla="*/ 2884541 h 3808018"/>
              <a:gd name="connsiteX23" fmla="*/ 947651 w 6126480"/>
              <a:gd name="connsiteY23" fmla="*/ 2842978 h 3808018"/>
              <a:gd name="connsiteX24" fmla="*/ 914400 w 6126480"/>
              <a:gd name="connsiteY24" fmla="*/ 2809727 h 3808018"/>
              <a:gd name="connsiteX25" fmla="*/ 897775 w 6126480"/>
              <a:gd name="connsiteY25" fmla="*/ 2793101 h 3808018"/>
              <a:gd name="connsiteX26" fmla="*/ 847899 w 6126480"/>
              <a:gd name="connsiteY26" fmla="*/ 2776476 h 3808018"/>
              <a:gd name="connsiteX27" fmla="*/ 798022 w 6126480"/>
              <a:gd name="connsiteY27" fmla="*/ 2759851 h 3808018"/>
              <a:gd name="connsiteX28" fmla="*/ 731520 w 6126480"/>
              <a:gd name="connsiteY28" fmla="*/ 2734912 h 3808018"/>
              <a:gd name="connsiteX29" fmla="*/ 706582 w 6126480"/>
              <a:gd name="connsiteY29" fmla="*/ 2718287 h 3808018"/>
              <a:gd name="connsiteX30" fmla="*/ 681644 w 6126480"/>
              <a:gd name="connsiteY30" fmla="*/ 2709974 h 3808018"/>
              <a:gd name="connsiteX31" fmla="*/ 656706 w 6126480"/>
              <a:gd name="connsiteY31" fmla="*/ 2685036 h 3808018"/>
              <a:gd name="connsiteX32" fmla="*/ 606830 w 6126480"/>
              <a:gd name="connsiteY32" fmla="*/ 2668411 h 3808018"/>
              <a:gd name="connsiteX33" fmla="*/ 532015 w 6126480"/>
              <a:gd name="connsiteY33" fmla="*/ 2635160 h 3808018"/>
              <a:gd name="connsiteX34" fmla="*/ 515390 w 6126480"/>
              <a:gd name="connsiteY34" fmla="*/ 2610221 h 3808018"/>
              <a:gd name="connsiteX35" fmla="*/ 465513 w 6126480"/>
              <a:gd name="connsiteY35" fmla="*/ 2585283 h 3808018"/>
              <a:gd name="connsiteX36" fmla="*/ 440575 w 6126480"/>
              <a:gd name="connsiteY36" fmla="*/ 2568658 h 3808018"/>
              <a:gd name="connsiteX37" fmla="*/ 407324 w 6126480"/>
              <a:gd name="connsiteY37" fmla="*/ 2527094 h 3808018"/>
              <a:gd name="connsiteX38" fmla="*/ 382386 w 6126480"/>
              <a:gd name="connsiteY38" fmla="*/ 2518781 h 3808018"/>
              <a:gd name="connsiteX39" fmla="*/ 365760 w 6126480"/>
              <a:gd name="connsiteY39" fmla="*/ 2502156 h 3808018"/>
              <a:gd name="connsiteX40" fmla="*/ 340822 w 6126480"/>
              <a:gd name="connsiteY40" fmla="*/ 2493843 h 3808018"/>
              <a:gd name="connsiteX41" fmla="*/ 299259 w 6126480"/>
              <a:gd name="connsiteY41" fmla="*/ 2460592 h 3808018"/>
              <a:gd name="connsiteX42" fmla="*/ 266008 w 6126480"/>
              <a:gd name="connsiteY42" fmla="*/ 2427341 h 3808018"/>
              <a:gd name="connsiteX43" fmla="*/ 241070 w 6126480"/>
              <a:gd name="connsiteY43" fmla="*/ 2377465 h 3808018"/>
              <a:gd name="connsiteX44" fmla="*/ 232757 w 6126480"/>
              <a:gd name="connsiteY44" fmla="*/ 2352527 h 3808018"/>
              <a:gd name="connsiteX45" fmla="*/ 191193 w 6126480"/>
              <a:gd name="connsiteY45" fmla="*/ 2310963 h 3808018"/>
              <a:gd name="connsiteX46" fmla="*/ 157942 w 6126480"/>
              <a:gd name="connsiteY46" fmla="*/ 2269400 h 3808018"/>
              <a:gd name="connsiteX47" fmla="*/ 149630 w 6126480"/>
              <a:gd name="connsiteY47" fmla="*/ 2244461 h 3808018"/>
              <a:gd name="connsiteX48" fmla="*/ 108066 w 6126480"/>
              <a:gd name="connsiteY48" fmla="*/ 2194585 h 3808018"/>
              <a:gd name="connsiteX49" fmla="*/ 91440 w 6126480"/>
              <a:gd name="connsiteY49" fmla="*/ 2169647 h 3808018"/>
              <a:gd name="connsiteX50" fmla="*/ 66502 w 6126480"/>
              <a:gd name="connsiteY50" fmla="*/ 2103145 h 3808018"/>
              <a:gd name="connsiteX51" fmla="*/ 49877 w 6126480"/>
              <a:gd name="connsiteY51" fmla="*/ 2053269 h 3808018"/>
              <a:gd name="connsiteX52" fmla="*/ 41564 w 6126480"/>
              <a:gd name="connsiteY52" fmla="*/ 2011705 h 3808018"/>
              <a:gd name="connsiteX53" fmla="*/ 16626 w 6126480"/>
              <a:gd name="connsiteY53" fmla="*/ 1978454 h 3808018"/>
              <a:gd name="connsiteX54" fmla="*/ 0 w 6126480"/>
              <a:gd name="connsiteY54" fmla="*/ 1862076 h 3808018"/>
              <a:gd name="connsiteX55" fmla="*/ 8313 w 6126480"/>
              <a:gd name="connsiteY55" fmla="*/ 1546192 h 3808018"/>
              <a:gd name="connsiteX56" fmla="*/ 16626 w 6126480"/>
              <a:gd name="connsiteY56" fmla="*/ 1446440 h 3808018"/>
              <a:gd name="connsiteX57" fmla="*/ 41564 w 6126480"/>
              <a:gd name="connsiteY57" fmla="*/ 1363312 h 3808018"/>
              <a:gd name="connsiteX58" fmla="*/ 58190 w 6126480"/>
              <a:gd name="connsiteY58" fmla="*/ 1288498 h 3808018"/>
              <a:gd name="connsiteX59" fmla="*/ 74815 w 6126480"/>
              <a:gd name="connsiteY59" fmla="*/ 1238621 h 3808018"/>
              <a:gd name="connsiteX60" fmla="*/ 83128 w 6126480"/>
              <a:gd name="connsiteY60" fmla="*/ 1213683 h 3808018"/>
              <a:gd name="connsiteX61" fmla="*/ 141317 w 6126480"/>
              <a:gd name="connsiteY61" fmla="*/ 1130556 h 3808018"/>
              <a:gd name="connsiteX62" fmla="*/ 157942 w 6126480"/>
              <a:gd name="connsiteY62" fmla="*/ 1072367 h 3808018"/>
              <a:gd name="connsiteX63" fmla="*/ 174568 w 6126480"/>
              <a:gd name="connsiteY63" fmla="*/ 1047429 h 3808018"/>
              <a:gd name="connsiteX64" fmla="*/ 207819 w 6126480"/>
              <a:gd name="connsiteY64" fmla="*/ 1005865 h 3808018"/>
              <a:gd name="connsiteX65" fmla="*/ 241070 w 6126480"/>
              <a:gd name="connsiteY65" fmla="*/ 955989 h 3808018"/>
              <a:gd name="connsiteX66" fmla="*/ 274320 w 6126480"/>
              <a:gd name="connsiteY66" fmla="*/ 906112 h 3808018"/>
              <a:gd name="connsiteX67" fmla="*/ 290946 w 6126480"/>
              <a:gd name="connsiteY67" fmla="*/ 881174 h 3808018"/>
              <a:gd name="connsiteX68" fmla="*/ 299259 w 6126480"/>
              <a:gd name="connsiteY68" fmla="*/ 856236 h 3808018"/>
              <a:gd name="connsiteX69" fmla="*/ 324197 w 6126480"/>
              <a:gd name="connsiteY69" fmla="*/ 831298 h 3808018"/>
              <a:gd name="connsiteX70" fmla="*/ 349135 w 6126480"/>
              <a:gd name="connsiteY70" fmla="*/ 798047 h 3808018"/>
              <a:gd name="connsiteX71" fmla="*/ 423950 w 6126480"/>
              <a:gd name="connsiteY71" fmla="*/ 723232 h 3808018"/>
              <a:gd name="connsiteX72" fmla="*/ 465513 w 6126480"/>
              <a:gd name="connsiteY72" fmla="*/ 656731 h 3808018"/>
              <a:gd name="connsiteX73" fmla="*/ 490451 w 6126480"/>
              <a:gd name="connsiteY73" fmla="*/ 665043 h 3808018"/>
              <a:gd name="connsiteX74" fmla="*/ 465513 w 6126480"/>
              <a:gd name="connsiteY74" fmla="*/ 631792 h 3808018"/>
              <a:gd name="connsiteX75" fmla="*/ 473826 w 6126480"/>
              <a:gd name="connsiteY75" fmla="*/ 665043 h 3808018"/>
              <a:gd name="connsiteX76" fmla="*/ 532015 w 6126480"/>
              <a:gd name="connsiteY76" fmla="*/ 640105 h 3808018"/>
              <a:gd name="connsiteX77" fmla="*/ 565266 w 6126480"/>
              <a:gd name="connsiteY77" fmla="*/ 631792 h 3808018"/>
              <a:gd name="connsiteX78" fmla="*/ 606830 w 6126480"/>
              <a:gd name="connsiteY78" fmla="*/ 590229 h 3808018"/>
              <a:gd name="connsiteX79" fmla="*/ 640080 w 6126480"/>
              <a:gd name="connsiteY79" fmla="*/ 573603 h 3808018"/>
              <a:gd name="connsiteX80" fmla="*/ 656706 w 6126480"/>
              <a:gd name="connsiteY80" fmla="*/ 556978 h 3808018"/>
              <a:gd name="connsiteX81" fmla="*/ 681644 w 6126480"/>
              <a:gd name="connsiteY81" fmla="*/ 548665 h 3808018"/>
              <a:gd name="connsiteX82" fmla="*/ 706582 w 6126480"/>
              <a:gd name="connsiteY82" fmla="*/ 532040 h 3808018"/>
              <a:gd name="connsiteX83" fmla="*/ 764771 w 6126480"/>
              <a:gd name="connsiteY83" fmla="*/ 507101 h 3808018"/>
              <a:gd name="connsiteX84" fmla="*/ 781397 w 6126480"/>
              <a:gd name="connsiteY84" fmla="*/ 490476 h 3808018"/>
              <a:gd name="connsiteX85" fmla="*/ 831273 w 6126480"/>
              <a:gd name="connsiteY85" fmla="*/ 457225 h 3808018"/>
              <a:gd name="connsiteX86" fmla="*/ 889462 w 6126480"/>
              <a:gd name="connsiteY86" fmla="*/ 415661 h 3808018"/>
              <a:gd name="connsiteX87" fmla="*/ 980902 w 6126480"/>
              <a:gd name="connsiteY87" fmla="*/ 357472 h 3808018"/>
              <a:gd name="connsiteX88" fmla="*/ 997528 w 6126480"/>
              <a:gd name="connsiteY88" fmla="*/ 340847 h 3808018"/>
              <a:gd name="connsiteX89" fmla="*/ 1022466 w 6126480"/>
              <a:gd name="connsiteY89" fmla="*/ 307596 h 3808018"/>
              <a:gd name="connsiteX90" fmla="*/ 1047404 w 6126480"/>
              <a:gd name="connsiteY90" fmla="*/ 290971 h 3808018"/>
              <a:gd name="connsiteX91" fmla="*/ 1113906 w 6126480"/>
              <a:gd name="connsiteY91" fmla="*/ 241094 h 3808018"/>
              <a:gd name="connsiteX92" fmla="*/ 1163782 w 6126480"/>
              <a:gd name="connsiteY92" fmla="*/ 224469 h 3808018"/>
              <a:gd name="connsiteX93" fmla="*/ 1213659 w 6126480"/>
              <a:gd name="connsiteY93" fmla="*/ 199531 h 3808018"/>
              <a:gd name="connsiteX94" fmla="*/ 1280160 w 6126480"/>
              <a:gd name="connsiteY94" fmla="*/ 166280 h 3808018"/>
              <a:gd name="connsiteX95" fmla="*/ 1321724 w 6126480"/>
              <a:gd name="connsiteY95" fmla="*/ 149654 h 3808018"/>
              <a:gd name="connsiteX96" fmla="*/ 1346662 w 6126480"/>
              <a:gd name="connsiteY96" fmla="*/ 141341 h 3808018"/>
              <a:gd name="connsiteX97" fmla="*/ 1413164 w 6126480"/>
              <a:gd name="connsiteY97" fmla="*/ 116403 h 3808018"/>
              <a:gd name="connsiteX98" fmla="*/ 1546168 w 6126480"/>
              <a:gd name="connsiteY98" fmla="*/ 99778 h 3808018"/>
              <a:gd name="connsiteX99" fmla="*/ 1587731 w 6126480"/>
              <a:gd name="connsiteY99" fmla="*/ 91465 h 3808018"/>
              <a:gd name="connsiteX100" fmla="*/ 2352502 w 6126480"/>
              <a:gd name="connsiteY100" fmla="*/ 83152 h 3808018"/>
              <a:gd name="connsiteX101" fmla="*/ 2460568 w 6126480"/>
              <a:gd name="connsiteY101" fmla="*/ 66527 h 3808018"/>
              <a:gd name="connsiteX102" fmla="*/ 2502131 w 6126480"/>
              <a:gd name="connsiteY102" fmla="*/ 58214 h 3808018"/>
              <a:gd name="connsiteX103" fmla="*/ 2660073 w 6126480"/>
              <a:gd name="connsiteY103" fmla="*/ 33276 h 3808018"/>
              <a:gd name="connsiteX104" fmla="*/ 3350030 w 6126480"/>
              <a:gd name="connsiteY104" fmla="*/ 16651 h 3808018"/>
              <a:gd name="connsiteX105" fmla="*/ 3507971 w 6126480"/>
              <a:gd name="connsiteY105" fmla="*/ 8338 h 3808018"/>
              <a:gd name="connsiteX106" fmla="*/ 3566160 w 6126480"/>
              <a:gd name="connsiteY106" fmla="*/ 25 h 3808018"/>
              <a:gd name="connsiteX107" fmla="*/ 3823855 w 6126480"/>
              <a:gd name="connsiteY107" fmla="*/ 16651 h 3808018"/>
              <a:gd name="connsiteX108" fmla="*/ 3890357 w 6126480"/>
              <a:gd name="connsiteY108" fmla="*/ 49901 h 3808018"/>
              <a:gd name="connsiteX109" fmla="*/ 3940233 w 6126480"/>
              <a:gd name="connsiteY109" fmla="*/ 58214 h 3808018"/>
              <a:gd name="connsiteX110" fmla="*/ 4048299 w 6126480"/>
              <a:gd name="connsiteY110" fmla="*/ 83152 h 3808018"/>
              <a:gd name="connsiteX111" fmla="*/ 4123113 w 6126480"/>
              <a:gd name="connsiteY111" fmla="*/ 108091 h 3808018"/>
              <a:gd name="connsiteX112" fmla="*/ 4214553 w 6126480"/>
              <a:gd name="connsiteY112" fmla="*/ 149654 h 3808018"/>
              <a:gd name="connsiteX113" fmla="*/ 4272742 w 6126480"/>
              <a:gd name="connsiteY113" fmla="*/ 157967 h 3808018"/>
              <a:gd name="connsiteX114" fmla="*/ 4305993 w 6126480"/>
              <a:gd name="connsiteY114" fmla="*/ 166280 h 3808018"/>
              <a:gd name="connsiteX115" fmla="*/ 4330931 w 6126480"/>
              <a:gd name="connsiteY115" fmla="*/ 174592 h 3808018"/>
              <a:gd name="connsiteX116" fmla="*/ 4447310 w 6126480"/>
              <a:gd name="connsiteY116" fmla="*/ 182905 h 3808018"/>
              <a:gd name="connsiteX117" fmla="*/ 4522124 w 6126480"/>
              <a:gd name="connsiteY117" fmla="*/ 191218 h 3808018"/>
              <a:gd name="connsiteX118" fmla="*/ 4563688 w 6126480"/>
              <a:gd name="connsiteY118" fmla="*/ 199531 h 3808018"/>
              <a:gd name="connsiteX119" fmla="*/ 4688379 w 6126480"/>
              <a:gd name="connsiteY119" fmla="*/ 207843 h 3808018"/>
              <a:gd name="connsiteX120" fmla="*/ 4738255 w 6126480"/>
              <a:gd name="connsiteY120" fmla="*/ 232781 h 3808018"/>
              <a:gd name="connsiteX121" fmla="*/ 4788131 w 6126480"/>
              <a:gd name="connsiteY121" fmla="*/ 249407 h 3808018"/>
              <a:gd name="connsiteX122" fmla="*/ 4813070 w 6126480"/>
              <a:gd name="connsiteY122" fmla="*/ 266032 h 3808018"/>
              <a:gd name="connsiteX123" fmla="*/ 4838008 w 6126480"/>
              <a:gd name="connsiteY123" fmla="*/ 274345 h 3808018"/>
              <a:gd name="connsiteX124" fmla="*/ 4862946 w 6126480"/>
              <a:gd name="connsiteY124" fmla="*/ 290971 h 3808018"/>
              <a:gd name="connsiteX125" fmla="*/ 4887884 w 6126480"/>
              <a:gd name="connsiteY125" fmla="*/ 299283 h 3808018"/>
              <a:gd name="connsiteX126" fmla="*/ 4946073 w 6126480"/>
              <a:gd name="connsiteY126" fmla="*/ 332534 h 3808018"/>
              <a:gd name="connsiteX127" fmla="*/ 5004262 w 6126480"/>
              <a:gd name="connsiteY127" fmla="*/ 349160 h 3808018"/>
              <a:gd name="connsiteX128" fmla="*/ 5029200 w 6126480"/>
              <a:gd name="connsiteY128" fmla="*/ 365785 h 3808018"/>
              <a:gd name="connsiteX129" fmla="*/ 5054139 w 6126480"/>
              <a:gd name="connsiteY129" fmla="*/ 374098 h 3808018"/>
              <a:gd name="connsiteX130" fmla="*/ 5070764 w 6126480"/>
              <a:gd name="connsiteY130" fmla="*/ 399036 h 3808018"/>
              <a:gd name="connsiteX131" fmla="*/ 5178830 w 6126480"/>
              <a:gd name="connsiteY131" fmla="*/ 448912 h 3808018"/>
              <a:gd name="connsiteX132" fmla="*/ 5220393 w 6126480"/>
              <a:gd name="connsiteY132" fmla="*/ 482163 h 3808018"/>
              <a:gd name="connsiteX133" fmla="*/ 5245331 w 6126480"/>
              <a:gd name="connsiteY133" fmla="*/ 490476 h 3808018"/>
              <a:gd name="connsiteX134" fmla="*/ 5336771 w 6126480"/>
              <a:gd name="connsiteY134" fmla="*/ 556978 h 3808018"/>
              <a:gd name="connsiteX135" fmla="*/ 5419899 w 6126480"/>
              <a:gd name="connsiteY135" fmla="*/ 606854 h 3808018"/>
              <a:gd name="connsiteX136" fmla="*/ 5461462 w 6126480"/>
              <a:gd name="connsiteY136" fmla="*/ 648418 h 3808018"/>
              <a:gd name="connsiteX137" fmla="*/ 5527964 w 6126480"/>
              <a:gd name="connsiteY137" fmla="*/ 698294 h 3808018"/>
              <a:gd name="connsiteX138" fmla="*/ 5552902 w 6126480"/>
              <a:gd name="connsiteY138" fmla="*/ 714920 h 3808018"/>
              <a:gd name="connsiteX139" fmla="*/ 5619404 w 6126480"/>
              <a:gd name="connsiteY139" fmla="*/ 789734 h 3808018"/>
              <a:gd name="connsiteX140" fmla="*/ 5636030 w 6126480"/>
              <a:gd name="connsiteY140" fmla="*/ 814672 h 3808018"/>
              <a:gd name="connsiteX141" fmla="*/ 5669280 w 6126480"/>
              <a:gd name="connsiteY141" fmla="*/ 839611 h 3808018"/>
              <a:gd name="connsiteX142" fmla="*/ 5727470 w 6126480"/>
              <a:gd name="connsiteY142" fmla="*/ 931051 h 3808018"/>
              <a:gd name="connsiteX143" fmla="*/ 5744095 w 6126480"/>
              <a:gd name="connsiteY143" fmla="*/ 955989 h 3808018"/>
              <a:gd name="connsiteX144" fmla="*/ 5777346 w 6126480"/>
              <a:gd name="connsiteY144" fmla="*/ 980927 h 3808018"/>
              <a:gd name="connsiteX145" fmla="*/ 5802284 w 6126480"/>
              <a:gd name="connsiteY145" fmla="*/ 1030803 h 3808018"/>
              <a:gd name="connsiteX146" fmla="*/ 5877099 w 6126480"/>
              <a:gd name="connsiteY146" fmla="*/ 1113931 h 3808018"/>
              <a:gd name="connsiteX147" fmla="*/ 5918662 w 6126480"/>
              <a:gd name="connsiteY147" fmla="*/ 1138869 h 3808018"/>
              <a:gd name="connsiteX148" fmla="*/ 5951913 w 6126480"/>
              <a:gd name="connsiteY148" fmla="*/ 1197058 h 3808018"/>
              <a:gd name="connsiteX149" fmla="*/ 5993477 w 6126480"/>
              <a:gd name="connsiteY149" fmla="*/ 1238621 h 3808018"/>
              <a:gd name="connsiteX150" fmla="*/ 6001790 w 6126480"/>
              <a:gd name="connsiteY150" fmla="*/ 1280185 h 3808018"/>
              <a:gd name="connsiteX151" fmla="*/ 6018415 w 6126480"/>
              <a:gd name="connsiteY151" fmla="*/ 1313436 h 3808018"/>
              <a:gd name="connsiteX152" fmla="*/ 6035040 w 6126480"/>
              <a:gd name="connsiteY152" fmla="*/ 1355000 h 3808018"/>
              <a:gd name="connsiteX153" fmla="*/ 6068291 w 6126480"/>
              <a:gd name="connsiteY153" fmla="*/ 1429814 h 3808018"/>
              <a:gd name="connsiteX154" fmla="*/ 6076604 w 6126480"/>
              <a:gd name="connsiteY154" fmla="*/ 1471378 h 3808018"/>
              <a:gd name="connsiteX155" fmla="*/ 6093230 w 6126480"/>
              <a:gd name="connsiteY155" fmla="*/ 1496316 h 3808018"/>
              <a:gd name="connsiteX156" fmla="*/ 6109855 w 6126480"/>
              <a:gd name="connsiteY156" fmla="*/ 1621007 h 3808018"/>
              <a:gd name="connsiteX157" fmla="*/ 6126480 w 6126480"/>
              <a:gd name="connsiteY157" fmla="*/ 1687509 h 3808018"/>
              <a:gd name="connsiteX158" fmla="*/ 6118168 w 6126480"/>
              <a:gd name="connsiteY158" fmla="*/ 1978454 h 3808018"/>
              <a:gd name="connsiteX159" fmla="*/ 6109855 w 6126480"/>
              <a:gd name="connsiteY159" fmla="*/ 2011705 h 3808018"/>
              <a:gd name="connsiteX160" fmla="*/ 6084917 w 6126480"/>
              <a:gd name="connsiteY160" fmla="*/ 2103145 h 3808018"/>
              <a:gd name="connsiteX161" fmla="*/ 6059979 w 6126480"/>
              <a:gd name="connsiteY161" fmla="*/ 2202898 h 3808018"/>
              <a:gd name="connsiteX162" fmla="*/ 6035040 w 6126480"/>
              <a:gd name="connsiteY162" fmla="*/ 2252774 h 3808018"/>
              <a:gd name="connsiteX163" fmla="*/ 6001790 w 6126480"/>
              <a:gd name="connsiteY163" fmla="*/ 2319276 h 3808018"/>
              <a:gd name="connsiteX164" fmla="*/ 5985164 w 6126480"/>
              <a:gd name="connsiteY164" fmla="*/ 2352527 h 3808018"/>
              <a:gd name="connsiteX165" fmla="*/ 5951913 w 6126480"/>
              <a:gd name="connsiteY165" fmla="*/ 2385778 h 3808018"/>
              <a:gd name="connsiteX166" fmla="*/ 5926975 w 6126480"/>
              <a:gd name="connsiteY166" fmla="*/ 2427341 h 3808018"/>
              <a:gd name="connsiteX167" fmla="*/ 5902037 w 6126480"/>
              <a:gd name="connsiteY167" fmla="*/ 2452280 h 3808018"/>
              <a:gd name="connsiteX168" fmla="*/ 5852160 w 6126480"/>
              <a:gd name="connsiteY168" fmla="*/ 2527094 h 3808018"/>
              <a:gd name="connsiteX169" fmla="*/ 5835535 w 6126480"/>
              <a:gd name="connsiteY169" fmla="*/ 2552032 h 3808018"/>
              <a:gd name="connsiteX170" fmla="*/ 5818910 w 6126480"/>
              <a:gd name="connsiteY170" fmla="*/ 2568658 h 3808018"/>
              <a:gd name="connsiteX171" fmla="*/ 5810597 w 6126480"/>
              <a:gd name="connsiteY171" fmla="*/ 2601909 h 3808018"/>
              <a:gd name="connsiteX172" fmla="*/ 5760720 w 6126480"/>
              <a:gd name="connsiteY172" fmla="*/ 2643472 h 3808018"/>
              <a:gd name="connsiteX173" fmla="*/ 5735782 w 6126480"/>
              <a:gd name="connsiteY173" fmla="*/ 2676723 h 3808018"/>
              <a:gd name="connsiteX174" fmla="*/ 5685906 w 6126480"/>
              <a:gd name="connsiteY174" fmla="*/ 2726600 h 3808018"/>
              <a:gd name="connsiteX175" fmla="*/ 5660968 w 6126480"/>
              <a:gd name="connsiteY175" fmla="*/ 2759851 h 3808018"/>
              <a:gd name="connsiteX176" fmla="*/ 5619404 w 6126480"/>
              <a:gd name="connsiteY176" fmla="*/ 2801414 h 3808018"/>
              <a:gd name="connsiteX177" fmla="*/ 5602779 w 6126480"/>
              <a:gd name="connsiteY177" fmla="*/ 2818040 h 3808018"/>
              <a:gd name="connsiteX178" fmla="*/ 5552902 w 6126480"/>
              <a:gd name="connsiteY178" fmla="*/ 2876229 h 3808018"/>
              <a:gd name="connsiteX179" fmla="*/ 5511339 w 6126480"/>
              <a:gd name="connsiteY179" fmla="*/ 2926105 h 3808018"/>
              <a:gd name="connsiteX180" fmla="*/ 5486400 w 6126480"/>
              <a:gd name="connsiteY180" fmla="*/ 2942731 h 3808018"/>
              <a:gd name="connsiteX181" fmla="*/ 5453150 w 6126480"/>
              <a:gd name="connsiteY181" fmla="*/ 2967669 h 3808018"/>
              <a:gd name="connsiteX182" fmla="*/ 5428211 w 6126480"/>
              <a:gd name="connsiteY182" fmla="*/ 2984294 h 3808018"/>
              <a:gd name="connsiteX183" fmla="*/ 5378335 w 6126480"/>
              <a:gd name="connsiteY183" fmla="*/ 3017545 h 3808018"/>
              <a:gd name="connsiteX184" fmla="*/ 5328459 w 6126480"/>
              <a:gd name="connsiteY184" fmla="*/ 3050796 h 3808018"/>
              <a:gd name="connsiteX185" fmla="*/ 5295208 w 6126480"/>
              <a:gd name="connsiteY185" fmla="*/ 3075734 h 3808018"/>
              <a:gd name="connsiteX186" fmla="*/ 5237019 w 6126480"/>
              <a:gd name="connsiteY186" fmla="*/ 3100672 h 3808018"/>
              <a:gd name="connsiteX187" fmla="*/ 5145579 w 6126480"/>
              <a:gd name="connsiteY187" fmla="*/ 3150549 h 3808018"/>
              <a:gd name="connsiteX188" fmla="*/ 5112328 w 6126480"/>
              <a:gd name="connsiteY188" fmla="*/ 3158861 h 3808018"/>
              <a:gd name="connsiteX189" fmla="*/ 5070764 w 6126480"/>
              <a:gd name="connsiteY189" fmla="*/ 3183800 h 3808018"/>
              <a:gd name="connsiteX190" fmla="*/ 4995950 w 6126480"/>
              <a:gd name="connsiteY190" fmla="*/ 3225363 h 3808018"/>
              <a:gd name="connsiteX191" fmla="*/ 4946073 w 6126480"/>
              <a:gd name="connsiteY191" fmla="*/ 3241989 h 3808018"/>
              <a:gd name="connsiteX192" fmla="*/ 4829695 w 6126480"/>
              <a:gd name="connsiteY192" fmla="*/ 3308491 h 3808018"/>
              <a:gd name="connsiteX193" fmla="*/ 4779819 w 6126480"/>
              <a:gd name="connsiteY193" fmla="*/ 3325116 h 3808018"/>
              <a:gd name="connsiteX194" fmla="*/ 4663440 w 6126480"/>
              <a:gd name="connsiteY194" fmla="*/ 3374992 h 3808018"/>
              <a:gd name="connsiteX195" fmla="*/ 4580313 w 6126480"/>
              <a:gd name="connsiteY195" fmla="*/ 3416556 h 3808018"/>
              <a:gd name="connsiteX196" fmla="*/ 4497186 w 6126480"/>
              <a:gd name="connsiteY196" fmla="*/ 3458120 h 3808018"/>
              <a:gd name="connsiteX197" fmla="*/ 4455622 w 6126480"/>
              <a:gd name="connsiteY197" fmla="*/ 3483058 h 3808018"/>
              <a:gd name="connsiteX198" fmla="*/ 4372495 w 6126480"/>
              <a:gd name="connsiteY198" fmla="*/ 3524621 h 3808018"/>
              <a:gd name="connsiteX199" fmla="*/ 4330931 w 6126480"/>
              <a:gd name="connsiteY199" fmla="*/ 3549560 h 3808018"/>
              <a:gd name="connsiteX200" fmla="*/ 4289368 w 6126480"/>
              <a:gd name="connsiteY200" fmla="*/ 3557872 h 3808018"/>
              <a:gd name="connsiteX201" fmla="*/ 4264430 w 6126480"/>
              <a:gd name="connsiteY201" fmla="*/ 3566185 h 3808018"/>
              <a:gd name="connsiteX202" fmla="*/ 4247804 w 6126480"/>
              <a:gd name="connsiteY202" fmla="*/ 3582811 h 3808018"/>
              <a:gd name="connsiteX203" fmla="*/ 4148051 w 6126480"/>
              <a:gd name="connsiteY203" fmla="*/ 3599436 h 3808018"/>
              <a:gd name="connsiteX204" fmla="*/ 4123113 w 6126480"/>
              <a:gd name="connsiteY204" fmla="*/ 3607749 h 3808018"/>
              <a:gd name="connsiteX205" fmla="*/ 4081550 w 6126480"/>
              <a:gd name="connsiteY205" fmla="*/ 3616061 h 3808018"/>
              <a:gd name="connsiteX206" fmla="*/ 4064924 w 6126480"/>
              <a:gd name="connsiteY206" fmla="*/ 3632687 h 3808018"/>
              <a:gd name="connsiteX207" fmla="*/ 4006735 w 6126480"/>
              <a:gd name="connsiteY207" fmla="*/ 3641000 h 3808018"/>
              <a:gd name="connsiteX208" fmla="*/ 3882044 w 6126480"/>
              <a:gd name="connsiteY208" fmla="*/ 3649312 h 3808018"/>
              <a:gd name="connsiteX209" fmla="*/ 3732415 w 6126480"/>
              <a:gd name="connsiteY209" fmla="*/ 3674251 h 3808018"/>
              <a:gd name="connsiteX210" fmla="*/ 3616037 w 6126480"/>
              <a:gd name="connsiteY210" fmla="*/ 3665938 h 3808018"/>
              <a:gd name="connsiteX211" fmla="*/ 3250277 w 6126480"/>
              <a:gd name="connsiteY211" fmla="*/ 3674251 h 3808018"/>
              <a:gd name="connsiteX212" fmla="*/ 3225339 w 6126480"/>
              <a:gd name="connsiteY212" fmla="*/ 3682563 h 3808018"/>
              <a:gd name="connsiteX213" fmla="*/ 3192088 w 6126480"/>
              <a:gd name="connsiteY213" fmla="*/ 3690876 h 3808018"/>
              <a:gd name="connsiteX214" fmla="*/ 3142211 w 6126480"/>
              <a:gd name="connsiteY214" fmla="*/ 3707501 h 3808018"/>
              <a:gd name="connsiteX215" fmla="*/ 3092335 w 6126480"/>
              <a:gd name="connsiteY215" fmla="*/ 3732440 h 3808018"/>
              <a:gd name="connsiteX216" fmla="*/ 3050771 w 6126480"/>
              <a:gd name="connsiteY216" fmla="*/ 3765691 h 3808018"/>
              <a:gd name="connsiteX217" fmla="*/ 2967644 w 6126480"/>
              <a:gd name="connsiteY217" fmla="*/ 3798941 h 3808018"/>
              <a:gd name="connsiteX218" fmla="*/ 2942706 w 6126480"/>
              <a:gd name="connsiteY218" fmla="*/ 3807254 h 3808018"/>
              <a:gd name="connsiteX219" fmla="*/ 2901142 w 6126480"/>
              <a:gd name="connsiteY219" fmla="*/ 3807254 h 380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6126480" h="3808018">
                <a:moveTo>
                  <a:pt x="2693324" y="3300178"/>
                </a:moveTo>
                <a:cubicBezTo>
                  <a:pt x="2678249" y="3294148"/>
                  <a:pt x="2615698" y="3268183"/>
                  <a:pt x="2601884" y="3266927"/>
                </a:cubicBezTo>
                <a:lnTo>
                  <a:pt x="2510444" y="3258614"/>
                </a:lnTo>
                <a:cubicBezTo>
                  <a:pt x="2364906" y="3210102"/>
                  <a:pt x="2546240" y="3271631"/>
                  <a:pt x="2419004" y="3225363"/>
                </a:cubicBezTo>
                <a:cubicBezTo>
                  <a:pt x="2402534" y="3219374"/>
                  <a:pt x="2386618" y="3209831"/>
                  <a:pt x="2369128" y="3208738"/>
                </a:cubicBezTo>
                <a:lnTo>
                  <a:pt x="2236124" y="3200425"/>
                </a:lnTo>
                <a:cubicBezTo>
                  <a:pt x="2157163" y="3160946"/>
                  <a:pt x="2219400" y="3186564"/>
                  <a:pt x="2053244" y="3175487"/>
                </a:cubicBezTo>
                <a:cubicBezTo>
                  <a:pt x="1744572" y="3154908"/>
                  <a:pt x="2097737" y="3178140"/>
                  <a:pt x="1895302" y="3158861"/>
                </a:cubicBezTo>
                <a:cubicBezTo>
                  <a:pt x="1856586" y="3155174"/>
                  <a:pt x="1817669" y="3153918"/>
                  <a:pt x="1778924" y="3150549"/>
                </a:cubicBezTo>
                <a:cubicBezTo>
                  <a:pt x="1753927" y="3148375"/>
                  <a:pt x="1729115" y="3144320"/>
                  <a:pt x="1704110" y="3142236"/>
                </a:cubicBezTo>
                <a:cubicBezTo>
                  <a:pt x="1662598" y="3138777"/>
                  <a:pt x="1620983" y="3136694"/>
                  <a:pt x="1579419" y="3133923"/>
                </a:cubicBezTo>
                <a:lnTo>
                  <a:pt x="1504604" y="3108985"/>
                </a:lnTo>
                <a:cubicBezTo>
                  <a:pt x="1496291" y="3106214"/>
                  <a:pt x="1487503" y="3104591"/>
                  <a:pt x="1479666" y="3100672"/>
                </a:cubicBezTo>
                <a:cubicBezTo>
                  <a:pt x="1457499" y="3089588"/>
                  <a:pt x="1437699" y="3070926"/>
                  <a:pt x="1413164" y="3067421"/>
                </a:cubicBezTo>
                <a:cubicBezTo>
                  <a:pt x="1393768" y="3064650"/>
                  <a:pt x="1374252" y="3062614"/>
                  <a:pt x="1354975" y="3059109"/>
                </a:cubicBezTo>
                <a:cubicBezTo>
                  <a:pt x="1319239" y="3052612"/>
                  <a:pt x="1327949" y="3051386"/>
                  <a:pt x="1296786" y="3042483"/>
                </a:cubicBezTo>
                <a:cubicBezTo>
                  <a:pt x="1262072" y="3032565"/>
                  <a:pt x="1252839" y="3032388"/>
                  <a:pt x="1213659" y="3025858"/>
                </a:cubicBezTo>
                <a:cubicBezTo>
                  <a:pt x="1208117" y="3020316"/>
                  <a:pt x="1202134" y="3015183"/>
                  <a:pt x="1197033" y="3009232"/>
                </a:cubicBezTo>
                <a:cubicBezTo>
                  <a:pt x="1185486" y="2995761"/>
                  <a:pt x="1177253" y="2979216"/>
                  <a:pt x="1163782" y="2967669"/>
                </a:cubicBezTo>
                <a:cubicBezTo>
                  <a:pt x="1157129" y="2961967"/>
                  <a:pt x="1146504" y="2963611"/>
                  <a:pt x="1138844" y="2959356"/>
                </a:cubicBezTo>
                <a:cubicBezTo>
                  <a:pt x="1121377" y="2949652"/>
                  <a:pt x="1104953" y="2938094"/>
                  <a:pt x="1088968" y="2926105"/>
                </a:cubicBezTo>
                <a:cubicBezTo>
                  <a:pt x="1082698" y="2921403"/>
                  <a:pt x="1078988" y="2913634"/>
                  <a:pt x="1072342" y="2909480"/>
                </a:cubicBezTo>
                <a:cubicBezTo>
                  <a:pt x="1056580" y="2899628"/>
                  <a:pt x="1038522" y="2893907"/>
                  <a:pt x="1022466" y="2884541"/>
                </a:cubicBezTo>
                <a:cubicBezTo>
                  <a:pt x="946247" y="2840080"/>
                  <a:pt x="999901" y="2860395"/>
                  <a:pt x="947651" y="2842978"/>
                </a:cubicBezTo>
                <a:lnTo>
                  <a:pt x="914400" y="2809727"/>
                </a:lnTo>
                <a:cubicBezTo>
                  <a:pt x="908858" y="2804185"/>
                  <a:pt x="905210" y="2795579"/>
                  <a:pt x="897775" y="2793101"/>
                </a:cubicBezTo>
                <a:lnTo>
                  <a:pt x="847899" y="2776476"/>
                </a:lnTo>
                <a:cubicBezTo>
                  <a:pt x="831273" y="2770934"/>
                  <a:pt x="813697" y="2767689"/>
                  <a:pt x="798022" y="2759851"/>
                </a:cubicBezTo>
                <a:cubicBezTo>
                  <a:pt x="754552" y="2738116"/>
                  <a:pt x="776793" y="2746231"/>
                  <a:pt x="731520" y="2734912"/>
                </a:cubicBezTo>
                <a:cubicBezTo>
                  <a:pt x="723207" y="2729370"/>
                  <a:pt x="715518" y="2722755"/>
                  <a:pt x="706582" y="2718287"/>
                </a:cubicBezTo>
                <a:cubicBezTo>
                  <a:pt x="698745" y="2714368"/>
                  <a:pt x="688935" y="2714835"/>
                  <a:pt x="681644" y="2709974"/>
                </a:cubicBezTo>
                <a:cubicBezTo>
                  <a:pt x="671863" y="2703453"/>
                  <a:pt x="666983" y="2690745"/>
                  <a:pt x="656706" y="2685036"/>
                </a:cubicBezTo>
                <a:cubicBezTo>
                  <a:pt x="641387" y="2676525"/>
                  <a:pt x="622504" y="2676248"/>
                  <a:pt x="606830" y="2668411"/>
                </a:cubicBezTo>
                <a:cubicBezTo>
                  <a:pt x="549116" y="2639553"/>
                  <a:pt x="574587" y="2649350"/>
                  <a:pt x="532015" y="2635160"/>
                </a:cubicBezTo>
                <a:cubicBezTo>
                  <a:pt x="526473" y="2626847"/>
                  <a:pt x="522455" y="2617286"/>
                  <a:pt x="515390" y="2610221"/>
                </a:cubicBezTo>
                <a:cubicBezTo>
                  <a:pt x="491570" y="2586401"/>
                  <a:pt x="492553" y="2598803"/>
                  <a:pt x="465513" y="2585283"/>
                </a:cubicBezTo>
                <a:cubicBezTo>
                  <a:pt x="456577" y="2580815"/>
                  <a:pt x="448888" y="2574200"/>
                  <a:pt x="440575" y="2568658"/>
                </a:cubicBezTo>
                <a:cubicBezTo>
                  <a:pt x="433023" y="2557330"/>
                  <a:pt x="420486" y="2534991"/>
                  <a:pt x="407324" y="2527094"/>
                </a:cubicBezTo>
                <a:cubicBezTo>
                  <a:pt x="399810" y="2522586"/>
                  <a:pt x="390699" y="2521552"/>
                  <a:pt x="382386" y="2518781"/>
                </a:cubicBezTo>
                <a:cubicBezTo>
                  <a:pt x="376844" y="2513239"/>
                  <a:pt x="372480" y="2506188"/>
                  <a:pt x="365760" y="2502156"/>
                </a:cubicBezTo>
                <a:cubicBezTo>
                  <a:pt x="358246" y="2497648"/>
                  <a:pt x="347664" y="2499317"/>
                  <a:pt x="340822" y="2493843"/>
                </a:cubicBezTo>
                <a:cubicBezTo>
                  <a:pt x="287108" y="2450871"/>
                  <a:pt x="361942" y="2481487"/>
                  <a:pt x="299259" y="2460592"/>
                </a:cubicBezTo>
                <a:cubicBezTo>
                  <a:pt x="288175" y="2449508"/>
                  <a:pt x="270965" y="2442211"/>
                  <a:pt x="266008" y="2427341"/>
                </a:cubicBezTo>
                <a:cubicBezTo>
                  <a:pt x="245113" y="2364658"/>
                  <a:pt x="273299" y="2441923"/>
                  <a:pt x="241070" y="2377465"/>
                </a:cubicBezTo>
                <a:cubicBezTo>
                  <a:pt x="237151" y="2369628"/>
                  <a:pt x="238014" y="2359537"/>
                  <a:pt x="232757" y="2352527"/>
                </a:cubicBezTo>
                <a:cubicBezTo>
                  <a:pt x="221001" y="2336852"/>
                  <a:pt x="202061" y="2327266"/>
                  <a:pt x="191193" y="2310963"/>
                </a:cubicBezTo>
                <a:cubicBezTo>
                  <a:pt x="170221" y="2279504"/>
                  <a:pt x="181633" y="2293089"/>
                  <a:pt x="157942" y="2269400"/>
                </a:cubicBezTo>
                <a:cubicBezTo>
                  <a:pt x="155171" y="2261087"/>
                  <a:pt x="153549" y="2252299"/>
                  <a:pt x="149630" y="2244461"/>
                </a:cubicBezTo>
                <a:cubicBezTo>
                  <a:pt x="134153" y="2213507"/>
                  <a:pt x="131043" y="2222156"/>
                  <a:pt x="108066" y="2194585"/>
                </a:cubicBezTo>
                <a:cubicBezTo>
                  <a:pt x="101670" y="2186910"/>
                  <a:pt x="96982" y="2177960"/>
                  <a:pt x="91440" y="2169647"/>
                </a:cubicBezTo>
                <a:cubicBezTo>
                  <a:pt x="71735" y="2071111"/>
                  <a:pt x="97637" y="2173197"/>
                  <a:pt x="66502" y="2103145"/>
                </a:cubicBezTo>
                <a:cubicBezTo>
                  <a:pt x="59385" y="2087131"/>
                  <a:pt x="53314" y="2070453"/>
                  <a:pt x="49877" y="2053269"/>
                </a:cubicBezTo>
                <a:cubicBezTo>
                  <a:pt x="47106" y="2039414"/>
                  <a:pt x="47302" y="2024616"/>
                  <a:pt x="41564" y="2011705"/>
                </a:cubicBezTo>
                <a:cubicBezTo>
                  <a:pt x="35937" y="1999045"/>
                  <a:pt x="24939" y="1989538"/>
                  <a:pt x="16626" y="1978454"/>
                </a:cubicBezTo>
                <a:cubicBezTo>
                  <a:pt x="12489" y="1953635"/>
                  <a:pt x="0" y="1882883"/>
                  <a:pt x="0" y="1862076"/>
                </a:cubicBezTo>
                <a:cubicBezTo>
                  <a:pt x="0" y="1756745"/>
                  <a:pt x="4103" y="1651439"/>
                  <a:pt x="8313" y="1546192"/>
                </a:cubicBezTo>
                <a:cubicBezTo>
                  <a:pt x="9647" y="1512853"/>
                  <a:pt x="12487" y="1479548"/>
                  <a:pt x="16626" y="1446440"/>
                </a:cubicBezTo>
                <a:cubicBezTo>
                  <a:pt x="19363" y="1424547"/>
                  <a:pt x="36400" y="1380526"/>
                  <a:pt x="41564" y="1363312"/>
                </a:cubicBezTo>
                <a:cubicBezTo>
                  <a:pt x="63960" y="1288657"/>
                  <a:pt x="34458" y="1375516"/>
                  <a:pt x="58190" y="1288498"/>
                </a:cubicBezTo>
                <a:cubicBezTo>
                  <a:pt x="62801" y="1271591"/>
                  <a:pt x="69273" y="1255247"/>
                  <a:pt x="74815" y="1238621"/>
                </a:cubicBezTo>
                <a:cubicBezTo>
                  <a:pt x="77586" y="1230308"/>
                  <a:pt x="77871" y="1220693"/>
                  <a:pt x="83128" y="1213683"/>
                </a:cubicBezTo>
                <a:cubicBezTo>
                  <a:pt x="120055" y="1164447"/>
                  <a:pt x="100381" y="1191960"/>
                  <a:pt x="141317" y="1130556"/>
                </a:cubicBezTo>
                <a:cubicBezTo>
                  <a:pt x="143979" y="1119909"/>
                  <a:pt x="151982" y="1084288"/>
                  <a:pt x="157942" y="1072367"/>
                </a:cubicBezTo>
                <a:cubicBezTo>
                  <a:pt x="162410" y="1063431"/>
                  <a:pt x="169026" y="1055742"/>
                  <a:pt x="174568" y="1047429"/>
                </a:cubicBezTo>
                <a:cubicBezTo>
                  <a:pt x="195369" y="964216"/>
                  <a:pt x="164092" y="1049591"/>
                  <a:pt x="207819" y="1005865"/>
                </a:cubicBezTo>
                <a:cubicBezTo>
                  <a:pt x="221948" y="991736"/>
                  <a:pt x="229986" y="972614"/>
                  <a:pt x="241070" y="955989"/>
                </a:cubicBezTo>
                <a:lnTo>
                  <a:pt x="274320" y="906112"/>
                </a:lnTo>
                <a:cubicBezTo>
                  <a:pt x="279862" y="897799"/>
                  <a:pt x="287787" y="890652"/>
                  <a:pt x="290946" y="881174"/>
                </a:cubicBezTo>
                <a:cubicBezTo>
                  <a:pt x="293717" y="872861"/>
                  <a:pt x="294398" y="863527"/>
                  <a:pt x="299259" y="856236"/>
                </a:cubicBezTo>
                <a:cubicBezTo>
                  <a:pt x="305780" y="846455"/>
                  <a:pt x="316546" y="840224"/>
                  <a:pt x="324197" y="831298"/>
                </a:cubicBezTo>
                <a:cubicBezTo>
                  <a:pt x="333213" y="820779"/>
                  <a:pt x="340012" y="808474"/>
                  <a:pt x="349135" y="798047"/>
                </a:cubicBezTo>
                <a:cubicBezTo>
                  <a:pt x="357864" y="788071"/>
                  <a:pt x="419274" y="729467"/>
                  <a:pt x="423950" y="723232"/>
                </a:cubicBezTo>
                <a:cubicBezTo>
                  <a:pt x="456323" y="680068"/>
                  <a:pt x="442692" y="702373"/>
                  <a:pt x="465513" y="656731"/>
                </a:cubicBezTo>
                <a:cubicBezTo>
                  <a:pt x="473826" y="659502"/>
                  <a:pt x="490451" y="673805"/>
                  <a:pt x="490451" y="665043"/>
                </a:cubicBezTo>
                <a:cubicBezTo>
                  <a:pt x="490451" y="651188"/>
                  <a:pt x="479368" y="631792"/>
                  <a:pt x="465513" y="631792"/>
                </a:cubicBezTo>
                <a:cubicBezTo>
                  <a:pt x="454088" y="631792"/>
                  <a:pt x="471055" y="653959"/>
                  <a:pt x="473826" y="665043"/>
                </a:cubicBezTo>
                <a:cubicBezTo>
                  <a:pt x="493222" y="656730"/>
                  <a:pt x="512183" y="647317"/>
                  <a:pt x="532015" y="640105"/>
                </a:cubicBezTo>
                <a:cubicBezTo>
                  <a:pt x="542752" y="636201"/>
                  <a:pt x="555760" y="638129"/>
                  <a:pt x="565266" y="631792"/>
                </a:cubicBezTo>
                <a:cubicBezTo>
                  <a:pt x="581569" y="620924"/>
                  <a:pt x="591364" y="602258"/>
                  <a:pt x="606830" y="590229"/>
                </a:cubicBezTo>
                <a:cubicBezTo>
                  <a:pt x="616611" y="582621"/>
                  <a:pt x="629770" y="580477"/>
                  <a:pt x="640080" y="573603"/>
                </a:cubicBezTo>
                <a:cubicBezTo>
                  <a:pt x="646601" y="569256"/>
                  <a:pt x="649986" y="561010"/>
                  <a:pt x="656706" y="556978"/>
                </a:cubicBezTo>
                <a:cubicBezTo>
                  <a:pt x="664220" y="552470"/>
                  <a:pt x="673807" y="552584"/>
                  <a:pt x="681644" y="548665"/>
                </a:cubicBezTo>
                <a:cubicBezTo>
                  <a:pt x="690580" y="544197"/>
                  <a:pt x="697908" y="536997"/>
                  <a:pt x="706582" y="532040"/>
                </a:cubicBezTo>
                <a:cubicBezTo>
                  <a:pt x="735345" y="515604"/>
                  <a:pt x="736792" y="516428"/>
                  <a:pt x="764771" y="507101"/>
                </a:cubicBezTo>
                <a:cubicBezTo>
                  <a:pt x="770313" y="501559"/>
                  <a:pt x="775127" y="495178"/>
                  <a:pt x="781397" y="490476"/>
                </a:cubicBezTo>
                <a:cubicBezTo>
                  <a:pt x="797382" y="478487"/>
                  <a:pt x="817144" y="471354"/>
                  <a:pt x="831273" y="457225"/>
                </a:cubicBezTo>
                <a:cubicBezTo>
                  <a:pt x="870720" y="417778"/>
                  <a:pt x="849654" y="428931"/>
                  <a:pt x="889462" y="415661"/>
                </a:cubicBezTo>
                <a:cubicBezTo>
                  <a:pt x="962974" y="360528"/>
                  <a:pt x="929677" y="374548"/>
                  <a:pt x="980902" y="357472"/>
                </a:cubicBezTo>
                <a:cubicBezTo>
                  <a:pt x="986444" y="351930"/>
                  <a:pt x="992511" y="346868"/>
                  <a:pt x="997528" y="340847"/>
                </a:cubicBezTo>
                <a:cubicBezTo>
                  <a:pt x="1006398" y="330204"/>
                  <a:pt x="1012669" y="317393"/>
                  <a:pt x="1022466" y="307596"/>
                </a:cubicBezTo>
                <a:cubicBezTo>
                  <a:pt x="1029530" y="300532"/>
                  <a:pt x="1039603" y="297212"/>
                  <a:pt x="1047404" y="290971"/>
                </a:cubicBezTo>
                <a:cubicBezTo>
                  <a:pt x="1075538" y="268464"/>
                  <a:pt x="1064190" y="257666"/>
                  <a:pt x="1113906" y="241094"/>
                </a:cubicBezTo>
                <a:lnTo>
                  <a:pt x="1163782" y="224469"/>
                </a:lnTo>
                <a:cubicBezTo>
                  <a:pt x="1218437" y="188031"/>
                  <a:pt x="1159573" y="224115"/>
                  <a:pt x="1213659" y="199531"/>
                </a:cubicBezTo>
                <a:cubicBezTo>
                  <a:pt x="1236221" y="189276"/>
                  <a:pt x="1257149" y="175485"/>
                  <a:pt x="1280160" y="166280"/>
                </a:cubicBezTo>
                <a:cubicBezTo>
                  <a:pt x="1294015" y="160738"/>
                  <a:pt x="1307752" y="154894"/>
                  <a:pt x="1321724" y="149654"/>
                </a:cubicBezTo>
                <a:cubicBezTo>
                  <a:pt x="1329928" y="146577"/>
                  <a:pt x="1338608" y="144793"/>
                  <a:pt x="1346662" y="141341"/>
                </a:cubicBezTo>
                <a:cubicBezTo>
                  <a:pt x="1382581" y="125947"/>
                  <a:pt x="1374853" y="121876"/>
                  <a:pt x="1413164" y="116403"/>
                </a:cubicBezTo>
                <a:cubicBezTo>
                  <a:pt x="1573244" y="93535"/>
                  <a:pt x="1432396" y="120464"/>
                  <a:pt x="1546168" y="99778"/>
                </a:cubicBezTo>
                <a:cubicBezTo>
                  <a:pt x="1560069" y="97250"/>
                  <a:pt x="1573605" y="91756"/>
                  <a:pt x="1587731" y="91465"/>
                </a:cubicBezTo>
                <a:lnTo>
                  <a:pt x="2352502" y="83152"/>
                </a:lnTo>
                <a:cubicBezTo>
                  <a:pt x="2408676" y="64429"/>
                  <a:pt x="2353410" y="80815"/>
                  <a:pt x="2460568" y="66527"/>
                </a:cubicBezTo>
                <a:cubicBezTo>
                  <a:pt x="2474573" y="64660"/>
                  <a:pt x="2488195" y="60537"/>
                  <a:pt x="2502131" y="58214"/>
                </a:cubicBezTo>
                <a:cubicBezTo>
                  <a:pt x="2554705" y="49452"/>
                  <a:pt x="2606803" y="35052"/>
                  <a:pt x="2660073" y="33276"/>
                </a:cubicBezTo>
                <a:cubicBezTo>
                  <a:pt x="3056258" y="20069"/>
                  <a:pt x="2826296" y="26532"/>
                  <a:pt x="3350030" y="16651"/>
                </a:cubicBezTo>
                <a:cubicBezTo>
                  <a:pt x="3402677" y="13880"/>
                  <a:pt x="3455406" y="12382"/>
                  <a:pt x="3507971" y="8338"/>
                </a:cubicBezTo>
                <a:cubicBezTo>
                  <a:pt x="3527507" y="6835"/>
                  <a:pt x="3546574" y="-490"/>
                  <a:pt x="3566160" y="25"/>
                </a:cubicBezTo>
                <a:cubicBezTo>
                  <a:pt x="3652207" y="2289"/>
                  <a:pt x="3737957" y="11109"/>
                  <a:pt x="3823855" y="16651"/>
                </a:cubicBezTo>
                <a:cubicBezTo>
                  <a:pt x="3850213" y="34222"/>
                  <a:pt x="3855941" y="40515"/>
                  <a:pt x="3890357" y="49901"/>
                </a:cubicBezTo>
                <a:cubicBezTo>
                  <a:pt x="3906618" y="54336"/>
                  <a:pt x="3923882" y="54126"/>
                  <a:pt x="3940233" y="58214"/>
                </a:cubicBezTo>
                <a:cubicBezTo>
                  <a:pt x="4061938" y="88641"/>
                  <a:pt x="3913238" y="63859"/>
                  <a:pt x="4048299" y="83152"/>
                </a:cubicBezTo>
                <a:cubicBezTo>
                  <a:pt x="4073237" y="91465"/>
                  <a:pt x="4098951" y="97736"/>
                  <a:pt x="4123113" y="108091"/>
                </a:cubicBezTo>
                <a:cubicBezTo>
                  <a:pt x="4197576" y="140004"/>
                  <a:pt x="4129965" y="130134"/>
                  <a:pt x="4214553" y="149654"/>
                </a:cubicBezTo>
                <a:cubicBezTo>
                  <a:pt x="4233645" y="154060"/>
                  <a:pt x="4253465" y="154462"/>
                  <a:pt x="4272742" y="157967"/>
                </a:cubicBezTo>
                <a:cubicBezTo>
                  <a:pt x="4283983" y="160011"/>
                  <a:pt x="4295008" y="163141"/>
                  <a:pt x="4305993" y="166280"/>
                </a:cubicBezTo>
                <a:cubicBezTo>
                  <a:pt x="4314418" y="168687"/>
                  <a:pt x="4322229" y="173568"/>
                  <a:pt x="4330931" y="174592"/>
                </a:cubicBezTo>
                <a:cubicBezTo>
                  <a:pt x="4369556" y="179136"/>
                  <a:pt x="4408564" y="179536"/>
                  <a:pt x="4447310" y="182905"/>
                </a:cubicBezTo>
                <a:cubicBezTo>
                  <a:pt x="4472307" y="185079"/>
                  <a:pt x="4497285" y="187669"/>
                  <a:pt x="4522124" y="191218"/>
                </a:cubicBezTo>
                <a:cubicBezTo>
                  <a:pt x="4536111" y="193216"/>
                  <a:pt x="4549629" y="198125"/>
                  <a:pt x="4563688" y="199531"/>
                </a:cubicBezTo>
                <a:cubicBezTo>
                  <a:pt x="4605137" y="203676"/>
                  <a:pt x="4646815" y="205072"/>
                  <a:pt x="4688379" y="207843"/>
                </a:cubicBezTo>
                <a:cubicBezTo>
                  <a:pt x="4705004" y="216156"/>
                  <a:pt x="4721097" y="225632"/>
                  <a:pt x="4738255" y="232781"/>
                </a:cubicBezTo>
                <a:cubicBezTo>
                  <a:pt x="4754432" y="239521"/>
                  <a:pt x="4772117" y="242290"/>
                  <a:pt x="4788131" y="249407"/>
                </a:cubicBezTo>
                <a:cubicBezTo>
                  <a:pt x="4797261" y="253465"/>
                  <a:pt x="4804134" y="261564"/>
                  <a:pt x="4813070" y="266032"/>
                </a:cubicBezTo>
                <a:cubicBezTo>
                  <a:pt x="4820907" y="269951"/>
                  <a:pt x="4830171" y="270426"/>
                  <a:pt x="4838008" y="274345"/>
                </a:cubicBezTo>
                <a:cubicBezTo>
                  <a:pt x="4846944" y="278813"/>
                  <a:pt x="4854010" y="286503"/>
                  <a:pt x="4862946" y="290971"/>
                </a:cubicBezTo>
                <a:cubicBezTo>
                  <a:pt x="4870783" y="294890"/>
                  <a:pt x="4880047" y="295364"/>
                  <a:pt x="4887884" y="299283"/>
                </a:cubicBezTo>
                <a:cubicBezTo>
                  <a:pt x="4907865" y="309274"/>
                  <a:pt x="4925540" y="323734"/>
                  <a:pt x="4946073" y="332534"/>
                </a:cubicBezTo>
                <a:cubicBezTo>
                  <a:pt x="4964614" y="340480"/>
                  <a:pt x="4984866" y="343618"/>
                  <a:pt x="5004262" y="349160"/>
                </a:cubicBezTo>
                <a:cubicBezTo>
                  <a:pt x="5012575" y="354702"/>
                  <a:pt x="5020264" y="361317"/>
                  <a:pt x="5029200" y="365785"/>
                </a:cubicBezTo>
                <a:cubicBezTo>
                  <a:pt x="5037038" y="369704"/>
                  <a:pt x="5047296" y="368624"/>
                  <a:pt x="5054139" y="374098"/>
                </a:cubicBezTo>
                <a:cubicBezTo>
                  <a:pt x="5061940" y="380339"/>
                  <a:pt x="5062878" y="392902"/>
                  <a:pt x="5070764" y="399036"/>
                </a:cubicBezTo>
                <a:cubicBezTo>
                  <a:pt x="5110089" y="429622"/>
                  <a:pt x="5134494" y="434134"/>
                  <a:pt x="5178830" y="448912"/>
                </a:cubicBezTo>
                <a:cubicBezTo>
                  <a:pt x="5194294" y="464377"/>
                  <a:pt x="5199418" y="471676"/>
                  <a:pt x="5220393" y="482163"/>
                </a:cubicBezTo>
                <a:cubicBezTo>
                  <a:pt x="5228230" y="486082"/>
                  <a:pt x="5237018" y="487705"/>
                  <a:pt x="5245331" y="490476"/>
                </a:cubicBezTo>
                <a:cubicBezTo>
                  <a:pt x="5286553" y="523453"/>
                  <a:pt x="5290089" y="528251"/>
                  <a:pt x="5336771" y="556978"/>
                </a:cubicBezTo>
                <a:cubicBezTo>
                  <a:pt x="5336837" y="557019"/>
                  <a:pt x="5406245" y="594907"/>
                  <a:pt x="5419899" y="606854"/>
                </a:cubicBezTo>
                <a:cubicBezTo>
                  <a:pt x="5434644" y="619756"/>
                  <a:pt x="5445787" y="636662"/>
                  <a:pt x="5461462" y="648418"/>
                </a:cubicBezTo>
                <a:cubicBezTo>
                  <a:pt x="5483629" y="665043"/>
                  <a:pt x="5505555" y="681996"/>
                  <a:pt x="5527964" y="698294"/>
                </a:cubicBezTo>
                <a:cubicBezTo>
                  <a:pt x="5536044" y="704170"/>
                  <a:pt x="5545317" y="708418"/>
                  <a:pt x="5552902" y="714920"/>
                </a:cubicBezTo>
                <a:cubicBezTo>
                  <a:pt x="5578305" y="736694"/>
                  <a:pt x="5599445" y="763122"/>
                  <a:pt x="5619404" y="789734"/>
                </a:cubicBezTo>
                <a:cubicBezTo>
                  <a:pt x="5625399" y="797726"/>
                  <a:pt x="5628966" y="807607"/>
                  <a:pt x="5636030" y="814672"/>
                </a:cubicBezTo>
                <a:cubicBezTo>
                  <a:pt x="5645826" y="824469"/>
                  <a:pt x="5658197" y="831298"/>
                  <a:pt x="5669280" y="839611"/>
                </a:cubicBezTo>
                <a:cubicBezTo>
                  <a:pt x="5716152" y="914604"/>
                  <a:pt x="5696339" y="884354"/>
                  <a:pt x="5727470" y="931051"/>
                </a:cubicBezTo>
                <a:cubicBezTo>
                  <a:pt x="5733012" y="939364"/>
                  <a:pt x="5736103" y="949995"/>
                  <a:pt x="5744095" y="955989"/>
                </a:cubicBezTo>
                <a:lnTo>
                  <a:pt x="5777346" y="980927"/>
                </a:lnTo>
                <a:cubicBezTo>
                  <a:pt x="5785659" y="997552"/>
                  <a:pt x="5792305" y="1015121"/>
                  <a:pt x="5802284" y="1030803"/>
                </a:cubicBezTo>
                <a:cubicBezTo>
                  <a:pt x="5816118" y="1052541"/>
                  <a:pt x="5857949" y="1098611"/>
                  <a:pt x="5877099" y="1113931"/>
                </a:cubicBezTo>
                <a:cubicBezTo>
                  <a:pt x="5889715" y="1124024"/>
                  <a:pt x="5904808" y="1130556"/>
                  <a:pt x="5918662" y="1138869"/>
                </a:cubicBezTo>
                <a:cubicBezTo>
                  <a:pt x="5929234" y="1170584"/>
                  <a:pt x="5925073" y="1166864"/>
                  <a:pt x="5951913" y="1197058"/>
                </a:cubicBezTo>
                <a:cubicBezTo>
                  <a:pt x="5964930" y="1211702"/>
                  <a:pt x="5993477" y="1238621"/>
                  <a:pt x="5993477" y="1238621"/>
                </a:cubicBezTo>
                <a:cubicBezTo>
                  <a:pt x="5996248" y="1252476"/>
                  <a:pt x="5997322" y="1266781"/>
                  <a:pt x="6001790" y="1280185"/>
                </a:cubicBezTo>
                <a:cubicBezTo>
                  <a:pt x="6005709" y="1291941"/>
                  <a:pt x="6013382" y="1302112"/>
                  <a:pt x="6018415" y="1313436"/>
                </a:cubicBezTo>
                <a:cubicBezTo>
                  <a:pt x="6024475" y="1327072"/>
                  <a:pt x="6029162" y="1341285"/>
                  <a:pt x="6035040" y="1355000"/>
                </a:cubicBezTo>
                <a:cubicBezTo>
                  <a:pt x="6045790" y="1380084"/>
                  <a:pt x="6057207" y="1404876"/>
                  <a:pt x="6068291" y="1429814"/>
                </a:cubicBezTo>
                <a:cubicBezTo>
                  <a:pt x="6071062" y="1443669"/>
                  <a:pt x="6071643" y="1458149"/>
                  <a:pt x="6076604" y="1471378"/>
                </a:cubicBezTo>
                <a:cubicBezTo>
                  <a:pt x="6080112" y="1480733"/>
                  <a:pt x="6090071" y="1486838"/>
                  <a:pt x="6093230" y="1496316"/>
                </a:cubicBezTo>
                <a:cubicBezTo>
                  <a:pt x="6100215" y="1517272"/>
                  <a:pt x="6107796" y="1609341"/>
                  <a:pt x="6109855" y="1621007"/>
                </a:cubicBezTo>
                <a:cubicBezTo>
                  <a:pt x="6113826" y="1643509"/>
                  <a:pt x="6120938" y="1665342"/>
                  <a:pt x="6126480" y="1687509"/>
                </a:cubicBezTo>
                <a:cubicBezTo>
                  <a:pt x="6123709" y="1784491"/>
                  <a:pt x="6123137" y="1881560"/>
                  <a:pt x="6118168" y="1978454"/>
                </a:cubicBezTo>
                <a:cubicBezTo>
                  <a:pt x="6117583" y="1989864"/>
                  <a:pt x="6111899" y="2000464"/>
                  <a:pt x="6109855" y="2011705"/>
                </a:cubicBezTo>
                <a:cubicBezTo>
                  <a:pt x="6095476" y="2090789"/>
                  <a:pt x="6113033" y="2046912"/>
                  <a:pt x="6084917" y="2103145"/>
                </a:cubicBezTo>
                <a:cubicBezTo>
                  <a:pt x="6071084" y="2186142"/>
                  <a:pt x="6084678" y="2120567"/>
                  <a:pt x="6059979" y="2202898"/>
                </a:cubicBezTo>
                <a:cubicBezTo>
                  <a:pt x="6046848" y="2246669"/>
                  <a:pt x="6061746" y="2226070"/>
                  <a:pt x="6035040" y="2252774"/>
                </a:cubicBezTo>
                <a:cubicBezTo>
                  <a:pt x="6019845" y="2298361"/>
                  <a:pt x="6034506" y="2260387"/>
                  <a:pt x="6001790" y="2319276"/>
                </a:cubicBezTo>
                <a:cubicBezTo>
                  <a:pt x="5995772" y="2330109"/>
                  <a:pt x="5992599" y="2342613"/>
                  <a:pt x="5985164" y="2352527"/>
                </a:cubicBezTo>
                <a:cubicBezTo>
                  <a:pt x="5975759" y="2365067"/>
                  <a:pt x="5961536" y="2373405"/>
                  <a:pt x="5951913" y="2385778"/>
                </a:cubicBezTo>
                <a:cubicBezTo>
                  <a:pt x="5941994" y="2398531"/>
                  <a:pt x="5936669" y="2414415"/>
                  <a:pt x="5926975" y="2427341"/>
                </a:cubicBezTo>
                <a:cubicBezTo>
                  <a:pt x="5919921" y="2436746"/>
                  <a:pt x="5909091" y="2442875"/>
                  <a:pt x="5902037" y="2452280"/>
                </a:cubicBezTo>
                <a:cubicBezTo>
                  <a:pt x="5884054" y="2476258"/>
                  <a:pt x="5868786" y="2502156"/>
                  <a:pt x="5852160" y="2527094"/>
                </a:cubicBezTo>
                <a:cubicBezTo>
                  <a:pt x="5846618" y="2535407"/>
                  <a:pt x="5842599" y="2544967"/>
                  <a:pt x="5835535" y="2552032"/>
                </a:cubicBezTo>
                <a:lnTo>
                  <a:pt x="5818910" y="2568658"/>
                </a:lnTo>
                <a:cubicBezTo>
                  <a:pt x="5816139" y="2579742"/>
                  <a:pt x="5816265" y="2591990"/>
                  <a:pt x="5810597" y="2601909"/>
                </a:cubicBezTo>
                <a:cubicBezTo>
                  <a:pt x="5800749" y="2619143"/>
                  <a:pt x="5776612" y="2632878"/>
                  <a:pt x="5760720" y="2643472"/>
                </a:cubicBezTo>
                <a:cubicBezTo>
                  <a:pt x="5752407" y="2654556"/>
                  <a:pt x="5745050" y="2666425"/>
                  <a:pt x="5735782" y="2676723"/>
                </a:cubicBezTo>
                <a:cubicBezTo>
                  <a:pt x="5720053" y="2694199"/>
                  <a:pt x="5700013" y="2707790"/>
                  <a:pt x="5685906" y="2726600"/>
                </a:cubicBezTo>
                <a:cubicBezTo>
                  <a:pt x="5677593" y="2737684"/>
                  <a:pt x="5670173" y="2749496"/>
                  <a:pt x="5660968" y="2759851"/>
                </a:cubicBezTo>
                <a:cubicBezTo>
                  <a:pt x="5647951" y="2774495"/>
                  <a:pt x="5633259" y="2787559"/>
                  <a:pt x="5619404" y="2801414"/>
                </a:cubicBezTo>
                <a:cubicBezTo>
                  <a:pt x="5613862" y="2806956"/>
                  <a:pt x="5606284" y="2811030"/>
                  <a:pt x="5602779" y="2818040"/>
                </a:cubicBezTo>
                <a:cubicBezTo>
                  <a:pt x="5579957" y="2863683"/>
                  <a:pt x="5596067" y="2843856"/>
                  <a:pt x="5552902" y="2876229"/>
                </a:cubicBezTo>
                <a:cubicBezTo>
                  <a:pt x="5536555" y="2900750"/>
                  <a:pt x="5535341" y="2906103"/>
                  <a:pt x="5511339" y="2926105"/>
                </a:cubicBezTo>
                <a:cubicBezTo>
                  <a:pt x="5503664" y="2932501"/>
                  <a:pt x="5494530" y="2936924"/>
                  <a:pt x="5486400" y="2942731"/>
                </a:cubicBezTo>
                <a:cubicBezTo>
                  <a:pt x="5475126" y="2950784"/>
                  <a:pt x="5464424" y="2959616"/>
                  <a:pt x="5453150" y="2967669"/>
                </a:cubicBezTo>
                <a:cubicBezTo>
                  <a:pt x="5445020" y="2973476"/>
                  <a:pt x="5436013" y="2978053"/>
                  <a:pt x="5428211" y="2984294"/>
                </a:cubicBezTo>
                <a:cubicBezTo>
                  <a:pt x="5385894" y="3018147"/>
                  <a:pt x="5445364" y="2984032"/>
                  <a:pt x="5378335" y="3017545"/>
                </a:cubicBezTo>
                <a:cubicBezTo>
                  <a:pt x="5344461" y="3051421"/>
                  <a:pt x="5382138" y="3017247"/>
                  <a:pt x="5328459" y="3050796"/>
                </a:cubicBezTo>
                <a:cubicBezTo>
                  <a:pt x="5316710" y="3058139"/>
                  <a:pt x="5307371" y="3069100"/>
                  <a:pt x="5295208" y="3075734"/>
                </a:cubicBezTo>
                <a:cubicBezTo>
                  <a:pt x="5276682" y="3085839"/>
                  <a:pt x="5255894" y="3091235"/>
                  <a:pt x="5237019" y="3100672"/>
                </a:cubicBezTo>
                <a:cubicBezTo>
                  <a:pt x="5224648" y="3106858"/>
                  <a:pt x="5167428" y="3142356"/>
                  <a:pt x="5145579" y="3150549"/>
                </a:cubicBezTo>
                <a:cubicBezTo>
                  <a:pt x="5134882" y="3154560"/>
                  <a:pt x="5123412" y="3156090"/>
                  <a:pt x="5112328" y="3158861"/>
                </a:cubicBezTo>
                <a:cubicBezTo>
                  <a:pt x="5079855" y="3191334"/>
                  <a:pt x="5113928" y="3162218"/>
                  <a:pt x="5070764" y="3183800"/>
                </a:cubicBezTo>
                <a:cubicBezTo>
                  <a:pt x="5045248" y="3196558"/>
                  <a:pt x="5021802" y="3213299"/>
                  <a:pt x="4995950" y="3225363"/>
                </a:cubicBezTo>
                <a:cubicBezTo>
                  <a:pt x="4980069" y="3232774"/>
                  <a:pt x="4962181" y="3235086"/>
                  <a:pt x="4946073" y="3241989"/>
                </a:cubicBezTo>
                <a:cubicBezTo>
                  <a:pt x="4742027" y="3329438"/>
                  <a:pt x="4996675" y="3225001"/>
                  <a:pt x="4829695" y="3308491"/>
                </a:cubicBezTo>
                <a:cubicBezTo>
                  <a:pt x="4814021" y="3316328"/>
                  <a:pt x="4796090" y="3318608"/>
                  <a:pt x="4779819" y="3325116"/>
                </a:cubicBezTo>
                <a:cubicBezTo>
                  <a:pt x="4732106" y="3344200"/>
                  <a:pt x="4716795" y="3349719"/>
                  <a:pt x="4663440" y="3374992"/>
                </a:cubicBezTo>
                <a:cubicBezTo>
                  <a:pt x="4635443" y="3388254"/>
                  <a:pt x="4607692" y="3402061"/>
                  <a:pt x="4580313" y="3416556"/>
                </a:cubicBezTo>
                <a:cubicBezTo>
                  <a:pt x="4500417" y="3458854"/>
                  <a:pt x="4548847" y="3440899"/>
                  <a:pt x="4497186" y="3458120"/>
                </a:cubicBezTo>
                <a:cubicBezTo>
                  <a:pt x="4467470" y="3487834"/>
                  <a:pt x="4495703" y="3464559"/>
                  <a:pt x="4455622" y="3483058"/>
                </a:cubicBezTo>
                <a:cubicBezTo>
                  <a:pt x="4427494" y="3496040"/>
                  <a:pt x="4399830" y="3510042"/>
                  <a:pt x="4372495" y="3524621"/>
                </a:cubicBezTo>
                <a:cubicBezTo>
                  <a:pt x="4358239" y="3532224"/>
                  <a:pt x="4345933" y="3543559"/>
                  <a:pt x="4330931" y="3549560"/>
                </a:cubicBezTo>
                <a:cubicBezTo>
                  <a:pt x="4317813" y="3554807"/>
                  <a:pt x="4303075" y="3554445"/>
                  <a:pt x="4289368" y="3557872"/>
                </a:cubicBezTo>
                <a:cubicBezTo>
                  <a:pt x="4280867" y="3559997"/>
                  <a:pt x="4272743" y="3563414"/>
                  <a:pt x="4264430" y="3566185"/>
                </a:cubicBezTo>
                <a:cubicBezTo>
                  <a:pt x="4258888" y="3571727"/>
                  <a:pt x="4255340" y="3580658"/>
                  <a:pt x="4247804" y="3582811"/>
                </a:cubicBezTo>
                <a:cubicBezTo>
                  <a:pt x="4215391" y="3592072"/>
                  <a:pt x="4148051" y="3599436"/>
                  <a:pt x="4148051" y="3599436"/>
                </a:cubicBezTo>
                <a:cubicBezTo>
                  <a:pt x="4139738" y="3602207"/>
                  <a:pt x="4131614" y="3605624"/>
                  <a:pt x="4123113" y="3607749"/>
                </a:cubicBezTo>
                <a:cubicBezTo>
                  <a:pt x="4109406" y="3611176"/>
                  <a:pt x="4094536" y="3610495"/>
                  <a:pt x="4081550" y="3616061"/>
                </a:cubicBezTo>
                <a:cubicBezTo>
                  <a:pt x="4074346" y="3619148"/>
                  <a:pt x="4072359" y="3630208"/>
                  <a:pt x="4064924" y="3632687"/>
                </a:cubicBezTo>
                <a:cubicBezTo>
                  <a:pt x="4046336" y="3638883"/>
                  <a:pt x="4026248" y="3639226"/>
                  <a:pt x="4006735" y="3641000"/>
                </a:cubicBezTo>
                <a:cubicBezTo>
                  <a:pt x="3965250" y="3644771"/>
                  <a:pt x="3923608" y="3646541"/>
                  <a:pt x="3882044" y="3649312"/>
                </a:cubicBezTo>
                <a:cubicBezTo>
                  <a:pt x="3881717" y="3649372"/>
                  <a:pt x="3751456" y="3674251"/>
                  <a:pt x="3732415" y="3674251"/>
                </a:cubicBezTo>
                <a:cubicBezTo>
                  <a:pt x="3693523" y="3674251"/>
                  <a:pt x="3654830" y="3668709"/>
                  <a:pt x="3616037" y="3665938"/>
                </a:cubicBezTo>
                <a:lnTo>
                  <a:pt x="3250277" y="3674251"/>
                </a:lnTo>
                <a:cubicBezTo>
                  <a:pt x="3241523" y="3674624"/>
                  <a:pt x="3233764" y="3680156"/>
                  <a:pt x="3225339" y="3682563"/>
                </a:cubicBezTo>
                <a:cubicBezTo>
                  <a:pt x="3214354" y="3685702"/>
                  <a:pt x="3203031" y="3687593"/>
                  <a:pt x="3192088" y="3690876"/>
                </a:cubicBezTo>
                <a:cubicBezTo>
                  <a:pt x="3175302" y="3695912"/>
                  <a:pt x="3142211" y="3707501"/>
                  <a:pt x="3142211" y="3707501"/>
                </a:cubicBezTo>
                <a:cubicBezTo>
                  <a:pt x="3098243" y="3751472"/>
                  <a:pt x="3161272" y="3694141"/>
                  <a:pt x="3092335" y="3732440"/>
                </a:cubicBezTo>
                <a:cubicBezTo>
                  <a:pt x="3076825" y="3741057"/>
                  <a:pt x="3066426" y="3757342"/>
                  <a:pt x="3050771" y="3765691"/>
                </a:cubicBezTo>
                <a:cubicBezTo>
                  <a:pt x="3024439" y="3779735"/>
                  <a:pt x="2995498" y="3788228"/>
                  <a:pt x="2967644" y="3798941"/>
                </a:cubicBezTo>
                <a:cubicBezTo>
                  <a:pt x="2959466" y="3802086"/>
                  <a:pt x="2951401" y="3806167"/>
                  <a:pt x="2942706" y="3807254"/>
                </a:cubicBezTo>
                <a:cubicBezTo>
                  <a:pt x="2928958" y="3808973"/>
                  <a:pt x="2914997" y="3807254"/>
                  <a:pt x="2901142" y="380725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47EEB6-EDF6-4C50-82F0-257BFFAFA8BB}"/>
              </a:ext>
            </a:extLst>
          </p:cNvPr>
          <p:cNvCxnSpPr>
            <a:cxnSpLocks/>
            <a:endCxn id="31" idx="218"/>
          </p:cNvCxnSpPr>
          <p:nvPr/>
        </p:nvCxnSpPr>
        <p:spPr>
          <a:xfrm flipH="1">
            <a:off x="4521420" y="5505820"/>
            <a:ext cx="152400" cy="2266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1ECCB0-5966-4388-9959-95B34CC8AA34}"/>
              </a:ext>
            </a:extLst>
          </p:cNvPr>
          <p:cNvCxnSpPr>
            <a:cxnSpLocks/>
            <a:endCxn id="31" idx="218"/>
          </p:cNvCxnSpPr>
          <p:nvPr/>
        </p:nvCxnSpPr>
        <p:spPr>
          <a:xfrm flipH="1" flipV="1">
            <a:off x="4521420" y="5732503"/>
            <a:ext cx="266604" cy="376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596DCF-FF4D-4EB7-ABE2-01136950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5" y="5160686"/>
            <a:ext cx="361950" cy="371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3F9C5-8336-4BD0-A395-B9FD5148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628800"/>
            <a:ext cx="323850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9A6D41-A006-48D1-982E-D0B6E2791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18" y="5742533"/>
            <a:ext cx="314325" cy="3333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072AF9-1AE7-44D4-ADD2-1CB8E9339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129" y="4712033"/>
            <a:ext cx="323850" cy="3238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FBD38E-EAC9-461E-BCE6-7E16AF6D6E3A}"/>
              </a:ext>
            </a:extLst>
          </p:cNvPr>
          <p:cNvCxnSpPr>
            <a:cxnSpLocks/>
          </p:cNvCxnSpPr>
          <p:nvPr/>
        </p:nvCxnSpPr>
        <p:spPr>
          <a:xfrm>
            <a:off x="7380312" y="2060848"/>
            <a:ext cx="4320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65134B7-521B-4A70-BECA-95EF96FB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7" y="1596926"/>
            <a:ext cx="361950" cy="3714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540E1FA-83A5-4B02-BBC3-D3CE2747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394" y="2709516"/>
            <a:ext cx="323850" cy="3333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450D052-3F75-47F4-9B8D-FA8CE5DB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98" y="3895032"/>
            <a:ext cx="323850" cy="333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5CA7A0D-A4AC-4CDB-8E6F-8DEC9F51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04" y="692696"/>
            <a:ext cx="413067" cy="42393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E65C209-9991-43F5-BBFB-C6846530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11" y="1129241"/>
            <a:ext cx="369965" cy="38084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68E2A81-FAD3-4B84-96EB-0B062AC0F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776" y="724027"/>
            <a:ext cx="376540" cy="3765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2C2A6AF-9E74-4126-8997-A9B515FE6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371" y="1131187"/>
            <a:ext cx="369965" cy="3923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E658BF-3D15-4D69-969D-2C69ADFEFD81}"/>
              </a:ext>
            </a:extLst>
          </p:cNvPr>
          <p:cNvSpPr txBox="1"/>
          <p:nvPr/>
        </p:nvSpPr>
        <p:spPr>
          <a:xfrm>
            <a:off x="6156176" y="692696"/>
            <a:ext cx="76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계획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F7E85E-253F-46A3-94D2-1E218748349B}"/>
              </a:ext>
            </a:extLst>
          </p:cNvPr>
          <p:cNvSpPr txBox="1"/>
          <p:nvPr/>
        </p:nvSpPr>
        <p:spPr>
          <a:xfrm>
            <a:off x="6156176" y="112387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위험분석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05BC15-7C76-470B-8F89-63105A5F5AA5}"/>
              </a:ext>
            </a:extLst>
          </p:cNvPr>
          <p:cNvSpPr txBox="1"/>
          <p:nvPr/>
        </p:nvSpPr>
        <p:spPr>
          <a:xfrm>
            <a:off x="7547135" y="692497"/>
            <a:ext cx="106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개발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417509-230C-4AC4-9DBC-A3A1A8BEB1A6}"/>
              </a:ext>
            </a:extLst>
          </p:cNvPr>
          <p:cNvSpPr txBox="1"/>
          <p:nvPr/>
        </p:nvSpPr>
        <p:spPr>
          <a:xfrm>
            <a:off x="7520175" y="1119319"/>
            <a:ext cx="106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평가</a:t>
            </a:r>
            <a:r>
              <a:rPr lang="ko-KR" altLang="en-US" b="1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21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소프트웨어의 기능을 나누어 점증적 개발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실패의 위험을 줄임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테스트 용이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피드백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여러 번의 점증적인 릴리스</a:t>
            </a:r>
            <a:r>
              <a:rPr lang="en-US" altLang="ko-KR" sz="2400" dirty="0"/>
              <a:t>(incremental releases)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/>
              <a:t>Boehm</a:t>
            </a:r>
            <a:r>
              <a:rPr lang="ko-KR" altLang="en-US" sz="2400" dirty="0"/>
              <a:t>이 제안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나선형</a:t>
            </a:r>
            <a:r>
              <a:rPr lang="en-US" altLang="ko-KR"/>
              <a:t>(spiral)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762A2B-E310-4621-99CB-3693F152094F}"/>
              </a:ext>
            </a:extLst>
          </p:cNvPr>
          <p:cNvSpPr/>
          <p:nvPr/>
        </p:nvSpPr>
        <p:spPr>
          <a:xfrm>
            <a:off x="4139952" y="4228382"/>
            <a:ext cx="53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4D4D4D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참고</a:t>
            </a:r>
            <a:r>
              <a:rPr lang="en-US" altLang="ko-KR" sz="2400" dirty="0">
                <a:solidFill>
                  <a:srgbClr val="4D4D4D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: incremental builds of the product or continuous refinement  through repetitions(</a:t>
            </a:r>
            <a:r>
              <a:rPr lang="ko-KR" altLang="en-US" sz="2400" dirty="0">
                <a:solidFill>
                  <a:srgbClr val="4D4D4D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주기</a:t>
            </a:r>
            <a:r>
              <a:rPr lang="en-US" altLang="ko-KR" sz="2400" dirty="0">
                <a:solidFill>
                  <a:srgbClr val="4D4D4D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F3581-B542-4261-A61C-3811A318F75D}"/>
              </a:ext>
            </a:extLst>
          </p:cNvPr>
          <p:cNvSpPr txBox="1"/>
          <p:nvPr/>
        </p:nvSpPr>
        <p:spPr>
          <a:xfrm>
            <a:off x="4572000" y="368355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진화적 모델의 성격을 가짐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21226</TotalTime>
  <Words>738</Words>
  <Application>Microsoft Office PowerPoint</Application>
  <PresentationFormat>화면 슬라이드 쇼(4:3)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-윤고딕140</vt:lpstr>
      <vt:lpstr>Arial</vt:lpstr>
      <vt:lpstr>Noto Sans</vt:lpstr>
      <vt:lpstr>Times New Roman</vt:lpstr>
      <vt:lpstr>Wingdings</vt:lpstr>
      <vt:lpstr>기본 디자인</vt:lpstr>
      <vt:lpstr>(2) 프로토타이핑 모델</vt:lpstr>
      <vt:lpstr>프로토타이핑 모델</vt:lpstr>
      <vt:lpstr>프로토타이핑 모델</vt:lpstr>
      <vt:lpstr>프로토타이핑 모델의 장단점</vt:lpstr>
      <vt:lpstr>(3) 진화적 모델 </vt:lpstr>
      <vt:lpstr>진화적 모델</vt:lpstr>
      <vt:lpstr>(4) 나선형(spiral) 모델</vt:lpstr>
      <vt:lpstr>나선형(spiral) 모델</vt:lpstr>
      <vt:lpstr>나선형(spiral) 모델</vt:lpstr>
      <vt:lpstr>나선형(spiral) 모델</vt:lpstr>
      <vt:lpstr>나선형(spiral) 모델의 장단점</vt:lpstr>
      <vt:lpstr>나선형(spiral) 모델의 장단점</vt:lpstr>
      <vt:lpstr>(5) V 모델 (V&amp;V 모델)</vt:lpstr>
      <vt:lpstr>PowerPoint 프레젠테이션</vt:lpstr>
      <vt:lpstr>V 모델</vt:lpstr>
      <vt:lpstr>(6) Unified 프로세스</vt:lpstr>
      <vt:lpstr>PowerPoint 프레젠테이션</vt:lpstr>
      <vt:lpstr>Unified 프로세스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1981</cp:revision>
  <dcterms:created xsi:type="dcterms:W3CDTF">2008-11-11T15:04:27Z</dcterms:created>
  <dcterms:modified xsi:type="dcterms:W3CDTF">2023-10-12T02:13:09Z</dcterms:modified>
</cp:coreProperties>
</file>