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6" r:id="rId2"/>
    <p:sldId id="447" r:id="rId3"/>
    <p:sldId id="505" r:id="rId4"/>
    <p:sldId id="448" r:id="rId5"/>
    <p:sldId id="449" r:id="rId6"/>
    <p:sldId id="507" r:id="rId7"/>
    <p:sldId id="508" r:id="rId8"/>
    <p:sldId id="506" r:id="rId9"/>
    <p:sldId id="450" r:id="rId10"/>
    <p:sldId id="451" r:id="rId11"/>
    <p:sldId id="509" r:id="rId12"/>
    <p:sldId id="453" r:id="rId13"/>
    <p:sldId id="454" r:id="rId14"/>
    <p:sldId id="455" r:id="rId15"/>
    <p:sldId id="510" r:id="rId16"/>
    <p:sldId id="504" r:id="rId17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F89"/>
    <a:srgbClr val="899B31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DDFF2-0BFB-417B-9C92-A17481E6D3F0}" v="1" dt="2023-10-05T02:26:0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1A7DDFF2-0BFB-417B-9C92-A17481E6D3F0}"/>
    <pc:docChg chg="modNotesMaster modHandout">
      <pc:chgData name="이준용" userId="b91c6c07-188f-4757-9924-c4a4872845a3" providerId="ADAL" clId="{1A7DDFF2-0BFB-417B-9C92-A17481E6D3F0}" dt="2023-10-05T02:26:02.103" v="0"/>
      <pc:docMkLst>
        <pc:docMk/>
      </pc:docMkLst>
    </pc:docChg>
  </pc:docChgLst>
  <pc:docChgLst>
    <pc:chgData name="diziyong@o365.hufs.ac.kr" userId="b91c6c07-188f-4757-9924-c4a4872845a3" providerId="ADAL" clId="{871C7CAC-54BF-814B-8268-BFBED96AD752}"/>
    <pc:docChg chg="undo custSel modSld">
      <pc:chgData name="diziyong@o365.hufs.ac.kr" userId="b91c6c07-188f-4757-9924-c4a4872845a3" providerId="ADAL" clId="{871C7CAC-54BF-814B-8268-BFBED96AD752}" dt="2023-09-26T04:47:54.270" v="41"/>
      <pc:docMkLst>
        <pc:docMk/>
      </pc:docMkLst>
      <pc:sldChg chg="addSp delSp modSp">
        <pc:chgData name="diziyong@o365.hufs.ac.kr" userId="b91c6c07-188f-4757-9924-c4a4872845a3" providerId="ADAL" clId="{871C7CAC-54BF-814B-8268-BFBED96AD752}" dt="2023-09-26T04:47:54.270" v="41"/>
        <pc:sldMkLst>
          <pc:docMk/>
          <pc:sldMk cId="0" sldId="446"/>
        </pc:sldMkLst>
        <pc:inkChg chg="add del">
          <ac:chgData name="diziyong@o365.hufs.ac.kr" userId="b91c6c07-188f-4757-9924-c4a4872845a3" providerId="ADAL" clId="{871C7CAC-54BF-814B-8268-BFBED96AD752}" dt="2023-09-26T04:47:27.418" v="9"/>
          <ac:inkMkLst>
            <pc:docMk/>
            <pc:sldMk cId="0" sldId="446"/>
            <ac:inkMk id="3" creationId="{80421D4B-CA59-CA3E-507B-79A8FBFE19D4}"/>
          </ac:inkMkLst>
        </pc:inkChg>
        <pc:inkChg chg="add del">
          <ac:chgData name="diziyong@o365.hufs.ac.kr" userId="b91c6c07-188f-4757-9924-c4a4872845a3" providerId="ADAL" clId="{871C7CAC-54BF-814B-8268-BFBED96AD752}" dt="2023-09-26T04:47:27.418" v="9"/>
          <ac:inkMkLst>
            <pc:docMk/>
            <pc:sldMk cId="0" sldId="446"/>
            <ac:inkMk id="4" creationId="{5D1FA314-CC05-6EA1-3860-11E11FFE2123}"/>
          </ac:inkMkLst>
        </pc:inkChg>
        <pc:inkChg chg="add del mod reco modStrokes">
          <ac:chgData name="diziyong@o365.hufs.ac.kr" userId="b91c6c07-188f-4757-9924-c4a4872845a3" providerId="ADAL" clId="{871C7CAC-54BF-814B-8268-BFBED96AD752}" dt="2023-09-26T04:47:43.890" v="27"/>
          <ac:inkMkLst>
            <pc:docMk/>
            <pc:sldMk cId="0" sldId="446"/>
            <ac:inkMk id="6" creationId="{7DEC0AE1-BB72-D756-B33A-22C78EE3A3FD}"/>
          </ac:inkMkLst>
        </pc:inkChg>
        <pc:inkChg chg="add del">
          <ac:chgData name="diziyong@o365.hufs.ac.kr" userId="b91c6c07-188f-4757-9924-c4a4872845a3" providerId="ADAL" clId="{871C7CAC-54BF-814B-8268-BFBED96AD752}" dt="2023-09-26T04:47:29.134" v="12"/>
          <ac:inkMkLst>
            <pc:docMk/>
            <pc:sldMk cId="0" sldId="446"/>
            <ac:inkMk id="7" creationId="{1D8998FA-F396-DC18-09B0-E90A0E85D710}"/>
          </ac:inkMkLst>
        </pc:inkChg>
        <pc:inkChg chg="add del">
          <ac:chgData name="diziyong@o365.hufs.ac.kr" userId="b91c6c07-188f-4757-9924-c4a4872845a3" providerId="ADAL" clId="{871C7CAC-54BF-814B-8268-BFBED96AD752}" dt="2023-09-26T04:47:29.134" v="12"/>
          <ac:inkMkLst>
            <pc:docMk/>
            <pc:sldMk cId="0" sldId="446"/>
            <ac:inkMk id="8" creationId="{54570BD5-4F8C-131A-26B6-012714577258}"/>
          </ac:inkMkLst>
        </pc:inkChg>
        <pc:inkChg chg="add del reco">
          <ac:chgData name="diziyong@o365.hufs.ac.kr" userId="b91c6c07-188f-4757-9924-c4a4872845a3" providerId="ADAL" clId="{871C7CAC-54BF-814B-8268-BFBED96AD752}" dt="2023-09-26T04:47:42.035" v="22"/>
          <ac:inkMkLst>
            <pc:docMk/>
            <pc:sldMk cId="0" sldId="446"/>
            <ac:inkMk id="9" creationId="{BD1E2A16-90AE-2180-D75E-734E48F7F9CC}"/>
          </ac:inkMkLst>
        </pc:inkChg>
        <pc:inkChg chg="add del">
          <ac:chgData name="diziyong@o365.hufs.ac.kr" userId="b91c6c07-188f-4757-9924-c4a4872845a3" providerId="ADAL" clId="{871C7CAC-54BF-814B-8268-BFBED96AD752}" dt="2023-09-26T04:47:31.866" v="15"/>
          <ac:inkMkLst>
            <pc:docMk/>
            <pc:sldMk cId="0" sldId="446"/>
            <ac:inkMk id="10" creationId="{BD8C06FE-CEE4-F696-ECDC-ACD0987708F1}"/>
          </ac:inkMkLst>
        </pc:inkChg>
        <pc:inkChg chg="add del">
          <ac:chgData name="diziyong@o365.hufs.ac.kr" userId="b91c6c07-188f-4757-9924-c4a4872845a3" providerId="ADAL" clId="{871C7CAC-54BF-814B-8268-BFBED96AD752}" dt="2023-09-26T04:47:31.866" v="15"/>
          <ac:inkMkLst>
            <pc:docMk/>
            <pc:sldMk cId="0" sldId="446"/>
            <ac:inkMk id="11" creationId="{61E974AF-2D8D-D90E-5A91-AB23842143DD}"/>
          </ac:inkMkLst>
        </pc:inkChg>
        <pc:inkChg chg="add del mod reco modStrokes">
          <ac:chgData name="diziyong@o365.hufs.ac.kr" userId="b91c6c07-188f-4757-9924-c4a4872845a3" providerId="ADAL" clId="{871C7CAC-54BF-814B-8268-BFBED96AD752}" dt="2023-09-26T04:47:42.792" v="25"/>
          <ac:inkMkLst>
            <pc:docMk/>
            <pc:sldMk cId="0" sldId="446"/>
            <ac:inkMk id="12" creationId="{701A916C-93A5-BF83-34B3-DFE2C696256B}"/>
          </ac:inkMkLst>
        </pc:inkChg>
        <pc:inkChg chg="add del">
          <ac:chgData name="diziyong@o365.hufs.ac.kr" userId="b91c6c07-188f-4757-9924-c4a4872845a3" providerId="ADAL" clId="{871C7CAC-54BF-814B-8268-BFBED96AD752}" dt="2023-09-26T04:47:33.600" v="18"/>
          <ac:inkMkLst>
            <pc:docMk/>
            <pc:sldMk cId="0" sldId="446"/>
            <ac:inkMk id="13" creationId="{59131A0B-E77B-9425-CBD4-72EF0954B58D}"/>
          </ac:inkMkLst>
        </pc:inkChg>
        <pc:inkChg chg="add del">
          <ac:chgData name="diziyong@o365.hufs.ac.kr" userId="b91c6c07-188f-4757-9924-c4a4872845a3" providerId="ADAL" clId="{871C7CAC-54BF-814B-8268-BFBED96AD752}" dt="2023-09-26T04:47:33.600" v="18"/>
          <ac:inkMkLst>
            <pc:docMk/>
            <pc:sldMk cId="0" sldId="446"/>
            <ac:inkMk id="14" creationId="{EC9AABD2-8893-451D-4DA3-4A692A0976E4}"/>
          </ac:inkMkLst>
        </pc:inkChg>
        <pc:inkChg chg="add del mod reco modStrokes">
          <ac:chgData name="diziyong@o365.hufs.ac.kr" userId="b91c6c07-188f-4757-9924-c4a4872845a3" providerId="ADAL" clId="{871C7CAC-54BF-814B-8268-BFBED96AD752}" dt="2023-09-26T04:47:43.266" v="26"/>
          <ac:inkMkLst>
            <pc:docMk/>
            <pc:sldMk cId="0" sldId="446"/>
            <ac:inkMk id="15" creationId="{9A37333F-D48A-9DE6-0ED7-4A6F7FB1AFBA}"/>
          </ac:inkMkLst>
        </pc:inkChg>
        <pc:inkChg chg="add del">
          <ac:chgData name="diziyong@o365.hufs.ac.kr" userId="b91c6c07-188f-4757-9924-c4a4872845a3" providerId="ADAL" clId="{871C7CAC-54BF-814B-8268-BFBED96AD752}" dt="2023-09-26T04:47:42.051" v="24"/>
          <ac:inkMkLst>
            <pc:docMk/>
            <pc:sldMk cId="0" sldId="446"/>
            <ac:inkMk id="16" creationId="{2E70C8AB-F477-D8B7-E5D4-2472BF5B26D3}"/>
          </ac:inkMkLst>
        </pc:inkChg>
        <pc:inkChg chg="add del">
          <ac:chgData name="diziyong@o365.hufs.ac.kr" userId="b91c6c07-188f-4757-9924-c4a4872845a3" providerId="ADAL" clId="{871C7CAC-54BF-814B-8268-BFBED96AD752}" dt="2023-09-26T04:47:48.844" v="30"/>
          <ac:inkMkLst>
            <pc:docMk/>
            <pc:sldMk cId="0" sldId="446"/>
            <ac:inkMk id="17" creationId="{53F81272-8977-A355-9D36-D9A02541B2BD}"/>
          </ac:inkMkLst>
        </pc:inkChg>
        <pc:inkChg chg="add del">
          <ac:chgData name="diziyong@o365.hufs.ac.kr" userId="b91c6c07-188f-4757-9924-c4a4872845a3" providerId="ADAL" clId="{871C7CAC-54BF-814B-8268-BFBED96AD752}" dt="2023-09-26T04:47:48.844" v="30"/>
          <ac:inkMkLst>
            <pc:docMk/>
            <pc:sldMk cId="0" sldId="446"/>
            <ac:inkMk id="18" creationId="{44E413AD-A184-DDEF-C795-7676002D8641}"/>
          </ac:inkMkLst>
        </pc:inkChg>
        <pc:inkChg chg="add reco">
          <ac:chgData name="diziyong@o365.hufs.ac.kr" userId="b91c6c07-188f-4757-9924-c4a4872845a3" providerId="ADAL" clId="{871C7CAC-54BF-814B-8268-BFBED96AD752}" dt="2023-09-26T04:47:48.844" v="30"/>
          <ac:inkMkLst>
            <pc:docMk/>
            <pc:sldMk cId="0" sldId="446"/>
            <ac:inkMk id="19" creationId="{E2353E6E-49F9-6FC8-8F0D-7359436D1DD4}"/>
          </ac:inkMkLst>
        </pc:inkChg>
        <pc:inkChg chg="add del">
          <ac:chgData name="diziyong@o365.hufs.ac.kr" userId="b91c6c07-188f-4757-9924-c4a4872845a3" providerId="ADAL" clId="{871C7CAC-54BF-814B-8268-BFBED96AD752}" dt="2023-09-26T04:47:51.311" v="34"/>
          <ac:inkMkLst>
            <pc:docMk/>
            <pc:sldMk cId="0" sldId="446"/>
            <ac:inkMk id="20" creationId="{BF44E009-A013-C420-C8C0-010C03CBD97A}"/>
          </ac:inkMkLst>
        </pc:inkChg>
        <pc:inkChg chg="add del">
          <ac:chgData name="diziyong@o365.hufs.ac.kr" userId="b91c6c07-188f-4757-9924-c4a4872845a3" providerId="ADAL" clId="{871C7CAC-54BF-814B-8268-BFBED96AD752}" dt="2023-09-26T04:47:51.311" v="34"/>
          <ac:inkMkLst>
            <pc:docMk/>
            <pc:sldMk cId="0" sldId="446"/>
            <ac:inkMk id="21" creationId="{2FDD9133-35C1-F066-1EDE-8AF7DC5CA68C}"/>
          </ac:inkMkLst>
        </pc:inkChg>
        <pc:inkChg chg="add del">
          <ac:chgData name="diziyong@o365.hufs.ac.kr" userId="b91c6c07-188f-4757-9924-c4a4872845a3" providerId="ADAL" clId="{871C7CAC-54BF-814B-8268-BFBED96AD752}" dt="2023-09-26T04:47:51.311" v="34"/>
          <ac:inkMkLst>
            <pc:docMk/>
            <pc:sldMk cId="0" sldId="446"/>
            <ac:inkMk id="22" creationId="{A4BAF268-A17A-8D85-968A-53161F654693}"/>
          </ac:inkMkLst>
        </pc:inkChg>
        <pc:inkChg chg="add reco">
          <ac:chgData name="diziyong@o365.hufs.ac.kr" userId="b91c6c07-188f-4757-9924-c4a4872845a3" providerId="ADAL" clId="{871C7CAC-54BF-814B-8268-BFBED96AD752}" dt="2023-09-26T04:47:51.311" v="34"/>
          <ac:inkMkLst>
            <pc:docMk/>
            <pc:sldMk cId="0" sldId="446"/>
            <ac:inkMk id="23" creationId="{4A944A0E-5E7C-99AA-994D-34AB87BE111D}"/>
          </ac:inkMkLst>
        </pc:inkChg>
        <pc:inkChg chg="add del">
          <ac:chgData name="diziyong@o365.hufs.ac.kr" userId="b91c6c07-188f-4757-9924-c4a4872845a3" providerId="ADAL" clId="{871C7CAC-54BF-814B-8268-BFBED96AD752}" dt="2023-09-26T04:47:54.270" v="41"/>
          <ac:inkMkLst>
            <pc:docMk/>
            <pc:sldMk cId="0" sldId="446"/>
            <ac:inkMk id="24" creationId="{94E49610-97B9-9C74-D195-D15EDBF9D6B1}"/>
          </ac:inkMkLst>
        </pc:inkChg>
        <pc:inkChg chg="add del">
          <ac:chgData name="diziyong@o365.hufs.ac.kr" userId="b91c6c07-188f-4757-9924-c4a4872845a3" providerId="ADAL" clId="{871C7CAC-54BF-814B-8268-BFBED96AD752}" dt="2023-09-26T04:47:53.143" v="38"/>
          <ac:inkMkLst>
            <pc:docMk/>
            <pc:sldMk cId="0" sldId="446"/>
            <ac:inkMk id="25" creationId="{2071BFB4-2866-D162-11D4-FA6C3142A9E5}"/>
          </ac:inkMkLst>
        </pc:inkChg>
        <pc:inkChg chg="add del">
          <ac:chgData name="diziyong@o365.hufs.ac.kr" userId="b91c6c07-188f-4757-9924-c4a4872845a3" providerId="ADAL" clId="{871C7CAC-54BF-814B-8268-BFBED96AD752}" dt="2023-09-26T04:47:53.143" v="38"/>
          <ac:inkMkLst>
            <pc:docMk/>
            <pc:sldMk cId="0" sldId="446"/>
            <ac:inkMk id="26" creationId="{4CC16188-EBEE-7A6B-ECD2-A4BF609A6E45}"/>
          </ac:inkMkLst>
        </pc:inkChg>
        <pc:inkChg chg="add reco">
          <ac:chgData name="diziyong@o365.hufs.ac.kr" userId="b91c6c07-188f-4757-9924-c4a4872845a3" providerId="ADAL" clId="{871C7CAC-54BF-814B-8268-BFBED96AD752}" dt="2023-09-26T04:47:53.143" v="38"/>
          <ac:inkMkLst>
            <pc:docMk/>
            <pc:sldMk cId="0" sldId="446"/>
            <ac:inkMk id="27" creationId="{1D99552A-DE99-714D-49C9-6C8E7F988C46}"/>
          </ac:inkMkLst>
        </pc:inkChg>
        <pc:inkChg chg="add del">
          <ac:chgData name="diziyong@o365.hufs.ac.kr" userId="b91c6c07-188f-4757-9924-c4a4872845a3" providerId="ADAL" clId="{871C7CAC-54BF-814B-8268-BFBED96AD752}" dt="2023-09-26T04:47:54.270" v="41"/>
          <ac:inkMkLst>
            <pc:docMk/>
            <pc:sldMk cId="0" sldId="446"/>
            <ac:inkMk id="28" creationId="{68E2C542-CB6C-F01A-F7E8-7BFC38ADCD23}"/>
          </ac:inkMkLst>
        </pc:inkChg>
        <pc:inkChg chg="add del">
          <ac:chgData name="diziyong@o365.hufs.ac.kr" userId="b91c6c07-188f-4757-9924-c4a4872845a3" providerId="ADAL" clId="{871C7CAC-54BF-814B-8268-BFBED96AD752}" dt="2023-09-26T04:47:54.270" v="41"/>
          <ac:inkMkLst>
            <pc:docMk/>
            <pc:sldMk cId="0" sldId="446"/>
            <ac:inkMk id="29" creationId="{EC005954-DE44-1EE7-7936-98B97C5C8FCD}"/>
          </ac:inkMkLst>
        </pc:inkChg>
        <pc:inkChg chg="add reco">
          <ac:chgData name="diziyong@o365.hufs.ac.kr" userId="b91c6c07-188f-4757-9924-c4a4872845a3" providerId="ADAL" clId="{871C7CAC-54BF-814B-8268-BFBED96AD752}" dt="2023-09-26T04:47:54.270" v="41"/>
          <ac:inkMkLst>
            <pc:docMk/>
            <pc:sldMk cId="0" sldId="446"/>
            <ac:inkMk id="30" creationId="{A9AD779D-61D6-18BD-6517-88070103452A}"/>
          </ac:inkMkLst>
        </pc:inkChg>
      </pc:sldChg>
      <pc:sldChg chg="addSp delSp">
        <pc:chgData name="diziyong@o365.hufs.ac.kr" userId="b91c6c07-188f-4757-9924-c4a4872845a3" providerId="ADAL" clId="{871C7CAC-54BF-814B-8268-BFBED96AD752}" dt="2023-09-26T04:45:15.963" v="6"/>
        <pc:sldMkLst>
          <pc:docMk/>
          <pc:sldMk cId="0" sldId="449"/>
        </pc:sldMkLst>
        <pc:inkChg chg="add del">
          <ac:chgData name="diziyong@o365.hufs.ac.kr" userId="b91c6c07-188f-4757-9924-c4a4872845a3" providerId="ADAL" clId="{871C7CAC-54BF-814B-8268-BFBED96AD752}" dt="2023-09-26T04:45:05.157" v="3"/>
          <ac:inkMkLst>
            <pc:docMk/>
            <pc:sldMk cId="0" sldId="449"/>
            <ac:inkMk id="3" creationId="{14FAE1DA-97FB-D33F-59CB-5B63CDB93AA9}"/>
          </ac:inkMkLst>
        </pc:inkChg>
        <pc:inkChg chg="add del">
          <ac:chgData name="diziyong@o365.hufs.ac.kr" userId="b91c6c07-188f-4757-9924-c4a4872845a3" providerId="ADAL" clId="{871C7CAC-54BF-814B-8268-BFBED96AD752}" dt="2023-09-26T04:45:04.812" v="2"/>
          <ac:inkMkLst>
            <pc:docMk/>
            <pc:sldMk cId="0" sldId="449"/>
            <ac:inkMk id="4" creationId="{534BBDBD-AA4E-E762-969D-E723110C21D9}"/>
          </ac:inkMkLst>
        </pc:inkChg>
        <pc:inkChg chg="add">
          <ac:chgData name="diziyong@o365.hufs.ac.kr" userId="b91c6c07-188f-4757-9924-c4a4872845a3" providerId="ADAL" clId="{871C7CAC-54BF-814B-8268-BFBED96AD752}" dt="2023-09-26T04:45:08.644" v="4"/>
          <ac:inkMkLst>
            <pc:docMk/>
            <pc:sldMk cId="0" sldId="449"/>
            <ac:inkMk id="6" creationId="{68AC3B71-ECA3-4C18-1A90-4EAC074D8169}"/>
          </ac:inkMkLst>
        </pc:inkChg>
        <pc:inkChg chg="add">
          <ac:chgData name="diziyong@o365.hufs.ac.kr" userId="b91c6c07-188f-4757-9924-c4a4872845a3" providerId="ADAL" clId="{871C7CAC-54BF-814B-8268-BFBED96AD752}" dt="2023-09-26T04:45:12.557" v="5"/>
          <ac:inkMkLst>
            <pc:docMk/>
            <pc:sldMk cId="0" sldId="449"/>
            <ac:inkMk id="7" creationId="{09C5939C-BA0F-ED80-481E-047B5291C35E}"/>
          </ac:inkMkLst>
        </pc:inkChg>
        <pc:inkChg chg="add">
          <ac:chgData name="diziyong@o365.hufs.ac.kr" userId="b91c6c07-188f-4757-9924-c4a4872845a3" providerId="ADAL" clId="{871C7CAC-54BF-814B-8268-BFBED96AD752}" dt="2023-09-26T04:45:15.963" v="6"/>
          <ac:inkMkLst>
            <pc:docMk/>
            <pc:sldMk cId="0" sldId="449"/>
            <ac:inkMk id="8" creationId="{19D7A891-49D1-105C-363A-E293F9D5671E}"/>
          </ac:inkMkLst>
        </pc:inkChg>
      </pc:sldChg>
    </pc:docChg>
  </pc:docChgLst>
  <pc:docChgLst>
    <pc:chgData name="이준용" userId="b91c6c07-188f-4757-9924-c4a4872845a3" providerId="ADAL" clId="{61ABAF2E-373E-1C45-9C6B-A0E92B41EA17}"/>
    <pc:docChg chg="custSel modSld">
      <pc:chgData name="이준용" userId="b91c6c07-188f-4757-9924-c4a4872845a3" providerId="ADAL" clId="{61ABAF2E-373E-1C45-9C6B-A0E92B41EA17}" dt="2023-10-05T02:19:30.881" v="31"/>
      <pc:docMkLst>
        <pc:docMk/>
      </pc:docMkLst>
      <pc:sldChg chg="addSp delSp modSp">
        <pc:chgData name="이준용" userId="b91c6c07-188f-4757-9924-c4a4872845a3" providerId="ADAL" clId="{61ABAF2E-373E-1C45-9C6B-A0E92B41EA17}" dt="2023-10-05T02:19:30.881" v="31"/>
        <pc:sldMkLst>
          <pc:docMk/>
          <pc:sldMk cId="4131280586" sldId="510"/>
        </pc:sldMkLst>
        <pc:inkChg chg="add del">
          <ac:chgData name="이준용" userId="b91c6c07-188f-4757-9924-c4a4872845a3" providerId="ADAL" clId="{61ABAF2E-373E-1C45-9C6B-A0E92B41EA17}" dt="2023-10-05T02:17:25.419" v="10"/>
          <ac:inkMkLst>
            <pc:docMk/>
            <pc:sldMk cId="4131280586" sldId="510"/>
            <ac:inkMk id="2" creationId="{E3FF2AB2-5D7B-2475-C097-5D3AF8FA36BC}"/>
          </ac:inkMkLst>
        </pc:inkChg>
        <pc:inkChg chg="add del">
          <ac:chgData name="이준용" userId="b91c6c07-188f-4757-9924-c4a4872845a3" providerId="ADAL" clId="{61ABAF2E-373E-1C45-9C6B-A0E92B41EA17}" dt="2023-10-05T02:17:27.051" v="11"/>
          <ac:inkMkLst>
            <pc:docMk/>
            <pc:sldMk cId="4131280586" sldId="510"/>
            <ac:inkMk id="3" creationId="{5624E43A-8E25-7F4D-DDD8-9B4BADAE8CEB}"/>
          </ac:inkMkLst>
        </pc:inkChg>
        <pc:inkChg chg="add del">
          <ac:chgData name="이준용" userId="b91c6c07-188f-4757-9924-c4a4872845a3" providerId="ADAL" clId="{61ABAF2E-373E-1C45-9C6B-A0E92B41EA17}" dt="2023-10-05T02:17:20.430" v="4"/>
          <ac:inkMkLst>
            <pc:docMk/>
            <pc:sldMk cId="4131280586" sldId="510"/>
            <ac:inkMk id="4" creationId="{A44B5CC7-0E85-EE6A-50B4-E37EF602F796}"/>
          </ac:inkMkLst>
        </pc:inkChg>
        <pc:inkChg chg="add del">
          <ac:chgData name="이준용" userId="b91c6c07-188f-4757-9924-c4a4872845a3" providerId="ADAL" clId="{61ABAF2E-373E-1C45-9C6B-A0E92B41EA17}" dt="2023-10-05T02:17:20.430" v="4"/>
          <ac:inkMkLst>
            <pc:docMk/>
            <pc:sldMk cId="4131280586" sldId="510"/>
            <ac:inkMk id="6" creationId="{9F62303D-B9ED-3B89-6635-CB33B35CD0CF}"/>
          </ac:inkMkLst>
        </pc:inkChg>
        <pc:inkChg chg="add del reco">
          <ac:chgData name="이준용" userId="b91c6c07-188f-4757-9924-c4a4872845a3" providerId="ADAL" clId="{61ABAF2E-373E-1C45-9C6B-A0E92B41EA17}" dt="2023-10-05T02:17:27.085" v="13"/>
          <ac:inkMkLst>
            <pc:docMk/>
            <pc:sldMk cId="4131280586" sldId="510"/>
            <ac:inkMk id="7" creationId="{467AA517-C4DE-21D2-859B-C49CA2AEF251}"/>
          </ac:inkMkLst>
        </pc:inkChg>
        <pc:inkChg chg="add del">
          <ac:chgData name="이준용" userId="b91c6c07-188f-4757-9924-c4a4872845a3" providerId="ADAL" clId="{61ABAF2E-373E-1C45-9C6B-A0E92B41EA17}" dt="2023-10-05T02:17:23.321" v="9"/>
          <ac:inkMkLst>
            <pc:docMk/>
            <pc:sldMk cId="4131280586" sldId="510"/>
            <ac:inkMk id="8" creationId="{246B3F35-B3A7-6435-E534-A1B48DFD127F}"/>
          </ac:inkMkLst>
        </pc:inkChg>
        <pc:inkChg chg="add del">
          <ac:chgData name="이준용" userId="b91c6c07-188f-4757-9924-c4a4872845a3" providerId="ADAL" clId="{61ABAF2E-373E-1C45-9C6B-A0E92B41EA17}" dt="2023-10-05T02:17:23.321" v="9"/>
          <ac:inkMkLst>
            <pc:docMk/>
            <pc:sldMk cId="4131280586" sldId="510"/>
            <ac:inkMk id="9" creationId="{E5ACB360-3130-3BB5-2777-9DD22620332C}"/>
          </ac:inkMkLst>
        </pc:inkChg>
        <pc:inkChg chg="add del">
          <ac:chgData name="이준용" userId="b91c6c07-188f-4757-9924-c4a4872845a3" providerId="ADAL" clId="{61ABAF2E-373E-1C45-9C6B-A0E92B41EA17}" dt="2023-10-05T02:17:23.321" v="9"/>
          <ac:inkMkLst>
            <pc:docMk/>
            <pc:sldMk cId="4131280586" sldId="510"/>
            <ac:inkMk id="10" creationId="{2BE5B7A1-E10F-CD75-F80B-5A0244E56667}"/>
          </ac:inkMkLst>
        </pc:inkChg>
        <pc:inkChg chg="add del">
          <ac:chgData name="이준용" userId="b91c6c07-188f-4757-9924-c4a4872845a3" providerId="ADAL" clId="{61ABAF2E-373E-1C45-9C6B-A0E92B41EA17}" dt="2023-10-05T02:17:23.321" v="9"/>
          <ac:inkMkLst>
            <pc:docMk/>
            <pc:sldMk cId="4131280586" sldId="510"/>
            <ac:inkMk id="11" creationId="{79188A91-226B-BF9B-F45A-D3DA6C9F71BF}"/>
          </ac:inkMkLst>
        </pc:inkChg>
        <pc:inkChg chg="add del reco">
          <ac:chgData name="이준용" userId="b91c6c07-188f-4757-9924-c4a4872845a3" providerId="ADAL" clId="{61ABAF2E-373E-1C45-9C6B-A0E92B41EA17}" dt="2023-10-05T02:17:27.068" v="12"/>
          <ac:inkMkLst>
            <pc:docMk/>
            <pc:sldMk cId="4131280586" sldId="510"/>
            <ac:inkMk id="12" creationId="{19C1537F-5F5C-AF2B-938B-BA17C202D50C}"/>
          </ac:inkMkLst>
        </pc:inkChg>
        <pc:inkChg chg="add del">
          <ac:chgData name="이준용" userId="b91c6c07-188f-4757-9924-c4a4872845a3" providerId="ADAL" clId="{61ABAF2E-373E-1C45-9C6B-A0E92B41EA17}" dt="2023-10-05T02:17:52.777" v="15"/>
          <ac:inkMkLst>
            <pc:docMk/>
            <pc:sldMk cId="4131280586" sldId="510"/>
            <ac:inkMk id="13" creationId="{A2AFADED-C697-A11A-299F-FA46C1BE5D4F}"/>
          </ac:inkMkLst>
        </pc:inkChg>
        <pc:inkChg chg="add del">
          <ac:chgData name="이준용" userId="b91c6c07-188f-4757-9924-c4a4872845a3" providerId="ADAL" clId="{61ABAF2E-373E-1C45-9C6B-A0E92B41EA17}" dt="2023-10-05T02:19:16.290" v="18"/>
          <ac:inkMkLst>
            <pc:docMk/>
            <pc:sldMk cId="4131280586" sldId="510"/>
            <ac:inkMk id="14" creationId="{7ED94FB3-094C-F3EC-8A22-D647C1B089CF}"/>
          </ac:inkMkLst>
        </pc:inkChg>
        <pc:inkChg chg="add del">
          <ac:chgData name="이준용" userId="b91c6c07-188f-4757-9924-c4a4872845a3" providerId="ADAL" clId="{61ABAF2E-373E-1C45-9C6B-A0E92B41EA17}" dt="2023-10-05T02:19:16.290" v="18"/>
          <ac:inkMkLst>
            <pc:docMk/>
            <pc:sldMk cId="4131280586" sldId="510"/>
            <ac:inkMk id="15" creationId="{A695F4DD-5A35-EACA-BF41-52FB460EBA69}"/>
          </ac:inkMkLst>
        </pc:inkChg>
        <pc:inkChg chg="add del reco">
          <ac:chgData name="이준용" userId="b91c6c07-188f-4757-9924-c4a4872845a3" providerId="ADAL" clId="{61ABAF2E-373E-1C45-9C6B-A0E92B41EA17}" dt="2023-10-05T02:19:29.475" v="27"/>
          <ac:inkMkLst>
            <pc:docMk/>
            <pc:sldMk cId="4131280586" sldId="510"/>
            <ac:inkMk id="16" creationId="{33DFA58F-D47B-5A7B-6A1A-DEFEC14793F4}"/>
          </ac:inkMkLst>
        </pc:inkChg>
        <pc:inkChg chg="add del">
          <ac:chgData name="이준용" userId="b91c6c07-188f-4757-9924-c4a4872845a3" providerId="ADAL" clId="{61ABAF2E-373E-1C45-9C6B-A0E92B41EA17}" dt="2023-10-05T02:19:21.938" v="22"/>
          <ac:inkMkLst>
            <pc:docMk/>
            <pc:sldMk cId="4131280586" sldId="510"/>
            <ac:inkMk id="17" creationId="{2485F3D8-A1DE-3010-A21E-27CEC69DE3AA}"/>
          </ac:inkMkLst>
        </pc:inkChg>
        <pc:inkChg chg="add del">
          <ac:chgData name="이준용" userId="b91c6c07-188f-4757-9924-c4a4872845a3" providerId="ADAL" clId="{61ABAF2E-373E-1C45-9C6B-A0E92B41EA17}" dt="2023-10-05T02:19:21.938" v="22"/>
          <ac:inkMkLst>
            <pc:docMk/>
            <pc:sldMk cId="4131280586" sldId="510"/>
            <ac:inkMk id="18" creationId="{39FB2B3C-1EAF-1423-4D3E-BCAF8CBD4B6E}"/>
          </ac:inkMkLst>
        </pc:inkChg>
        <pc:inkChg chg="add del">
          <ac:chgData name="이준용" userId="b91c6c07-188f-4757-9924-c4a4872845a3" providerId="ADAL" clId="{61ABAF2E-373E-1C45-9C6B-A0E92B41EA17}" dt="2023-10-05T02:19:21.938" v="22"/>
          <ac:inkMkLst>
            <pc:docMk/>
            <pc:sldMk cId="4131280586" sldId="510"/>
            <ac:inkMk id="19" creationId="{9106D3EF-5860-29F8-EE25-D98AE2BD4115}"/>
          </ac:inkMkLst>
        </pc:inkChg>
        <pc:inkChg chg="add del reco">
          <ac:chgData name="이준용" userId="b91c6c07-188f-4757-9924-c4a4872845a3" providerId="ADAL" clId="{61ABAF2E-373E-1C45-9C6B-A0E92B41EA17}" dt="2023-10-05T02:19:29.507" v="29"/>
          <ac:inkMkLst>
            <pc:docMk/>
            <pc:sldMk cId="4131280586" sldId="510"/>
            <ac:inkMk id="20" creationId="{EB465381-0FCC-56AB-8599-A6E698348756}"/>
          </ac:inkMkLst>
        </pc:inkChg>
        <pc:inkChg chg="add del mod modStrokes">
          <ac:chgData name="이준용" userId="b91c6c07-188f-4757-9924-c4a4872845a3" providerId="ADAL" clId="{61ABAF2E-373E-1C45-9C6B-A0E92B41EA17}" dt="2023-10-05T02:19:30.881" v="31"/>
          <ac:inkMkLst>
            <pc:docMk/>
            <pc:sldMk cId="4131280586" sldId="510"/>
            <ac:inkMk id="21" creationId="{00D489D0-B059-1C72-5952-A9F3E9E10559}"/>
          </ac:inkMkLst>
        </pc:inkChg>
        <pc:inkChg chg="add del">
          <ac:chgData name="이준용" userId="b91c6c07-188f-4757-9924-c4a4872845a3" providerId="ADAL" clId="{61ABAF2E-373E-1C45-9C6B-A0E92B41EA17}" dt="2023-10-05T02:19:26.372" v="26"/>
          <ac:inkMkLst>
            <pc:docMk/>
            <pc:sldMk cId="4131280586" sldId="510"/>
            <ac:inkMk id="22" creationId="{7E8F5588-1C81-BC8A-27E4-5AB9E51E47C9}"/>
          </ac:inkMkLst>
        </pc:inkChg>
        <pc:inkChg chg="add del">
          <ac:chgData name="이준용" userId="b91c6c07-188f-4757-9924-c4a4872845a3" providerId="ADAL" clId="{61ABAF2E-373E-1C45-9C6B-A0E92B41EA17}" dt="2023-10-05T02:19:26.372" v="26"/>
          <ac:inkMkLst>
            <pc:docMk/>
            <pc:sldMk cId="4131280586" sldId="510"/>
            <ac:inkMk id="23" creationId="{30AB818C-A27E-ADBE-1FF2-4C23880371F8}"/>
          </ac:inkMkLst>
        </pc:inkChg>
        <pc:inkChg chg="add del reco">
          <ac:chgData name="이준용" userId="b91c6c07-188f-4757-9924-c4a4872845a3" providerId="ADAL" clId="{61ABAF2E-373E-1C45-9C6B-A0E92B41EA17}" dt="2023-10-05T02:19:29.521" v="30"/>
          <ac:inkMkLst>
            <pc:docMk/>
            <pc:sldMk cId="4131280586" sldId="510"/>
            <ac:inkMk id="24" creationId="{1942B535-A629-D191-C14F-197A9641FBB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7:45.25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115 343 3904,'0'0'0,"-20"-6"3905,20 6-3905,-20-11 1801,-3 7-593,2-8-280,19 11-144,2 1-784,-4-3 784,0 0-15,0 2 71,-1-2-8,5 3-832,-4-1 752,2 0-72,-1-2-144,0 2-96,3 1-440,0-4 360,0 2-95,0 1-57,0 0-104,0 1-104,4 0 72,2 0-32,7 0-16,-1-2 24,-12 2-48,15 0 16,2 0-16,2 0 0,0 0-40,-19 0 40,20 0-32,0 0-24,0 0-48,1 0 32,-21 0 72,19 0-160,0 3-33,-2-3 9,1 0-8,-18 0 192,17 0-168,0-1 0,-2-1-64,-3 1-120,-12 1 352,12-3-568,-1 0-288,-7-1-376,7 0-641,-11 4 1873,4-1-3513,1-3-2680,-5 4 6193</inkml:trace>
  <inkml:trace contextRef="#ctx0" brushRef="#br0" timeOffset="1067">785 60 6369,'0'0'0,"0"-12"3209,0 1-1785,0-1-432,0 12-992,0-13 656,3 11-48,0-2-16,1 1-23,-4 3-569,3-1 616,-2-1 16,0 2-32,1 0-40,-2 0-560,0 3 576,0 0-112,0 7-112,-3 1-48,3-11-304,-4 12 225,0 3-1,-7 2-48,7 3 24,4-20-200,-12 20 200,8 6-104,-14 0 80,3-2-80,15-24-96,-15 27 176,0 0-88,-1 0-16,1 2 8,15-29-80,-15 27 0,1 1 128,0-2-104,-1 0-24,15-26 0,-13 20 64,0-1-80,3-3 8,6-4-48,4-12 56,-13 4-184,11 10-72,-1-14-168,0 3-224,3-3 648,-3 2-1057,3-2-263,0-1-328,3-4-433,-3 5 2081,4-11-3000,0 7-3386,-4 4 6386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7:48.85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0 268 5553,'0'0'0,"2"-4"3913,-2 4-3913,1-5 1608,2-1-816,-1 2-280,0 3-16,-2 1-496,1 0 552,0 0 105,1 4 31,0 7 32,-2-11-720,3 3 704,1 9-48,-1-1-144,0 1-144,-3-12-368,4 12 272,0 1-32,0 1-96,7 1-24,-11-15-120,2 15 72,2 2-56,7-2 40,-7-1-32,-4-14-24,6 15 16,5-4-40,-7 1 8,0-1-16,-4-11 32,4 10-48,0-6 24,-1 11-64,-1-11-128,-2-4 216,2 13-400,-1-13-416,-1 4-488,0-2-673,0-2 1977,0 3-3304,0-3-3434,0 0 6738</inkml:trace>
  <inkml:trace contextRef="#ctx0" brushRef="#br0" timeOffset="1">96 356 14795,'0'0'0,"0"0"1624,0-2-1360,-2-1-224,2 3-40,0-3-8,0 0 40,0 2-40,2-2 40,-2 3-32,4-1 48,0-2 56,2 2 0,5-2 8,-11 3-112,2-4 80,9 3-56,-7-3 8,9 0-16,-13 4-16,4-2-16,6-2-24,-6 0-64,2 3-72,-6 1 176,11-4-272,-7 1-160,0-1-296,1 0-352,-5 4 1080,6-4-1321,6 0-375,-8 0-497,8 0-1223,-12 4 3416,4-6-4217,-4 6 4217</inkml:trace>
  <inkml:trace contextRef="#ctx0" brushRef="#br0" timeOffset="2">291 121 8137,'0'0'0,"0"0"0,0 0 2937,0 0-985,-2 0-831,-1 0-465,3 0-656,-3 0 472,0 0-112,3 4-24,-2 7-72,2-11-264,0 4 272,0 12 16,0-3-24,0 4 24,0-17-288,0 17 200,0 4-16,0 2-40,0 0-24,0-23-120,0 25 96,0 1-64,1 2-8,0 0-48,-1-28 24,2 27 0,1-4 24,-2-2-8,2 0 8,-3-21-24,2 16-40,1-1-16,1-3-56,-1 0-16,-3-12 128,1 4-320,2 10-328,-2-12-336,1 2-376,-2-4 1360,1 3-1809,0-3-735,-1-1-2657,0 1 5201</inkml:trace>
  <inkml:trace contextRef="#ctx0" brushRef="#br0" timeOffset="3">385 57 7737,'0'0'0,"0"-1"3305,0-3-1801,0 4-1504,0-3 896,0 2-215,1 1-193,0 0 56,-1 0-544,2 12 472,-1-8 24,0 17 16,1 0-168,-2-21-344,1 24 400,1 5-104,-1 0-16,0 4 48,-1-33-328,3 34 176,-2 0-16,2-1-63,0 3-41,-3-36-56,4 32 48,0-1 0,0-1-8,0-6-40,-4-24 0,5 23 24,1-4 0,5 0-48,-9-2 88,-2-17-64,4 16-24,2-3 0,-2 0-8,0-3-48,-4-10 80,3 4-88,-1 7-89,1-7-111,0-1-248,-3-3 536,2 4-688,0-1-216,-1-3-152,1 0-129,-2 0 1185,1 0-1408,0-2-312,1-2-617,-2-8-2096,0 12 4433</inkml:trace>
  <inkml:trace contextRef="#ctx0" brushRef="#br0" timeOffset="4">544 85 9690,'0'0'0,"0"-1"2904,0 0-1664,0 1-1240,-4-2 641,2 1-201,-1 1-8,3 3-48,0-3-384,-3 11 416,3-7 24,-2 11 16,2-1-72,0-14-384,0 15 296,0 4-64,0 2-184,0-2-32,0-19-16,0 20 24,1-1-24,2-4 32,-1 1-112,-2-16 80,4 15-40,-1 0-96,0-3 8,0-1-200,-3-11 328,1 4-664,2 8-400,-2-9-424,0 8-441,-1-11 1929,3 2-2656,-6-6-2818,3 4 5474</inkml:trace>
  <inkml:trace contextRef="#ctx0" brushRef="#br0" timeOffset="5">727 30 7745,'0'0'0,"0"-1"4137,0-3-2873,0 1-800,0 3-464,0-1 296,0 1-79,0 12-1,0-8 48,0-4-264,0 19 344,0-4 72,0 1 32,0 3-64,0-19-384,0 19 256,0 0-72,0 1-80,2-1 32,-2-19-136,1 18 56,0-2-32,2 0-48,-2-2-104,-1-14 128,3 13-224,-2-2-120,1 0-312,-1-7-360,-1-4 1016,0 12-1457,0-12-639,0 4-2305,0-1-400,0-3 4801,0 0 0</inkml:trace>
  <inkml:trace contextRef="#ctx0" brushRef="#br0" timeOffset="6">570 240 11450,'0'0'0,"-3"3"2729,3-3-2729,0 4 712,-2 0-552,2 8-104,1-12 40,-1 0-96,6 0 80,6 0 48,-7 0 48,10-2 72,-15 2-248,11 0 232,1 0 24,0-1-80,2 0-64,-14 1-112,13-2 8,1 1-16,-1 0-64,-2-2-160,-11 3 232,11-1-416,-6-3-304,6 1-200,-7 2-145,-4 1 1065,4-2-1336,0 1-304,1 1-1113,-4 0-2136,-1 0 4889,0 0 0</inkml:trace>
  <inkml:trace contextRef="#ctx0" brushRef="#br0" timeOffset="7">565 354 8801,'0'0'0,"0"0"3329,0 2-2385,0 1-680,0-3-264,2 0 120,3 3 48,7-3-8,-7 0 56,-5 0-216,15 0 217,-4 0-1,1-2-8,0 1 16,-12 1-224,14-1 184,1-2-72,1 2-48,0-1-32,-16 2-32,18-1-8,-2-2-24,-1 2-32,-2 1-224,-13 0 288,11 0-528,-5 0-209,-1 0-311,-1 0-488,-4 0 1536,4 0-2145,-4 0-2256,0 4 841,0-4 3560</inkml:trace>
  <inkml:trace contextRef="#ctx0" brushRef="#br0" timeOffset="8">543 512 9762,'0'0'0,"0"0"3536,0 3-2495,0-3-1041,0 0 208,0 2-128,3-2-32,9 0 40,-12 0-88,11 0 120,1 0-48,3 0 80,1-1-64,-16 1-88,16-1 120,2-2-8,1-1-16,0 1-40,-19 3-56,19-3-32,0 2 56,-2 0-48,0-1 32,-17 2-8,13-1-24,-1 1 8,-1 0 48,-7-1-48,-4 1 16,6 0 40,-2 0-32,-2 0-40,0 0 64,-2 0-32,0 0 96,0 2 16,-3 1 72,0 0-72,3-3-112,-4 4 96,0 7 64,0-9-56,0 2-8,4-4-96,-4 5 128,1 7-72,1-8-16,-1 9-24,3-13-16,0 4 48,0 10-24,0-10-16,0 8 40,0-12-48,0 4-32,1 8 32,3-8-48,0 11 24,-4-15 24,5 4-32,-1 7-80,0-8-144,6 0-328,-10-3 584,3 2-1024,3 1-537,4-3-687,-6 3-2337,-4-3 4585,11 0-4697,-11 0 4697</inkml:trace>
  <inkml:trace contextRef="#ctx0" brushRef="#br0" timeOffset="1186">993 226 2328,'0'0'0,"0"0"0,1-11 1728,2-1-455,-1-1-121,1 2 24,-3 11-1176,1-3 1160,-1 2 41,0-2 47,0 2-24,0 1-1224,0 0 1024,-4 0-215,0 0-177,-7 2-128,11-2-504,-2 5 472,-10 8-40,8-1-48,-10-1 0,14-11-384,-4 15 384,-12 0-24,5 2-24,7 2 24,4-19-360,-12 19 265,9 3-49,-1-3-56,1 0-48,3-19-112,0 16 64,0-1-32,4 0 8,2-1-64,-6-14 24,12 4 8,-1 9-8,-6-10-24,11 0-32,-16-3 56,12 0 0,2 0-16,0 0-56,-2-5 24,-12 5 48,13-12-136,-1 8-24,-6-11-32,7 3-113,-13 12 305,3-13-288,1-2-56,0 0 8,-1-1 64,-3 16 272,0-18-240,0 0 104,-3-1 64,-1 3 72,4 16 0,-4-15 80,-7 4 32,9 7 112,-3-1 16,5 5-240,-4-4 272,-6 0 8,10 0-40,-3 2 0,3 2-240,-4-1 208,1 0-15,3 1-1,0 0-56,0 0-136,0 0 120,0 0 32,1 0-64,2 0-16,-3 0-72,6 0 48,4 0-24,-6 0-8,10 0-8,-14 0-8,4 0 0,10 2-64,-10 1 40,9 0-72,-13-3 96,4 3-96,7-1-144,-7 1-120,0-3-185,-4 0 545,3 4-712,-2 0-80,-1 0-72,0 10-24,0-14 888,-2 2-864,-9 13 71,7-4 217,-10 0 224,14-11 352,-3 11-160,-9-7 128,8 7 56,0-9 72,4-2-96,-11 4 152,11 1 104,0-3 104,0 1-16,0-3-344,0 0 408,0 0-7,2 0-65,2 0 8,-4 0-344,11 0 264,-7-4-144,11 0-24,-3 0-40,-12 4-56,12-6 32,0-4 48,2 5-56,-4-5-8,-10 10-16,11-4-8,-5-7-40,6 7 32,-8-7-24,-4 11 40,12-4-48,-8-8 0,0 1-8,0 5 48,-4 6 8,4-13 8,0 2 8,-2 6-8,-1-12-32,-1 17 24,1-11 24,1 1 16,-1-1 16,1 7 0,-2 4-56,1-12 104,-1 8 48,0-1 8,0 3 24,0 2-184,0-2 208,0 2-64,-3 0-16,3 3-24,0-3-104,-3 11 64,1 0 8,-1 4-16,0 2 0,3-17-56,-2 19 56,-1 4 8,0 0 24,3 3 8,0-26-96,0 26 48,0 1-24,0-2 8,2 1-24,-2-26-8,4 25 16,0-2 8,1-2-64,1-2 32,-6-19 8,5 18-32,6-3-16,-8-3-16,1 0-72,-4-12 136,5 4-264,0 12-240,-1-13-264,1 1-304,-5-4 1072,4 4-1361,0-4-399,0 0-409,0-1-1535,-4 1 3704,4-4-4081,-4 4 4081</inkml:trace>
  <inkml:trace contextRef="#ctx0" brushRef="#br0" timeOffset="1187">1313 57 7185,'0'0'0,"2"0"3585,-2 0-3585,3 3 1680,-1-1-688,1 3-480,-3-1-111,0-4-401,1 13 304,-1 1 40,0 2 56,0 7-16,0-23-384,0 26 496,0 6-32,0 5-96,0 1-16,0-38-352,0 40 256,0 1-64,0 1-64,2-6-32,-2-36-96,1 38 72,0-4-40,2-1 16,1-4-72,-4-29 24,3 29 16,1-3 8,0-3-64,-1-2-8,-3-21 48,4 19-32,-2-3-56,0-3-56,0-1-56,-2-12 200,2 0-488,-1 4-296,2-1-240,-2-3-192,-1 0 1216,2 0-1393,0-2-279,1-2-529,0 0-1863,-3 4 4064,2-11-3801,-2 11 3801</inkml:trace>
  <inkml:trace contextRef="#ctx0" brushRef="#br0" timeOffset="1641">1558 45 3520,'0'0'0,"2"-4"2561,-1-8-457,1 1-63,-2 11-2041,0-4 1888,0-2-416,0 2-431,0 2-185,0 2-856,0-2 600,-5 2-120,1 0-112,0 11-104,4-11-264,-4 4 232,-8 12-8,8 1 0,-9-1-8,13-16-216,-5 17 128,-12 2-8,6 0-8,-1 2-40,12-21-72,-12 19 72,1 0-24,0-1 0,-1 0-72,12-18 24,-4 15 32,-11-3-40,11 0-8,0-8-16,4-4 32,-4 11-96,1-11-96,0 3-144,3-3-80,0 0 416,0-1-536,0-2 32,3-3 64,1-8 128,-4 14 312,5-11-256,8-3 16,-9-2 88,9 2 32,-13 14 120,4-12-40,8 7 80,-7-7 24,0 10 80,-5 2-144,5-1 240,-1 0 40,0 1 8,1 0-40,-5 0-248,4 2 200,1 9-40,0-7-64,8 10 0,-13-14-96,4 11 48,7-1-32,-7 1-8,1 1-64,-5-12 56,12 11-24,-8-7 16,7 10-56,-7-3 8,-4-11 56,6 4-112,-2 9-96,1-9-136,-1 7-184,-4-11 528,4 3-768,0 1-217,-1-1-207,0-3-392,-3 0 1584,1 0-1905,2 0-943,-1 0-1521,-2 0 4369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7:51.71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47 1 5929,'0'0'0,"0"0"2472,-2 0-615,-1 0-377,0 0-296,3 0-1184,-2 3 952,-1-1-199,-1 2-89,0 7-96,4-11-568,-4 4 528,0 11-32,0-3-80,-1 6-96,5-18-320,-4 20 296,2 2-96,-1 1-8,3-3-24,0-20-168,0 25 96,1-5-16,2 2-64,1-2 65,-4-20-81,11 17 40,-7-2 32,10-1 24,-1-3-72,-13-11-24,12 2 88,3 9-40,0-11-24,1 3 64,-16-3-88,17 0-24,-3 0-32,3-4-16,-2 0-88,-15 4 160,13-11-273,-2 7-175,-6-7-272,9 6-224,-14 5 944,4-14-1280,1 2-569,-1 7-1031,1-13-3914,-5 18 6794</inkml:trace>
  <inkml:trace contextRef="#ctx0" brushRef="#br0" timeOffset="544">85 129 13418,'0'0'0,"-2"3"2497,-2 0-2009,1 0-520,3-3 32,0 0-56,1 0-48,5 0 8,7 0 8,-13 0 88,11 0-96,0 0 56,1 0 24,-1-2-48,-11 2 64,11-2-200,-1-3-304,-4 1-264,6 0-329,-12 4 1097,4-4-1440,2 0-304,-1 0-793,0-1-1192,-5 5 3729,2-14-2952,-2 14 2952</inkml:trace>
  <inkml:trace contextRef="#ctx0" brushRef="#br0" timeOffset="545">233 25 4985,'0'0'0,"0"-4"3624,0-7-1287,0 11-2337,0-4 1992,-3 0-912,0 4-335,-1 4-233,4-4-512,-4 11 416,0-7-72,2 12-32,-1-2 8,3-14-320,-3 15 240,3 2-80,-3 1-8,3 1-104,0-19-48,0 16 48,2 5-40,-1-2 8,1-2 8,-2-17-24,1 19 8,0-3 24,1-1-40,0 0-24,-2-15 32,3 14-72,0-2-48,-1-8-152,0 11-200,-2-15 472,1 4-736,0 0-344,1 0-177,-1 0-263,-1-4 1520,0 11-1944,0-8-865,0-3-1912,0 0 4721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7:51.400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174 11 11946,'0'0'0,"0"-2"2097,0-2-1321,0 4-776,0-5 376,0 5-104,0 5-24,1 11-40,-1-16-208,1 15 232,1 4 96,-1 1-32,2 6 64,-3-26-360,1 25 312,2 4-88,0 1-56,-2-1-56,-1-29-112,3 29 40,-1-2 8,1 0-40,0-3-32,-3-24 24,4 26 40,0-3-40,0-3-24,-1-2-40,-3-18 64,2 12-184,0-8-272,-1 11-352,0-15-408,-1 0 1216,0 4-1585,0-1-343,0-3-408,0 0-1017,0 0 3353,0-1-4353,0 1 4353</inkml:trace>
  <inkml:trace contextRef="#ctx0" brushRef="#br0" timeOffset="1">226 229 5977,'0'0'0,"0"0"4697,0 0-2241,0 0-959,0 0-1497,0 0 768,0-2-320,0-1-192,0 0-40,0 3-216,0-1 104,2-1-16,2 0-56,7-1 8,-11 3-40,4-3 24,7 2-16,-6 0 40,9-1-64,-14 2 16,5-1-24,7 0-16,-8 1-88,8 0-200,-12 0 328,4 0-552,0 0-392,1 0-385,-1 2-543,-4-2 1872,4 3-2585,-3 1-3128,-1-4 5713</inkml:trace>
  <inkml:trace contextRef="#ctx0" brushRef="#br0" timeOffset="2">76 455 6945,'0'0'0,"0"0"0,-15 4 6049,-1 11-4416,-2-1-977,4-2-248,14-12-408,-3 15 448,-1 0 48,1-2-72,0 0-32,3-13-392,0 12 376,2 0-40,2-1 0,7 1-47,-11-12-289,5 11 208,11-7-32,-2 11-24,2-13-104,-16-2-48,18 4 48,2 1 0,0-5-48,3 0 56,-23 0-56,22 0 8,-2 0-16,2-5-48,-2 1 48,-20 4 8,19-4-96,0-6-56,-1 8-104,-1-3-265,-17 5 521,15-4-816,-1-2-456,-1 2-592,-2 0-1009,-11 4 2873,0-15-6793,0 15 6793</inkml:trace>
  <inkml:trace contextRef="#ctx0" brushRef="#br0" timeOffset="1748">798 459 11450,'0'0'0,"0"0"0,-3 0 2809,0 3-1625,1 0-704,2 1-336,0-4-144,0 0 184,2 0-128,2 3 64,7-3 56,-11 0-176,4 2 136,7 1 0,-5 0-24,7-1-56,-13-2-56,4 3 48,10 0-32,-10 1-16,8 0-24,-12-4 24,4 4-40,0 0-16,0-1-88,0 0 0,-4-3 144,3 2-360,-2 1-144,-1 0-248,0-3-248,0 0 1000,0 0-1185,0 2-303,-3-2-232,-1 0-953,4 0 2673,-14-1-4201,14 1 4201</inkml:trace>
  <inkml:trace contextRef="#ctx0" brushRef="#br0" timeOffset="1749">754 535 7017,'0'0'0,"0"0"2409,-2 3-929,2 0-696,0-1-336,0-2-192,0 0-256,4 0 168,8 0-8,-1 0-80,1-2-40,-12 2-40,15-3 0,1-1-40,0 1 8,1 0-8,-17 3 40,16-1-72,-3-2 0,0 1-8,-3 0-32,-10 2 112,4-2-80,7 2 24,-7 0-32,-1 0 32,-3 0 56,3 0-40,-3 0 8,0 2 16,0 1-24,0-3 40,-11 3-8,8-1-24,-8 1 72,7 1 56,4-4-96,-16 11 96,4-8 88,0 8-24,-2-7-8,14-4-152,-12 10 216,-2-7 0,1 8 48,2-7 96,11-4-360,-12 12 280,8-8-7,-11 10-17,11-11-40,4-3-216,-11 13 224,11-9-64,-3 7-8,3-8-72,0-3-80,0 4 72,2 0 0,2 0-32,8 0 8,-12-4-48,11 4 96,1 0 40,1-1-56,4-1 8,-17-2-88,17 3 56,4 0-48,-1 0 16,0-3 24,-20 0-48,21 0 16,-1 0 0,-1 0 40,0 0-24,-19 0-32,15-2 32,-2-2-16,-2 0-8,-7 0 16,-4 4-24,6-11 32,-2 9 24,-3-3 40,-1-7-32,0 12-64,-3-4 104,-10-8-16,1 1-8,-2 0 24,14 11-104,-16-12 80,-2 0-8,-1 8 0,2-7-24,17 11-48,-18-4 40,2 1 0,1 1-40,1 0-40,14 2 40,-12 0-56,8 0-72,-8 0-120,12 0-256,0 0 504,-3 0-912,3 0-424,0 0-569,2 0-1032,2 0-3168,-4 0 6105,0 0 0</inkml:trace>
  <inkml:trace contextRef="#ctx0" brushRef="#br0" timeOffset="2318">1055 202 8233,'0'0'0,"0"-4"4873,-3-1-3528,3-7-1001,0 7-344,0 5 0,4-2 56,8 0-104,1 0 160,-1 0 104,-12 2-216,12-1 240,2 0 120,-1-1-56,-2 2-56,-11 0-248,11 0 168,-6 0-96,6 4-8,-8 9 8,-3-13-72,2 4 136,0 13 96,-2-2-24,-4 1 56,4-16-264,-14 18 128,2 4 16,-3-2-40,-2 3-64,17-23-40,-18 22 104,0-2-144,2 0 88,0-2-80,16-18 32,-14 17-16,1 1 80,2-6-112,7-1 0,4-11 48,-12 4-168,9 8-320,0-12-416,3 3-472,0-3 1376,0 0-1969,2-1-631,0-3-2905,-2 4 5505</inkml:trace>
  <inkml:trace contextRef="#ctx0" brushRef="#br0" timeOffset="2319">1272 61 14835,'0'0'0,"-5"0"2680,-8 14-2280,13-14-400,-4 13 32,-8 6 64,12 3-88,0 7-8,0-29 0,0 33-8,0 7-56,-3 2 112,0 2 40,3-44-88,-2 46 96,-1-1 24,3-2-64,0-3-56,0-40 0,0 33 0,1-1-80,1-3-128,2-3-392,-4-26 600,4 24-1160,0-1-672,7-5-1161,-7-2-4345,-4-16 7338,0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5:08.616"/>
    </inkml:context>
    <inkml:brush xml:id="br0">
      <inkml:brushProperty name="width" value="0.24984" units="cm"/>
      <inkml:brushProperty name="height" value="0.4996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373 106 1384,'0'0'0,"0"-5"1320,0-8-304,-4 9 1,4 4-1017,-4-7 744,1 3-224,-2-1-48,2 4-208,3 1-264,-5-2 336,0 2-48,1 0 0,-1 0-72,5 0-216,-5 0 288,2 0-40,0 0-48,0 0-16,3 0-184,-5 3 64,1 2-8,-1-1 8,0 1 16,5-5-80,-12 13 120,8-10-64,-8 2 0,7 7-32,5-12-24,-15 5 65,2 14 87,-1-5-64,0 3 32,14-17-120,-14 19 80,-3-1 48,-1 0-8,1-1 32,17-17-152,-17 17 152,0 2-56,0 0 72,-1-1-64,18-18-104,-17 18 24,3-3-8,0-2 8,9-1 0,5-12-24,-14 5 64,11 8-64,-2-9 32,2 1-40,3-5 8,-3 5 64,3-1 0,0-1 24,0-3-8,0 0-80,3 0 56,3 0 32,9 0-40,-3-3 32,-12 3-80,14-6 120,3-8-48,2 8 8,5-11-32,-24 17-48,25-13-24,3-4 40,3 1 0,0-3-24,-31 19 8,35-18 16,1-1-24,0-3-48,3 1 104,-39 21-48,39-23 16,3-2 72,1 1 8,4 1-104,-47 23 8,45-23 104,0 1-136,-1 1 48,-6 6 8,-38 15-24,34-14-24,-4 1 40,-6 10-8,-3-2 8,-21 5-16,18-5-32,-6 4 64,-7-1-16,0 1 64,-5 1-80,1 0 144,1 0 8,-2 4-16,-13 9 24,13-13-160,-12 5 96,-6 15 16,-3-4 32,-3 2-64,24-18-80,-27 21 72,-1-1-32,-3 4-8,0 1-24,31-25-8,-33 23 56,-3 4-16,0-2-32,-2 0-16,38-25 8,-37 25-32,1 2 0,-2-2-8,4 1 64,34-26-24,-36 25 16,4 0 8,3-1-40,0-4-24,29-20 40,-25 20-56,5-1 32,3-2 24,4-4 32,13-13-32,-4 13 32,-9-9-24,13 10 0,0-11 16,0-3-24,0 4 32,0-1-48,5-3 40,10 0-72,-15 0 48,16 0 0,3 0-16,3-5 0,4-9 48,-26 14-32,30-14-56,1-3 24,5-1 0,5-2 48,-41 20-16,42-20-32,4 1 40,1-1 56,1 2-128,-48 18 64,50-18 72,-1-1-64,1 3-16,-2 0 72,-48 16-64,49-6 32,3-11-8,-2 3-32,-3 0 0,-47 14 8,45-16-24,-6 0-16,-4 10 72,-4-9-24,-31 15-8,27-5-8,-5-1 40,-5 1-32,-5 0-40,-12 5 40,5-1 8,0 1-40,-1 0 64,-4 0-24,0 0-8,0 0 40,-12 0 24,-1 4-64,-2 14 8,15-18-8,-21 4-24,-4 17 48,-1-3-32,-6 1 40,32-19-32,-31 21 24,-3-1-8,-2-3 24,-2 2 24,38-19-64,-39 19-8,0-1 24,1 3-24,2-2-40,36-19 48,-36 17 48,3 2-56,0-2 0,4 0 24,29-17-16,-27 14 32,5-9-24,3 9-8,4-11 96,15-3-96,-13 5 8,8-1 8,1 0 40,-1-1-112,5-3 56,-3 3-32,3 0 80,0 0-64,2-3 32,-2 0-16,6 0 64,11 0-72,-1 0 72,6-1 25,-22 1-89,25-7 64,4-7-24,6 9 16,2-13-64,-37 18 8,41-13 8,4-2 16,6-1-72,2-1 40,-53 17 8,55-19-24,2 2-32,0-5 128,2 1-32,-59 21-40,60-23 32,1 1 0,1 0-96,0 0 8,-62 22 56,62-22-56,-1-1 104,2-2 8,-2 1-40,-61 24-16,58-23 32,-2-1-40,-3 5-32,-1 2 48,-52 17-8,49-15 0,-4 1-32,-6-1-8,-8 3-24,-31 12 64,27-5-89,-5-7 73,-6 10 49,-10-1-1,-6 3-32,5-2 40,-4 2-64,-1 0 80,-5 0-16,5 0-40,-20 5 88,0 12-24,-7-4-24,-6 4-16,33-17-24,-39 20-16,-5 4 96,-3 1-96,-1 2 40,48-27-24,-52 26-40,-3-1 24,1 2-32,-4-1 64,58-26-16,-60 27 112,4-3-128,-4 2 64,2 1-104,58-27 56,-59 28-72,1 0 48,2 0-48,1-3 120,55-25-48,-52 25 56,4 0-16,-1-1-8,2-2 24,47-22-56,-42 19 24,1-4 40,8 1 32,7-4-80,26-12-16,-21 5 32,9 8-16,9-13-48,0 4 64,3-4-32,0 3-24,0 1 80,6-4-16,14 0-8,-20 0-32,22 0 64,5-4-72,7 0 80,4-9-80,-38 13 8,42-6-24,3-11 56,2 1-160,2-1 128,-49 17 0,53-19 0,7-1-8,4-2 48,3-2-32,-67 24-8,69-23 40,0-1-24,4 3 40,3-3-48,-76 24-8,78-22-8,0 0-16,3 2-16,-4 0 40,-77 20 0,75-19-32,-1 0 32,-7-1-24,-3 4-16,-64 16 40,65-17-32,-3-1-56,-2 4 176,-6 0-112,-54 14 24,52-12 56,-7 6-24,-2-10-80,-6 10 112,-37 6-64,32-7-32,-4 3 64,-8-1-16,-6 0-72,-14 5 56,5-1 8,-2-1-40,-8 5 80,5-3-48,-20 13-16,0-9 40,-9 15-16,-5-2-8,34-17 0,-39 18 40,-6 4-32,-1-2 24,-2 2-24,48-22-8,-49 20 96,-1 2 8,0 0-64,0 0 72,50-22-112,-49 27-24,1-2 40,-1 0 16,4 0-24,45-25-8,-46 22 8,1-2 48,3 2-32,-1 0-16,43-22-8,-37 20 32,6-3-96,2-1 56,8-11-16,21-5 24,-18 15 8,14-11 64,-10-1-56,14 0-32,0-3 16,0 0-24,0 3-24,1-3 48,12 0-16,-13 0 16,14 0 64,6-5-40,7-1-24,2-10 16,-29 16-16,36-6-8,5-11 64,3 0-56,0 3 0,-44 14 0,47-19-24,-2 0-32,4 2 104,2 0-80,-51 17 32,52-18-32,1 1-16,4 0 40,0 0 8,-57 17 0,57-18 40,-1 3-24,-3-1-16,4 0 16,-57 16-16,53-12-8,-3-1-24,-1 1 16,-6 7 16,-43 5 0,44-14 0,-3 9 16,-3 1-64,-4-3 64,-34 7-16,28-4-16,-4-1 64,-4 0-48,-4 1-48,-16 4 48,6-2 16,6 2-48,-12 0 72,0 0 48,0 0-88,0 0 80,-3 0 40,-12 0-32,1 5-8,14-5-80,-18 14 56,-5-9 32,-5 12 32,-7-2-96,35-15-24,-39 16 136,-2 0-88,-1 3-48,0-2 112,42-17-112,-44 20-24,-1 0 48,1-1 32,3 2-56,41-21 0,-37 14 88,4-2-40,3-7-16,2 12 8,28-17-40,-25 5-24,1 14 80,4-5-32,3-10-48,17-4 24,-13 14 24,8-10-40,1-1 32,-1 0 40,5-3-56,-3 5-8,3-2 48,1-3-64,4 0 8,-5 0 16,13 0-16,1 0-16,5-3 80,2-4-48,-21 7 0,26-15 16,3 10-112,4-11 136,2 4-64,-35 12 24,37-5-32,4-14 192,3 4-208,3-1 120,-47 16-72,47-17 56,4 1-64,4-1 32,1 0 0,-56 17-24,58-16-48,-3 0 48,-3 1-80,-2 1-16,-50 14 96,48-7 40,1-8-112,-1 10 104,-1-1-40,-47 6 8,46-16 48,1 11-16,-2 1-56,1-9 48,-46 13-24,43-1-104,3-4 72,-2-8 8,-2 10 24,-42 3 0,39-4-24,-1-3 0,-6 3 16,-2-1-48,-30 5 56,27-5 40,-5 1-48,-5 2 40,-5-1-96,-12 3 64,5-2 40,1 2-48,-2-1 16,-4 1 96,0 0-104,0 0 24,-13 0 64,0 3-96,-4 9 32,17-12-24,-22 5 56,-4 12-64,-4-4 40,-1 4-32,31-17 0,-35 19-80,1 0 112,-4-2 16,2 0-40,36-17-8,-36 19 80,2-2-64,1 2 32,2 0-24,31-19-24,-30 15-16,2-1 16,3 0-24,0 2-32,25-16 56,-24 16-32,2-1 64,2 1-32,3-11 96,17-5-96,-13 19 0,8-15-40,1 12 16,1-13-8,3-3 32,0 5 24,0-1-24,0 0-24,4-1 56,-4-3-32,14 0-80,2 0 80,3-2 56,1-1-136,-20 3 80,27-6-8,1-7-24,3 8-8,4-15 120,-35 20-80,36-16 48,1 1-48,4-1-32,0 2-24,-41 14 56,42-14-72,2-2 48,-2 1 16,-1-1-32,-41 16 40,42-17 16,-3 4-8,0 1 64,-3 7-72,-36 5 0,33-12 56,-2 7-112,-2-1-24,-3-7 56,-26 13 24,25-1-72,-3-4 72,-1 0 48,-3 2-56,-18 3 8,18-3 8,-4 1-8,-2 1-56,-7-1 80,-5 2-24,5 0-24,-1 0 24,-2 0-32,-1 0 32,-1 0 0,0 0 8,-4 3 48,-10 2-40,0 0-16,14-5 0,-19 14 8,-2-10-56,-4 15 128,-3-6-32,28-13-48,-31 17 32,-4 2 32,-1 0-80,-1 1 40,37-20-24,-41 19-8,-1 1 16,0 0 0,-1-1 8,43-19-16,-40 19-16,1 0 56,-1 0-56,4 1 16,36-20 0,-34 17 72,4-1-96,7-12 56,2 14-64,21-18 32,-15 4-24,2 9 16,8-10-8,1 2 64,4-5-48,0 3-24,0 2 40,0-2 24,6 0-56,-6-3 16,17 0-72,-1 0 56,4-2 8,5-1 8,-25 3 0,30-6 128,5-7-56,1 7-96,3-13 24,-39 19 0,40-4 0,3-15-72,2 6 72,2-2 24,-47 15-24,45-16-72,-1 2 8,2 0 72,-6-2-64,-40 16 56,43-12 0,-3 5 8,1-5-40,-2 10 0,-39 2 32,38-6-104,-2 0 112,-3-1-72,-4 1-32,-29 6 96,30-3-64,-6-2 24,-1 2 64,-4 2 16,-19 1-40,17-3 16,-3 1-48,0 0 0,-8 1 40,-6 1-8,16-3 48,-11 1 24,9 1-56,-8-1-56,-6 2 40,14-2-24,-9 1-8,9-1-8,-9 2 80,-5 0-40,15 0-16,-10 0-144,11 3-216,-12-3-336,-4 0 712,13 4-1241,-8-4-959,-1 4-1577,1 9-1192,-5-13 4969,0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5:12.547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15 249 1560,'0'0'0,"0"0"0,-5 0 1256,2 0-352,0 0-304,0-1-79,3 1-521,0-2 480,0-1 72,0 0-56,0 0-72,0 3-424,0-5 376,0-1-24,1-7-80,3 8-88,-4 5-184,4-12 208,3 7-56,-1-7-24,0 5-72,-6 7-56,13-15 24,-9 9-128,9-10-8,-9 10 120,-4 6-8,13-14-88,-8 9 152,10-9-24,-10 9-56,-5 5 16,16-14 16,-10 9-24,10-10 0,-12 10 16,-4 5-8,14-13 32,-9 9-16,9-3 16,-9-5-8,-5 12-24,6-3 0,-1-2 16,0 2 24,-1 0-48,-4 3 8,2-2 32,1 2-40,-1 0 32,-2 5-8,0-5-16,0 12 56,0-7-16,-4 14-72,0-3 8,4-16 24,-5 17 8,-9 0 8,11 0 64,-2 2-24,5-19-56,-5 19 16,-7 1-32,9 1 8,-2-1 24,5-20-16,-16 19 8,13-1 64,-1 1-32,-9 0 24,13-19-64,-3 19 64,-2-2-32,0-1-8,-7-4-80,12-12 56,-3 5-32,0 12 24,0-14-24,-1 11 96,4-14-64,-3 3 32,3 1 16,-3 0 0,3-4 16,0 0-64,0 3 48,0-3 0,0 0 17,0-1-82,0 1 17,0-2 41,0-2-41,2-1 24,1-8 8,-3 13-32,3-4 0,0-9 0,2 8-32,0-9 8,-5 14 24,4-4 0,1-10-8,0 7 40,-1-8-40,-4 15 8,5-13-49,1 8 66,1-9-25,-1 10 48,-6 4-40,6-14 48,0 9-32,1-8 24,-1 10-16,-6 3-24,6-4 0,-1-3 16,1 3-64,-1-1 16,-5 5 32,6-5-24,-1 4-8,-1-1 40,-2 2 8,-2 0-16,3 0 40,-1 3-24,-2 2-16,0 7 24,0-12-24,0 5-16,0 11 48,0-12-16,0 14-24,0-18 8,0 4 0,-3 14-32,3-14 16,0 12 48,0-16-32,0 3 16,0 10-40,0-13 8,0 4 8,0-4 8,0 3-16,0 1 48,0-4-8,0 0-8,0 0-16,0 0-8,0 0 16,-4 0-24,4-2 32,0-3-8,0 1-24,0 4 16,0-13 40,0 8-40,0-1 32,0-10 8,0 16-40,0-12 32,2-1 8,0 7 0,1-11-56,-3 17 16,3-13 32,2 1-8,-1-2-8,1 0-16,-5 14 0,6-14-24,0 0 32,1 1-24,-1 0-32,-6 13 48,12-6 24,-7-6-32,8 7-16,-9-8 96,-4 13-72,7-4-24,-1-1 32,6 0-32,-8 2 16,-4 3 8,4-1 24,3-1-8,-3 1 0,1 1-24,-5 0 8,5 0 0,-1 0-24,1 0-16,0 3 32,-5-3 8,1 4 0,2 10-16,-1-9 64,0 11-56,-2-16 8,1 5-24,-1 15 40,0-4-24,0-1 8,0-15 0,0 14 16,0 2 16,0-4-72,0 1 32,0-13 8,0 13 8,-3-1-32,3-7 48,0 10 32,0-15-56,0 5-8,0 9 32,-3-11-8,3 2-24,0-5 8,-3 13-8,3-10-16,-3 1-64,3-1 24,0-3 64,0 4-40,-4-4-128,4 3-169,0-3-583,0 0 920,0 0-1448,0-5-937,0-1-319,0 6 2704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4:45:15.949"/>
    </inkml:context>
    <inkml:brush xml:id="br0">
      <inkml:brushProperty name="width" value="0.04997" units="cm"/>
      <inkml:brushProperty name="height" value="0.04997" units="cm"/>
      <inkml:brushProperty name="color" value="#3165BB"/>
    </inkml:brush>
  </inkml:definitions>
  <inkml:trace contextRef="#ctx0" brushRef="#br0">1 67 1904,'0'0'0,"1"-1"1216,1-2-480,-2 3-736,1-3 496,2 1-240,1 0-71,0 2-33,-4 0-152,3 0 160,1 15 128,-1-1 144,-2 4 264,-1-18-696,2 21 840,-2 2-72,0 4-128,0 4-240,0-31-400,0 30 225,0 3-1,0-2 48,0 2-16,0-33-256,0 31 224,1-3-32,1 1-88,1-4-48,-3-25-56,3 23 48,0 1-64,2-6 32,-2 1 56,-3-19-72,3 17 104,2-3 24,-2 1-56,2-11-48,-5-4-24,3 13-16,0-13 16,-1 3 88,1 0-24,-3-3-64,3 0 32,-2 0-80,3 0-200,-3-2-208,-1 2 456,2-4-952,-2-9-545,0 9-631,0-17-1305,0 21 3433</inkml:trace>
  <inkml:trace contextRef="#ctx0" brushRef="#br0" timeOffset="1">231 55 2512,'0'0'0,"-5"-2"2193,-7-2-625,7 2-480,5 2-1088,-14-2 784,11 2-232,-10 4-304,10 0-184,3-4-64,-5 14 120,-10-1-88,11 1 48,-11 0 209,15-14-289,-5 19 328,-11-2 56,12 3 48,-9 2-80,13-22-352,0 19 224,-3 0 40,3 0-128,0-5-80,0-14-56,2 14-48,2-9 16,9 10 0,-8-10 8,-5-5 24,14 5 48,-10-1-16,9-1 56,-8-3-8,-5 0-80,14 0 176,-10-1 0,9-4 16,-10-7 16,-3 12-208,5-5 160,1-8 8,-1 7-16,-1-9-16,-4 15-136,5-13 112,-3 1 8,-1-3-80,-1 1 32,0 14-72,0-12 72,0-1-72,0 7 40,-4-8-40,4 14 0,-5-5 56,2 1-8,0-1-16,-1 0 0,4 5-32,-3-5 0,0 2 8,3 2 8,0-2-104,0 3 88,0-2-136,0 0-32,0-2-248,3-1-568,-3 5 984,7-5-1800,5 1-1617,-7-1-688,-5 5 4105</inkml:trace>
  <inkml:trace contextRef="#ctx0" brushRef="#br0" timeOffset="2">390 20 3880,'0'0'0,"-3"5"1617,3-5-1617,-12 14 968,7-1-272,0 1-64,1-2-200,4-12-432,-5 18 232,0-1-64,2-2-64,3 1-48,0-16-56,-3 17 88,3 1 32,0-1-24,0 0-16,0-17-80,0 14 16,0-1 24,0-9-16,0 14 16,0-18-40,-3 4 73,3 12-17,0-13 40,-3 10-64,3-13-32,0 3 80,-3 1-48,3 1 8,-4 8 0,4-13-40,0 3 0,-3 0-80,3 2-96,0-1-481,0-4 657,0 5-1384,-3-2-1849,3 0 449,0-3 2784</inkml:trace>
  <inkml:trace contextRef="#ctx0" brushRef="#br0" timeOffset="3">152 474 2456,'0'0'0,"0"0"688,0 0-688,-4-1 400,1-2-56,3 0-120,0-1-80,0 4-144,1-4 112,4-1-8,7 0-24,-7-9 49,-5 14-129,17-6 88,-10-11-8,10 4 40,-3 1-48,-14 12-72,12-13 136,4 7-32,-3-10-32,-1 12 16,-12 4-88,6-7 72,10 1 32,-10 1-16,7 2 0,-13 3-88,5-1 80,-1 1-32,1 0 56,-2 0 24,-3 0-128,2 3 176,-2 2 32,0 9-8,0-2 0,0-12-200,-5 16 184,-8-2 64,10 2-32,-12-1 32,15-15-248,-5 14 248,-12 3-96,12 1 120,-12-3 16,17-15-288,-5 14 248,-9 2 56,11 0-127,-10-2-65,13-14-112,-3 15 160,0-2-112,0 0-32,0-9-64,3-4 48,-3 5-56,3 0 16,0-1 48,0-1 112,0-3-120,1 0 184,2 0 40,2 0 40,8-1-48,-13 1-216,4-5 192,9-1 40,-7-8-40,10 9-24,-16 5-168,12-16 96,-5 10-40,8-9-24,-9 10-56,-6 5 24,15-13-48,-11 9 48,9-3 32,-9-5 64,-4 12-96,7-3 48,-1-2-32,0 0 16,0 1-32,-6 4 0,5-5 48,1 2 0,1 0-64,-3-2-24,-4 5 40,5-5-32,0 1-64,-1-1 24,1 0-96,-5 5 168,3-4-352,-1-3-600,1 1-281,-1-7-367,-2 13 1600,3-3-2128,-3-14-817,0 17 2945</inkml:trace>
  <inkml:trace contextRef="#ctx0" brushRef="#br0" timeOffset="4">519 121 3608,'0'0'0,"0"-7"1825,0-7-849,0 14-976,0-12 704,0 5 48,1-8-120,4 9-200,-5 6-432,13-15 120,-9 11-88,12-9 64,-11 9-72,-5 4-24,15-7 40,-10 3 24,9-3-64,-11 3-8,-3 4 8,5-2-16,0 2 40,-1 0 24,1 5-7,-5-5-41,2 4 80,-1 11-16,-1-11 176,0 12 104,0-16-344,0 16 400,-5-1-128,1 2-200,-10 2-40,14-19-32,-4 19-64,0 0 128,-10 3 64,9-2-24,5-20-104,-13 20 120,10 1-56,-9-4 8,9 0-16,3-17-56,-5 14 72,0 0 24,2-9-8,3 14-32,0-19-56,-3 3 32,3 10-16,0-10-120,0 1-384,0-4 488,0 5-1552,2-2-857,13 2-1144,-13-5 841,-2 0 2712</inkml:trace>
  <inkml:trace contextRef="#ctx0" brushRef="#br0" timeOffset="5">624 130 3920,'0'0'0,"1"-2"921,1-1-417,-2 3-504,4-3 592,1-2-184,0 4-144,1-1-8,-6 2-256,6-1 72,7 1 0,-10 0 32,2 0-32,-5 0-72,6 0 56,-1 4 0,-1 1 24,-2 8-64,-2-13-16,2 3 80,-1 2-72,-1 9-64,0-11 48,0-3 8,0 14-264,-3-9-800,-2 13-1649,1-5 409,4-13 2304</inkml:trace>
  <inkml:trace contextRef="#ctx0" brushRef="#br0" timeOffset="6">481 418 3512,'0'0'0,"0"0"0,-3 3 1048,0 0-255,0 0-265,3-3-144,0 0-96,0 0-288,1 0 224,6 0-56,8-4-16,-15 4-152,14-14 88,2 0-8,3 1-32,0-3-24,-19 16-24,20-15 24,0-1-56,-2 0 64,-1 4-16,-17 12-16,14-13 24,0 7 16,0-10-16,-1 13-8,-13 3-16,6-4 24,9-1-8,-10 0-16,0 2 24,0 2 40,-5 1-64,4 0 32,-1 0 32,-1 0 24,-1 3-48,-1-3-40,0 4 136,0 1-16,0 8-32,0-10 24,0-3-112,-3 4 80,0 11-88,0-11 32,0 10-16,3-14-8,0 3-8,0 12 40,0-11-32,0 10-40,0-14 40,0 5-168,0 9-16,0-11-88,0 10-24,0-13 296,0 3-264,0 9-72,0-8 56,-3 8 40,3-12 240,0 3-112,-3 2 40,0 0 88,-2 7 40,5-12-56,-5 3 40,0 0 88,1 0-24,1 1 16,3-4-120,-3 0 128,-1 3-32,1 0 24,3 0-40,0-3-80,0 3 120,0 0-48,0 0-48,0 1 0,0-4-24,0 3 32,3 0 0,2 0 0,8 0 64,-13-3-96,4 3 72,9-3 40,-7 0 40,10 0-8,-16 0-144,6 0 136,10-1-24,-10-3-32,10 0-16,-16 4-64,4-5 72,10 0 48,-9 1-16,0-1 40,-5 5-144,6-5 72,7 1 16,-12-1 0,4 0-24,-5 5-64,1-4 72,1-1 72,-2 0-31,0 0-9,0 5-104,-3-4 192,0 1-80,-2-1 32,0 1-16,5 3-128,-12-3 64,9-1 32,-10 0 8,10 0-40,3 4-64,-14-3 40,11-1-64,-10 3 0,10-1 24,3 2 0,-5 0 16,-7 0 0,12 0-72,0 0 56,0 0-72,0 0-24,0 3-16,0-3-120,0 0 232,0 0-561,1 4-855,-1-4-1096,4 0-809,-4 0 3321,0 0 0</inkml:trace>
  <inkml:trace contextRef="#ctx0" brushRef="#br0" timeOffset="7">1015 2 3976,'0'0'0,"-5"0"664,-13 0 25,18 0-689,-15 0 616,3 0-64,7 3-88,-9 1-248,14-4-216,-3 15 288,-11-12-64,9 14 48,-9-12 120,14-5-392,-3 17 432,-2-12 265,-7 12 71,12-13-32,0-4-736,0 16 528,0-13-240,0 2-240,1 0-40,-1-5-8,7 4 48,5 1 8,-7-5 112,7 0-72,-12 0-96,5 0 72,9 0 16,-9-3-8,9-2 104,-14 5-184,6-5 128,8-1-32,-9-6-8,7 9-112,-12 3 24,4-7 56,0-5-48,-1 7-48,-1-7 16,-2 12 24,2-5 0,-2-1 24,0-1 16,0 3-16,0 4-24,-4-3-32,0 1-8,-1 2 0,-9 0 24,14 0 16,-3 3-8,-2 2-8,-9 9-40,9-9 16,5-5 40,-12 20-40,9-4 64,-2 1-8,-8 0 24,13-17-40,-3 19 32,0-2-48,0 2 32,0-2-48,3-17 32,0 17-8,0-1 16,3-2-16,3 0-24,-6-14 32,13 5 0,-8 14-8,9-16-24,-8 9 24,-6-12 8,14 0-40,-8 5-16,10-2 24,-10 0-56,-6-3 88,16 0-72,-10 0-24,10-1 0,-12-3 56,-4 4 40,15-4-96,-11-2 80,1-1 16,1-5 0,-6 12 0,5-5 80,0 0-32,-4 2 40,-1 2-40,0 1-48,0 0 64,-3 0-24,0 0-72,-2 4 40,5-4-8,-12 5 8,9 11 24,-2-12 8,-9 15 40,14-19-80,-3 13 48,-10 1-8,10-2 0,-11 1 8,14-13-48,-5 12 40,-10 1 24,2-8-96,0 10 32,13-15 0,-12 5-16,-1 12-48,-1-12 96,2 9-40,12-14 8,-13 3 40,1 2 16,7 7-48,-9-9 72,14-3-80,-3 4-8,-2 0 16,0-1 48,2-3-80,3 0 24,0 0 16,0 0-64,2 0 40,-2 0 8,5 0 8,1-1-24,9-2 32,0-2 0,-15 5-16,15-6-40,4-1 40,0 1 16,1 0-16,-20 6 0,22-16 32,2 12 8,1-14-48,0 14 24,-25 4-16,28-13 16,0 10-56,0-2 40,-1 1-16,-27 4 16,23-5 24,-2 3 8,-1 1-48,-1-1-24,-19 2 40,17-1-40,0 1-32,-3 0-8,2 0-680,-16 0 760,14 3-2040,-9-3-2761,12 0 1152,-17 0 3649</inkml:trace>
  <inkml:trace contextRef="#ctx0" brushRef="#br0" timeOffset="8">1499 352 9578,'0'0'0,"-3"0"680,3 0-680,-5 0 440,0-1-384,2-1-152,3 2-248,0 0 344,2 0-2361,2 0-2104,-4 0 4465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2023-10-04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.uns.edu.ar/~prf/teaching/APS18/downloads/PRACTICA/COCOMO2summary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3.2 </a:t>
            </a:r>
            <a:r>
              <a:rPr lang="ko-KR" altLang="en-US" b="1"/>
              <a:t>노력 추정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25352" y="517728"/>
            <a:ext cx="8229600" cy="579159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800"/>
              <a:t>소프트웨어 개발 비용 예측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정확한 비용 예측은 매우 어려움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2000" b="0"/>
              <a:t>알려지지 않은 요소가 산재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 sz="2000" b="0"/>
              <a:t>원가의 계산이 어려움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과거의 </a:t>
            </a:r>
            <a:r>
              <a:rPr lang="ko-KR" altLang="en-US" sz="2400" err="1"/>
              <a:t>데이타가</a:t>
            </a:r>
            <a:r>
              <a:rPr lang="ko-KR" altLang="en-US" sz="2400"/>
              <a:t> 필요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단계적 비용 산정 방법도 사용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2800"/>
              <a:t>예산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인건비</a:t>
            </a:r>
            <a:r>
              <a:rPr lang="en-US" altLang="ko-KR" sz="2400"/>
              <a:t>: </a:t>
            </a:r>
            <a:r>
              <a:rPr lang="en-US" altLang="ko-KR" sz="2400" b="0"/>
              <a:t>MM(</a:t>
            </a:r>
            <a:r>
              <a:rPr lang="ko-KR" altLang="en-US" sz="2400" b="0"/>
              <a:t>인원</a:t>
            </a:r>
            <a:r>
              <a:rPr lang="en-US" altLang="ko-KR" sz="2400" b="0"/>
              <a:t>/</a:t>
            </a:r>
            <a:r>
              <a:rPr lang="ko-KR" altLang="en-US" sz="2400" b="0"/>
              <a:t>월</a:t>
            </a:r>
            <a:r>
              <a:rPr lang="en-US" altLang="ko-KR" sz="2400" b="0"/>
              <a:t>)</a:t>
            </a:r>
            <a:r>
              <a:rPr lang="ko-KR" altLang="en-US" sz="2400" b="0"/>
              <a:t>을 기초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경비</a:t>
            </a:r>
            <a:r>
              <a:rPr lang="en-US" altLang="ko-KR" sz="2400"/>
              <a:t>: </a:t>
            </a:r>
            <a:r>
              <a:rPr lang="ko-KR" altLang="en-US" sz="2400" b="0"/>
              <a:t>여비</a:t>
            </a:r>
            <a:r>
              <a:rPr lang="en-US" altLang="ko-KR" sz="2400" b="0"/>
              <a:t>, </a:t>
            </a:r>
            <a:r>
              <a:rPr lang="ko-KR" altLang="en-US" sz="2400" b="0"/>
              <a:t>인쇄비</a:t>
            </a:r>
            <a:r>
              <a:rPr lang="en-US" altLang="ko-KR" sz="2400" b="0"/>
              <a:t>, </a:t>
            </a:r>
            <a:r>
              <a:rPr lang="ko-KR" altLang="en-US" sz="2400" b="0"/>
              <a:t>재료비</a:t>
            </a:r>
            <a:r>
              <a:rPr lang="en-US" altLang="ko-KR" sz="2400" b="0"/>
              <a:t>, </a:t>
            </a:r>
            <a:r>
              <a:rPr lang="ko-KR" altLang="en-US" sz="2400" b="0"/>
              <a:t>회의비</a:t>
            </a:r>
            <a:r>
              <a:rPr lang="en-US" altLang="ko-KR" sz="2400" b="0"/>
              <a:t>, </a:t>
            </a:r>
            <a:r>
              <a:rPr lang="ko-KR" altLang="en-US" sz="2400" b="0"/>
              <a:t>공공요금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2400"/>
              <a:t>간접 경비</a:t>
            </a:r>
            <a:r>
              <a:rPr lang="en-US" altLang="ko-KR" sz="2400"/>
              <a:t>: </a:t>
            </a:r>
            <a:r>
              <a:rPr lang="en-US" altLang="ko-KR" sz="2400" b="0"/>
              <a:t>overhead  (</a:t>
            </a:r>
            <a:r>
              <a:rPr lang="ko-KR" altLang="en-US" sz="2400" b="0"/>
              <a:t>예</a:t>
            </a:r>
            <a:r>
              <a:rPr lang="en-US" altLang="ko-KR" sz="2400" b="0"/>
              <a:t>, </a:t>
            </a:r>
            <a:r>
              <a:rPr lang="ko-KR" altLang="en-US" sz="2400" b="0"/>
              <a:t>사무실운영비 등</a:t>
            </a:r>
            <a:r>
              <a:rPr lang="en-US" altLang="ko-KR" b="0"/>
              <a:t>)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2969C-5409-4E1E-B388-97423159A1BC}"/>
              </a:ext>
            </a:extLst>
          </p:cNvPr>
          <p:cNvSpPr txBox="1"/>
          <p:nvPr/>
        </p:nvSpPr>
        <p:spPr>
          <a:xfrm>
            <a:off x="5508104" y="82550"/>
            <a:ext cx="33843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장 프로젝트 관리 및 계획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잉크 19">
                <a:extLst>
                  <a:ext uri="{FF2B5EF4-FFF2-40B4-BE49-F238E27FC236}">
                    <a16:creationId xmlns:a16="http://schemas.microsoft.com/office/drawing/2014/main" id="{E2353E6E-49F9-6FC8-8F0D-7359436D1DD4}"/>
                  </a:ext>
                </a:extLst>
              </p14:cNvPr>
              <p14:cNvContentPartPr/>
              <p14:nvPr/>
            </p14:nvContentPartPr>
            <p14:xfrm>
              <a:off x="1502280" y="4152639"/>
              <a:ext cx="288720" cy="178200"/>
            </p14:xfrm>
          </p:contentPart>
        </mc:Choice>
        <mc:Fallback>
          <p:pic>
            <p:nvPicPr>
              <p:cNvPr id="19" name="잉크 19">
                <a:extLst>
                  <a:ext uri="{FF2B5EF4-FFF2-40B4-BE49-F238E27FC236}">
                    <a16:creationId xmlns:a16="http://schemas.microsoft.com/office/drawing/2014/main" id="{E2353E6E-49F9-6FC8-8F0D-7359436D1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291" y="4143639"/>
                <a:ext cx="306338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3">
                <a:extLst>
                  <a:ext uri="{FF2B5EF4-FFF2-40B4-BE49-F238E27FC236}">
                    <a16:creationId xmlns:a16="http://schemas.microsoft.com/office/drawing/2014/main" id="{4A944A0E-5E7C-99AA-994D-34AB87BE111D}"/>
                  </a:ext>
                </a:extLst>
              </p14:cNvPr>
              <p14:cNvContentPartPr/>
              <p14:nvPr/>
            </p14:nvContentPartPr>
            <p14:xfrm>
              <a:off x="1755720" y="4144359"/>
              <a:ext cx="574920" cy="262440"/>
            </p14:xfrm>
          </p:contentPart>
        </mc:Choice>
        <mc:Fallback>
          <p:pic>
            <p:nvPicPr>
              <p:cNvPr id="23" name="잉크 23">
                <a:extLst>
                  <a:ext uri="{FF2B5EF4-FFF2-40B4-BE49-F238E27FC236}">
                    <a16:creationId xmlns:a16="http://schemas.microsoft.com/office/drawing/2014/main" id="{4A944A0E-5E7C-99AA-994D-34AB87BE11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6720" y="4135371"/>
                <a:ext cx="592560" cy="28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잉크 27">
                <a:extLst>
                  <a:ext uri="{FF2B5EF4-FFF2-40B4-BE49-F238E27FC236}">
                    <a16:creationId xmlns:a16="http://schemas.microsoft.com/office/drawing/2014/main" id="{1D99552A-DE99-714D-49C9-6C8E7F988C46}"/>
                  </a:ext>
                </a:extLst>
              </p14:cNvPr>
              <p14:cNvContentPartPr/>
              <p14:nvPr/>
            </p14:nvContentPartPr>
            <p14:xfrm>
              <a:off x="2543400" y="4168479"/>
              <a:ext cx="83880" cy="119880"/>
            </p14:xfrm>
          </p:contentPart>
        </mc:Choice>
        <mc:Fallback>
          <p:pic>
            <p:nvPicPr>
              <p:cNvPr id="27" name="잉크 27">
                <a:extLst>
                  <a:ext uri="{FF2B5EF4-FFF2-40B4-BE49-F238E27FC236}">
                    <a16:creationId xmlns:a16="http://schemas.microsoft.com/office/drawing/2014/main" id="{1D99552A-DE99-714D-49C9-6C8E7F988C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4438" y="4159479"/>
                <a:ext cx="101445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잉크 30">
                <a:extLst>
                  <a:ext uri="{FF2B5EF4-FFF2-40B4-BE49-F238E27FC236}">
                    <a16:creationId xmlns:a16="http://schemas.microsoft.com/office/drawing/2014/main" id="{A9AD779D-61D6-18BD-6517-88070103452A}"/>
                  </a:ext>
                </a:extLst>
              </p14:cNvPr>
              <p14:cNvContentPartPr/>
              <p14:nvPr/>
            </p14:nvContentPartPr>
            <p14:xfrm>
              <a:off x="2288880" y="4143279"/>
              <a:ext cx="457920" cy="249840"/>
            </p14:xfrm>
          </p:contentPart>
        </mc:Choice>
        <mc:Fallback>
          <p:pic>
            <p:nvPicPr>
              <p:cNvPr id="30" name="잉크 30">
                <a:extLst>
                  <a:ext uri="{FF2B5EF4-FFF2-40B4-BE49-F238E27FC236}">
                    <a16:creationId xmlns:a16="http://schemas.microsoft.com/office/drawing/2014/main" id="{A9AD779D-61D6-18BD-6517-8807010345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9887" y="4134292"/>
                <a:ext cx="475546" cy="2674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COCOMO-81  </a:t>
            </a:r>
            <a:r>
              <a:rPr lang="ko-KR" altLang="en-US" b="1"/>
              <a:t>방법</a:t>
            </a:r>
          </a:p>
        </p:txBody>
      </p:sp>
      <p:sp>
        <p:nvSpPr>
          <p:cNvPr id="49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504" y="836712"/>
            <a:ext cx="8426896" cy="5256584"/>
            <a:chOff x="-3" y="-3"/>
            <a:chExt cx="3840" cy="259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3834" cy="2592"/>
              <a:chOff x="0" y="0"/>
              <a:chExt cx="3834" cy="259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060" cy="384"/>
                <a:chOff x="0" y="0"/>
                <a:chExt cx="1060" cy="384"/>
              </a:xfrm>
            </p:grpSpPr>
            <p:sp>
              <p:nvSpPr>
                <p:cNvPr id="3178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60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60" cy="384"/>
                  <a:chOff x="0" y="0"/>
                  <a:chExt cx="1060" cy="384"/>
                </a:xfrm>
              </p:grpSpPr>
              <p:sp>
                <p:nvSpPr>
                  <p:cNvPr id="317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980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2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모델</a:t>
                    </a:r>
                    <a:endParaRPr lang="ko-KR" altLang="en-US" sz="2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9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60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1060" y="0"/>
                <a:ext cx="1387" cy="384"/>
                <a:chOff x="1060" y="0"/>
                <a:chExt cx="1387" cy="384"/>
              </a:xfrm>
            </p:grpSpPr>
            <p:sp>
              <p:nvSpPr>
                <p:cNvPr id="3178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60" y="0"/>
                  <a:ext cx="1387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060" y="0"/>
                  <a:ext cx="1387" cy="384"/>
                  <a:chOff x="1060" y="0"/>
                  <a:chExt cx="1387" cy="384"/>
                </a:xfrm>
              </p:grpSpPr>
              <p:sp>
                <p:nvSpPr>
                  <p:cNvPr id="3178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00" y="0"/>
                    <a:ext cx="1307" cy="353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20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내용</a:t>
                    </a:r>
                    <a:endParaRPr lang="ko-KR" altLang="en-US" sz="20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88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0"/>
                    <a:ext cx="1387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2447" y="0"/>
                <a:ext cx="1387" cy="384"/>
                <a:chOff x="2447" y="0"/>
                <a:chExt cx="1387" cy="384"/>
              </a:xfrm>
            </p:grpSpPr>
            <p:sp>
              <p:nvSpPr>
                <p:cNvPr id="31781" name="Rectangle 17"/>
                <p:cNvSpPr>
                  <a:spLocks noChangeArrowheads="1"/>
                </p:cNvSpPr>
                <p:nvPr/>
              </p:nvSpPr>
              <p:spPr bwMode="auto">
                <a:xfrm>
                  <a:off x="2447" y="0"/>
                  <a:ext cx="1387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2447" y="0"/>
                  <a:ext cx="1387" cy="384"/>
                  <a:chOff x="2447" y="0"/>
                  <a:chExt cx="1387" cy="384"/>
                </a:xfrm>
              </p:grpSpPr>
              <p:sp>
                <p:nvSpPr>
                  <p:cNvPr id="317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0"/>
                    <a:ext cx="1307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20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기타</a:t>
                    </a:r>
                    <a:endParaRPr lang="ko-KR" altLang="en-US" sz="20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178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0"/>
                    <a:ext cx="1387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0" y="384"/>
                <a:ext cx="1060" cy="576"/>
                <a:chOff x="0" y="384"/>
                <a:chExt cx="1060" cy="576"/>
              </a:xfrm>
            </p:grpSpPr>
            <p:sp>
              <p:nvSpPr>
                <p:cNvPr id="31779" name="Rectangle 22"/>
                <p:cNvSpPr>
                  <a:spLocks noChangeArrowheads="1"/>
                </p:cNvSpPr>
                <p:nvPr/>
              </p:nvSpPr>
              <p:spPr bwMode="auto">
                <a:xfrm>
                  <a:off x="40" y="384"/>
                  <a:ext cx="980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기본 </a:t>
                  </a: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(Basic COCOMO)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8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060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1060" y="384"/>
                <a:ext cx="1387" cy="576"/>
                <a:chOff x="1060" y="384"/>
                <a:chExt cx="1387" cy="576"/>
              </a:xfrm>
            </p:grpSpPr>
            <p:sp>
              <p:nvSpPr>
                <p:cNvPr id="31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0" y="384"/>
                  <a:ext cx="1307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추정된 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LOC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를 프로그램 크기의 함수로 표현해서 소프트웨어 개발 노력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(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그리고 비용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)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을 계산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.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60" y="384"/>
                  <a:ext cx="138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2447" y="384"/>
                <a:ext cx="1387" cy="576"/>
                <a:chOff x="2447" y="384"/>
                <a:chExt cx="1387" cy="576"/>
              </a:xfrm>
            </p:grpSpPr>
            <p:sp>
              <p:nvSpPr>
                <p:cNvPr id="31775" name="Rectangle 28"/>
                <p:cNvSpPr>
                  <a:spLocks noChangeArrowheads="1"/>
                </p:cNvSpPr>
                <p:nvPr/>
              </p:nvSpPr>
              <p:spPr bwMode="auto">
                <a:xfrm>
                  <a:off x="2487" y="384"/>
                  <a:ext cx="1307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S/W </a:t>
                  </a:r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크기와 개발 모드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6" name="Rectangle 29"/>
                <p:cNvSpPr>
                  <a:spLocks noChangeArrowheads="1"/>
                </p:cNvSpPr>
                <p:nvPr/>
              </p:nvSpPr>
              <p:spPr bwMode="auto">
                <a:xfrm>
                  <a:off x="2447" y="384"/>
                  <a:ext cx="138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Group 30"/>
              <p:cNvGrpSpPr>
                <a:grpSpLocks/>
              </p:cNvGrpSpPr>
              <p:nvPr/>
            </p:nvGrpSpPr>
            <p:grpSpPr bwMode="auto">
              <a:xfrm>
                <a:off x="0" y="960"/>
                <a:ext cx="1020" cy="864"/>
                <a:chOff x="0" y="960"/>
                <a:chExt cx="1020" cy="864"/>
              </a:xfrm>
            </p:grpSpPr>
            <p:sp>
              <p:nvSpPr>
                <p:cNvPr id="31773" name="Rectangle 31"/>
                <p:cNvSpPr>
                  <a:spLocks noChangeArrowheads="1"/>
                </p:cNvSpPr>
                <p:nvPr/>
              </p:nvSpPr>
              <p:spPr bwMode="auto">
                <a:xfrm>
                  <a:off x="40" y="960"/>
                  <a:ext cx="980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2000" err="1">
                      <a:latin typeface="HY그래픽M" pitchFamily="18" charset="-127"/>
                      <a:ea typeface="HY그래픽M" pitchFamily="18" charset="-127"/>
                    </a:rPr>
                    <a:t>중간급</a:t>
                  </a: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(Intermediate COCOMO)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4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980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1060" y="960"/>
                <a:ext cx="1387" cy="864"/>
                <a:chOff x="1060" y="960"/>
                <a:chExt cx="1387" cy="864"/>
              </a:xfrm>
            </p:grpSpPr>
            <p:sp>
              <p:nvSpPr>
                <p:cNvPr id="31771" name="Rectangle 34"/>
                <p:cNvSpPr>
                  <a:spLocks noChangeArrowheads="1"/>
                </p:cNvSpPr>
                <p:nvPr/>
              </p:nvSpPr>
              <p:spPr bwMode="auto">
                <a:xfrm>
                  <a:off x="1100" y="960"/>
                  <a:ext cx="1307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프로그램 크기의 함수와 </a:t>
                  </a:r>
                  <a:r>
                    <a:rPr lang="ko-KR" altLang="en-US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제품</a:t>
                  </a:r>
                  <a:r>
                    <a:rPr lang="en-US" altLang="ko-KR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하드웨어</a:t>
                  </a:r>
                  <a:r>
                    <a:rPr lang="en-US" altLang="ko-KR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인적 요소</a:t>
                  </a:r>
                  <a:r>
                    <a:rPr lang="en-US" altLang="ko-KR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프로젝트 속성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의 주관적인 평가를 포함하는 </a:t>
                  </a:r>
                  <a:r>
                    <a:rPr lang="ko-KR" altLang="en-US">
                      <a:latin typeface="Times New Roman" pitchFamily="18" charset="0"/>
                      <a:ea typeface="HY그래픽M" pitchFamily="18" charset="-127"/>
                    </a:rPr>
                    <a:t>“</a:t>
                  </a:r>
                  <a:r>
                    <a:rPr lang="ko-KR" altLang="en-US">
                      <a:highlight>
                        <a:srgbClr val="FFFF00"/>
                      </a:highlight>
                      <a:latin typeface="HY그래픽M" pitchFamily="18" charset="-127"/>
                      <a:ea typeface="HY그래픽M" pitchFamily="18" charset="-127"/>
                    </a:rPr>
                    <a:t>비용 유도자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(cost driver)</a:t>
                  </a:r>
                  <a:r>
                    <a:rPr lang="en-US" altLang="ko-KR">
                      <a:latin typeface="Times New Roman" pitchFamily="18" charset="0"/>
                      <a:ea typeface="HY그래픽M" pitchFamily="18" charset="-127"/>
                    </a:rPr>
                    <a:t>”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의 집합으로 개발 노력을 계산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2" name="Rectangle 35"/>
                <p:cNvSpPr>
                  <a:spLocks noChangeArrowheads="1"/>
                </p:cNvSpPr>
                <p:nvPr/>
              </p:nvSpPr>
              <p:spPr bwMode="auto">
                <a:xfrm>
                  <a:off x="1060" y="960"/>
                  <a:ext cx="1387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2447" y="960"/>
                <a:ext cx="1387" cy="864"/>
                <a:chOff x="2447" y="960"/>
                <a:chExt cx="1387" cy="864"/>
              </a:xfrm>
            </p:grpSpPr>
            <p:sp>
              <p:nvSpPr>
                <p:cNvPr id="31769" name="Rectangle 37"/>
                <p:cNvSpPr>
                  <a:spLocks noChangeArrowheads="1"/>
                </p:cNvSpPr>
                <p:nvPr/>
              </p:nvSpPr>
              <p:spPr bwMode="auto">
                <a:xfrm>
                  <a:off x="2487" y="960"/>
                  <a:ext cx="1307" cy="8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15</a:t>
                  </a:r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개의 비용 요소를 가미하여 곱한 가중치 계수 이용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447" y="960"/>
                  <a:ext cx="1387" cy="8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39"/>
              <p:cNvGrpSpPr>
                <a:grpSpLocks/>
              </p:cNvGrpSpPr>
              <p:nvPr/>
            </p:nvGrpSpPr>
            <p:grpSpPr bwMode="auto">
              <a:xfrm>
                <a:off x="0" y="1824"/>
                <a:ext cx="1060" cy="768"/>
                <a:chOff x="0" y="1824"/>
                <a:chExt cx="1060" cy="768"/>
              </a:xfrm>
            </p:grpSpPr>
            <p:sp>
              <p:nvSpPr>
                <p:cNvPr id="317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0" y="1824"/>
                  <a:ext cx="980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고급 </a:t>
                  </a: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COCOMO</a:t>
                  </a:r>
                </a:p>
                <a:p>
                  <a:pPr algn="just" eaLnBrk="0" latinLnBrk="0" hangingPunct="0"/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(Advanced COCOMO </a:t>
                  </a:r>
                  <a:b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</a:b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=Detailed COCOMO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)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8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1060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1060" y="1824"/>
                <a:ext cx="1387" cy="768"/>
                <a:chOff x="1060" y="1824"/>
                <a:chExt cx="1387" cy="768"/>
              </a:xfrm>
            </p:grpSpPr>
            <p:sp>
              <p:nvSpPr>
                <p:cNvPr id="31765" name="Rectangle 43"/>
                <p:cNvSpPr>
                  <a:spLocks noChangeArrowheads="1"/>
                </p:cNvSpPr>
                <p:nvPr/>
              </p:nvSpPr>
              <p:spPr bwMode="auto">
                <a:xfrm>
                  <a:off x="1100" y="1824"/>
                  <a:ext cx="1307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소프트웨어공학 과정의 각 단계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(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분석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err="1">
                      <a:latin typeface="HY그래픽M" pitchFamily="18" charset="-127"/>
                      <a:ea typeface="HY그래픽M" pitchFamily="18" charset="-127"/>
                    </a:rPr>
                    <a:t>설계등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)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에 비용 유도자의 영향에 관한 평가를 </a:t>
                  </a:r>
                  <a:r>
                    <a:rPr lang="ko-KR" altLang="en-US" err="1">
                      <a:latin typeface="HY그래픽M" pitchFamily="18" charset="-127"/>
                      <a:ea typeface="HY그래픽M" pitchFamily="18" charset="-127"/>
                    </a:rPr>
                    <a:t>중간급</a:t>
                  </a:r>
                  <a:r>
                    <a:rPr lang="ko-KR" altLang="en-US">
                      <a:latin typeface="HY그래픽M" pitchFamily="18" charset="-127"/>
                      <a:ea typeface="HY그래픽M" pitchFamily="18" charset="-127"/>
                    </a:rPr>
                    <a:t> 모형의 모든 특성을 통합시킨 것</a:t>
                  </a:r>
                  <a:r>
                    <a:rPr lang="en-US" altLang="ko-KR">
                      <a:latin typeface="HY그래픽M" pitchFamily="18" charset="-127"/>
                      <a:ea typeface="HY그래픽M" pitchFamily="18" charset="-127"/>
                    </a:rPr>
                    <a:t>.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6" name="Rectangle 44"/>
                <p:cNvSpPr>
                  <a:spLocks noChangeArrowheads="1"/>
                </p:cNvSpPr>
                <p:nvPr/>
              </p:nvSpPr>
              <p:spPr bwMode="auto">
                <a:xfrm>
                  <a:off x="1060" y="1824"/>
                  <a:ext cx="1387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2447" y="1824"/>
                <a:ext cx="1387" cy="768"/>
                <a:chOff x="2447" y="1824"/>
                <a:chExt cx="1387" cy="768"/>
              </a:xfrm>
            </p:grpSpPr>
            <p:sp>
              <p:nvSpPr>
                <p:cNvPr id="31763" name="Rectangle 46"/>
                <p:cNvSpPr>
                  <a:spLocks noChangeArrowheads="1"/>
                </p:cNvSpPr>
                <p:nvPr/>
              </p:nvSpPr>
              <p:spPr bwMode="auto">
                <a:xfrm>
                  <a:off x="2487" y="1824"/>
                  <a:ext cx="1307" cy="7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시스템을 모듈</a:t>
                  </a: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, </a:t>
                  </a:r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서브 시스템으로 세분화한 후 </a:t>
                  </a:r>
                  <a:r>
                    <a:rPr lang="en-US" altLang="ko-KR" sz="2000">
                      <a:latin typeface="HY그래픽M" pitchFamily="18" charset="-127"/>
                      <a:ea typeface="HY그래픽M" pitchFamily="18" charset="-127"/>
                    </a:rPr>
                    <a:t>Intermediate</a:t>
                  </a:r>
                  <a:r>
                    <a:rPr lang="ko-KR" altLang="en-US" sz="2000">
                      <a:latin typeface="HY그래픽M" pitchFamily="18" charset="-127"/>
                      <a:ea typeface="HY그래픽M" pitchFamily="18" charset="-127"/>
                    </a:rPr>
                    <a:t>와 동일</a:t>
                  </a:r>
                </a:p>
                <a:p>
                  <a:pPr algn="just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1764" name="Rectangle 47"/>
                <p:cNvSpPr>
                  <a:spLocks noChangeArrowheads="1"/>
                </p:cNvSpPr>
                <p:nvPr/>
              </p:nvSpPr>
              <p:spPr bwMode="auto">
                <a:xfrm>
                  <a:off x="2447" y="1824"/>
                  <a:ext cx="1387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1750" name="Rectangle 48"/>
            <p:cNvSpPr>
              <a:spLocks noChangeArrowheads="1"/>
            </p:cNvSpPr>
            <p:nvPr/>
          </p:nvSpPr>
          <p:spPr bwMode="auto">
            <a:xfrm>
              <a:off x="-3" y="-3"/>
              <a:ext cx="3840" cy="2598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ko-KR">
                <a:latin typeface="HY그래픽M" pitchFamily="18" charset="-127"/>
                <a:ea typeface="HY그래픽M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COCOMO-81  </a:t>
            </a:r>
            <a:r>
              <a:rPr lang="ko-KR" altLang="en-US" b="1"/>
              <a:t>방법</a:t>
            </a:r>
          </a:p>
        </p:txBody>
      </p:sp>
      <p:sp>
        <p:nvSpPr>
          <p:cNvPr id="49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3E36D4-1B97-4A1F-90CE-EF46792C520C}"/>
              </a:ext>
            </a:extLst>
          </p:cNvPr>
          <p:cNvSpPr/>
          <p:nvPr/>
        </p:nvSpPr>
        <p:spPr>
          <a:xfrm>
            <a:off x="183267" y="1340768"/>
            <a:ext cx="85035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highlight>
                  <a:srgbClr val="FFFF00"/>
                </a:highlight>
                <a:latin typeface="+mj-lt"/>
                <a:ea typeface="+mn-ea"/>
              </a:rPr>
              <a:t>Detailed </a:t>
            </a:r>
            <a:r>
              <a:rPr lang="en-US" altLang="ko-KR" sz="2400" err="1">
                <a:highlight>
                  <a:srgbClr val="FFFF00"/>
                </a:highlight>
                <a:latin typeface="+mj-lt"/>
                <a:ea typeface="+mn-ea"/>
              </a:rPr>
              <a:t>Cocomo</a:t>
            </a:r>
            <a:r>
              <a:rPr lang="en-US" altLang="ko-KR" sz="2400">
                <a:highlight>
                  <a:srgbClr val="FFFF00"/>
                </a:highlight>
                <a:latin typeface="+mj-lt"/>
                <a:ea typeface="+mn-ea"/>
              </a:rPr>
              <a:t>:</a:t>
            </a:r>
          </a:p>
          <a:p>
            <a:r>
              <a:rPr lang="en-US" altLang="ko-KR" sz="2400">
                <a:latin typeface="+mj-lt"/>
                <a:ea typeface="+mn-ea"/>
              </a:rPr>
              <a:t>  - the whole software is divided into different modules and then we apply COCOMO in different modules to estimate effort and then </a:t>
            </a:r>
            <a:r>
              <a:rPr lang="en-US" altLang="ko-KR" sz="2400">
                <a:highlight>
                  <a:srgbClr val="FFFF00"/>
                </a:highlight>
                <a:latin typeface="+mj-lt"/>
                <a:ea typeface="+mn-ea"/>
              </a:rPr>
              <a:t>sum the effort</a:t>
            </a:r>
            <a:r>
              <a:rPr lang="en-US" altLang="ko-KR" sz="2400">
                <a:latin typeface="+mj-lt"/>
                <a:ea typeface="+mn-ea"/>
              </a:rPr>
              <a:t>. </a:t>
            </a:r>
          </a:p>
          <a:p>
            <a:endParaRPr lang="en-US" altLang="ko-KR" sz="2000">
              <a:latin typeface="+mj-lt"/>
              <a:ea typeface="+mn-ea"/>
            </a:endParaRPr>
          </a:p>
          <a:p>
            <a:r>
              <a:rPr lang="en-US" altLang="ko-KR" sz="2000">
                <a:latin typeface="+mj-lt"/>
                <a:ea typeface="+mn-ea"/>
              </a:rPr>
              <a:t> </a:t>
            </a:r>
            <a:r>
              <a:rPr lang="en-US" altLang="ko-KR" sz="2400">
                <a:latin typeface="+mj-lt"/>
                <a:ea typeface="+mn-ea"/>
              </a:rPr>
              <a:t>- </a:t>
            </a:r>
            <a:r>
              <a:rPr lang="en-US" altLang="ko-KR" sz="2400">
                <a:latin typeface="+mj-lt"/>
              </a:rPr>
              <a:t>The effort is calculated as a function of program size and </a:t>
            </a:r>
            <a:r>
              <a:rPr lang="en-US" altLang="ko-KR" sz="2400">
                <a:highlight>
                  <a:srgbClr val="FFFF00"/>
                </a:highlight>
                <a:latin typeface="+mj-lt"/>
              </a:rPr>
              <a:t>a set of cost drivers </a:t>
            </a:r>
            <a:r>
              <a:rPr lang="en-US" altLang="ko-KR" sz="2400">
                <a:latin typeface="+mj-lt"/>
              </a:rPr>
              <a:t>are given according to </a:t>
            </a:r>
            <a:r>
              <a:rPr lang="en-US" altLang="ko-KR" sz="2400">
                <a:highlight>
                  <a:srgbClr val="FFFF00"/>
                </a:highlight>
                <a:latin typeface="+mj-lt"/>
              </a:rPr>
              <a:t>each phase </a:t>
            </a:r>
            <a:r>
              <a:rPr lang="en-US" altLang="ko-KR" sz="2400">
                <a:latin typeface="+mj-lt"/>
              </a:rPr>
              <a:t>of the software lifecycle.</a:t>
            </a:r>
          </a:p>
          <a:p>
            <a:endParaRPr lang="en-US" altLang="ko-KR" sz="1600">
              <a:highlight>
                <a:srgbClr val="FFFF00"/>
              </a:highlight>
              <a:latin typeface="+mn-ea"/>
              <a:ea typeface="+mn-ea"/>
            </a:endParaRPr>
          </a:p>
          <a:p>
            <a:endParaRPr lang="ko-KR" altLang="en-US" sz="160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77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중간 </a:t>
            </a:r>
            <a:r>
              <a:rPr lang="en-US" altLang="ko-KR" b="1"/>
              <a:t>COCOMO </a:t>
            </a:r>
            <a:r>
              <a:rPr lang="ko-KR" altLang="en-US" b="1"/>
              <a:t>방법</a:t>
            </a:r>
          </a:p>
        </p:txBody>
      </p:sp>
      <p:sp>
        <p:nvSpPr>
          <p:cNvPr id="384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792849"/>
            <a:ext cx="8568952" cy="4802188"/>
            <a:chOff x="-3" y="-3"/>
            <a:chExt cx="4147" cy="663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4141" cy="6624"/>
              <a:chOff x="0" y="0"/>
              <a:chExt cx="4141" cy="662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" cy="864"/>
                <a:chOff x="0" y="0"/>
                <a:chExt cx="576" cy="864"/>
              </a:xfrm>
            </p:grpSpPr>
            <p:sp>
              <p:nvSpPr>
                <p:cNvPr id="3416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" cy="864"/>
                  <a:chOff x="0" y="0"/>
                  <a:chExt cx="576" cy="864"/>
                </a:xfrm>
              </p:grpSpPr>
              <p:sp>
                <p:nvSpPr>
                  <p:cNvPr id="341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ko-KR" sz="1600">
                        <a:latin typeface="Times New Roman" pitchFamily="18" charset="0"/>
                        <a:ea typeface="HY그래픽M" pitchFamily="18" charset="-127"/>
                      </a:rPr>
                      <a:t> </a:t>
                    </a:r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just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576" y="0"/>
                <a:ext cx="576" cy="864"/>
                <a:chOff x="576" y="0"/>
                <a:chExt cx="576" cy="864"/>
              </a:xfrm>
            </p:grpSpPr>
            <p:sp>
              <p:nvSpPr>
                <p:cNvPr id="3416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576" cy="864"/>
                  <a:chOff x="576" y="0"/>
                  <a:chExt cx="576" cy="864"/>
                </a:xfrm>
              </p:grpSpPr>
              <p:sp>
                <p:nvSpPr>
                  <p:cNvPr id="341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0"/>
                    <a:ext cx="49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ko-KR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15 </a:t>
                    </a:r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비용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드라이버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6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152" y="0"/>
                <a:ext cx="2989" cy="384"/>
                <a:chOff x="1152" y="0"/>
                <a:chExt cx="2989" cy="384"/>
              </a:xfrm>
            </p:grpSpPr>
            <p:sp>
              <p:nvSpPr>
                <p:cNvPr id="341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2989" cy="384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9" name="Group 18"/>
                <p:cNvGrpSpPr>
                  <a:grpSpLocks/>
                </p:cNvGrpSpPr>
                <p:nvPr/>
              </p:nvGrpSpPr>
              <p:grpSpPr bwMode="auto">
                <a:xfrm>
                  <a:off x="1152" y="0"/>
                  <a:ext cx="2989" cy="384"/>
                  <a:chOff x="1152" y="0"/>
                  <a:chExt cx="2989" cy="384"/>
                </a:xfrm>
              </p:grpSpPr>
              <p:sp>
                <p:nvSpPr>
                  <p:cNvPr id="3416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0"/>
                    <a:ext cx="2909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비율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0"/>
                    <a:ext cx="2989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152" y="384"/>
                <a:ext cx="512" cy="480"/>
                <a:chOff x="1152" y="384"/>
                <a:chExt cx="512" cy="480"/>
              </a:xfrm>
            </p:grpSpPr>
            <p:sp>
              <p:nvSpPr>
                <p:cNvPr id="341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52" y="384"/>
                  <a:ext cx="512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1" name="Group 23"/>
                <p:cNvGrpSpPr>
                  <a:grpSpLocks/>
                </p:cNvGrpSpPr>
                <p:nvPr/>
              </p:nvGrpSpPr>
              <p:grpSpPr bwMode="auto">
                <a:xfrm>
                  <a:off x="1152" y="384"/>
                  <a:ext cx="512" cy="480"/>
                  <a:chOff x="1152" y="384"/>
                  <a:chExt cx="512" cy="480"/>
                </a:xfrm>
              </p:grpSpPr>
              <p:sp>
                <p:nvSpPr>
                  <p:cNvPr id="3415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384"/>
                    <a:ext cx="432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 err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매우낮음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84"/>
                    <a:ext cx="51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1664" y="384"/>
                <a:ext cx="440" cy="480"/>
                <a:chOff x="1664" y="384"/>
                <a:chExt cx="440" cy="480"/>
              </a:xfrm>
            </p:grpSpPr>
            <p:sp>
              <p:nvSpPr>
                <p:cNvPr id="34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64" y="384"/>
                  <a:ext cx="440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3" name="Group 28"/>
                <p:cNvGrpSpPr>
                  <a:grpSpLocks/>
                </p:cNvGrpSpPr>
                <p:nvPr/>
              </p:nvGrpSpPr>
              <p:grpSpPr bwMode="auto">
                <a:xfrm>
                  <a:off x="1664" y="384"/>
                  <a:ext cx="440" cy="480"/>
                  <a:chOff x="1664" y="384"/>
                  <a:chExt cx="440" cy="480"/>
                </a:xfrm>
              </p:grpSpPr>
              <p:sp>
                <p:nvSpPr>
                  <p:cNvPr id="341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704" y="384"/>
                    <a:ext cx="360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낮음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64" y="384"/>
                    <a:ext cx="44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2104" y="384"/>
                <a:ext cx="394" cy="480"/>
                <a:chOff x="2104" y="384"/>
                <a:chExt cx="394" cy="480"/>
              </a:xfrm>
            </p:grpSpPr>
            <p:sp>
              <p:nvSpPr>
                <p:cNvPr id="34147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4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5" name="Group 33"/>
                <p:cNvGrpSpPr>
                  <a:grpSpLocks/>
                </p:cNvGrpSpPr>
                <p:nvPr/>
              </p:nvGrpSpPr>
              <p:grpSpPr bwMode="auto">
                <a:xfrm>
                  <a:off x="2104" y="384"/>
                  <a:ext cx="394" cy="480"/>
                  <a:chOff x="2104" y="384"/>
                  <a:chExt cx="394" cy="480"/>
                </a:xfrm>
              </p:grpSpPr>
              <p:sp>
                <p:nvSpPr>
                  <p:cNvPr id="3414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보통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5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04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2498" y="384"/>
                <a:ext cx="394" cy="480"/>
                <a:chOff x="2498" y="384"/>
                <a:chExt cx="394" cy="480"/>
              </a:xfrm>
            </p:grpSpPr>
            <p:sp>
              <p:nvSpPr>
                <p:cNvPr id="341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498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7" name="Group 38"/>
                <p:cNvGrpSpPr>
                  <a:grpSpLocks/>
                </p:cNvGrpSpPr>
                <p:nvPr/>
              </p:nvGrpSpPr>
              <p:grpSpPr bwMode="auto">
                <a:xfrm>
                  <a:off x="2498" y="384"/>
                  <a:ext cx="394" cy="480"/>
                  <a:chOff x="2498" y="384"/>
                  <a:chExt cx="394" cy="480"/>
                </a:xfrm>
              </p:grpSpPr>
              <p:sp>
                <p:nvSpPr>
                  <p:cNvPr id="3414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6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높음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4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98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2892" y="384"/>
                <a:ext cx="548" cy="480"/>
                <a:chOff x="2892" y="384"/>
                <a:chExt cx="548" cy="480"/>
              </a:xfrm>
            </p:grpSpPr>
            <p:sp>
              <p:nvSpPr>
                <p:cNvPr id="3413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92" y="384"/>
                  <a:ext cx="548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9" name="Group 43"/>
                <p:cNvGrpSpPr>
                  <a:grpSpLocks/>
                </p:cNvGrpSpPr>
                <p:nvPr/>
              </p:nvGrpSpPr>
              <p:grpSpPr bwMode="auto">
                <a:xfrm>
                  <a:off x="2892" y="384"/>
                  <a:ext cx="548" cy="480"/>
                  <a:chOff x="2892" y="384"/>
                  <a:chExt cx="548" cy="480"/>
                </a:xfrm>
              </p:grpSpPr>
              <p:sp>
                <p:nvSpPr>
                  <p:cNvPr id="3414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84"/>
                    <a:ext cx="468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4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384"/>
                    <a:ext cx="54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3440" y="384"/>
                <a:ext cx="701" cy="480"/>
                <a:chOff x="3440" y="384"/>
                <a:chExt cx="701" cy="480"/>
              </a:xfrm>
            </p:grpSpPr>
            <p:sp>
              <p:nvSpPr>
                <p:cNvPr id="3413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40" y="384"/>
                  <a:ext cx="701" cy="480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1" name="Group 48"/>
                <p:cNvGrpSpPr>
                  <a:grpSpLocks/>
                </p:cNvGrpSpPr>
                <p:nvPr/>
              </p:nvGrpSpPr>
              <p:grpSpPr bwMode="auto">
                <a:xfrm>
                  <a:off x="3440" y="384"/>
                  <a:ext cx="701" cy="480"/>
                  <a:chOff x="3440" y="384"/>
                  <a:chExt cx="701" cy="480"/>
                </a:xfrm>
              </p:grpSpPr>
              <p:sp>
                <p:nvSpPr>
                  <p:cNvPr id="341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384"/>
                    <a:ext cx="621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ko-KR" altLang="en-US" sz="1400" b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극히매우높음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 eaLnBrk="0" latinLnBrk="0" hangingPunct="0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341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84"/>
                    <a:ext cx="701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0" y="864"/>
                <a:ext cx="576" cy="1152"/>
                <a:chOff x="0" y="864"/>
                <a:chExt cx="576" cy="1152"/>
              </a:xfrm>
            </p:grpSpPr>
            <p:sp>
              <p:nvSpPr>
                <p:cNvPr id="34133" name="Rectangle 52"/>
                <p:cNvSpPr>
                  <a:spLocks noChangeArrowheads="1"/>
                </p:cNvSpPr>
                <p:nvPr/>
              </p:nvSpPr>
              <p:spPr bwMode="auto">
                <a:xfrm>
                  <a:off x="40" y="864"/>
                  <a:ext cx="496" cy="11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제품특성 요구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576" y="864"/>
                <a:ext cx="576" cy="384"/>
                <a:chOff x="576" y="864"/>
                <a:chExt cx="576" cy="384"/>
              </a:xfrm>
            </p:grpSpPr>
            <p:sp>
              <p:nvSpPr>
                <p:cNvPr id="34131" name="Rectangle 55"/>
                <p:cNvSpPr>
                  <a:spLocks noChangeArrowheads="1"/>
                </p:cNvSpPr>
                <p:nvPr/>
              </p:nvSpPr>
              <p:spPr bwMode="auto">
                <a:xfrm>
                  <a:off x="616" y="86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RELY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2" name="Rectangle 56"/>
                <p:cNvSpPr>
                  <a:spLocks noChangeArrowheads="1"/>
                </p:cNvSpPr>
                <p:nvPr/>
              </p:nvSpPr>
              <p:spPr bwMode="auto">
                <a:xfrm>
                  <a:off x="576" y="86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1152" y="864"/>
                <a:ext cx="512" cy="384"/>
                <a:chOff x="1152" y="864"/>
                <a:chExt cx="512" cy="384"/>
              </a:xfrm>
            </p:grpSpPr>
            <p:sp>
              <p:nvSpPr>
                <p:cNvPr id="34129" name="Rectangle 58"/>
                <p:cNvSpPr>
                  <a:spLocks noChangeArrowheads="1"/>
                </p:cNvSpPr>
                <p:nvPr/>
              </p:nvSpPr>
              <p:spPr bwMode="auto">
                <a:xfrm>
                  <a:off x="1192" y="86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30" name="Rectangle 59"/>
                <p:cNvSpPr>
                  <a:spLocks noChangeArrowheads="1"/>
                </p:cNvSpPr>
                <p:nvPr/>
              </p:nvSpPr>
              <p:spPr bwMode="auto">
                <a:xfrm>
                  <a:off x="1152" y="86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1664" y="864"/>
                <a:ext cx="440" cy="384"/>
                <a:chOff x="1664" y="864"/>
                <a:chExt cx="440" cy="384"/>
              </a:xfrm>
            </p:grpSpPr>
            <p:sp>
              <p:nvSpPr>
                <p:cNvPr id="3412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04" y="86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8" name="Rectangle 62"/>
                <p:cNvSpPr>
                  <a:spLocks noChangeArrowheads="1"/>
                </p:cNvSpPr>
                <p:nvPr/>
              </p:nvSpPr>
              <p:spPr bwMode="auto">
                <a:xfrm>
                  <a:off x="1664" y="86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2104" y="864"/>
                <a:ext cx="394" cy="384"/>
                <a:chOff x="2104" y="864"/>
                <a:chExt cx="394" cy="384"/>
              </a:xfrm>
            </p:grpSpPr>
            <p:sp>
              <p:nvSpPr>
                <p:cNvPr id="34125" name="Rectangle 64"/>
                <p:cNvSpPr>
                  <a:spLocks noChangeArrowheads="1"/>
                </p:cNvSpPr>
                <p:nvPr/>
              </p:nvSpPr>
              <p:spPr bwMode="auto">
                <a:xfrm>
                  <a:off x="2144" y="86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6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4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" name="Group 66"/>
              <p:cNvGrpSpPr>
                <a:grpSpLocks/>
              </p:cNvGrpSpPr>
              <p:nvPr/>
            </p:nvGrpSpPr>
            <p:grpSpPr bwMode="auto">
              <a:xfrm>
                <a:off x="2498" y="864"/>
                <a:ext cx="394" cy="384"/>
                <a:chOff x="2498" y="864"/>
                <a:chExt cx="394" cy="384"/>
              </a:xfrm>
            </p:grpSpPr>
            <p:sp>
              <p:nvSpPr>
                <p:cNvPr id="34123" name="Rectangle 67"/>
                <p:cNvSpPr>
                  <a:spLocks noChangeArrowheads="1"/>
                </p:cNvSpPr>
                <p:nvPr/>
              </p:nvSpPr>
              <p:spPr bwMode="auto">
                <a:xfrm>
                  <a:off x="2538" y="86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4" name="Rectangle 68"/>
                <p:cNvSpPr>
                  <a:spLocks noChangeArrowheads="1"/>
                </p:cNvSpPr>
                <p:nvPr/>
              </p:nvSpPr>
              <p:spPr bwMode="auto">
                <a:xfrm>
                  <a:off x="2498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" name="Group 69"/>
              <p:cNvGrpSpPr>
                <a:grpSpLocks/>
              </p:cNvGrpSpPr>
              <p:nvPr/>
            </p:nvGrpSpPr>
            <p:grpSpPr bwMode="auto">
              <a:xfrm>
                <a:off x="2892" y="864"/>
                <a:ext cx="548" cy="384"/>
                <a:chOff x="2892" y="864"/>
                <a:chExt cx="548" cy="384"/>
              </a:xfrm>
            </p:grpSpPr>
            <p:sp>
              <p:nvSpPr>
                <p:cNvPr id="3412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32" y="86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2" name="Rectangle 71"/>
                <p:cNvSpPr>
                  <a:spLocks noChangeArrowheads="1"/>
                </p:cNvSpPr>
                <p:nvPr/>
              </p:nvSpPr>
              <p:spPr bwMode="auto">
                <a:xfrm>
                  <a:off x="2892" y="86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" name="Group 72"/>
              <p:cNvGrpSpPr>
                <a:grpSpLocks/>
              </p:cNvGrpSpPr>
              <p:nvPr/>
            </p:nvGrpSpPr>
            <p:grpSpPr bwMode="auto">
              <a:xfrm>
                <a:off x="3440" y="864"/>
                <a:ext cx="701" cy="384"/>
                <a:chOff x="3440" y="864"/>
                <a:chExt cx="701" cy="384"/>
              </a:xfrm>
            </p:grpSpPr>
            <p:sp>
              <p:nvSpPr>
                <p:cNvPr id="34119" name="Rectangle 73"/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20" name="Rectangle 74"/>
                <p:cNvSpPr>
                  <a:spLocks noChangeArrowheads="1"/>
                </p:cNvSpPr>
                <p:nvPr/>
              </p:nvSpPr>
              <p:spPr bwMode="auto">
                <a:xfrm>
                  <a:off x="3440" y="86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576" y="1248"/>
                <a:ext cx="576" cy="384"/>
                <a:chOff x="576" y="1248"/>
                <a:chExt cx="576" cy="384"/>
              </a:xfrm>
            </p:grpSpPr>
            <p:sp>
              <p:nvSpPr>
                <p:cNvPr id="34117" name="Rectangle 76"/>
                <p:cNvSpPr>
                  <a:spLocks noChangeArrowheads="1"/>
                </p:cNvSpPr>
                <p:nvPr/>
              </p:nvSpPr>
              <p:spPr bwMode="auto">
                <a:xfrm>
                  <a:off x="616" y="124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DATA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8" name="Rectangle 77"/>
                <p:cNvSpPr>
                  <a:spLocks noChangeArrowheads="1"/>
                </p:cNvSpPr>
                <p:nvPr/>
              </p:nvSpPr>
              <p:spPr bwMode="auto">
                <a:xfrm>
                  <a:off x="576" y="124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1" name="Group 78"/>
              <p:cNvGrpSpPr>
                <a:grpSpLocks/>
              </p:cNvGrpSpPr>
              <p:nvPr/>
            </p:nvGrpSpPr>
            <p:grpSpPr bwMode="auto">
              <a:xfrm>
                <a:off x="1152" y="1248"/>
                <a:ext cx="512" cy="384"/>
                <a:chOff x="1152" y="1248"/>
                <a:chExt cx="512" cy="384"/>
              </a:xfrm>
            </p:grpSpPr>
            <p:sp>
              <p:nvSpPr>
                <p:cNvPr id="3411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92" y="124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6" name="Rectangle 80"/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88" name="Group 81"/>
              <p:cNvGrpSpPr>
                <a:grpSpLocks/>
              </p:cNvGrpSpPr>
              <p:nvPr/>
            </p:nvGrpSpPr>
            <p:grpSpPr bwMode="auto">
              <a:xfrm>
                <a:off x="1664" y="1248"/>
                <a:ext cx="440" cy="384"/>
                <a:chOff x="1664" y="1248"/>
                <a:chExt cx="440" cy="384"/>
              </a:xfrm>
            </p:grpSpPr>
            <p:sp>
              <p:nvSpPr>
                <p:cNvPr id="34113" name="Rectangle 82"/>
                <p:cNvSpPr>
                  <a:spLocks noChangeArrowheads="1"/>
                </p:cNvSpPr>
                <p:nvPr/>
              </p:nvSpPr>
              <p:spPr bwMode="auto">
                <a:xfrm>
                  <a:off x="1704" y="124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4" name="Rectangle 83"/>
                <p:cNvSpPr>
                  <a:spLocks noChangeArrowheads="1"/>
                </p:cNvSpPr>
                <p:nvPr/>
              </p:nvSpPr>
              <p:spPr bwMode="auto">
                <a:xfrm>
                  <a:off x="1664" y="124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89" name="Group 84"/>
              <p:cNvGrpSpPr>
                <a:grpSpLocks/>
              </p:cNvGrpSpPr>
              <p:nvPr/>
            </p:nvGrpSpPr>
            <p:grpSpPr bwMode="auto">
              <a:xfrm>
                <a:off x="2104" y="1248"/>
                <a:ext cx="394" cy="384"/>
                <a:chOff x="2104" y="1248"/>
                <a:chExt cx="394" cy="384"/>
              </a:xfrm>
            </p:grpSpPr>
            <p:sp>
              <p:nvSpPr>
                <p:cNvPr id="34111" name="Rectangle 85"/>
                <p:cNvSpPr>
                  <a:spLocks noChangeArrowheads="1"/>
                </p:cNvSpPr>
                <p:nvPr/>
              </p:nvSpPr>
              <p:spPr bwMode="auto">
                <a:xfrm>
                  <a:off x="2144" y="124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2" name="Rectangle 86"/>
                <p:cNvSpPr>
                  <a:spLocks noChangeArrowheads="1"/>
                </p:cNvSpPr>
                <p:nvPr/>
              </p:nvSpPr>
              <p:spPr bwMode="auto">
                <a:xfrm>
                  <a:off x="2104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0" name="Group 87"/>
              <p:cNvGrpSpPr>
                <a:grpSpLocks/>
              </p:cNvGrpSpPr>
              <p:nvPr/>
            </p:nvGrpSpPr>
            <p:grpSpPr bwMode="auto">
              <a:xfrm>
                <a:off x="2498" y="1248"/>
                <a:ext cx="394" cy="384"/>
                <a:chOff x="2498" y="1248"/>
                <a:chExt cx="394" cy="384"/>
              </a:xfrm>
            </p:grpSpPr>
            <p:sp>
              <p:nvSpPr>
                <p:cNvPr id="3410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38" y="124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1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98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1" name="Group 90"/>
              <p:cNvGrpSpPr>
                <a:grpSpLocks/>
              </p:cNvGrpSpPr>
              <p:nvPr/>
            </p:nvGrpSpPr>
            <p:grpSpPr bwMode="auto">
              <a:xfrm>
                <a:off x="2892" y="1248"/>
                <a:ext cx="548" cy="384"/>
                <a:chOff x="2892" y="1248"/>
                <a:chExt cx="548" cy="384"/>
              </a:xfrm>
            </p:grpSpPr>
            <p:sp>
              <p:nvSpPr>
                <p:cNvPr id="34107" name="Rectangle 91"/>
                <p:cNvSpPr>
                  <a:spLocks noChangeArrowheads="1"/>
                </p:cNvSpPr>
                <p:nvPr/>
              </p:nvSpPr>
              <p:spPr bwMode="auto">
                <a:xfrm>
                  <a:off x="2932" y="124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8" name="Rectangle 92"/>
                <p:cNvSpPr>
                  <a:spLocks noChangeArrowheads="1"/>
                </p:cNvSpPr>
                <p:nvPr/>
              </p:nvSpPr>
              <p:spPr bwMode="auto">
                <a:xfrm>
                  <a:off x="2892" y="124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2" name="Group 93"/>
              <p:cNvGrpSpPr>
                <a:grpSpLocks/>
              </p:cNvGrpSpPr>
              <p:nvPr/>
            </p:nvGrpSpPr>
            <p:grpSpPr bwMode="auto">
              <a:xfrm>
                <a:off x="3440" y="1248"/>
                <a:ext cx="701" cy="384"/>
                <a:chOff x="3440" y="1248"/>
                <a:chExt cx="701" cy="384"/>
              </a:xfrm>
            </p:grpSpPr>
            <p:sp>
              <p:nvSpPr>
                <p:cNvPr id="34105" name="Rectangle 94"/>
                <p:cNvSpPr>
                  <a:spLocks noChangeArrowheads="1"/>
                </p:cNvSpPr>
                <p:nvPr/>
              </p:nvSpPr>
              <p:spPr bwMode="auto">
                <a:xfrm>
                  <a:off x="3480" y="124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40" y="124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3" name="Group 96"/>
              <p:cNvGrpSpPr>
                <a:grpSpLocks/>
              </p:cNvGrpSpPr>
              <p:nvPr/>
            </p:nvGrpSpPr>
            <p:grpSpPr bwMode="auto">
              <a:xfrm>
                <a:off x="576" y="1632"/>
                <a:ext cx="576" cy="384"/>
                <a:chOff x="576" y="1632"/>
                <a:chExt cx="576" cy="384"/>
              </a:xfrm>
            </p:grpSpPr>
            <p:sp>
              <p:nvSpPr>
                <p:cNvPr id="34103" name="Rectangle 97"/>
                <p:cNvSpPr>
                  <a:spLocks noChangeArrowheads="1"/>
                </p:cNvSpPr>
                <p:nvPr/>
              </p:nvSpPr>
              <p:spPr bwMode="auto">
                <a:xfrm>
                  <a:off x="616" y="163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CPLX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4" name="Rectangle 98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4" name="Group 99"/>
              <p:cNvGrpSpPr>
                <a:grpSpLocks/>
              </p:cNvGrpSpPr>
              <p:nvPr/>
            </p:nvGrpSpPr>
            <p:grpSpPr bwMode="auto">
              <a:xfrm>
                <a:off x="1152" y="1632"/>
                <a:ext cx="512" cy="384"/>
                <a:chOff x="1152" y="1632"/>
                <a:chExt cx="512" cy="384"/>
              </a:xfrm>
            </p:grpSpPr>
            <p:sp>
              <p:nvSpPr>
                <p:cNvPr id="34101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92" y="163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52" y="163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5" name="Group 102"/>
              <p:cNvGrpSpPr>
                <a:grpSpLocks/>
              </p:cNvGrpSpPr>
              <p:nvPr/>
            </p:nvGrpSpPr>
            <p:grpSpPr bwMode="auto">
              <a:xfrm>
                <a:off x="1664" y="1632"/>
                <a:ext cx="440" cy="384"/>
                <a:chOff x="1664" y="1632"/>
                <a:chExt cx="440" cy="384"/>
              </a:xfrm>
            </p:grpSpPr>
            <p:sp>
              <p:nvSpPr>
                <p:cNvPr id="3409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04" y="163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10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64" y="163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6" name="Group 105"/>
              <p:cNvGrpSpPr>
                <a:grpSpLocks/>
              </p:cNvGrpSpPr>
              <p:nvPr/>
            </p:nvGrpSpPr>
            <p:grpSpPr bwMode="auto">
              <a:xfrm>
                <a:off x="2104" y="1632"/>
                <a:ext cx="394" cy="384"/>
                <a:chOff x="2104" y="1632"/>
                <a:chExt cx="394" cy="384"/>
              </a:xfrm>
            </p:grpSpPr>
            <p:sp>
              <p:nvSpPr>
                <p:cNvPr id="3409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44" y="163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8" name="Rectangle 107"/>
                <p:cNvSpPr>
                  <a:spLocks noChangeArrowheads="1"/>
                </p:cNvSpPr>
                <p:nvPr/>
              </p:nvSpPr>
              <p:spPr bwMode="auto">
                <a:xfrm>
                  <a:off x="2104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7" name="Group 108"/>
              <p:cNvGrpSpPr>
                <a:grpSpLocks/>
              </p:cNvGrpSpPr>
              <p:nvPr/>
            </p:nvGrpSpPr>
            <p:grpSpPr bwMode="auto">
              <a:xfrm>
                <a:off x="2498" y="1632"/>
                <a:ext cx="394" cy="384"/>
                <a:chOff x="2498" y="1632"/>
                <a:chExt cx="394" cy="384"/>
              </a:xfrm>
            </p:grpSpPr>
            <p:sp>
              <p:nvSpPr>
                <p:cNvPr id="3409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38" y="163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98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8" name="Group 111"/>
              <p:cNvGrpSpPr>
                <a:grpSpLocks/>
              </p:cNvGrpSpPr>
              <p:nvPr/>
            </p:nvGrpSpPr>
            <p:grpSpPr bwMode="auto">
              <a:xfrm>
                <a:off x="2892" y="1632"/>
                <a:ext cx="548" cy="384"/>
                <a:chOff x="2892" y="1632"/>
                <a:chExt cx="548" cy="384"/>
              </a:xfrm>
            </p:grpSpPr>
            <p:sp>
              <p:nvSpPr>
                <p:cNvPr id="3409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32" y="163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4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92" y="163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899" name="Group 114"/>
              <p:cNvGrpSpPr>
                <a:grpSpLocks/>
              </p:cNvGrpSpPr>
              <p:nvPr/>
            </p:nvGrpSpPr>
            <p:grpSpPr bwMode="auto">
              <a:xfrm>
                <a:off x="3440" y="1632"/>
                <a:ext cx="701" cy="384"/>
                <a:chOff x="3440" y="1632"/>
                <a:chExt cx="701" cy="384"/>
              </a:xfrm>
            </p:grpSpPr>
            <p:sp>
              <p:nvSpPr>
                <p:cNvPr id="3409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80" y="163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40" y="163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0" name="Group 117"/>
              <p:cNvGrpSpPr>
                <a:grpSpLocks/>
              </p:cNvGrpSpPr>
              <p:nvPr/>
            </p:nvGrpSpPr>
            <p:grpSpPr bwMode="auto">
              <a:xfrm>
                <a:off x="0" y="2016"/>
                <a:ext cx="609" cy="1536"/>
                <a:chOff x="0" y="2016"/>
                <a:chExt cx="609" cy="1536"/>
              </a:xfrm>
            </p:grpSpPr>
            <p:sp>
              <p:nvSpPr>
                <p:cNvPr id="34089" name="Rectangle 118"/>
                <p:cNvSpPr>
                  <a:spLocks noChangeArrowheads="1"/>
                </p:cNvSpPr>
                <p:nvPr/>
              </p:nvSpPr>
              <p:spPr bwMode="auto">
                <a:xfrm>
                  <a:off x="40" y="2016"/>
                  <a:ext cx="569" cy="15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H/W 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제약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90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76" cy="15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1" name="Group 120"/>
              <p:cNvGrpSpPr>
                <a:grpSpLocks/>
              </p:cNvGrpSpPr>
              <p:nvPr/>
            </p:nvGrpSpPr>
            <p:grpSpPr bwMode="auto">
              <a:xfrm>
                <a:off x="576" y="2016"/>
                <a:ext cx="576" cy="384"/>
                <a:chOff x="576" y="2016"/>
                <a:chExt cx="576" cy="384"/>
              </a:xfrm>
            </p:grpSpPr>
            <p:sp>
              <p:nvSpPr>
                <p:cNvPr id="34087" name="Rectangle 121"/>
                <p:cNvSpPr>
                  <a:spLocks noChangeArrowheads="1"/>
                </p:cNvSpPr>
                <p:nvPr/>
              </p:nvSpPr>
              <p:spPr bwMode="auto">
                <a:xfrm>
                  <a:off x="616" y="2016"/>
                  <a:ext cx="496" cy="38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TIME 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8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2" name="Group 123"/>
              <p:cNvGrpSpPr>
                <a:grpSpLocks/>
              </p:cNvGrpSpPr>
              <p:nvPr/>
            </p:nvGrpSpPr>
            <p:grpSpPr bwMode="auto">
              <a:xfrm>
                <a:off x="1152" y="2016"/>
                <a:ext cx="512" cy="384"/>
                <a:chOff x="1152" y="2016"/>
                <a:chExt cx="512" cy="384"/>
              </a:xfrm>
            </p:grpSpPr>
            <p:sp>
              <p:nvSpPr>
                <p:cNvPr id="34085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92" y="201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6" name="Rectangle 125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3" name="Group 126"/>
              <p:cNvGrpSpPr>
                <a:grpSpLocks/>
              </p:cNvGrpSpPr>
              <p:nvPr/>
            </p:nvGrpSpPr>
            <p:grpSpPr bwMode="auto">
              <a:xfrm>
                <a:off x="1664" y="2016"/>
                <a:ext cx="440" cy="384"/>
                <a:chOff x="1664" y="2016"/>
                <a:chExt cx="440" cy="384"/>
              </a:xfrm>
            </p:grpSpPr>
            <p:sp>
              <p:nvSpPr>
                <p:cNvPr id="340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04" y="201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664" y="201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4" name="Group 129"/>
              <p:cNvGrpSpPr>
                <a:grpSpLocks/>
              </p:cNvGrpSpPr>
              <p:nvPr/>
            </p:nvGrpSpPr>
            <p:grpSpPr bwMode="auto">
              <a:xfrm>
                <a:off x="2104" y="2016"/>
                <a:ext cx="394" cy="384"/>
                <a:chOff x="2104" y="2016"/>
                <a:chExt cx="394" cy="384"/>
              </a:xfrm>
            </p:grpSpPr>
            <p:sp>
              <p:nvSpPr>
                <p:cNvPr id="34081" name="Rectangle 130"/>
                <p:cNvSpPr>
                  <a:spLocks noChangeArrowheads="1"/>
                </p:cNvSpPr>
                <p:nvPr/>
              </p:nvSpPr>
              <p:spPr bwMode="auto">
                <a:xfrm>
                  <a:off x="2144" y="201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2" name="Rectangle 131"/>
                <p:cNvSpPr>
                  <a:spLocks noChangeArrowheads="1"/>
                </p:cNvSpPr>
                <p:nvPr/>
              </p:nvSpPr>
              <p:spPr bwMode="auto">
                <a:xfrm>
                  <a:off x="2104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5" name="Group 132"/>
              <p:cNvGrpSpPr>
                <a:grpSpLocks/>
              </p:cNvGrpSpPr>
              <p:nvPr/>
            </p:nvGrpSpPr>
            <p:grpSpPr bwMode="auto">
              <a:xfrm>
                <a:off x="2498" y="2016"/>
                <a:ext cx="394" cy="384"/>
                <a:chOff x="2498" y="2016"/>
                <a:chExt cx="394" cy="384"/>
              </a:xfrm>
            </p:grpSpPr>
            <p:sp>
              <p:nvSpPr>
                <p:cNvPr id="340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538" y="201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8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98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6" name="Group 135"/>
              <p:cNvGrpSpPr>
                <a:grpSpLocks/>
              </p:cNvGrpSpPr>
              <p:nvPr/>
            </p:nvGrpSpPr>
            <p:grpSpPr bwMode="auto">
              <a:xfrm>
                <a:off x="2892" y="2016"/>
                <a:ext cx="548" cy="384"/>
                <a:chOff x="2892" y="2016"/>
                <a:chExt cx="548" cy="384"/>
              </a:xfrm>
            </p:grpSpPr>
            <p:sp>
              <p:nvSpPr>
                <p:cNvPr id="34077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32" y="201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8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92" y="201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7" name="Group 138"/>
              <p:cNvGrpSpPr>
                <a:grpSpLocks/>
              </p:cNvGrpSpPr>
              <p:nvPr/>
            </p:nvGrpSpPr>
            <p:grpSpPr bwMode="auto">
              <a:xfrm>
                <a:off x="3440" y="2016"/>
                <a:ext cx="701" cy="384"/>
                <a:chOff x="3440" y="2016"/>
                <a:chExt cx="701" cy="384"/>
              </a:xfrm>
            </p:grpSpPr>
            <p:sp>
              <p:nvSpPr>
                <p:cNvPr id="3407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480" y="201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6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40" y="201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8" name="Group 141"/>
              <p:cNvGrpSpPr>
                <a:grpSpLocks/>
              </p:cNvGrpSpPr>
              <p:nvPr/>
            </p:nvGrpSpPr>
            <p:grpSpPr bwMode="auto">
              <a:xfrm>
                <a:off x="576" y="2400"/>
                <a:ext cx="576" cy="384"/>
                <a:chOff x="576" y="2400"/>
                <a:chExt cx="576" cy="384"/>
              </a:xfrm>
            </p:grpSpPr>
            <p:sp>
              <p:nvSpPr>
                <p:cNvPr id="34073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6" y="240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STOR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4" name="Rectangle 143"/>
                <p:cNvSpPr>
                  <a:spLocks noChangeArrowheads="1"/>
                </p:cNvSpPr>
                <p:nvPr/>
              </p:nvSpPr>
              <p:spPr bwMode="auto">
                <a:xfrm>
                  <a:off x="576" y="240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09" name="Group 144"/>
              <p:cNvGrpSpPr>
                <a:grpSpLocks/>
              </p:cNvGrpSpPr>
              <p:nvPr/>
            </p:nvGrpSpPr>
            <p:grpSpPr bwMode="auto">
              <a:xfrm>
                <a:off x="1152" y="2400"/>
                <a:ext cx="512" cy="384"/>
                <a:chOff x="1152" y="2400"/>
                <a:chExt cx="512" cy="384"/>
              </a:xfrm>
            </p:grpSpPr>
            <p:sp>
              <p:nvSpPr>
                <p:cNvPr id="3407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92" y="240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0" name="Group 147"/>
              <p:cNvGrpSpPr>
                <a:grpSpLocks/>
              </p:cNvGrpSpPr>
              <p:nvPr/>
            </p:nvGrpSpPr>
            <p:grpSpPr bwMode="auto">
              <a:xfrm>
                <a:off x="1664" y="2400"/>
                <a:ext cx="440" cy="384"/>
                <a:chOff x="1664" y="2400"/>
                <a:chExt cx="440" cy="384"/>
              </a:xfrm>
            </p:grpSpPr>
            <p:sp>
              <p:nvSpPr>
                <p:cNvPr id="34069" name="Rectangle 148"/>
                <p:cNvSpPr>
                  <a:spLocks noChangeArrowheads="1"/>
                </p:cNvSpPr>
                <p:nvPr/>
              </p:nvSpPr>
              <p:spPr bwMode="auto">
                <a:xfrm>
                  <a:off x="1704" y="240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7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664" y="240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1" name="Group 150"/>
              <p:cNvGrpSpPr>
                <a:grpSpLocks/>
              </p:cNvGrpSpPr>
              <p:nvPr/>
            </p:nvGrpSpPr>
            <p:grpSpPr bwMode="auto">
              <a:xfrm>
                <a:off x="2104" y="2400"/>
                <a:ext cx="394" cy="384"/>
                <a:chOff x="2104" y="2400"/>
                <a:chExt cx="394" cy="384"/>
              </a:xfrm>
            </p:grpSpPr>
            <p:sp>
              <p:nvSpPr>
                <p:cNvPr id="34067" name="Rectangle 151"/>
                <p:cNvSpPr>
                  <a:spLocks noChangeArrowheads="1"/>
                </p:cNvSpPr>
                <p:nvPr/>
              </p:nvSpPr>
              <p:spPr bwMode="auto">
                <a:xfrm>
                  <a:off x="2144" y="240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104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2" name="Group 153"/>
              <p:cNvGrpSpPr>
                <a:grpSpLocks/>
              </p:cNvGrpSpPr>
              <p:nvPr/>
            </p:nvGrpSpPr>
            <p:grpSpPr bwMode="auto">
              <a:xfrm>
                <a:off x="2498" y="2400"/>
                <a:ext cx="394" cy="384"/>
                <a:chOff x="2498" y="2400"/>
                <a:chExt cx="394" cy="384"/>
              </a:xfrm>
            </p:grpSpPr>
            <p:sp>
              <p:nvSpPr>
                <p:cNvPr id="3406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38" y="240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8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3" name="Group 156"/>
              <p:cNvGrpSpPr>
                <a:grpSpLocks/>
              </p:cNvGrpSpPr>
              <p:nvPr/>
            </p:nvGrpSpPr>
            <p:grpSpPr bwMode="auto">
              <a:xfrm>
                <a:off x="2892" y="2400"/>
                <a:ext cx="548" cy="384"/>
                <a:chOff x="2892" y="2400"/>
                <a:chExt cx="548" cy="384"/>
              </a:xfrm>
            </p:grpSpPr>
            <p:sp>
              <p:nvSpPr>
                <p:cNvPr id="3406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932" y="240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892" y="240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4" name="Group 159"/>
              <p:cNvGrpSpPr>
                <a:grpSpLocks/>
              </p:cNvGrpSpPr>
              <p:nvPr/>
            </p:nvGrpSpPr>
            <p:grpSpPr bwMode="auto">
              <a:xfrm>
                <a:off x="3440" y="2400"/>
                <a:ext cx="701" cy="384"/>
                <a:chOff x="3440" y="2400"/>
                <a:chExt cx="701" cy="384"/>
              </a:xfrm>
            </p:grpSpPr>
            <p:sp>
              <p:nvSpPr>
                <p:cNvPr id="3406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480" y="240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1.56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440" y="240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5" name="Group 162"/>
              <p:cNvGrpSpPr>
                <a:grpSpLocks/>
              </p:cNvGrpSpPr>
              <p:nvPr/>
            </p:nvGrpSpPr>
            <p:grpSpPr bwMode="auto">
              <a:xfrm>
                <a:off x="576" y="2784"/>
                <a:ext cx="576" cy="384"/>
                <a:chOff x="576" y="2784"/>
                <a:chExt cx="576" cy="384"/>
              </a:xfrm>
            </p:grpSpPr>
            <p:sp>
              <p:nvSpPr>
                <p:cNvPr id="34059" name="Rectangle 163"/>
                <p:cNvSpPr>
                  <a:spLocks noChangeArrowheads="1"/>
                </p:cNvSpPr>
                <p:nvPr/>
              </p:nvSpPr>
              <p:spPr bwMode="auto">
                <a:xfrm>
                  <a:off x="616" y="278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VIRT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60" name="Rectangle 164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916" name="Group 165"/>
              <p:cNvGrpSpPr>
                <a:grpSpLocks/>
              </p:cNvGrpSpPr>
              <p:nvPr/>
            </p:nvGrpSpPr>
            <p:grpSpPr bwMode="auto">
              <a:xfrm>
                <a:off x="1152" y="2784"/>
                <a:ext cx="512" cy="384"/>
                <a:chOff x="1152" y="2784"/>
                <a:chExt cx="512" cy="384"/>
              </a:xfrm>
            </p:grpSpPr>
            <p:sp>
              <p:nvSpPr>
                <p:cNvPr id="34057" name="Rectangle 166"/>
                <p:cNvSpPr>
                  <a:spLocks noChangeArrowheads="1"/>
                </p:cNvSpPr>
                <p:nvPr/>
              </p:nvSpPr>
              <p:spPr bwMode="auto">
                <a:xfrm>
                  <a:off x="1192" y="278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152" y="278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36" name="Group 168"/>
              <p:cNvGrpSpPr>
                <a:grpSpLocks/>
              </p:cNvGrpSpPr>
              <p:nvPr/>
            </p:nvGrpSpPr>
            <p:grpSpPr bwMode="auto">
              <a:xfrm>
                <a:off x="1664" y="2784"/>
                <a:ext cx="440" cy="384"/>
                <a:chOff x="1664" y="2784"/>
                <a:chExt cx="440" cy="384"/>
              </a:xfrm>
            </p:grpSpPr>
            <p:sp>
              <p:nvSpPr>
                <p:cNvPr id="3405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704" y="278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6" name="Rectangle 170"/>
                <p:cNvSpPr>
                  <a:spLocks noChangeArrowheads="1"/>
                </p:cNvSpPr>
                <p:nvPr/>
              </p:nvSpPr>
              <p:spPr bwMode="auto">
                <a:xfrm>
                  <a:off x="1664" y="278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0" name="Group 171"/>
              <p:cNvGrpSpPr>
                <a:grpSpLocks/>
              </p:cNvGrpSpPr>
              <p:nvPr/>
            </p:nvGrpSpPr>
            <p:grpSpPr bwMode="auto">
              <a:xfrm>
                <a:off x="2104" y="2784"/>
                <a:ext cx="394" cy="384"/>
                <a:chOff x="2104" y="2784"/>
                <a:chExt cx="394" cy="384"/>
              </a:xfrm>
            </p:grpSpPr>
            <p:sp>
              <p:nvSpPr>
                <p:cNvPr id="34053" name="Rectangle 172"/>
                <p:cNvSpPr>
                  <a:spLocks noChangeArrowheads="1"/>
                </p:cNvSpPr>
                <p:nvPr/>
              </p:nvSpPr>
              <p:spPr bwMode="auto">
                <a:xfrm>
                  <a:off x="2144" y="278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4" name="Rectangle 173"/>
                <p:cNvSpPr>
                  <a:spLocks noChangeArrowheads="1"/>
                </p:cNvSpPr>
                <p:nvPr/>
              </p:nvSpPr>
              <p:spPr bwMode="auto">
                <a:xfrm>
                  <a:off x="2104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4" name="Group 174"/>
              <p:cNvGrpSpPr>
                <a:grpSpLocks/>
              </p:cNvGrpSpPr>
              <p:nvPr/>
            </p:nvGrpSpPr>
            <p:grpSpPr bwMode="auto">
              <a:xfrm>
                <a:off x="2498" y="2784"/>
                <a:ext cx="394" cy="384"/>
                <a:chOff x="2498" y="2784"/>
                <a:chExt cx="394" cy="384"/>
              </a:xfrm>
            </p:grpSpPr>
            <p:sp>
              <p:nvSpPr>
                <p:cNvPr id="3405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38" y="278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8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48" name="Group 177"/>
              <p:cNvGrpSpPr>
                <a:grpSpLocks/>
              </p:cNvGrpSpPr>
              <p:nvPr/>
            </p:nvGrpSpPr>
            <p:grpSpPr bwMode="auto">
              <a:xfrm>
                <a:off x="2892" y="2784"/>
                <a:ext cx="548" cy="384"/>
                <a:chOff x="2892" y="2784"/>
                <a:chExt cx="548" cy="384"/>
              </a:xfrm>
            </p:grpSpPr>
            <p:sp>
              <p:nvSpPr>
                <p:cNvPr id="3404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932" y="278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50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92" y="278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52" name="Group 180"/>
              <p:cNvGrpSpPr>
                <a:grpSpLocks/>
              </p:cNvGrpSpPr>
              <p:nvPr/>
            </p:nvGrpSpPr>
            <p:grpSpPr bwMode="auto">
              <a:xfrm>
                <a:off x="3440" y="2784"/>
                <a:ext cx="701" cy="384"/>
                <a:chOff x="3440" y="2784"/>
                <a:chExt cx="701" cy="384"/>
              </a:xfrm>
            </p:grpSpPr>
            <p:sp>
              <p:nvSpPr>
                <p:cNvPr id="34047" name="Rectangle 181"/>
                <p:cNvSpPr>
                  <a:spLocks noChangeArrowheads="1"/>
                </p:cNvSpPr>
                <p:nvPr/>
              </p:nvSpPr>
              <p:spPr bwMode="auto">
                <a:xfrm>
                  <a:off x="3480" y="278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440" y="278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56" name="Group 183"/>
              <p:cNvGrpSpPr>
                <a:grpSpLocks/>
              </p:cNvGrpSpPr>
              <p:nvPr/>
            </p:nvGrpSpPr>
            <p:grpSpPr bwMode="auto">
              <a:xfrm>
                <a:off x="576" y="3168"/>
                <a:ext cx="576" cy="384"/>
                <a:chOff x="576" y="3168"/>
                <a:chExt cx="576" cy="384"/>
              </a:xfrm>
            </p:grpSpPr>
            <p:sp>
              <p:nvSpPr>
                <p:cNvPr id="34045" name="Rectangle 184"/>
                <p:cNvSpPr>
                  <a:spLocks noChangeArrowheads="1"/>
                </p:cNvSpPr>
                <p:nvPr/>
              </p:nvSpPr>
              <p:spPr bwMode="auto">
                <a:xfrm>
                  <a:off x="616" y="316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TURN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6" name="Rectangle 185"/>
                <p:cNvSpPr>
                  <a:spLocks noChangeArrowheads="1"/>
                </p:cNvSpPr>
                <p:nvPr/>
              </p:nvSpPr>
              <p:spPr bwMode="auto">
                <a:xfrm>
                  <a:off x="576" y="316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0" name="Group 186"/>
              <p:cNvGrpSpPr>
                <a:grpSpLocks/>
              </p:cNvGrpSpPr>
              <p:nvPr/>
            </p:nvGrpSpPr>
            <p:grpSpPr bwMode="auto">
              <a:xfrm>
                <a:off x="1152" y="3168"/>
                <a:ext cx="512" cy="384"/>
                <a:chOff x="1152" y="3168"/>
                <a:chExt cx="512" cy="384"/>
              </a:xfrm>
            </p:grpSpPr>
            <p:sp>
              <p:nvSpPr>
                <p:cNvPr id="340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192" y="316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4" name="Group 189"/>
              <p:cNvGrpSpPr>
                <a:grpSpLocks/>
              </p:cNvGrpSpPr>
              <p:nvPr/>
            </p:nvGrpSpPr>
            <p:grpSpPr bwMode="auto">
              <a:xfrm>
                <a:off x="1664" y="3168"/>
                <a:ext cx="440" cy="384"/>
                <a:chOff x="1664" y="3168"/>
                <a:chExt cx="440" cy="384"/>
              </a:xfrm>
            </p:grpSpPr>
            <p:sp>
              <p:nvSpPr>
                <p:cNvPr id="34041" name="Rectangle 190"/>
                <p:cNvSpPr>
                  <a:spLocks noChangeArrowheads="1"/>
                </p:cNvSpPr>
                <p:nvPr/>
              </p:nvSpPr>
              <p:spPr bwMode="auto">
                <a:xfrm>
                  <a:off x="1704" y="316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2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64" y="316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68" name="Group 192"/>
              <p:cNvGrpSpPr>
                <a:grpSpLocks/>
              </p:cNvGrpSpPr>
              <p:nvPr/>
            </p:nvGrpSpPr>
            <p:grpSpPr bwMode="auto">
              <a:xfrm>
                <a:off x="2104" y="3168"/>
                <a:ext cx="394" cy="384"/>
                <a:chOff x="2104" y="3168"/>
                <a:chExt cx="394" cy="384"/>
              </a:xfrm>
            </p:grpSpPr>
            <p:sp>
              <p:nvSpPr>
                <p:cNvPr id="34039" name="Rectangle 193"/>
                <p:cNvSpPr>
                  <a:spLocks noChangeArrowheads="1"/>
                </p:cNvSpPr>
                <p:nvPr/>
              </p:nvSpPr>
              <p:spPr bwMode="auto">
                <a:xfrm>
                  <a:off x="2144" y="316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40" name="Rectangle 194"/>
                <p:cNvSpPr>
                  <a:spLocks noChangeArrowheads="1"/>
                </p:cNvSpPr>
                <p:nvPr/>
              </p:nvSpPr>
              <p:spPr bwMode="auto">
                <a:xfrm>
                  <a:off x="2104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1" name="Group 195"/>
              <p:cNvGrpSpPr>
                <a:grpSpLocks/>
              </p:cNvGrpSpPr>
              <p:nvPr/>
            </p:nvGrpSpPr>
            <p:grpSpPr bwMode="auto">
              <a:xfrm>
                <a:off x="2498" y="3168"/>
                <a:ext cx="394" cy="384"/>
                <a:chOff x="2498" y="3168"/>
                <a:chExt cx="394" cy="384"/>
              </a:xfrm>
            </p:grpSpPr>
            <p:sp>
              <p:nvSpPr>
                <p:cNvPr id="34037" name="Rectangle 196"/>
                <p:cNvSpPr>
                  <a:spLocks noChangeArrowheads="1"/>
                </p:cNvSpPr>
                <p:nvPr/>
              </p:nvSpPr>
              <p:spPr bwMode="auto">
                <a:xfrm>
                  <a:off x="2538" y="316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498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2" name="Group 198"/>
              <p:cNvGrpSpPr>
                <a:grpSpLocks/>
              </p:cNvGrpSpPr>
              <p:nvPr/>
            </p:nvGrpSpPr>
            <p:grpSpPr bwMode="auto">
              <a:xfrm>
                <a:off x="2892" y="3168"/>
                <a:ext cx="548" cy="384"/>
                <a:chOff x="2892" y="3168"/>
                <a:chExt cx="548" cy="384"/>
              </a:xfrm>
            </p:grpSpPr>
            <p:sp>
              <p:nvSpPr>
                <p:cNvPr id="34035" name="Rectangle 199"/>
                <p:cNvSpPr>
                  <a:spLocks noChangeArrowheads="1"/>
                </p:cNvSpPr>
                <p:nvPr/>
              </p:nvSpPr>
              <p:spPr bwMode="auto">
                <a:xfrm>
                  <a:off x="2932" y="316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6" name="Rectangle 200"/>
                <p:cNvSpPr>
                  <a:spLocks noChangeArrowheads="1"/>
                </p:cNvSpPr>
                <p:nvPr/>
              </p:nvSpPr>
              <p:spPr bwMode="auto">
                <a:xfrm>
                  <a:off x="2892" y="316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3" name="Group 201"/>
              <p:cNvGrpSpPr>
                <a:grpSpLocks/>
              </p:cNvGrpSpPr>
              <p:nvPr/>
            </p:nvGrpSpPr>
            <p:grpSpPr bwMode="auto">
              <a:xfrm>
                <a:off x="3440" y="3168"/>
                <a:ext cx="701" cy="384"/>
                <a:chOff x="3440" y="3168"/>
                <a:chExt cx="701" cy="384"/>
              </a:xfrm>
            </p:grpSpPr>
            <p:sp>
              <p:nvSpPr>
                <p:cNvPr id="34033" name="Rectangle 202"/>
                <p:cNvSpPr>
                  <a:spLocks noChangeArrowheads="1"/>
                </p:cNvSpPr>
                <p:nvPr/>
              </p:nvSpPr>
              <p:spPr bwMode="auto">
                <a:xfrm>
                  <a:off x="3480" y="316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4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40" y="316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4" name="Group 204"/>
              <p:cNvGrpSpPr>
                <a:grpSpLocks/>
              </p:cNvGrpSpPr>
              <p:nvPr/>
            </p:nvGrpSpPr>
            <p:grpSpPr bwMode="auto">
              <a:xfrm>
                <a:off x="0" y="3552"/>
                <a:ext cx="576" cy="1920"/>
                <a:chOff x="0" y="3552"/>
                <a:chExt cx="576" cy="1920"/>
              </a:xfrm>
            </p:grpSpPr>
            <p:sp>
              <p:nvSpPr>
                <p:cNvPr id="34031" name="Rectangle 205"/>
                <p:cNvSpPr>
                  <a:spLocks noChangeArrowheads="1"/>
                </p:cNvSpPr>
                <p:nvPr/>
              </p:nvSpPr>
              <p:spPr bwMode="auto">
                <a:xfrm>
                  <a:off x="40" y="3552"/>
                  <a:ext cx="496" cy="19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개인특성 능력</a:t>
                  </a:r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/</a:t>
                  </a:r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경험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2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76" cy="19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175" name="Group 207"/>
              <p:cNvGrpSpPr>
                <a:grpSpLocks/>
              </p:cNvGrpSpPr>
              <p:nvPr/>
            </p:nvGrpSpPr>
            <p:grpSpPr bwMode="auto">
              <a:xfrm>
                <a:off x="576" y="3552"/>
                <a:ext cx="576" cy="384"/>
                <a:chOff x="576" y="3552"/>
                <a:chExt cx="576" cy="384"/>
              </a:xfrm>
            </p:grpSpPr>
            <p:sp>
              <p:nvSpPr>
                <p:cNvPr id="34029" name="Rectangle 208"/>
                <p:cNvSpPr>
                  <a:spLocks noChangeArrowheads="1"/>
                </p:cNvSpPr>
                <p:nvPr/>
              </p:nvSpPr>
              <p:spPr bwMode="auto">
                <a:xfrm>
                  <a:off x="616" y="355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ACAP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30" name="Rectangle 209"/>
                <p:cNvSpPr>
                  <a:spLocks noChangeArrowheads="1"/>
                </p:cNvSpPr>
                <p:nvPr/>
              </p:nvSpPr>
              <p:spPr bwMode="auto">
                <a:xfrm>
                  <a:off x="576" y="355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2" name="Group 210"/>
              <p:cNvGrpSpPr>
                <a:grpSpLocks/>
              </p:cNvGrpSpPr>
              <p:nvPr/>
            </p:nvGrpSpPr>
            <p:grpSpPr bwMode="auto">
              <a:xfrm>
                <a:off x="1152" y="3552"/>
                <a:ext cx="512" cy="384"/>
                <a:chOff x="1152" y="3552"/>
                <a:chExt cx="512" cy="384"/>
              </a:xfrm>
            </p:grpSpPr>
            <p:sp>
              <p:nvSpPr>
                <p:cNvPr id="34027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92" y="355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8" name="Rectangle 212"/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3" name="Group 213"/>
              <p:cNvGrpSpPr>
                <a:grpSpLocks/>
              </p:cNvGrpSpPr>
              <p:nvPr/>
            </p:nvGrpSpPr>
            <p:grpSpPr bwMode="auto">
              <a:xfrm>
                <a:off x="1664" y="3552"/>
                <a:ext cx="440" cy="384"/>
                <a:chOff x="1664" y="3552"/>
                <a:chExt cx="440" cy="384"/>
              </a:xfrm>
            </p:grpSpPr>
            <p:sp>
              <p:nvSpPr>
                <p:cNvPr id="3402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704" y="355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6" name="Rectangle 215"/>
                <p:cNvSpPr>
                  <a:spLocks noChangeArrowheads="1"/>
                </p:cNvSpPr>
                <p:nvPr/>
              </p:nvSpPr>
              <p:spPr bwMode="auto">
                <a:xfrm>
                  <a:off x="1664" y="355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4" name="Group 216"/>
              <p:cNvGrpSpPr>
                <a:grpSpLocks/>
              </p:cNvGrpSpPr>
              <p:nvPr/>
            </p:nvGrpSpPr>
            <p:grpSpPr bwMode="auto">
              <a:xfrm>
                <a:off x="2104" y="3552"/>
                <a:ext cx="394" cy="384"/>
                <a:chOff x="2104" y="3552"/>
                <a:chExt cx="394" cy="384"/>
              </a:xfrm>
            </p:grpSpPr>
            <p:sp>
              <p:nvSpPr>
                <p:cNvPr id="34023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44" y="355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4" name="Rectangle 218"/>
                <p:cNvSpPr>
                  <a:spLocks noChangeArrowheads="1"/>
                </p:cNvSpPr>
                <p:nvPr/>
              </p:nvSpPr>
              <p:spPr bwMode="auto">
                <a:xfrm>
                  <a:off x="2104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5" name="Group 219"/>
              <p:cNvGrpSpPr>
                <a:grpSpLocks/>
              </p:cNvGrpSpPr>
              <p:nvPr/>
            </p:nvGrpSpPr>
            <p:grpSpPr bwMode="auto">
              <a:xfrm>
                <a:off x="2498" y="3552"/>
                <a:ext cx="394" cy="384"/>
                <a:chOff x="2498" y="3552"/>
                <a:chExt cx="394" cy="384"/>
              </a:xfrm>
            </p:grpSpPr>
            <p:sp>
              <p:nvSpPr>
                <p:cNvPr id="34021" name="Rectangle 220"/>
                <p:cNvSpPr>
                  <a:spLocks noChangeArrowheads="1"/>
                </p:cNvSpPr>
                <p:nvPr/>
              </p:nvSpPr>
              <p:spPr bwMode="auto">
                <a:xfrm>
                  <a:off x="2538" y="355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498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6" name="Group 222"/>
              <p:cNvGrpSpPr>
                <a:grpSpLocks/>
              </p:cNvGrpSpPr>
              <p:nvPr/>
            </p:nvGrpSpPr>
            <p:grpSpPr bwMode="auto">
              <a:xfrm>
                <a:off x="2892" y="3552"/>
                <a:ext cx="548" cy="384"/>
                <a:chOff x="2892" y="3552"/>
                <a:chExt cx="548" cy="384"/>
              </a:xfrm>
            </p:grpSpPr>
            <p:sp>
              <p:nvSpPr>
                <p:cNvPr id="34019" name="Rectangle 223"/>
                <p:cNvSpPr>
                  <a:spLocks noChangeArrowheads="1"/>
                </p:cNvSpPr>
                <p:nvPr/>
              </p:nvSpPr>
              <p:spPr bwMode="auto">
                <a:xfrm>
                  <a:off x="2932" y="355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20" name="Rectangle 224"/>
                <p:cNvSpPr>
                  <a:spLocks noChangeArrowheads="1"/>
                </p:cNvSpPr>
                <p:nvPr/>
              </p:nvSpPr>
              <p:spPr bwMode="auto">
                <a:xfrm>
                  <a:off x="2892" y="355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7" name="Group 225"/>
              <p:cNvGrpSpPr>
                <a:grpSpLocks/>
              </p:cNvGrpSpPr>
              <p:nvPr/>
            </p:nvGrpSpPr>
            <p:grpSpPr bwMode="auto">
              <a:xfrm>
                <a:off x="3440" y="3552"/>
                <a:ext cx="701" cy="384"/>
                <a:chOff x="3440" y="3552"/>
                <a:chExt cx="701" cy="384"/>
              </a:xfrm>
            </p:grpSpPr>
            <p:sp>
              <p:nvSpPr>
                <p:cNvPr id="3401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480" y="355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440" y="355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8" name="Group 228"/>
              <p:cNvGrpSpPr>
                <a:grpSpLocks/>
              </p:cNvGrpSpPr>
              <p:nvPr/>
            </p:nvGrpSpPr>
            <p:grpSpPr bwMode="auto">
              <a:xfrm>
                <a:off x="576" y="3936"/>
                <a:ext cx="576" cy="384"/>
                <a:chOff x="576" y="3936"/>
                <a:chExt cx="576" cy="384"/>
              </a:xfrm>
            </p:grpSpPr>
            <p:sp>
              <p:nvSpPr>
                <p:cNvPr id="34015" name="Rectangle 229"/>
                <p:cNvSpPr>
                  <a:spLocks noChangeArrowheads="1"/>
                </p:cNvSpPr>
                <p:nvPr/>
              </p:nvSpPr>
              <p:spPr bwMode="auto">
                <a:xfrm>
                  <a:off x="616" y="3936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AEXP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6" name="Rectangle 230"/>
                <p:cNvSpPr>
                  <a:spLocks noChangeArrowheads="1"/>
                </p:cNvSpPr>
                <p:nvPr/>
              </p:nvSpPr>
              <p:spPr bwMode="auto">
                <a:xfrm>
                  <a:off x="576" y="393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9" name="Group 231"/>
              <p:cNvGrpSpPr>
                <a:grpSpLocks/>
              </p:cNvGrpSpPr>
              <p:nvPr/>
            </p:nvGrpSpPr>
            <p:grpSpPr bwMode="auto">
              <a:xfrm>
                <a:off x="1152" y="3936"/>
                <a:ext cx="512" cy="384"/>
                <a:chOff x="1152" y="3936"/>
                <a:chExt cx="512" cy="384"/>
              </a:xfrm>
            </p:grpSpPr>
            <p:sp>
              <p:nvSpPr>
                <p:cNvPr id="34013" name="Rectangle 232"/>
                <p:cNvSpPr>
                  <a:spLocks noChangeArrowheads="1"/>
                </p:cNvSpPr>
                <p:nvPr/>
              </p:nvSpPr>
              <p:spPr bwMode="auto">
                <a:xfrm>
                  <a:off x="1192" y="393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4" name="Rectangle 233"/>
                <p:cNvSpPr>
                  <a:spLocks noChangeArrowheads="1"/>
                </p:cNvSpPr>
                <p:nvPr/>
              </p:nvSpPr>
              <p:spPr bwMode="auto">
                <a:xfrm>
                  <a:off x="1152" y="393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0" name="Group 234"/>
              <p:cNvGrpSpPr>
                <a:grpSpLocks/>
              </p:cNvGrpSpPr>
              <p:nvPr/>
            </p:nvGrpSpPr>
            <p:grpSpPr bwMode="auto">
              <a:xfrm>
                <a:off x="1664" y="3936"/>
                <a:ext cx="440" cy="384"/>
                <a:chOff x="1664" y="3936"/>
                <a:chExt cx="440" cy="384"/>
              </a:xfrm>
            </p:grpSpPr>
            <p:sp>
              <p:nvSpPr>
                <p:cNvPr id="34011" name="Rectangle 235"/>
                <p:cNvSpPr>
                  <a:spLocks noChangeArrowheads="1"/>
                </p:cNvSpPr>
                <p:nvPr/>
              </p:nvSpPr>
              <p:spPr bwMode="auto">
                <a:xfrm>
                  <a:off x="1704" y="393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664" y="393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1" name="Group 237"/>
              <p:cNvGrpSpPr>
                <a:grpSpLocks/>
              </p:cNvGrpSpPr>
              <p:nvPr/>
            </p:nvGrpSpPr>
            <p:grpSpPr bwMode="auto">
              <a:xfrm>
                <a:off x="2104" y="3936"/>
                <a:ext cx="394" cy="384"/>
                <a:chOff x="2104" y="3936"/>
                <a:chExt cx="394" cy="384"/>
              </a:xfrm>
            </p:grpSpPr>
            <p:sp>
              <p:nvSpPr>
                <p:cNvPr id="3400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144" y="393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10" name="Rectangle 239"/>
                <p:cNvSpPr>
                  <a:spLocks noChangeArrowheads="1"/>
                </p:cNvSpPr>
                <p:nvPr/>
              </p:nvSpPr>
              <p:spPr bwMode="auto">
                <a:xfrm>
                  <a:off x="2104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2" name="Group 240"/>
              <p:cNvGrpSpPr>
                <a:grpSpLocks/>
              </p:cNvGrpSpPr>
              <p:nvPr/>
            </p:nvGrpSpPr>
            <p:grpSpPr bwMode="auto">
              <a:xfrm>
                <a:off x="2498" y="3936"/>
                <a:ext cx="394" cy="384"/>
                <a:chOff x="2498" y="3936"/>
                <a:chExt cx="394" cy="384"/>
              </a:xfrm>
            </p:grpSpPr>
            <p:sp>
              <p:nvSpPr>
                <p:cNvPr id="34007" name="Rectangle 241"/>
                <p:cNvSpPr>
                  <a:spLocks noChangeArrowheads="1"/>
                </p:cNvSpPr>
                <p:nvPr/>
              </p:nvSpPr>
              <p:spPr bwMode="auto">
                <a:xfrm>
                  <a:off x="2538" y="393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98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3" name="Group 243"/>
              <p:cNvGrpSpPr>
                <a:grpSpLocks/>
              </p:cNvGrpSpPr>
              <p:nvPr/>
            </p:nvGrpSpPr>
            <p:grpSpPr bwMode="auto">
              <a:xfrm>
                <a:off x="2892" y="3936"/>
                <a:ext cx="548" cy="384"/>
                <a:chOff x="2892" y="3936"/>
                <a:chExt cx="548" cy="384"/>
              </a:xfrm>
            </p:grpSpPr>
            <p:sp>
              <p:nvSpPr>
                <p:cNvPr id="34005" name="Rectangle 244"/>
                <p:cNvSpPr>
                  <a:spLocks noChangeArrowheads="1"/>
                </p:cNvSpPr>
                <p:nvPr/>
              </p:nvSpPr>
              <p:spPr bwMode="auto">
                <a:xfrm>
                  <a:off x="2932" y="393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6" name="Rectangle 245"/>
                <p:cNvSpPr>
                  <a:spLocks noChangeArrowheads="1"/>
                </p:cNvSpPr>
                <p:nvPr/>
              </p:nvSpPr>
              <p:spPr bwMode="auto">
                <a:xfrm>
                  <a:off x="2892" y="393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4" name="Group 246"/>
              <p:cNvGrpSpPr>
                <a:grpSpLocks/>
              </p:cNvGrpSpPr>
              <p:nvPr/>
            </p:nvGrpSpPr>
            <p:grpSpPr bwMode="auto">
              <a:xfrm>
                <a:off x="3440" y="3936"/>
                <a:ext cx="701" cy="384"/>
                <a:chOff x="3440" y="3936"/>
                <a:chExt cx="701" cy="384"/>
              </a:xfrm>
            </p:grpSpPr>
            <p:sp>
              <p:nvSpPr>
                <p:cNvPr id="34003" name="Rectangle 247"/>
                <p:cNvSpPr>
                  <a:spLocks noChangeArrowheads="1"/>
                </p:cNvSpPr>
                <p:nvPr/>
              </p:nvSpPr>
              <p:spPr bwMode="auto">
                <a:xfrm>
                  <a:off x="3480" y="393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4" name="Rectangle 248"/>
                <p:cNvSpPr>
                  <a:spLocks noChangeArrowheads="1"/>
                </p:cNvSpPr>
                <p:nvPr/>
              </p:nvSpPr>
              <p:spPr bwMode="auto">
                <a:xfrm>
                  <a:off x="3440" y="393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5" name="Group 249"/>
              <p:cNvGrpSpPr>
                <a:grpSpLocks/>
              </p:cNvGrpSpPr>
              <p:nvPr/>
            </p:nvGrpSpPr>
            <p:grpSpPr bwMode="auto">
              <a:xfrm>
                <a:off x="576" y="4320"/>
                <a:ext cx="576" cy="384"/>
                <a:chOff x="576" y="4320"/>
                <a:chExt cx="576" cy="384"/>
              </a:xfrm>
            </p:grpSpPr>
            <p:sp>
              <p:nvSpPr>
                <p:cNvPr id="34001" name="Rectangle 250"/>
                <p:cNvSpPr>
                  <a:spLocks noChangeArrowheads="1"/>
                </p:cNvSpPr>
                <p:nvPr/>
              </p:nvSpPr>
              <p:spPr bwMode="auto">
                <a:xfrm>
                  <a:off x="616" y="432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PCAP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2" name="Rectangle 251"/>
                <p:cNvSpPr>
                  <a:spLocks noChangeArrowheads="1"/>
                </p:cNvSpPr>
                <p:nvPr/>
              </p:nvSpPr>
              <p:spPr bwMode="auto">
                <a:xfrm>
                  <a:off x="576" y="432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6" name="Group 252"/>
              <p:cNvGrpSpPr>
                <a:grpSpLocks/>
              </p:cNvGrpSpPr>
              <p:nvPr/>
            </p:nvGrpSpPr>
            <p:grpSpPr bwMode="auto">
              <a:xfrm>
                <a:off x="1152" y="4320"/>
                <a:ext cx="512" cy="384"/>
                <a:chOff x="1152" y="4320"/>
                <a:chExt cx="512" cy="384"/>
              </a:xfrm>
            </p:grpSpPr>
            <p:sp>
              <p:nvSpPr>
                <p:cNvPr id="3399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92" y="432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400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152" y="432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7" name="Group 255"/>
              <p:cNvGrpSpPr>
                <a:grpSpLocks/>
              </p:cNvGrpSpPr>
              <p:nvPr/>
            </p:nvGrpSpPr>
            <p:grpSpPr bwMode="auto">
              <a:xfrm>
                <a:off x="1664" y="4320"/>
                <a:ext cx="440" cy="384"/>
                <a:chOff x="1664" y="4320"/>
                <a:chExt cx="440" cy="384"/>
              </a:xfrm>
            </p:grpSpPr>
            <p:sp>
              <p:nvSpPr>
                <p:cNvPr id="3399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704" y="432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64" y="432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8" name="Group 258"/>
              <p:cNvGrpSpPr>
                <a:grpSpLocks/>
              </p:cNvGrpSpPr>
              <p:nvPr/>
            </p:nvGrpSpPr>
            <p:grpSpPr bwMode="auto">
              <a:xfrm>
                <a:off x="2104" y="4320"/>
                <a:ext cx="394" cy="384"/>
                <a:chOff x="2104" y="4320"/>
                <a:chExt cx="394" cy="384"/>
              </a:xfrm>
            </p:grpSpPr>
            <p:sp>
              <p:nvSpPr>
                <p:cNvPr id="3399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144" y="432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6" name="Rectangle 260"/>
                <p:cNvSpPr>
                  <a:spLocks noChangeArrowheads="1"/>
                </p:cNvSpPr>
                <p:nvPr/>
              </p:nvSpPr>
              <p:spPr bwMode="auto">
                <a:xfrm>
                  <a:off x="2104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9" name="Group 261"/>
              <p:cNvGrpSpPr>
                <a:grpSpLocks/>
              </p:cNvGrpSpPr>
              <p:nvPr/>
            </p:nvGrpSpPr>
            <p:grpSpPr bwMode="auto">
              <a:xfrm>
                <a:off x="2498" y="4320"/>
                <a:ext cx="394" cy="384"/>
                <a:chOff x="2498" y="4320"/>
                <a:chExt cx="394" cy="384"/>
              </a:xfrm>
            </p:grpSpPr>
            <p:sp>
              <p:nvSpPr>
                <p:cNvPr id="33993" name="Rectangle 262"/>
                <p:cNvSpPr>
                  <a:spLocks noChangeArrowheads="1"/>
                </p:cNvSpPr>
                <p:nvPr/>
              </p:nvSpPr>
              <p:spPr bwMode="auto">
                <a:xfrm>
                  <a:off x="2538" y="432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4" name="Rectangle 263"/>
                <p:cNvSpPr>
                  <a:spLocks noChangeArrowheads="1"/>
                </p:cNvSpPr>
                <p:nvPr/>
              </p:nvSpPr>
              <p:spPr bwMode="auto">
                <a:xfrm>
                  <a:off x="2498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0" name="Group 264"/>
              <p:cNvGrpSpPr>
                <a:grpSpLocks/>
              </p:cNvGrpSpPr>
              <p:nvPr/>
            </p:nvGrpSpPr>
            <p:grpSpPr bwMode="auto">
              <a:xfrm>
                <a:off x="2892" y="4320"/>
                <a:ext cx="548" cy="384"/>
                <a:chOff x="2892" y="4320"/>
                <a:chExt cx="548" cy="384"/>
              </a:xfrm>
            </p:grpSpPr>
            <p:sp>
              <p:nvSpPr>
                <p:cNvPr id="33991" name="Rectangle 265"/>
                <p:cNvSpPr>
                  <a:spLocks noChangeArrowheads="1"/>
                </p:cNvSpPr>
                <p:nvPr/>
              </p:nvSpPr>
              <p:spPr bwMode="auto">
                <a:xfrm>
                  <a:off x="2932" y="432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2" name="Rectangle 266"/>
                <p:cNvSpPr>
                  <a:spLocks noChangeArrowheads="1"/>
                </p:cNvSpPr>
                <p:nvPr/>
              </p:nvSpPr>
              <p:spPr bwMode="auto">
                <a:xfrm>
                  <a:off x="2892" y="432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1" name="Group 267"/>
              <p:cNvGrpSpPr>
                <a:grpSpLocks/>
              </p:cNvGrpSpPr>
              <p:nvPr/>
            </p:nvGrpSpPr>
            <p:grpSpPr bwMode="auto">
              <a:xfrm>
                <a:off x="3440" y="4320"/>
                <a:ext cx="701" cy="384"/>
                <a:chOff x="3440" y="4320"/>
                <a:chExt cx="701" cy="384"/>
              </a:xfrm>
            </p:grpSpPr>
            <p:sp>
              <p:nvSpPr>
                <p:cNvPr id="33989" name="Rectangle 268"/>
                <p:cNvSpPr>
                  <a:spLocks noChangeArrowheads="1"/>
                </p:cNvSpPr>
                <p:nvPr/>
              </p:nvSpPr>
              <p:spPr bwMode="auto">
                <a:xfrm>
                  <a:off x="3480" y="432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90" name="Rectangle 269"/>
                <p:cNvSpPr>
                  <a:spLocks noChangeArrowheads="1"/>
                </p:cNvSpPr>
                <p:nvPr/>
              </p:nvSpPr>
              <p:spPr bwMode="auto">
                <a:xfrm>
                  <a:off x="3440" y="432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2" name="Group 270"/>
              <p:cNvGrpSpPr>
                <a:grpSpLocks/>
              </p:cNvGrpSpPr>
              <p:nvPr/>
            </p:nvGrpSpPr>
            <p:grpSpPr bwMode="auto">
              <a:xfrm>
                <a:off x="576" y="4704"/>
                <a:ext cx="576" cy="384"/>
                <a:chOff x="576" y="4704"/>
                <a:chExt cx="576" cy="384"/>
              </a:xfrm>
            </p:grpSpPr>
            <p:sp>
              <p:nvSpPr>
                <p:cNvPr id="33987" name="Rectangle 271"/>
                <p:cNvSpPr>
                  <a:spLocks noChangeArrowheads="1"/>
                </p:cNvSpPr>
                <p:nvPr/>
              </p:nvSpPr>
              <p:spPr bwMode="auto">
                <a:xfrm>
                  <a:off x="616" y="4704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VEXP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8" name="Rectangle 272"/>
                <p:cNvSpPr>
                  <a:spLocks noChangeArrowheads="1"/>
                </p:cNvSpPr>
                <p:nvPr/>
              </p:nvSpPr>
              <p:spPr bwMode="auto">
                <a:xfrm>
                  <a:off x="576" y="470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3" name="Group 273"/>
              <p:cNvGrpSpPr>
                <a:grpSpLocks/>
              </p:cNvGrpSpPr>
              <p:nvPr/>
            </p:nvGrpSpPr>
            <p:grpSpPr bwMode="auto">
              <a:xfrm>
                <a:off x="1152" y="4704"/>
                <a:ext cx="512" cy="384"/>
                <a:chOff x="1152" y="4704"/>
                <a:chExt cx="512" cy="384"/>
              </a:xfrm>
            </p:grpSpPr>
            <p:sp>
              <p:nvSpPr>
                <p:cNvPr id="33985" name="Rectangle 274"/>
                <p:cNvSpPr>
                  <a:spLocks noChangeArrowheads="1"/>
                </p:cNvSpPr>
                <p:nvPr/>
              </p:nvSpPr>
              <p:spPr bwMode="auto">
                <a:xfrm>
                  <a:off x="1192" y="4704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6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52" y="470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4" name="Group 276"/>
              <p:cNvGrpSpPr>
                <a:grpSpLocks/>
              </p:cNvGrpSpPr>
              <p:nvPr/>
            </p:nvGrpSpPr>
            <p:grpSpPr bwMode="auto">
              <a:xfrm>
                <a:off x="1664" y="4704"/>
                <a:ext cx="440" cy="384"/>
                <a:chOff x="1664" y="4704"/>
                <a:chExt cx="440" cy="384"/>
              </a:xfrm>
            </p:grpSpPr>
            <p:sp>
              <p:nvSpPr>
                <p:cNvPr id="33983" name="Rectangle 277"/>
                <p:cNvSpPr>
                  <a:spLocks noChangeArrowheads="1"/>
                </p:cNvSpPr>
                <p:nvPr/>
              </p:nvSpPr>
              <p:spPr bwMode="auto">
                <a:xfrm>
                  <a:off x="1704" y="4704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664" y="470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5" name="Group 279"/>
              <p:cNvGrpSpPr>
                <a:grpSpLocks/>
              </p:cNvGrpSpPr>
              <p:nvPr/>
            </p:nvGrpSpPr>
            <p:grpSpPr bwMode="auto">
              <a:xfrm>
                <a:off x="2104" y="4704"/>
                <a:ext cx="394" cy="384"/>
                <a:chOff x="2104" y="4704"/>
                <a:chExt cx="394" cy="384"/>
              </a:xfrm>
            </p:grpSpPr>
            <p:sp>
              <p:nvSpPr>
                <p:cNvPr id="33981" name="Rectangle 280"/>
                <p:cNvSpPr>
                  <a:spLocks noChangeArrowheads="1"/>
                </p:cNvSpPr>
                <p:nvPr/>
              </p:nvSpPr>
              <p:spPr bwMode="auto">
                <a:xfrm>
                  <a:off x="2144" y="470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2" name="Rectangle 281"/>
                <p:cNvSpPr>
                  <a:spLocks noChangeArrowheads="1"/>
                </p:cNvSpPr>
                <p:nvPr/>
              </p:nvSpPr>
              <p:spPr bwMode="auto">
                <a:xfrm>
                  <a:off x="2104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6" name="Group 282"/>
              <p:cNvGrpSpPr>
                <a:grpSpLocks/>
              </p:cNvGrpSpPr>
              <p:nvPr/>
            </p:nvGrpSpPr>
            <p:grpSpPr bwMode="auto">
              <a:xfrm>
                <a:off x="2498" y="4704"/>
                <a:ext cx="394" cy="384"/>
                <a:chOff x="2498" y="4704"/>
                <a:chExt cx="394" cy="384"/>
              </a:xfrm>
            </p:grpSpPr>
            <p:sp>
              <p:nvSpPr>
                <p:cNvPr id="33979" name="Rectangle 283"/>
                <p:cNvSpPr>
                  <a:spLocks noChangeArrowheads="1"/>
                </p:cNvSpPr>
                <p:nvPr/>
              </p:nvSpPr>
              <p:spPr bwMode="auto">
                <a:xfrm>
                  <a:off x="2538" y="4704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80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98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7" name="Group 285"/>
              <p:cNvGrpSpPr>
                <a:grpSpLocks/>
              </p:cNvGrpSpPr>
              <p:nvPr/>
            </p:nvGrpSpPr>
            <p:grpSpPr bwMode="auto">
              <a:xfrm>
                <a:off x="2892" y="4704"/>
                <a:ext cx="548" cy="384"/>
                <a:chOff x="2892" y="4704"/>
                <a:chExt cx="548" cy="384"/>
              </a:xfrm>
            </p:grpSpPr>
            <p:sp>
              <p:nvSpPr>
                <p:cNvPr id="33977" name="Rectangle 286"/>
                <p:cNvSpPr>
                  <a:spLocks noChangeArrowheads="1"/>
                </p:cNvSpPr>
                <p:nvPr/>
              </p:nvSpPr>
              <p:spPr bwMode="auto">
                <a:xfrm>
                  <a:off x="2932" y="4704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8" name="Rectangle 287"/>
                <p:cNvSpPr>
                  <a:spLocks noChangeArrowheads="1"/>
                </p:cNvSpPr>
                <p:nvPr/>
              </p:nvSpPr>
              <p:spPr bwMode="auto">
                <a:xfrm>
                  <a:off x="2892" y="470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9" name="Group 288"/>
              <p:cNvGrpSpPr>
                <a:grpSpLocks/>
              </p:cNvGrpSpPr>
              <p:nvPr/>
            </p:nvGrpSpPr>
            <p:grpSpPr bwMode="auto">
              <a:xfrm>
                <a:off x="3440" y="4704"/>
                <a:ext cx="701" cy="384"/>
                <a:chOff x="3440" y="4704"/>
                <a:chExt cx="701" cy="384"/>
              </a:xfrm>
            </p:grpSpPr>
            <p:sp>
              <p:nvSpPr>
                <p:cNvPr id="3397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80" y="4704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40" y="470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0" name="Group 291"/>
              <p:cNvGrpSpPr>
                <a:grpSpLocks/>
              </p:cNvGrpSpPr>
              <p:nvPr/>
            </p:nvGrpSpPr>
            <p:grpSpPr bwMode="auto">
              <a:xfrm>
                <a:off x="576" y="5088"/>
                <a:ext cx="576" cy="384"/>
                <a:chOff x="576" y="5088"/>
                <a:chExt cx="576" cy="384"/>
              </a:xfrm>
            </p:grpSpPr>
            <p:sp>
              <p:nvSpPr>
                <p:cNvPr id="33973" name="Rectangle 292"/>
                <p:cNvSpPr>
                  <a:spLocks noChangeArrowheads="1"/>
                </p:cNvSpPr>
                <p:nvPr/>
              </p:nvSpPr>
              <p:spPr bwMode="auto">
                <a:xfrm>
                  <a:off x="616" y="5088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LEXP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4" name="Rectangle 293"/>
                <p:cNvSpPr>
                  <a:spLocks noChangeArrowheads="1"/>
                </p:cNvSpPr>
                <p:nvPr/>
              </p:nvSpPr>
              <p:spPr bwMode="auto">
                <a:xfrm>
                  <a:off x="576" y="508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1" name="Group 294"/>
              <p:cNvGrpSpPr>
                <a:grpSpLocks/>
              </p:cNvGrpSpPr>
              <p:nvPr/>
            </p:nvGrpSpPr>
            <p:grpSpPr bwMode="auto">
              <a:xfrm>
                <a:off x="1152" y="5088"/>
                <a:ext cx="512" cy="384"/>
                <a:chOff x="1152" y="5088"/>
                <a:chExt cx="512" cy="384"/>
              </a:xfrm>
            </p:grpSpPr>
            <p:sp>
              <p:nvSpPr>
                <p:cNvPr id="33971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92" y="5088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2" name="Rectangle 296"/>
                <p:cNvSpPr>
                  <a:spLocks noChangeArrowheads="1"/>
                </p:cNvSpPr>
                <p:nvPr/>
              </p:nvSpPr>
              <p:spPr bwMode="auto">
                <a:xfrm>
                  <a:off x="1152" y="508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2" name="Group 297"/>
              <p:cNvGrpSpPr>
                <a:grpSpLocks/>
              </p:cNvGrpSpPr>
              <p:nvPr/>
            </p:nvGrpSpPr>
            <p:grpSpPr bwMode="auto">
              <a:xfrm>
                <a:off x="1664" y="5088"/>
                <a:ext cx="440" cy="384"/>
                <a:chOff x="1664" y="5088"/>
                <a:chExt cx="440" cy="384"/>
              </a:xfrm>
            </p:grpSpPr>
            <p:sp>
              <p:nvSpPr>
                <p:cNvPr id="33969" name="Rectangle 298"/>
                <p:cNvSpPr>
                  <a:spLocks noChangeArrowheads="1"/>
                </p:cNvSpPr>
                <p:nvPr/>
              </p:nvSpPr>
              <p:spPr bwMode="auto">
                <a:xfrm>
                  <a:off x="1704" y="5088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70" name="Rectangle 299"/>
                <p:cNvSpPr>
                  <a:spLocks noChangeArrowheads="1"/>
                </p:cNvSpPr>
                <p:nvPr/>
              </p:nvSpPr>
              <p:spPr bwMode="auto">
                <a:xfrm>
                  <a:off x="1664" y="508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3" name="Group 300"/>
              <p:cNvGrpSpPr>
                <a:grpSpLocks/>
              </p:cNvGrpSpPr>
              <p:nvPr/>
            </p:nvGrpSpPr>
            <p:grpSpPr bwMode="auto">
              <a:xfrm>
                <a:off x="2104" y="5088"/>
                <a:ext cx="394" cy="384"/>
                <a:chOff x="2104" y="5088"/>
                <a:chExt cx="394" cy="384"/>
              </a:xfrm>
            </p:grpSpPr>
            <p:sp>
              <p:nvSpPr>
                <p:cNvPr id="33967" name="Rectangle 301"/>
                <p:cNvSpPr>
                  <a:spLocks noChangeArrowheads="1"/>
                </p:cNvSpPr>
                <p:nvPr/>
              </p:nvSpPr>
              <p:spPr bwMode="auto">
                <a:xfrm>
                  <a:off x="2144" y="508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8" name="Rectangle 302"/>
                <p:cNvSpPr>
                  <a:spLocks noChangeArrowheads="1"/>
                </p:cNvSpPr>
                <p:nvPr/>
              </p:nvSpPr>
              <p:spPr bwMode="auto">
                <a:xfrm>
                  <a:off x="2104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4" name="Group 303"/>
              <p:cNvGrpSpPr>
                <a:grpSpLocks/>
              </p:cNvGrpSpPr>
              <p:nvPr/>
            </p:nvGrpSpPr>
            <p:grpSpPr bwMode="auto">
              <a:xfrm>
                <a:off x="2498" y="5088"/>
                <a:ext cx="394" cy="384"/>
                <a:chOff x="2498" y="5088"/>
                <a:chExt cx="394" cy="384"/>
              </a:xfrm>
            </p:grpSpPr>
            <p:sp>
              <p:nvSpPr>
                <p:cNvPr id="33965" name="Rectangle 304"/>
                <p:cNvSpPr>
                  <a:spLocks noChangeArrowheads="1"/>
                </p:cNvSpPr>
                <p:nvPr/>
              </p:nvSpPr>
              <p:spPr bwMode="auto">
                <a:xfrm>
                  <a:off x="2538" y="5088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0.95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6" name="Rectangle 305"/>
                <p:cNvSpPr>
                  <a:spLocks noChangeArrowheads="1"/>
                </p:cNvSpPr>
                <p:nvPr/>
              </p:nvSpPr>
              <p:spPr bwMode="auto">
                <a:xfrm>
                  <a:off x="2498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5" name="Group 306"/>
              <p:cNvGrpSpPr>
                <a:grpSpLocks/>
              </p:cNvGrpSpPr>
              <p:nvPr/>
            </p:nvGrpSpPr>
            <p:grpSpPr bwMode="auto">
              <a:xfrm>
                <a:off x="2892" y="5088"/>
                <a:ext cx="548" cy="384"/>
                <a:chOff x="2892" y="5088"/>
                <a:chExt cx="548" cy="384"/>
              </a:xfrm>
            </p:grpSpPr>
            <p:sp>
              <p:nvSpPr>
                <p:cNvPr id="33963" name="Rectangle 307"/>
                <p:cNvSpPr>
                  <a:spLocks noChangeArrowheads="1"/>
                </p:cNvSpPr>
                <p:nvPr/>
              </p:nvSpPr>
              <p:spPr bwMode="auto">
                <a:xfrm>
                  <a:off x="2932" y="5088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4" name="Rectangle 308"/>
                <p:cNvSpPr>
                  <a:spLocks noChangeArrowheads="1"/>
                </p:cNvSpPr>
                <p:nvPr/>
              </p:nvSpPr>
              <p:spPr bwMode="auto">
                <a:xfrm>
                  <a:off x="2892" y="508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7" name="Group 309"/>
              <p:cNvGrpSpPr>
                <a:grpSpLocks/>
              </p:cNvGrpSpPr>
              <p:nvPr/>
            </p:nvGrpSpPr>
            <p:grpSpPr bwMode="auto">
              <a:xfrm>
                <a:off x="3440" y="5088"/>
                <a:ext cx="701" cy="384"/>
                <a:chOff x="3440" y="5088"/>
                <a:chExt cx="701" cy="384"/>
              </a:xfrm>
            </p:grpSpPr>
            <p:sp>
              <p:nvSpPr>
                <p:cNvPr id="33961" name="Rectangle 310"/>
                <p:cNvSpPr>
                  <a:spLocks noChangeArrowheads="1"/>
                </p:cNvSpPr>
                <p:nvPr/>
              </p:nvSpPr>
              <p:spPr bwMode="auto">
                <a:xfrm>
                  <a:off x="3480" y="5088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62" name="Rectangle 311"/>
                <p:cNvSpPr>
                  <a:spLocks noChangeArrowheads="1"/>
                </p:cNvSpPr>
                <p:nvPr/>
              </p:nvSpPr>
              <p:spPr bwMode="auto">
                <a:xfrm>
                  <a:off x="3440" y="508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8" name="Group 312"/>
              <p:cNvGrpSpPr>
                <a:grpSpLocks/>
              </p:cNvGrpSpPr>
              <p:nvPr/>
            </p:nvGrpSpPr>
            <p:grpSpPr bwMode="auto">
              <a:xfrm>
                <a:off x="0" y="5472"/>
                <a:ext cx="576" cy="1152"/>
                <a:chOff x="0" y="5472"/>
                <a:chExt cx="576" cy="1152"/>
              </a:xfrm>
            </p:grpSpPr>
            <p:sp>
              <p:nvSpPr>
                <p:cNvPr id="33959" name="Rectangle 313"/>
                <p:cNvSpPr>
                  <a:spLocks noChangeArrowheads="1"/>
                </p:cNvSpPr>
                <p:nvPr/>
              </p:nvSpPr>
              <p:spPr bwMode="auto">
                <a:xfrm>
                  <a:off x="40" y="5472"/>
                  <a:ext cx="496" cy="11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PROJECT</a:t>
                  </a:r>
                </a:p>
                <a:p>
                  <a:pPr algn="ctr" eaLnBrk="0" latinLnBrk="0" hangingPunct="0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특성</a:t>
                  </a:r>
                </a:p>
              </p:txBody>
            </p:sp>
            <p:sp>
              <p:nvSpPr>
                <p:cNvPr id="33960" name="Rectangle 314"/>
                <p:cNvSpPr>
                  <a:spLocks noChangeArrowheads="1"/>
                </p:cNvSpPr>
                <p:nvPr/>
              </p:nvSpPr>
              <p:spPr bwMode="auto">
                <a:xfrm>
                  <a:off x="0" y="5472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09" name="Group 315"/>
              <p:cNvGrpSpPr>
                <a:grpSpLocks/>
              </p:cNvGrpSpPr>
              <p:nvPr/>
            </p:nvGrpSpPr>
            <p:grpSpPr bwMode="auto">
              <a:xfrm>
                <a:off x="576" y="5472"/>
                <a:ext cx="576" cy="384"/>
                <a:chOff x="576" y="5472"/>
                <a:chExt cx="576" cy="384"/>
              </a:xfrm>
            </p:grpSpPr>
            <p:sp>
              <p:nvSpPr>
                <p:cNvPr id="33957" name="Rectangle 316"/>
                <p:cNvSpPr>
                  <a:spLocks noChangeArrowheads="1"/>
                </p:cNvSpPr>
                <p:nvPr/>
              </p:nvSpPr>
              <p:spPr bwMode="auto">
                <a:xfrm>
                  <a:off x="616" y="5472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MODP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8" name="Rectangle 317"/>
                <p:cNvSpPr>
                  <a:spLocks noChangeArrowheads="1"/>
                </p:cNvSpPr>
                <p:nvPr/>
              </p:nvSpPr>
              <p:spPr bwMode="auto">
                <a:xfrm>
                  <a:off x="576" y="547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0" name="Group 318"/>
              <p:cNvGrpSpPr>
                <a:grpSpLocks/>
              </p:cNvGrpSpPr>
              <p:nvPr/>
            </p:nvGrpSpPr>
            <p:grpSpPr bwMode="auto">
              <a:xfrm>
                <a:off x="1152" y="5472"/>
                <a:ext cx="512" cy="384"/>
                <a:chOff x="1152" y="5472"/>
                <a:chExt cx="512" cy="384"/>
              </a:xfrm>
            </p:grpSpPr>
            <p:sp>
              <p:nvSpPr>
                <p:cNvPr id="33955" name="Rectangle 319"/>
                <p:cNvSpPr>
                  <a:spLocks noChangeArrowheads="1"/>
                </p:cNvSpPr>
                <p:nvPr/>
              </p:nvSpPr>
              <p:spPr bwMode="auto">
                <a:xfrm>
                  <a:off x="1192" y="5472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6" name="Rectangle 320"/>
                <p:cNvSpPr>
                  <a:spLocks noChangeArrowheads="1"/>
                </p:cNvSpPr>
                <p:nvPr/>
              </p:nvSpPr>
              <p:spPr bwMode="auto">
                <a:xfrm>
                  <a:off x="1152" y="547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1" name="Group 321"/>
              <p:cNvGrpSpPr>
                <a:grpSpLocks/>
              </p:cNvGrpSpPr>
              <p:nvPr/>
            </p:nvGrpSpPr>
            <p:grpSpPr bwMode="auto">
              <a:xfrm>
                <a:off x="1664" y="5472"/>
                <a:ext cx="440" cy="384"/>
                <a:chOff x="1664" y="5472"/>
                <a:chExt cx="440" cy="384"/>
              </a:xfrm>
            </p:grpSpPr>
            <p:sp>
              <p:nvSpPr>
                <p:cNvPr id="33953" name="Rectangle 322"/>
                <p:cNvSpPr>
                  <a:spLocks noChangeArrowheads="1"/>
                </p:cNvSpPr>
                <p:nvPr/>
              </p:nvSpPr>
              <p:spPr bwMode="auto">
                <a:xfrm>
                  <a:off x="1704" y="5472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4" name="Rectangle 323"/>
                <p:cNvSpPr>
                  <a:spLocks noChangeArrowheads="1"/>
                </p:cNvSpPr>
                <p:nvPr/>
              </p:nvSpPr>
              <p:spPr bwMode="auto">
                <a:xfrm>
                  <a:off x="1664" y="547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2" name="Group 324"/>
              <p:cNvGrpSpPr>
                <a:grpSpLocks/>
              </p:cNvGrpSpPr>
              <p:nvPr/>
            </p:nvGrpSpPr>
            <p:grpSpPr bwMode="auto">
              <a:xfrm>
                <a:off x="2104" y="5472"/>
                <a:ext cx="394" cy="384"/>
                <a:chOff x="2104" y="5472"/>
                <a:chExt cx="394" cy="384"/>
              </a:xfrm>
            </p:grpSpPr>
            <p:sp>
              <p:nvSpPr>
                <p:cNvPr id="33951" name="Rectangle 325"/>
                <p:cNvSpPr>
                  <a:spLocks noChangeArrowheads="1"/>
                </p:cNvSpPr>
                <p:nvPr/>
              </p:nvSpPr>
              <p:spPr bwMode="auto">
                <a:xfrm>
                  <a:off x="2144" y="547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2" name="Rectangle 326"/>
                <p:cNvSpPr>
                  <a:spLocks noChangeArrowheads="1"/>
                </p:cNvSpPr>
                <p:nvPr/>
              </p:nvSpPr>
              <p:spPr bwMode="auto">
                <a:xfrm>
                  <a:off x="2104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3" name="Group 327"/>
              <p:cNvGrpSpPr>
                <a:grpSpLocks/>
              </p:cNvGrpSpPr>
              <p:nvPr/>
            </p:nvGrpSpPr>
            <p:grpSpPr bwMode="auto">
              <a:xfrm>
                <a:off x="2498" y="5472"/>
                <a:ext cx="394" cy="384"/>
                <a:chOff x="2498" y="5472"/>
                <a:chExt cx="394" cy="384"/>
              </a:xfrm>
            </p:grpSpPr>
            <p:sp>
              <p:nvSpPr>
                <p:cNvPr id="3394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538" y="5472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5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498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4" name="Group 330"/>
              <p:cNvGrpSpPr>
                <a:grpSpLocks/>
              </p:cNvGrpSpPr>
              <p:nvPr/>
            </p:nvGrpSpPr>
            <p:grpSpPr bwMode="auto">
              <a:xfrm>
                <a:off x="2892" y="5472"/>
                <a:ext cx="548" cy="384"/>
                <a:chOff x="2892" y="5472"/>
                <a:chExt cx="548" cy="384"/>
              </a:xfrm>
            </p:grpSpPr>
            <p:sp>
              <p:nvSpPr>
                <p:cNvPr id="33947" name="Rectangle 331"/>
                <p:cNvSpPr>
                  <a:spLocks noChangeArrowheads="1"/>
                </p:cNvSpPr>
                <p:nvPr/>
              </p:nvSpPr>
              <p:spPr bwMode="auto">
                <a:xfrm>
                  <a:off x="2932" y="5472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8" name="Rectangle 332"/>
                <p:cNvSpPr>
                  <a:spLocks noChangeArrowheads="1"/>
                </p:cNvSpPr>
                <p:nvPr/>
              </p:nvSpPr>
              <p:spPr bwMode="auto">
                <a:xfrm>
                  <a:off x="2892" y="547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5" name="Group 333"/>
              <p:cNvGrpSpPr>
                <a:grpSpLocks/>
              </p:cNvGrpSpPr>
              <p:nvPr/>
            </p:nvGrpSpPr>
            <p:grpSpPr bwMode="auto">
              <a:xfrm>
                <a:off x="3440" y="5472"/>
                <a:ext cx="701" cy="384"/>
                <a:chOff x="3440" y="5472"/>
                <a:chExt cx="701" cy="384"/>
              </a:xfrm>
            </p:grpSpPr>
            <p:sp>
              <p:nvSpPr>
                <p:cNvPr id="3394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480" y="5472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440" y="547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6" name="Group 336"/>
              <p:cNvGrpSpPr>
                <a:grpSpLocks/>
              </p:cNvGrpSpPr>
              <p:nvPr/>
            </p:nvGrpSpPr>
            <p:grpSpPr bwMode="auto">
              <a:xfrm>
                <a:off x="576" y="5856"/>
                <a:ext cx="576" cy="384"/>
                <a:chOff x="576" y="5856"/>
                <a:chExt cx="576" cy="384"/>
              </a:xfrm>
            </p:grpSpPr>
            <p:sp>
              <p:nvSpPr>
                <p:cNvPr id="3394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16" y="5856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TOOL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76" y="585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7" name="Group 339"/>
              <p:cNvGrpSpPr>
                <a:grpSpLocks/>
              </p:cNvGrpSpPr>
              <p:nvPr/>
            </p:nvGrpSpPr>
            <p:grpSpPr bwMode="auto">
              <a:xfrm>
                <a:off x="1152" y="5856"/>
                <a:ext cx="512" cy="384"/>
                <a:chOff x="1152" y="5856"/>
                <a:chExt cx="512" cy="384"/>
              </a:xfrm>
            </p:grpSpPr>
            <p:sp>
              <p:nvSpPr>
                <p:cNvPr id="33941" name="Rectangle 340"/>
                <p:cNvSpPr>
                  <a:spLocks noChangeArrowheads="1"/>
                </p:cNvSpPr>
                <p:nvPr/>
              </p:nvSpPr>
              <p:spPr bwMode="auto">
                <a:xfrm>
                  <a:off x="1192" y="5856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2" name="Rectangle 341"/>
                <p:cNvSpPr>
                  <a:spLocks noChangeArrowheads="1"/>
                </p:cNvSpPr>
                <p:nvPr/>
              </p:nvSpPr>
              <p:spPr bwMode="auto">
                <a:xfrm>
                  <a:off x="1152" y="585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8" name="Group 342"/>
              <p:cNvGrpSpPr>
                <a:grpSpLocks/>
              </p:cNvGrpSpPr>
              <p:nvPr/>
            </p:nvGrpSpPr>
            <p:grpSpPr bwMode="auto">
              <a:xfrm>
                <a:off x="1664" y="5856"/>
                <a:ext cx="440" cy="384"/>
                <a:chOff x="1664" y="5856"/>
                <a:chExt cx="440" cy="384"/>
              </a:xfrm>
            </p:grpSpPr>
            <p:sp>
              <p:nvSpPr>
                <p:cNvPr id="3393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704" y="5856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40" name="Rectangle 344"/>
                <p:cNvSpPr>
                  <a:spLocks noChangeArrowheads="1"/>
                </p:cNvSpPr>
                <p:nvPr/>
              </p:nvSpPr>
              <p:spPr bwMode="auto">
                <a:xfrm>
                  <a:off x="1664" y="585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19" name="Group 345"/>
              <p:cNvGrpSpPr>
                <a:grpSpLocks/>
              </p:cNvGrpSpPr>
              <p:nvPr/>
            </p:nvGrpSpPr>
            <p:grpSpPr bwMode="auto">
              <a:xfrm>
                <a:off x="2104" y="5856"/>
                <a:ext cx="394" cy="384"/>
                <a:chOff x="2104" y="5856"/>
                <a:chExt cx="394" cy="384"/>
              </a:xfrm>
            </p:grpSpPr>
            <p:sp>
              <p:nvSpPr>
                <p:cNvPr id="33937" name="Rectangle 346"/>
                <p:cNvSpPr>
                  <a:spLocks noChangeArrowheads="1"/>
                </p:cNvSpPr>
                <p:nvPr/>
              </p:nvSpPr>
              <p:spPr bwMode="auto">
                <a:xfrm>
                  <a:off x="2144" y="585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8" name="Rectangle 347"/>
                <p:cNvSpPr>
                  <a:spLocks noChangeArrowheads="1"/>
                </p:cNvSpPr>
                <p:nvPr/>
              </p:nvSpPr>
              <p:spPr bwMode="auto">
                <a:xfrm>
                  <a:off x="2104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0" name="Group 348"/>
              <p:cNvGrpSpPr>
                <a:grpSpLocks/>
              </p:cNvGrpSpPr>
              <p:nvPr/>
            </p:nvGrpSpPr>
            <p:grpSpPr bwMode="auto">
              <a:xfrm>
                <a:off x="2498" y="5856"/>
                <a:ext cx="394" cy="384"/>
                <a:chOff x="2498" y="5856"/>
                <a:chExt cx="394" cy="384"/>
              </a:xfrm>
            </p:grpSpPr>
            <p:sp>
              <p:nvSpPr>
                <p:cNvPr id="33935" name="Rectangle 349"/>
                <p:cNvSpPr>
                  <a:spLocks noChangeArrowheads="1"/>
                </p:cNvSpPr>
                <p:nvPr/>
              </p:nvSpPr>
              <p:spPr bwMode="auto">
                <a:xfrm>
                  <a:off x="2538" y="5856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98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1" name="Group 351"/>
              <p:cNvGrpSpPr>
                <a:grpSpLocks/>
              </p:cNvGrpSpPr>
              <p:nvPr/>
            </p:nvGrpSpPr>
            <p:grpSpPr bwMode="auto">
              <a:xfrm>
                <a:off x="2892" y="5856"/>
                <a:ext cx="548" cy="384"/>
                <a:chOff x="2892" y="5856"/>
                <a:chExt cx="548" cy="384"/>
              </a:xfrm>
            </p:grpSpPr>
            <p:sp>
              <p:nvSpPr>
                <p:cNvPr id="33933" name="Rectangle 352"/>
                <p:cNvSpPr>
                  <a:spLocks noChangeArrowheads="1"/>
                </p:cNvSpPr>
                <p:nvPr/>
              </p:nvSpPr>
              <p:spPr bwMode="auto">
                <a:xfrm>
                  <a:off x="2932" y="5856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4" name="Rectangle 353"/>
                <p:cNvSpPr>
                  <a:spLocks noChangeArrowheads="1"/>
                </p:cNvSpPr>
                <p:nvPr/>
              </p:nvSpPr>
              <p:spPr bwMode="auto">
                <a:xfrm>
                  <a:off x="2892" y="585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2" name="Group 354"/>
              <p:cNvGrpSpPr>
                <a:grpSpLocks/>
              </p:cNvGrpSpPr>
              <p:nvPr/>
            </p:nvGrpSpPr>
            <p:grpSpPr bwMode="auto">
              <a:xfrm>
                <a:off x="3440" y="5856"/>
                <a:ext cx="701" cy="384"/>
                <a:chOff x="3440" y="5856"/>
                <a:chExt cx="701" cy="384"/>
              </a:xfrm>
            </p:grpSpPr>
            <p:sp>
              <p:nvSpPr>
                <p:cNvPr id="33931" name="Rectangle 355"/>
                <p:cNvSpPr>
                  <a:spLocks noChangeArrowheads="1"/>
                </p:cNvSpPr>
                <p:nvPr/>
              </p:nvSpPr>
              <p:spPr bwMode="auto">
                <a:xfrm>
                  <a:off x="3480" y="5856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2" name="Rectangle 356"/>
                <p:cNvSpPr>
                  <a:spLocks noChangeArrowheads="1"/>
                </p:cNvSpPr>
                <p:nvPr/>
              </p:nvSpPr>
              <p:spPr bwMode="auto">
                <a:xfrm>
                  <a:off x="3440" y="585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3" name="Group 357"/>
              <p:cNvGrpSpPr>
                <a:grpSpLocks/>
              </p:cNvGrpSpPr>
              <p:nvPr/>
            </p:nvGrpSpPr>
            <p:grpSpPr bwMode="auto">
              <a:xfrm>
                <a:off x="576" y="6240"/>
                <a:ext cx="576" cy="384"/>
                <a:chOff x="576" y="6240"/>
                <a:chExt cx="576" cy="384"/>
              </a:xfrm>
            </p:grpSpPr>
            <p:sp>
              <p:nvSpPr>
                <p:cNvPr id="33929" name="Rectangle 358"/>
                <p:cNvSpPr>
                  <a:spLocks noChangeArrowheads="1"/>
                </p:cNvSpPr>
                <p:nvPr/>
              </p:nvSpPr>
              <p:spPr bwMode="auto">
                <a:xfrm>
                  <a:off x="616" y="6240"/>
                  <a:ext cx="49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SCED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30" name="Rectangle 359"/>
                <p:cNvSpPr>
                  <a:spLocks noChangeArrowheads="1"/>
                </p:cNvSpPr>
                <p:nvPr/>
              </p:nvSpPr>
              <p:spPr bwMode="auto">
                <a:xfrm>
                  <a:off x="576" y="624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4" name="Group 360"/>
              <p:cNvGrpSpPr>
                <a:grpSpLocks/>
              </p:cNvGrpSpPr>
              <p:nvPr/>
            </p:nvGrpSpPr>
            <p:grpSpPr bwMode="auto">
              <a:xfrm>
                <a:off x="1152" y="6240"/>
                <a:ext cx="512" cy="384"/>
                <a:chOff x="1152" y="6240"/>
                <a:chExt cx="512" cy="384"/>
              </a:xfrm>
            </p:grpSpPr>
            <p:sp>
              <p:nvSpPr>
                <p:cNvPr id="33927" name="Rectangle 361"/>
                <p:cNvSpPr>
                  <a:spLocks noChangeArrowheads="1"/>
                </p:cNvSpPr>
                <p:nvPr/>
              </p:nvSpPr>
              <p:spPr bwMode="auto">
                <a:xfrm>
                  <a:off x="1192" y="6240"/>
                  <a:ext cx="43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1.23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8" name="Rectangle 362"/>
                <p:cNvSpPr>
                  <a:spLocks noChangeArrowheads="1"/>
                </p:cNvSpPr>
                <p:nvPr/>
              </p:nvSpPr>
              <p:spPr bwMode="auto">
                <a:xfrm>
                  <a:off x="1152" y="624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5" name="Group 363"/>
              <p:cNvGrpSpPr>
                <a:grpSpLocks/>
              </p:cNvGrpSpPr>
              <p:nvPr/>
            </p:nvGrpSpPr>
            <p:grpSpPr bwMode="auto">
              <a:xfrm>
                <a:off x="1664" y="6240"/>
                <a:ext cx="440" cy="384"/>
                <a:chOff x="1664" y="6240"/>
                <a:chExt cx="440" cy="384"/>
              </a:xfrm>
            </p:grpSpPr>
            <p:sp>
              <p:nvSpPr>
                <p:cNvPr id="33925" name="Rectangle 364"/>
                <p:cNvSpPr>
                  <a:spLocks noChangeArrowheads="1"/>
                </p:cNvSpPr>
                <p:nvPr/>
              </p:nvSpPr>
              <p:spPr bwMode="auto">
                <a:xfrm>
                  <a:off x="1704" y="6240"/>
                  <a:ext cx="36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6" name="Rectangle 365"/>
                <p:cNvSpPr>
                  <a:spLocks noChangeArrowheads="1"/>
                </p:cNvSpPr>
                <p:nvPr/>
              </p:nvSpPr>
              <p:spPr bwMode="auto">
                <a:xfrm>
                  <a:off x="1664" y="624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6" name="Group 366"/>
              <p:cNvGrpSpPr>
                <a:grpSpLocks/>
              </p:cNvGrpSpPr>
              <p:nvPr/>
            </p:nvGrpSpPr>
            <p:grpSpPr bwMode="auto">
              <a:xfrm>
                <a:off x="2104" y="6240"/>
                <a:ext cx="394" cy="384"/>
                <a:chOff x="2104" y="6240"/>
                <a:chExt cx="394" cy="384"/>
              </a:xfrm>
            </p:grpSpPr>
            <p:sp>
              <p:nvSpPr>
                <p:cNvPr id="33923" name="Rectangle 367"/>
                <p:cNvSpPr>
                  <a:spLocks noChangeArrowheads="1"/>
                </p:cNvSpPr>
                <p:nvPr/>
              </p:nvSpPr>
              <p:spPr bwMode="auto">
                <a:xfrm>
                  <a:off x="2144" y="624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4" name="Rectangle 368"/>
                <p:cNvSpPr>
                  <a:spLocks noChangeArrowheads="1"/>
                </p:cNvSpPr>
                <p:nvPr/>
              </p:nvSpPr>
              <p:spPr bwMode="auto">
                <a:xfrm>
                  <a:off x="2104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7" name="Group 369"/>
              <p:cNvGrpSpPr>
                <a:grpSpLocks/>
              </p:cNvGrpSpPr>
              <p:nvPr/>
            </p:nvGrpSpPr>
            <p:grpSpPr bwMode="auto">
              <a:xfrm>
                <a:off x="2498" y="6240"/>
                <a:ext cx="394" cy="384"/>
                <a:chOff x="2498" y="6240"/>
                <a:chExt cx="394" cy="384"/>
              </a:xfrm>
            </p:grpSpPr>
            <p:sp>
              <p:nvSpPr>
                <p:cNvPr id="33921" name="Rectangle 370"/>
                <p:cNvSpPr>
                  <a:spLocks noChangeArrowheads="1"/>
                </p:cNvSpPr>
                <p:nvPr/>
              </p:nvSpPr>
              <p:spPr bwMode="auto">
                <a:xfrm>
                  <a:off x="2538" y="6240"/>
                  <a:ext cx="3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1.04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2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98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8" name="Group 372"/>
              <p:cNvGrpSpPr>
                <a:grpSpLocks/>
              </p:cNvGrpSpPr>
              <p:nvPr/>
            </p:nvGrpSpPr>
            <p:grpSpPr bwMode="auto">
              <a:xfrm>
                <a:off x="2892" y="6240"/>
                <a:ext cx="548" cy="384"/>
                <a:chOff x="2892" y="6240"/>
                <a:chExt cx="548" cy="384"/>
              </a:xfrm>
            </p:grpSpPr>
            <p:sp>
              <p:nvSpPr>
                <p:cNvPr id="33919" name="Rectangle 373"/>
                <p:cNvSpPr>
                  <a:spLocks noChangeArrowheads="1"/>
                </p:cNvSpPr>
                <p:nvPr/>
              </p:nvSpPr>
              <p:spPr bwMode="auto">
                <a:xfrm>
                  <a:off x="2932" y="6240"/>
                  <a:ext cx="4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20" name="Rectangle 374"/>
                <p:cNvSpPr>
                  <a:spLocks noChangeArrowheads="1"/>
                </p:cNvSpPr>
                <p:nvPr/>
              </p:nvSpPr>
              <p:spPr bwMode="auto">
                <a:xfrm>
                  <a:off x="2892" y="624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129" name="Group 375"/>
              <p:cNvGrpSpPr>
                <a:grpSpLocks/>
              </p:cNvGrpSpPr>
              <p:nvPr/>
            </p:nvGrpSpPr>
            <p:grpSpPr bwMode="auto">
              <a:xfrm>
                <a:off x="3440" y="6240"/>
                <a:ext cx="701" cy="384"/>
                <a:chOff x="3440" y="6240"/>
                <a:chExt cx="701" cy="384"/>
              </a:xfrm>
            </p:grpSpPr>
            <p:sp>
              <p:nvSpPr>
                <p:cNvPr id="33917" name="Rectangle 376"/>
                <p:cNvSpPr>
                  <a:spLocks noChangeArrowheads="1"/>
                </p:cNvSpPr>
                <p:nvPr/>
              </p:nvSpPr>
              <p:spPr bwMode="auto">
                <a:xfrm>
                  <a:off x="3480" y="6240"/>
                  <a:ext cx="621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 eaLnBrk="0" latinLnBrk="0" hangingPunct="0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33918" name="Rectangle 377"/>
                <p:cNvSpPr>
                  <a:spLocks noChangeArrowheads="1"/>
                </p:cNvSpPr>
                <p:nvPr/>
              </p:nvSpPr>
              <p:spPr bwMode="auto">
                <a:xfrm>
                  <a:off x="3440" y="624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3798" name="Rectangle 378"/>
            <p:cNvSpPr>
              <a:spLocks noChangeArrowheads="1"/>
            </p:cNvSpPr>
            <p:nvPr/>
          </p:nvSpPr>
          <p:spPr bwMode="auto">
            <a:xfrm>
              <a:off x="-3" y="-3"/>
              <a:ext cx="4147" cy="66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44E9AD-E18E-4368-BBAA-E5D4B3423C6F}"/>
              </a:ext>
            </a:extLst>
          </p:cNvPr>
          <p:cNvSpPr/>
          <p:nvPr/>
        </p:nvSpPr>
        <p:spPr>
          <a:xfrm>
            <a:off x="173191" y="2527208"/>
            <a:ext cx="158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Runtime values for performance</a:t>
            </a:r>
            <a:endParaRPr lang="ko-KR" altLang="en-US">
              <a:highlight>
                <a:srgbClr val="FFFF00"/>
              </a:highlight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66E00D-E2D4-47FA-9B51-BAB5300B99BF}"/>
              </a:ext>
            </a:extLst>
          </p:cNvPr>
          <p:cNvCxnSpPr>
            <a:cxnSpLocks/>
            <a:stCxn id="34087" idx="1"/>
          </p:cNvCxnSpPr>
          <p:nvPr/>
        </p:nvCxnSpPr>
        <p:spPr>
          <a:xfrm flipH="1">
            <a:off x="1074126" y="2394303"/>
            <a:ext cx="528443" cy="475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4C53BF-5991-414C-8142-756B7FCEC127}"/>
              </a:ext>
            </a:extLst>
          </p:cNvPr>
          <p:cNvSpPr txBox="1"/>
          <p:nvPr/>
        </p:nvSpPr>
        <p:spPr>
          <a:xfrm>
            <a:off x="7071432" y="2794803"/>
            <a:ext cx="2181220" cy="286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VIRT: </a:t>
            </a:r>
            <a:r>
              <a:rPr lang="ko-KR" altLang="en-US">
                <a:highlight>
                  <a:srgbClr val="FFFF00"/>
                </a:highlight>
              </a:rPr>
              <a:t>가상환경의 안전성</a:t>
            </a:r>
            <a:r>
              <a:rPr lang="en-US" altLang="ko-KR">
                <a:highlight>
                  <a:srgbClr val="FFFF00"/>
                </a:highlight>
              </a:rPr>
              <a:t>(</a:t>
            </a:r>
            <a:r>
              <a:rPr lang="ko-KR" altLang="en-US">
                <a:highlight>
                  <a:srgbClr val="FFFF00"/>
                </a:highlight>
              </a:rPr>
              <a:t>변화빈도</a:t>
            </a:r>
            <a:r>
              <a:rPr lang="en-US" altLang="ko-KR">
                <a:highlight>
                  <a:srgbClr val="FFFF00"/>
                </a:highlight>
              </a:rPr>
              <a:t>)</a:t>
            </a:r>
          </a:p>
          <a:p>
            <a:r>
              <a:rPr lang="en-US" altLang="ko-KR">
                <a:highlight>
                  <a:srgbClr val="FFFF00"/>
                </a:highlight>
              </a:rPr>
              <a:t>ACAP :</a:t>
            </a:r>
            <a:r>
              <a:rPr lang="ko-KR" altLang="en-US">
                <a:highlight>
                  <a:srgbClr val="FFFF00"/>
                </a:highlight>
              </a:rPr>
              <a:t>분석능력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AEXP: </a:t>
            </a:r>
            <a:r>
              <a:rPr lang="ko-KR" altLang="en-US">
                <a:highlight>
                  <a:srgbClr val="FFFF00"/>
                </a:highlight>
              </a:rPr>
              <a:t>응용능력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VEXP: </a:t>
            </a:r>
            <a:r>
              <a:rPr lang="ko-KR" altLang="en-US">
                <a:highlight>
                  <a:srgbClr val="FFFF00"/>
                </a:highlight>
              </a:rPr>
              <a:t>컴퓨터</a:t>
            </a:r>
            <a:r>
              <a:rPr lang="en-US" altLang="ko-KR">
                <a:highlight>
                  <a:srgbClr val="FFFF00"/>
                </a:highlight>
              </a:rPr>
              <a:t>(</a:t>
            </a:r>
            <a:r>
              <a:rPr lang="ko-KR" altLang="en-US">
                <a:highlight>
                  <a:srgbClr val="FFFF00"/>
                </a:highlight>
              </a:rPr>
              <a:t>가상환경</a:t>
            </a:r>
            <a:r>
              <a:rPr lang="en-US" altLang="ko-KR">
                <a:highlight>
                  <a:srgbClr val="FFFF00"/>
                </a:highlight>
              </a:rPr>
              <a:t>) </a:t>
            </a:r>
            <a:r>
              <a:rPr lang="ko-KR" altLang="en-US">
                <a:highlight>
                  <a:srgbClr val="FFFF00"/>
                </a:highlight>
              </a:rPr>
              <a:t>친숙성</a:t>
            </a:r>
            <a:endParaRPr lang="en-US" altLang="ko-KR">
              <a:highlight>
                <a:srgbClr val="FFFF00"/>
              </a:highlight>
            </a:endParaRPr>
          </a:p>
          <a:p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MDOP: SE </a:t>
            </a:r>
            <a:r>
              <a:rPr lang="ko-KR" altLang="en-US">
                <a:highlight>
                  <a:srgbClr val="FFFF00"/>
                </a:highlight>
              </a:rPr>
              <a:t>방법 사용정도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TOO: </a:t>
            </a:r>
            <a:r>
              <a:rPr lang="ko-KR" altLang="en-US">
                <a:highlight>
                  <a:srgbClr val="FFFF00"/>
                </a:highlight>
              </a:rPr>
              <a:t>툴 사용정도</a:t>
            </a:r>
            <a:endParaRPr lang="en-US" altLang="ko-KR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C7C779-40A3-4C67-BC35-72555B4B5E21}"/>
              </a:ext>
            </a:extLst>
          </p:cNvPr>
          <p:cNvSpPr/>
          <p:nvPr/>
        </p:nvSpPr>
        <p:spPr>
          <a:xfrm>
            <a:off x="251520" y="5586702"/>
            <a:ext cx="9205038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PCAP: </a:t>
            </a:r>
            <a:r>
              <a:rPr lang="en-US" altLang="ko-KR"/>
              <a:t>the estimation of capability of the programmers are ability, efficiency, diligence, and the ability of information exchanges and collaborations</a:t>
            </a:r>
            <a:r>
              <a:rPr lang="en-US" altLang="ko-KR">
                <a:highlight>
                  <a:srgbClr val="FFFF00"/>
                </a:highlight>
              </a:rPr>
              <a:t>.</a:t>
            </a:r>
            <a:endParaRPr lang="ko-KR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중간 </a:t>
            </a:r>
            <a:r>
              <a:rPr lang="en-US" altLang="ko-KR" b="1"/>
              <a:t>COCOMO </a:t>
            </a:r>
            <a:r>
              <a:rPr lang="ko-KR" altLang="en-US" b="1"/>
              <a:t>방법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4376"/>
            <a:ext cx="8229600" cy="4901484"/>
          </a:xfrm>
        </p:spPr>
        <p:txBody>
          <a:bodyPr/>
          <a:lstStyle/>
          <a:p>
            <a:pPr eaLnBrk="1" hangingPunct="1"/>
            <a:r>
              <a:rPr lang="ko-KR" altLang="en-US"/>
              <a:t>모든 노력 승수를 곱한다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예</a:t>
            </a:r>
            <a:r>
              <a:rPr lang="en-US" altLang="ko-KR"/>
              <a:t>: E=EAF * </a:t>
            </a:r>
            <a:r>
              <a:rPr lang="en-US" altLang="ko-KR" sz="2000" b="1"/>
              <a:t>2.4(32)</a:t>
            </a:r>
            <a:r>
              <a:rPr lang="en-US" altLang="ko-KR" sz="2000" b="1" baseline="30000"/>
              <a:t>1.05 </a:t>
            </a:r>
            <a:r>
              <a:rPr lang="en-US" altLang="ko-KR" sz="2000" b="1"/>
              <a:t>= EAF * 91 man-months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단점</a:t>
            </a:r>
          </a:p>
          <a:p>
            <a:pPr lvl="1" eaLnBrk="1" hangingPunct="1"/>
            <a:r>
              <a:rPr lang="ko-KR" altLang="en-US" sz="2000"/>
              <a:t>소프트웨어 제품을 하나의 개체로 보고 승수들을 전체적으로 적용시킴 </a:t>
            </a:r>
          </a:p>
          <a:p>
            <a:pPr lvl="1" eaLnBrk="1" hangingPunct="1"/>
            <a:r>
              <a:rPr lang="ko-KR" altLang="en-US" sz="2000"/>
              <a:t>실제 대부분의 대형 시스템은 서로 상이한 서브 시스템으로 구성되며 이중 일부분은 </a:t>
            </a:r>
            <a:r>
              <a:rPr lang="en-US" altLang="ko-KR" sz="2000"/>
              <a:t>Organic Mode</a:t>
            </a:r>
            <a:r>
              <a:rPr lang="ko-KR" altLang="en-US" sz="2000"/>
              <a:t>이고 다른 부분은 </a:t>
            </a:r>
            <a:r>
              <a:rPr lang="en-US" altLang="ko-KR" sz="2000"/>
              <a:t>Embedded Mode</a:t>
            </a:r>
            <a:r>
              <a:rPr lang="ko-KR" altLang="en-US" sz="2000"/>
              <a:t>인 경우도 있다</a:t>
            </a:r>
            <a:r>
              <a:rPr lang="en-US" altLang="ko-KR" sz="2000"/>
              <a:t>.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II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5218113"/>
          </a:xfrm>
        </p:spPr>
        <p:txBody>
          <a:bodyPr/>
          <a:lstStyle/>
          <a:p>
            <a:pPr algn="just" eaLnBrk="1" hangingPunct="1"/>
            <a:r>
              <a:rPr lang="en-US" altLang="ko-KR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1995</a:t>
            </a:r>
            <a:r>
              <a:rPr lang="ko-KR" altLang="en-US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년에 발표 </a:t>
            </a:r>
            <a:endParaRPr lang="en-US" altLang="ko-KR" sz="24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algn="just" eaLnBrk="1" hangingPunct="1"/>
            <a:r>
              <a:rPr lang="ko-KR" altLang="en-US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기본 모델 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E = b * S</a:t>
            </a:r>
            <a:r>
              <a:rPr lang="en-US" altLang="ko-KR" sz="2400" b="0" baseline="30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c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* m(X), where</a:t>
            </a:r>
            <a:r>
              <a:rPr lang="en-US" altLang="ko-KR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c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=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1.01 + 0.01*∑W</a:t>
            </a:r>
            <a:r>
              <a:rPr lang="en-US" altLang="ko-KR" sz="2400" b="0" baseline="-25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i</a:t>
            </a:r>
            <a:endParaRPr lang="en-US" altLang="ko-KR" sz="2400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marL="0" indent="0" algn="just" eaLnBrk="1" hangingPunct="1">
              <a:buNone/>
            </a:pPr>
            <a:r>
              <a:rPr lang="en-US" altLang="ko-KR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  <a:hlinkClick r:id="rId2"/>
              </a:rPr>
              <a:t>( http://cs.uns.edu.ar/~prf/teaching/APS18/downloads/PRACTICA/COCOMO2summary.pdf</a:t>
            </a:r>
            <a:r>
              <a:rPr lang="en-US" altLang="ko-KR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)</a:t>
            </a:r>
            <a:endParaRPr lang="ko-KR" altLang="en-US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algn="just" eaLnBrk="1" hangingPunct="1"/>
            <a:r>
              <a:rPr lang="ko-KR" altLang="en-US"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소프트웨어 개발 프로젝트가 진행된 정도에 따라 세가지 다른 모델을 제시 </a:t>
            </a:r>
          </a:p>
          <a:p>
            <a:pPr lvl="1" eaLnBrk="1" hangingPunct="1"/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0">
                <a:latin typeface="맑은 고딕" pitchFamily="50" charset="-127"/>
                <a:ea typeface="맑은 고딕" pitchFamily="50" charset="-127"/>
              </a:rPr>
              <a:t>프로토타입 만드는 단계 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(Prototyping, Application</a:t>
            </a:r>
            <a:r>
              <a:rPr lang="ko-KR" altLang="en-US" sz="20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Composition) </a:t>
            </a:r>
            <a:endParaRPr lang="ko-KR" altLang="en-US" sz="2000" b="0">
              <a:latin typeface="맑은 고딕" pitchFamily="50" charset="-127"/>
              <a:ea typeface="맑은 고딕" pitchFamily="50" charset="-127"/>
            </a:endParaRPr>
          </a:p>
          <a:p>
            <a:pPr lvl="2" eaLnBrk="1" hangingPunct="1"/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화면이나 출력 등 사용자 인터페이스</a:t>
            </a:r>
            <a:r>
              <a:rPr lang="en-US" altLang="ko-KR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, 3 </a:t>
            </a:r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세대 언어 </a:t>
            </a:r>
            <a:r>
              <a:rPr lang="en-US" altLang="ko-KR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(3GL) </a:t>
            </a:r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컴포넌트 개수를 세어 응용 점수</a:t>
            </a:r>
            <a:r>
              <a:rPr lang="en-US" altLang="ko-KR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(application points)</a:t>
            </a:r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를 계산</a:t>
            </a:r>
          </a:p>
          <a:p>
            <a:pPr lvl="2" eaLnBrk="1" hangingPunct="1"/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이를 바탕으로 노력을 추정 </a:t>
            </a:r>
          </a:p>
          <a:p>
            <a:pPr lvl="1" eaLnBrk="1" hangingPunct="1"/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0">
                <a:latin typeface="맑은 고딕" pitchFamily="50" charset="-127"/>
                <a:ea typeface="맑은 고딕" pitchFamily="50" charset="-127"/>
              </a:rPr>
              <a:t>초기 설계 단계  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(Early Design)</a:t>
            </a:r>
            <a:endParaRPr lang="ko-KR" altLang="en-US" sz="2000" b="0">
              <a:latin typeface="맑은 고딕" pitchFamily="50" charset="-127"/>
              <a:ea typeface="맑은 고딕" pitchFamily="50" charset="-127"/>
            </a:endParaRPr>
          </a:p>
          <a:p>
            <a:pPr lvl="2" eaLnBrk="1" hangingPunct="1"/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자세한 구조와 기능을 탐구 </a:t>
            </a:r>
            <a:endParaRPr lang="ko-KR" altLang="en-US" sz="1800" b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0">
                <a:latin typeface="맑은 고딕" pitchFamily="50" charset="-127"/>
                <a:ea typeface="맑은 고딕" pitchFamily="50" charset="-127"/>
              </a:rPr>
              <a:t>구조 설계 이후 단계 </a:t>
            </a:r>
            <a:r>
              <a:rPr lang="en-US" altLang="ko-KR" sz="2000" b="0">
                <a:latin typeface="맑은 고딕" pitchFamily="50" charset="-127"/>
                <a:ea typeface="맑은 고딕" pitchFamily="50" charset="-127"/>
              </a:rPr>
              <a:t>(Post Architecture)</a:t>
            </a:r>
            <a:endParaRPr lang="ko-KR" altLang="en-US" sz="2000" b="0">
              <a:latin typeface="맑은 고딕" pitchFamily="50" charset="-127"/>
              <a:ea typeface="맑은 고딕" pitchFamily="50" charset="-127"/>
            </a:endParaRPr>
          </a:p>
          <a:p>
            <a:pPr lvl="2" eaLnBrk="1" hangingPunct="1"/>
            <a:r>
              <a:rPr lang="ko-KR" altLang="en-US"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시스템에 대한 자세한 이해 </a:t>
            </a:r>
          </a:p>
          <a:p>
            <a:pPr eaLnBrk="1" hangingPunct="1"/>
            <a:endParaRPr lang="en-US" altLang="ko-KR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II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5218113"/>
          </a:xfrm>
        </p:spPr>
        <p:txBody>
          <a:bodyPr/>
          <a:lstStyle/>
          <a:p>
            <a:pPr eaLnBrk="1" hangingPunct="1"/>
            <a:r>
              <a:rPr lang="en-US" altLang="ko-KR" sz="2800" b="0" i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Helvetica Neue"/>
              </a:rPr>
              <a:t>Application composition model</a:t>
            </a:r>
            <a:r>
              <a:rPr lang="en-US" altLang="ko-KR" sz="2800" b="0" i="0">
                <a:solidFill>
                  <a:srgbClr val="404040"/>
                </a:solidFill>
                <a:effectLst/>
                <a:latin typeface="Helvetica Neue"/>
              </a:rPr>
              <a:t>. Used when software is composed from existing parts. </a:t>
            </a:r>
          </a:p>
          <a:p>
            <a:pPr eaLnBrk="1" hangingPunct="1"/>
            <a:r>
              <a:rPr lang="en-US" altLang="ko-KR" sz="2800" b="0" i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Helvetica Neue"/>
              </a:rPr>
              <a:t>Early design model</a:t>
            </a:r>
            <a:r>
              <a:rPr lang="en-US" altLang="ko-KR" sz="2800" b="0" i="0">
                <a:solidFill>
                  <a:srgbClr val="404040"/>
                </a:solidFill>
                <a:effectLst/>
                <a:latin typeface="Helvetica Neue"/>
              </a:rPr>
              <a:t>. Used when requirements are available but design has not yet started. </a:t>
            </a:r>
          </a:p>
          <a:p>
            <a:pPr eaLnBrk="1" hangingPunct="1"/>
            <a:r>
              <a:rPr lang="en-US" altLang="ko-KR" sz="2800" b="0" i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Helvetica Neue"/>
              </a:rPr>
              <a:t>Reuse model</a:t>
            </a:r>
            <a:r>
              <a:rPr lang="en-US" altLang="ko-KR" sz="2800" b="0" i="0">
                <a:solidFill>
                  <a:srgbClr val="404040"/>
                </a:solidFill>
                <a:effectLst/>
                <a:latin typeface="Helvetica Neue"/>
              </a:rPr>
              <a:t>. Used to compute the effort of integrating reusable components. </a:t>
            </a:r>
          </a:p>
          <a:p>
            <a:pPr eaLnBrk="1" hangingPunct="1"/>
            <a:r>
              <a:rPr lang="en-US" altLang="ko-KR" sz="2800" b="0" i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Helvetica Neue"/>
              </a:rPr>
              <a:t>Post-architecture model</a:t>
            </a:r>
            <a:r>
              <a:rPr lang="en-US" altLang="ko-KR" sz="2800" b="0" i="0">
                <a:solidFill>
                  <a:srgbClr val="404040"/>
                </a:solidFill>
                <a:effectLst/>
                <a:latin typeface="Helvetica Neue"/>
              </a:rPr>
              <a:t>. Used once the system architecture has been designed and more information about the system is available.</a:t>
            </a:r>
            <a:endParaRPr lang="en-US" altLang="ko-KR" sz="280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28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7100A-48D4-4989-9DC4-2708DBD9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86C16-7DE7-4ADC-9A61-E4715B8D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028" name="Picture 4" descr="The origin of kopi luwak – the most expensive coffee in the world |  themostexpensivecoffee">
            <a:extLst>
              <a:ext uri="{FF2B5EF4-FFF2-40B4-BE49-F238E27FC236}">
                <a16:creationId xmlns:a16="http://schemas.microsoft.com/office/drawing/2014/main" id="{F40CEBFA-EA81-4AC5-8CF8-EFB69504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040560" cy="34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74398E-C2E1-46FC-9F89-A51BB1C0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비용에 영향을 주는 요소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44525"/>
            <a:ext cx="8229600" cy="5218113"/>
          </a:xfrm>
        </p:spPr>
        <p:txBody>
          <a:bodyPr/>
          <a:lstStyle/>
          <a:p>
            <a:pPr eaLnBrk="1" hangingPunct="1"/>
            <a:r>
              <a:rPr lang="ko-KR" altLang="en-US" sz="2400"/>
              <a:t>제품의 크기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/>
              <a:t>제품의 크기가 커짐에 따라 기하급수로 늘어남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/>
              <a:t>제품의 복잡도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/>
              <a:t>응용 </a:t>
            </a:r>
            <a:r>
              <a:rPr lang="en-US" altLang="ko-KR" sz="2000"/>
              <a:t>: </a:t>
            </a:r>
            <a:r>
              <a:rPr lang="ko-KR" altLang="en-US" sz="2000"/>
              <a:t>개발지원 </a:t>
            </a:r>
            <a:r>
              <a:rPr lang="en-US" altLang="ko-KR" sz="2000"/>
              <a:t>: </a:t>
            </a:r>
            <a:r>
              <a:rPr lang="ko-KR" altLang="en-US" sz="2000"/>
              <a:t>시스템 </a:t>
            </a:r>
            <a:r>
              <a:rPr lang="en-US" altLang="ko-KR" sz="2000"/>
              <a:t>= 1 : 3 : 9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/>
              <a:t>프로그래머의 자질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/>
              <a:t>코딩</a:t>
            </a:r>
            <a:r>
              <a:rPr lang="en-US" altLang="ko-KR" sz="2000"/>
              <a:t>, </a:t>
            </a:r>
            <a:r>
              <a:rPr lang="ko-KR" altLang="en-US" sz="2000"/>
              <a:t>디버깅의 </a:t>
            </a:r>
            <a:r>
              <a:rPr lang="ko-KR" altLang="en-US" sz="2000" err="1"/>
              <a:t>능력차</a:t>
            </a:r>
            <a:endParaRPr lang="ko-KR" altLang="en-US" sz="2000"/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/>
              <a:t>프로그래밍 언어</a:t>
            </a:r>
            <a:r>
              <a:rPr lang="en-US" altLang="ko-KR" sz="2000"/>
              <a:t>, </a:t>
            </a:r>
            <a:r>
              <a:rPr lang="ko-KR" altLang="en-US" sz="2000"/>
              <a:t>응용 친숙도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/>
              <a:t>요구되는 신뢰도 수준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/>
              <a:t>기술 수준</a:t>
            </a:r>
            <a:r>
              <a:rPr lang="en-US" altLang="ko-KR" sz="2400"/>
              <a:t>(</a:t>
            </a:r>
            <a:r>
              <a:rPr lang="ko-KR" altLang="en-US" sz="2400"/>
              <a:t>개발 장비</a:t>
            </a:r>
            <a:r>
              <a:rPr lang="en-US" altLang="ko-KR" sz="2400"/>
              <a:t>, </a:t>
            </a:r>
            <a:r>
              <a:rPr lang="ko-KR" altLang="en-US" sz="2400"/>
              <a:t>도구</a:t>
            </a:r>
            <a:r>
              <a:rPr lang="en-US" altLang="ko-KR" sz="2400"/>
              <a:t>, </a:t>
            </a:r>
            <a:r>
              <a:rPr lang="ko-KR" altLang="en-US" sz="2400"/>
              <a:t>조직능력</a:t>
            </a:r>
            <a:r>
              <a:rPr lang="en-US" altLang="ko-KR" sz="2400"/>
              <a:t>, </a:t>
            </a:r>
            <a:r>
              <a:rPr lang="ko-KR" altLang="en-US" sz="2400"/>
              <a:t>관리</a:t>
            </a:r>
            <a:r>
              <a:rPr lang="en-US" altLang="ko-KR" sz="2400"/>
              <a:t>, </a:t>
            </a:r>
            <a:r>
              <a:rPr lang="ko-KR" altLang="en-US" sz="2400"/>
              <a:t>방법론 숙달</a:t>
            </a:r>
            <a:r>
              <a:rPr lang="en-US" altLang="ko-KR" sz="2400"/>
              <a:t>)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비용에 영향을 주는 요소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44525"/>
            <a:ext cx="8229600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800"/>
              <a:t>남은 시간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Putnam </a:t>
            </a:r>
            <a:r>
              <a:rPr lang="en-US" altLang="ko-KR" sz="2400">
                <a:latin typeface="Times New Roman" pitchFamily="18" charset="0"/>
              </a:rPr>
              <a:t>“</a:t>
            </a:r>
            <a:r>
              <a:rPr lang="ko-KR" altLang="en-US" sz="2400"/>
              <a:t>프로젝트의 노력은 남은 개발 기간의 </a:t>
            </a:r>
            <a:r>
              <a:rPr lang="en-US" altLang="ko-KR" sz="2400"/>
              <a:t>4</a:t>
            </a:r>
            <a:r>
              <a:rPr lang="ko-KR" altLang="en-US" sz="2400"/>
              <a:t>제곱에 반비례</a:t>
            </a:r>
            <a:r>
              <a:rPr lang="ko-KR" altLang="en-US" sz="2400">
                <a:latin typeface="Times New Roman" pitchFamily="18" charset="0"/>
              </a:rPr>
              <a:t>”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9B58F0-4C52-4746-A860-D6E0C4FA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19712"/>
            <a:ext cx="7263158" cy="15696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513844-68EC-4BB1-BC5D-074C390646FB}"/>
              </a:ext>
            </a:extLst>
          </p:cNvPr>
          <p:cNvSpPr/>
          <p:nvPr/>
        </p:nvSpPr>
        <p:spPr>
          <a:xfrm>
            <a:off x="457200" y="2276872"/>
            <a:ext cx="8614792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--</a:t>
            </a:r>
            <a:r>
              <a:rPr lang="en-US" altLang="ko-KR" sz="2400" b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US" altLang="ko-KR" sz="2400" b="1">
                <a:solidFill>
                  <a:srgbClr val="202122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400">
                <a:solidFill>
                  <a:srgbClr val="202122"/>
                </a:solidFill>
                <a:latin typeface="Arial" panose="020B0604020202020204" pitchFamily="34" charset="0"/>
              </a:rPr>
              <a:t> is a scaling factor and is a function of the project size.</a:t>
            </a:r>
          </a:p>
          <a:p>
            <a:r>
              <a:rPr lang="en-US" altLang="ko-KR" sz="2400" b="1"/>
              <a:t>- </a:t>
            </a:r>
            <a:r>
              <a:rPr lang="en-US" altLang="ko-KR" sz="2400" b="1">
                <a:highlight>
                  <a:srgbClr val="FFFF00"/>
                </a:highlight>
              </a:rPr>
              <a:t>Productivity</a:t>
            </a:r>
            <a:r>
              <a:rPr lang="en-US" altLang="ko-KR" sz="2400"/>
              <a:t> is the  p</a:t>
            </a:r>
            <a:r>
              <a:rPr lang="en-US" altLang="ko-KR" sz="2400" b="1"/>
              <a:t>rocess productivity.</a:t>
            </a:r>
          </a:p>
          <a:p>
            <a:r>
              <a:rPr lang="en-US" altLang="ko-KR" sz="2400" b="1"/>
              <a:t>- </a:t>
            </a:r>
            <a:r>
              <a:rPr lang="en-US" altLang="ko-KR" sz="2400" b="1">
                <a:highlight>
                  <a:srgbClr val="FFFF00"/>
                </a:highlight>
              </a:rPr>
              <a:t>Total effort </a:t>
            </a:r>
            <a:r>
              <a:rPr lang="en-US" altLang="ko-KR" sz="2400" b="1"/>
              <a:t>decreases as the time to complete the project is extended. 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522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프로젝트 비용을 예측하는 방법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-11726" y="657616"/>
            <a:ext cx="6120680" cy="52181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800"/>
              <a:t>상향식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/>
              <a:t>소작업별 소요 기간을 구하고 여기에 투입되어야 할 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인력과 투입 인력의 참여도를 곱하여</a:t>
            </a:r>
            <a:r>
              <a:rPr lang="en-US" altLang="ko-KR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, 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 최종 인건 비용을 계산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>
                <a:solidFill>
                  <a:srgbClr val="000000"/>
                </a:solidFill>
              </a:rPr>
              <a:t>소작업에 대한 노력을 일일이 예측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sz="2800">
                <a:solidFill>
                  <a:srgbClr val="000000"/>
                </a:solidFill>
              </a:rPr>
              <a:t>하향식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프로그램의 </a:t>
            </a:r>
            <a:r>
              <a:rPr lang="ko-KR" altLang="en-US" sz="2400" b="0">
                <a:solidFill>
                  <a:srgbClr val="00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cs typeface="휴먼명조"/>
              </a:rPr>
              <a:t>규모를 예측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하고</a:t>
            </a:r>
            <a:r>
              <a:rPr lang="ko-KR" altLang="en-US" sz="2400" b="0">
                <a:solidFill>
                  <a:srgbClr val="000000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  <a:cs typeface="휴먼명조"/>
              </a:rPr>
              <a:t> </a:t>
            </a:r>
            <a:r>
              <a:rPr lang="ko-KR" altLang="en-US" sz="24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과거 경험을 바탕으로 예측한 규모에 대한 소요 인력과 기간을 추정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800" b="0">
                <a:solidFill>
                  <a:srgbClr val="000000"/>
                </a:solidFill>
              </a:rPr>
              <a:t>프로그램의 규모</a:t>
            </a:r>
            <a:r>
              <a:rPr lang="en-US" altLang="ko-KR" sz="2800" b="0">
                <a:solidFill>
                  <a:srgbClr val="000000"/>
                </a:solidFill>
                <a:highlight>
                  <a:srgbClr val="FFFF00"/>
                </a:highlight>
              </a:rPr>
              <a:t>: </a:t>
            </a:r>
            <a:r>
              <a:rPr lang="en-US" altLang="ko-KR" sz="2400" b="0">
                <a:solidFill>
                  <a:srgbClr val="000000"/>
                </a:solidFill>
                <a:highlight>
                  <a:srgbClr val="FFFF00"/>
                </a:highlight>
              </a:rPr>
              <a:t>LOC,  </a:t>
            </a:r>
            <a:r>
              <a:rPr lang="ko-KR" altLang="en-US" sz="2400">
                <a:solidFill>
                  <a:srgbClr val="000000"/>
                </a:solidFill>
                <a:highlight>
                  <a:srgbClr val="FFFF00"/>
                </a:highlight>
              </a:rPr>
              <a:t>기능 점수</a:t>
            </a:r>
          </a:p>
          <a:p>
            <a:pPr eaLnBrk="1" hangingPunct="1"/>
            <a:endParaRPr lang="en-US" altLang="ko-KR"/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5" name="_x88995864" descr="DRW0000143836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44824"/>
            <a:ext cx="3024336" cy="3154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(</a:t>
            </a:r>
            <a:r>
              <a:rPr lang="en-US" altLang="ko-KR"/>
              <a:t>Constructive</a:t>
            </a:r>
            <a:r>
              <a:rPr lang="ko-KR" altLang="en-US"/>
              <a:t> </a:t>
            </a:r>
            <a:r>
              <a:rPr lang="en-US" altLang="ko-KR"/>
              <a:t>Cost</a:t>
            </a:r>
            <a:r>
              <a:rPr lang="ko-KR" altLang="en-US"/>
              <a:t> </a:t>
            </a:r>
            <a:r>
              <a:rPr lang="en-US" altLang="ko-KR"/>
              <a:t>Model) </a:t>
            </a:r>
            <a:r>
              <a:rPr lang="ko-KR" altLang="en-US" b="1"/>
              <a:t>방법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08050"/>
            <a:ext cx="8579296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/>
              <a:t>Boehm</a:t>
            </a:r>
            <a:r>
              <a:rPr lang="ko-KR" altLang="en-US"/>
              <a:t>이 개발 </a:t>
            </a:r>
            <a:r>
              <a:rPr lang="en-US" altLang="ko-KR"/>
              <a:t>: </a:t>
            </a:r>
            <a:r>
              <a:rPr lang="ko-KR" altLang="en-US">
                <a:highlight>
                  <a:srgbClr val="FFFF00"/>
                </a:highlight>
              </a:rPr>
              <a:t>노력 </a:t>
            </a:r>
            <a:r>
              <a:rPr lang="en-US" altLang="ko-KR">
                <a:highlight>
                  <a:srgbClr val="FFFF00"/>
                </a:highlight>
              </a:rPr>
              <a:t>= A * (Size)</a:t>
            </a:r>
            <a:r>
              <a:rPr lang="en-US" altLang="ko-KR" baseline="30000">
                <a:highlight>
                  <a:srgbClr val="FFFF00"/>
                </a:highlight>
              </a:rPr>
              <a:t>B</a:t>
            </a:r>
            <a:r>
              <a:rPr lang="en-US" altLang="ko-KR">
                <a:highlight>
                  <a:srgbClr val="FFFF00"/>
                </a:highlight>
              </a:rPr>
              <a:t> * M</a:t>
            </a:r>
            <a:endParaRPr lang="ko-KR" altLang="en-US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/>
              <a:t>TRW</a:t>
            </a:r>
            <a:r>
              <a:rPr lang="ko-KR" altLang="en-US" sz="2000"/>
              <a:t>의 </a:t>
            </a:r>
            <a:r>
              <a:rPr lang="en-US" altLang="ko-KR" sz="2000"/>
              <a:t>2K-32K </a:t>
            </a:r>
            <a:r>
              <a:rPr lang="ko-KR" altLang="en-US" sz="2000"/>
              <a:t>정도의 많은 프로젝트의 기록을 통계 분석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표준 산정 공식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2000"/>
              <a:t>				  노력</a:t>
            </a:r>
            <a:r>
              <a:rPr lang="en-US" altLang="ko-KR" sz="2000"/>
              <a:t>(MM)		</a:t>
            </a:r>
            <a:r>
              <a:rPr lang="ko-KR" altLang="en-US" sz="2000"/>
              <a:t>기간</a:t>
            </a:r>
            <a:r>
              <a:rPr lang="en-US" altLang="ko-KR" sz="2000"/>
              <a:t>(D)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2000"/>
              <a:t>유기형 	</a:t>
            </a:r>
            <a:r>
              <a:rPr lang="en-US" altLang="ko-KR" sz="2000"/>
              <a:t>	PM = 2.4*(KDSI)**1.05	TDEV=2.5*(PM)**0.38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2000"/>
              <a:t>반결합형</a:t>
            </a:r>
            <a:r>
              <a:rPr lang="en-US" altLang="ko-KR" sz="2000"/>
              <a:t>	</a:t>
            </a:r>
            <a:r>
              <a:rPr lang="ko-KR" altLang="en-US" sz="2000"/>
              <a:t>	</a:t>
            </a:r>
            <a:r>
              <a:rPr lang="en-US" altLang="ko-KR" sz="2000"/>
              <a:t>PM = 3.0*(KDSI)**1.12	TDEV=2.5*(PM)**0.35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2000"/>
              <a:t>내장형	</a:t>
            </a:r>
            <a:r>
              <a:rPr lang="en-US" altLang="ko-KR" sz="2000"/>
              <a:t>	PM = 3.6*(KDSI)**1.20	TDEV=2.5*(PM)**0.32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028DB-46F9-4025-8891-3BE561904C38}"/>
              </a:ext>
            </a:extLst>
          </p:cNvPr>
          <p:cNvSpPr txBox="1"/>
          <p:nvPr/>
        </p:nvSpPr>
        <p:spPr>
          <a:xfrm>
            <a:off x="755576" y="4293096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highlight>
                  <a:srgbClr val="FFFF00"/>
                </a:highlight>
              </a:rPr>
              <a:t>유기형</a:t>
            </a:r>
            <a:r>
              <a:rPr lang="en-US" altLang="ko-KR" sz="2800" b="1">
                <a:highlight>
                  <a:srgbClr val="FFFF00"/>
                </a:highlight>
              </a:rPr>
              <a:t>: 5</a:t>
            </a:r>
            <a:r>
              <a:rPr lang="ko-KR" altLang="en-US" sz="2800" b="1">
                <a:highlight>
                  <a:srgbClr val="FFFF00"/>
                </a:highlight>
              </a:rPr>
              <a:t>만 라인 이내</a:t>
            </a:r>
            <a:r>
              <a:rPr lang="en-US" altLang="ko-KR" sz="2800" b="1">
                <a:highlight>
                  <a:srgbClr val="FFFF00"/>
                </a:highlight>
              </a:rPr>
              <a:t>,</a:t>
            </a:r>
          </a:p>
          <a:p>
            <a:r>
              <a:rPr lang="ko-KR" altLang="en-US" sz="2800" b="1">
                <a:highlight>
                  <a:srgbClr val="FFFF00"/>
                </a:highlight>
              </a:rPr>
              <a:t>반결합형</a:t>
            </a:r>
            <a:r>
              <a:rPr lang="en-US" altLang="ko-KR" sz="2800" b="1">
                <a:highlight>
                  <a:srgbClr val="FFFF00"/>
                </a:highlight>
              </a:rPr>
              <a:t>: 30</a:t>
            </a:r>
            <a:r>
              <a:rPr lang="ko-KR" altLang="en-US" sz="2800" b="1">
                <a:highlight>
                  <a:srgbClr val="FFFF00"/>
                </a:highlight>
              </a:rPr>
              <a:t>만 라인 이내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2BD5B-01AA-4A28-9923-2E10811B37E5}"/>
              </a:ext>
            </a:extLst>
          </p:cNvPr>
          <p:cNvSpPr txBox="1"/>
          <p:nvPr/>
        </p:nvSpPr>
        <p:spPr>
          <a:xfrm>
            <a:off x="539552" y="5448753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2400" b="0" i="0">
                <a:solidFill>
                  <a:srgbClr val="273239"/>
                </a:solidFill>
                <a:effectLst/>
                <a:latin typeface="Nunito" pitchFamily="2" charset="0"/>
              </a:rPr>
              <a:t>KDSI- Thousands of Delivered Source Instruction. KLOC</a:t>
            </a:r>
            <a:r>
              <a:rPr lang="ko-KR" altLang="en-US" sz="2400" b="0" i="0">
                <a:solidFill>
                  <a:srgbClr val="273239"/>
                </a:solidFill>
                <a:effectLst/>
                <a:latin typeface="Nunito" pitchFamily="2" charset="0"/>
              </a:rPr>
              <a:t>와 같은 의미</a:t>
            </a:r>
            <a:r>
              <a:rPr lang="en-US" altLang="ko-KR" sz="2400" b="0" i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8AC3B71-ECA3-4C18-1A90-4EAC074D8169}"/>
                  </a:ext>
                </a:extLst>
              </p14:cNvPr>
              <p14:cNvContentPartPr/>
              <p14:nvPr/>
            </p14:nvContentPartPr>
            <p14:xfrm>
              <a:off x="536607" y="214200"/>
              <a:ext cx="1680840" cy="263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8AC3B71-ECA3-4C18-1A90-4EAC074D8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607" y="124200"/>
                <a:ext cx="1770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C5939C-BA0F-ED80-481E-047B5291C35E}"/>
                  </a:ext>
                </a:extLst>
              </p14:cNvPr>
              <p14:cNvContentPartPr/>
              <p14:nvPr/>
            </p14:nvContentPartPr>
            <p14:xfrm>
              <a:off x="1030527" y="684360"/>
              <a:ext cx="127080" cy="144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C5939C-BA0F-ED80-481E-047B5291C3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527" y="675360"/>
                <a:ext cx="144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9D7A891-49D1-105C-363A-E293F9D5671E}"/>
                  </a:ext>
                </a:extLst>
              </p14:cNvPr>
              <p14:cNvContentPartPr/>
              <p14:nvPr/>
            </p14:nvContentPartPr>
            <p14:xfrm>
              <a:off x="1187847" y="661320"/>
              <a:ext cx="539640" cy="2188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9D7A891-49D1-105C-363A-E293F9D567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847" y="652320"/>
                <a:ext cx="557280" cy="23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CC82-376D-488B-9DF1-A5787B82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KSDI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24EDB-8AF3-4E0F-96AA-C9EAD4FD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050"/>
            <a:ext cx="8640960" cy="5218113"/>
          </a:xfrm>
        </p:spPr>
        <p:txBody>
          <a:bodyPr/>
          <a:lstStyle/>
          <a:p>
            <a:r>
              <a:rPr lang="en-US" altLang="ko-KR" sz="2400" b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200" b="0">
                <a:solidFill>
                  <a:srgbClr val="202122"/>
                </a:solidFill>
                <a:latin typeface="Arial" panose="020B0604020202020204" pitchFamily="34" charset="0"/>
              </a:rPr>
              <a:t>DSI(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Delivered Source Instructions), which are very similar to SLOC. </a:t>
            </a:r>
            <a:r>
              <a:rPr lang="en-US" altLang="ko-KR" sz="22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Cocomo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II uses SLOC.</a:t>
            </a:r>
          </a:p>
          <a:p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SLOC is defined such that: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- Only Source lines that are DELIVERED as part of the product are included -- test drivers and other support software is excluded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- SOURCE lines are created by the project staff </a:t>
            </a:r>
          </a:p>
          <a:p>
            <a:pPr marL="0" indent="0" algn="l">
              <a:buNone/>
            </a:pPr>
            <a:r>
              <a:rPr lang="en-US" altLang="ko-KR" sz="2200" b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22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code created 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applications generators is </a:t>
            </a:r>
            <a:r>
              <a:rPr lang="en-US" altLang="ko-KR" sz="22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excluded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- One SLOC is one </a:t>
            </a:r>
            <a:r>
              <a:rPr lang="en-US" altLang="ko-KR" sz="22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logical line 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code 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ex) an If-Then-Else (</a:t>
            </a:r>
            <a:r>
              <a:rPr lang="en-US" altLang="ko-KR" sz="2200" b="0">
                <a:solidFill>
                  <a:srgbClr val="000000"/>
                </a:solidFill>
                <a:latin typeface="Verdana" panose="020B0604030504040204" pitchFamily="34" charset="0"/>
              </a:rPr>
              <a:t>appearing three lines)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one SLOC, but multiple DSIs.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- Declarations are counted as SLOC</a:t>
            </a:r>
          </a:p>
          <a:p>
            <a:pPr marL="0" indent="0" algn="l">
              <a:buNone/>
            </a:pP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- </a:t>
            </a:r>
            <a:r>
              <a:rPr lang="en-US" altLang="ko-KR" sz="22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Comments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</a:t>
            </a:r>
            <a:r>
              <a:rPr lang="en-US" altLang="ko-KR" sz="22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not counted </a:t>
            </a:r>
            <a:r>
              <a:rPr lang="en-US" altLang="ko-KR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SLOC</a:t>
            </a:r>
          </a:p>
          <a:p>
            <a:pPr marL="0" indent="0" algn="l">
              <a:buNone/>
            </a:pPr>
            <a:r>
              <a:rPr lang="en-US" altLang="ko-KR" sz="2000" b="1" i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sz="2000" b="1" i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SLOCCount</a:t>
            </a:r>
            <a:r>
              <a:rPr lang="en-US" altLang="ko-KR" sz="2000" b="1" i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a </a:t>
            </a:r>
            <a:r>
              <a:rPr lang="en-US" altLang="ko-KR" sz="2000" b="0" i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tool to count SLOC</a:t>
            </a:r>
            <a:endParaRPr lang="en-US" altLang="ko-KR" sz="2400" b="0" i="0"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altLang="ko-KR" sz="2400" b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altLang="ko-KR" sz="24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DD437-40FD-48DA-89AA-0ECE005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81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7359-7ACE-4F6B-9370-E8BF410E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0E9D4-D2B8-4B6E-AB4C-B1BD09E22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44" y="847961"/>
            <a:ext cx="8229600" cy="259295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800" b="0"/>
              <a:t>/* Now how many lines of code is this? */</a:t>
            </a:r>
          </a:p>
          <a:p>
            <a:pPr marL="0" indent="0">
              <a:buNone/>
            </a:pPr>
            <a:r>
              <a:rPr lang="en-US" altLang="ko-KR" sz="2800" b="0"/>
              <a:t>for (</a:t>
            </a:r>
            <a:r>
              <a:rPr lang="en-US" altLang="ko-KR" sz="2800" b="0" err="1"/>
              <a:t>i</a:t>
            </a:r>
            <a:r>
              <a:rPr lang="en-US" altLang="ko-KR" sz="2800" b="0"/>
              <a:t> = 0; </a:t>
            </a:r>
            <a:r>
              <a:rPr lang="en-US" altLang="ko-KR" sz="2800" b="0" err="1"/>
              <a:t>i</a:t>
            </a:r>
            <a:r>
              <a:rPr lang="en-US" altLang="ko-KR" sz="2800" b="0"/>
              <a:t> &lt; 100; </a:t>
            </a:r>
            <a:r>
              <a:rPr lang="en-US" altLang="ko-KR" sz="2800" b="0" err="1"/>
              <a:t>i</a:t>
            </a:r>
            <a:r>
              <a:rPr lang="en-US" altLang="ko-KR" sz="2800" b="0"/>
              <a:t>++)</a:t>
            </a:r>
          </a:p>
          <a:p>
            <a:pPr marL="0" indent="0">
              <a:buNone/>
            </a:pPr>
            <a:r>
              <a:rPr lang="en-US" altLang="ko-KR" sz="2800" b="0"/>
              <a:t>{</a:t>
            </a:r>
          </a:p>
          <a:p>
            <a:pPr marL="0" indent="0">
              <a:buNone/>
            </a:pPr>
            <a:r>
              <a:rPr lang="en-US" altLang="ko-KR" sz="2800" b="0"/>
              <a:t>    </a:t>
            </a:r>
            <a:r>
              <a:rPr lang="en-US" altLang="ko-KR" sz="2800" b="0" err="1"/>
              <a:t>printf</a:t>
            </a:r>
            <a:r>
              <a:rPr lang="en-US" altLang="ko-KR" sz="2800" b="0"/>
              <a:t>("hello");</a:t>
            </a:r>
          </a:p>
          <a:p>
            <a:pPr marL="0" indent="0">
              <a:buNone/>
            </a:pPr>
            <a:r>
              <a:rPr lang="en-US" altLang="ko-KR" sz="2800" b="0"/>
              <a:t>}</a:t>
            </a:r>
          </a:p>
          <a:p>
            <a:pPr marL="0" indent="0">
              <a:buNone/>
            </a:pPr>
            <a:r>
              <a:rPr lang="en-US" altLang="ko-KR" sz="2800" b="0">
                <a:sym typeface="Wingdings" panose="05000000000000000000" pitchFamily="2" charset="2"/>
              </a:rPr>
              <a:t> SLOC 2</a:t>
            </a:r>
            <a:r>
              <a:rPr lang="ko-KR" altLang="en-US" sz="2800" b="0">
                <a:sym typeface="Wingdings" panose="05000000000000000000" pitchFamily="2" charset="2"/>
              </a:rPr>
              <a:t>줄</a:t>
            </a:r>
            <a:endParaRPr lang="ko-KR" altLang="en-US" sz="2800" b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9502D-98E4-43E9-8C36-BDB3557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00E1C-E27F-4544-B5AB-7DCF6C8EFBBD}"/>
              </a:ext>
            </a:extLst>
          </p:cNvPr>
          <p:cNvSpPr txBox="1"/>
          <p:nvPr/>
        </p:nvSpPr>
        <p:spPr>
          <a:xfrm>
            <a:off x="539552" y="4221088"/>
            <a:ext cx="770485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err="1"/>
              <a:t>for</a:t>
            </a:r>
            <a:r>
              <a:rPr lang="ko-KR" altLang="en-US" sz="2800"/>
              <a:t> (</a:t>
            </a:r>
            <a:r>
              <a:rPr lang="ko-KR" altLang="en-US" sz="2800" err="1"/>
              <a:t>i</a:t>
            </a:r>
            <a:r>
              <a:rPr lang="ko-KR" altLang="en-US" sz="2800"/>
              <a:t> = 0; </a:t>
            </a:r>
            <a:r>
              <a:rPr lang="ko-KR" altLang="en-US" sz="2800" err="1"/>
              <a:t>i</a:t>
            </a:r>
            <a:r>
              <a:rPr lang="ko-KR" altLang="en-US" sz="2800"/>
              <a:t> &lt; 100; </a:t>
            </a:r>
            <a:r>
              <a:rPr lang="ko-KR" altLang="en-US" sz="2800" err="1"/>
              <a:t>i</a:t>
            </a:r>
            <a:r>
              <a:rPr lang="ko-KR" altLang="en-US" sz="2800"/>
              <a:t>++) </a:t>
            </a:r>
            <a:r>
              <a:rPr lang="ko-KR" altLang="en-US" sz="2800" err="1"/>
              <a:t>printf</a:t>
            </a:r>
            <a:r>
              <a:rPr lang="ko-KR" altLang="en-US" sz="2800"/>
              <a:t>("</a:t>
            </a:r>
            <a:r>
              <a:rPr lang="ko-KR" altLang="en-US" sz="2800" err="1"/>
              <a:t>hello</a:t>
            </a:r>
            <a:r>
              <a:rPr lang="ko-KR" altLang="en-US" sz="2800"/>
              <a:t>"); /* </a:t>
            </a:r>
            <a:r>
              <a:rPr lang="ko-KR" altLang="en-US" sz="2800" err="1"/>
              <a:t>How</a:t>
            </a:r>
            <a:r>
              <a:rPr lang="ko-KR" altLang="en-US" sz="2800"/>
              <a:t> </a:t>
            </a:r>
            <a:r>
              <a:rPr lang="ko-KR" altLang="en-US" sz="2800" err="1"/>
              <a:t>many</a:t>
            </a:r>
            <a:r>
              <a:rPr lang="ko-KR" altLang="en-US" sz="2800"/>
              <a:t> </a:t>
            </a:r>
            <a:r>
              <a:rPr lang="ko-KR" altLang="en-US" sz="2800" err="1"/>
              <a:t>lines</a:t>
            </a:r>
            <a:r>
              <a:rPr lang="ko-KR" altLang="en-US" sz="2800"/>
              <a:t> of </a:t>
            </a:r>
            <a:r>
              <a:rPr lang="ko-KR" altLang="en-US" sz="2800" err="1"/>
              <a:t>code</a:t>
            </a:r>
            <a:r>
              <a:rPr lang="ko-KR" altLang="en-US" sz="2800"/>
              <a:t> </a:t>
            </a:r>
            <a:r>
              <a:rPr lang="ko-KR" altLang="en-US" sz="2800" err="1"/>
              <a:t>is</a:t>
            </a:r>
            <a:r>
              <a:rPr lang="ko-KR" altLang="en-US" sz="2800"/>
              <a:t> </a:t>
            </a:r>
            <a:r>
              <a:rPr lang="ko-KR" altLang="en-US" sz="2800" err="1"/>
              <a:t>this</a:t>
            </a:r>
            <a:r>
              <a:rPr lang="ko-KR" altLang="en-US" sz="2800"/>
              <a:t>? */</a:t>
            </a:r>
            <a:endParaRPr lang="en-US" altLang="ko-KR" sz="2800"/>
          </a:p>
          <a:p>
            <a:r>
              <a:rPr lang="en-US" altLang="ko-KR" sz="2800"/>
              <a:t>Physical SLOC ? </a:t>
            </a:r>
            <a:r>
              <a:rPr lang="en-US" altLang="ko-KR" sz="2800">
                <a:sym typeface="Wingdings" panose="05000000000000000000" pitchFamily="2" charset="2"/>
              </a:rPr>
              <a:t>1</a:t>
            </a:r>
          </a:p>
          <a:p>
            <a:r>
              <a:rPr lang="en-US" altLang="ko-KR" sz="2800"/>
              <a:t>(Logical) SLOC ? </a:t>
            </a:r>
            <a:r>
              <a:rPr lang="en-US" altLang="ko-KR" sz="2800">
                <a:sym typeface="Wingdings" panose="05000000000000000000" pitchFamily="2" charset="2"/>
              </a:rPr>
              <a:t> 2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8959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 (</a:t>
            </a:r>
            <a:r>
              <a:rPr lang="en-US" altLang="ko-KR"/>
              <a:t>Constructive</a:t>
            </a:r>
            <a:r>
              <a:rPr lang="ko-KR" altLang="en-US"/>
              <a:t> </a:t>
            </a:r>
            <a:r>
              <a:rPr lang="en-US" altLang="ko-KR"/>
              <a:t>Cost</a:t>
            </a:r>
            <a:r>
              <a:rPr lang="ko-KR" altLang="en-US"/>
              <a:t> </a:t>
            </a:r>
            <a:r>
              <a:rPr lang="en-US" altLang="ko-KR"/>
              <a:t>Model) </a:t>
            </a:r>
            <a:r>
              <a:rPr lang="ko-KR" altLang="en-US" b="1"/>
              <a:t>방법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08050"/>
            <a:ext cx="8579296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/>
              <a:t>예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CAD </a:t>
            </a:r>
            <a:r>
              <a:rPr lang="ko-KR" altLang="en-US" sz="2400"/>
              <a:t>시스템	예상 규모</a:t>
            </a:r>
            <a:r>
              <a:rPr lang="en-US" altLang="ko-KR" sz="2400"/>
              <a:t>: 33360 LOC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400"/>
              <a:t>PM = 3.0*(KDSI)**1.12 = 3.0*(33.3)**1.12 = 152MM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400"/>
              <a:t>TDEV = 2.5*(PM)**0.35 = 2.5*(152)**0.35 = 14.5 M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400"/>
              <a:t>N=E/D = 152/14.5 ~ 11 </a:t>
            </a:r>
            <a:r>
              <a:rPr lang="ko-KR" altLang="en-US" sz="2400"/>
              <a:t>명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400"/>
              <a:t>보정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B00C9-BA9B-474F-9EB5-176CBF3D7188}"/>
              </a:ext>
            </a:extLst>
          </p:cNvPr>
          <p:cNvSpPr txBox="1"/>
          <p:nvPr/>
        </p:nvSpPr>
        <p:spPr>
          <a:xfrm>
            <a:off x="6287844" y="731837"/>
            <a:ext cx="274865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>
                <a:highlight>
                  <a:srgbClr val="FFFF00"/>
                </a:highlight>
              </a:rPr>
              <a:t>약 </a:t>
            </a:r>
            <a:r>
              <a:rPr lang="en-US" altLang="ko-KR" sz="2400" b="1">
                <a:highlight>
                  <a:srgbClr val="FFFF00"/>
                </a:highlight>
              </a:rPr>
              <a:t>30K</a:t>
            </a:r>
            <a:r>
              <a:rPr lang="ko-KR" altLang="en-US" sz="2400" b="1">
                <a:highlight>
                  <a:srgbClr val="FFFF00"/>
                </a:highlight>
              </a:rPr>
              <a:t>로서 반결합형 으로 판단</a:t>
            </a:r>
            <a:r>
              <a:rPr lang="en-US" altLang="ko-KR" sz="2400" b="1">
                <a:highlight>
                  <a:srgbClr val="FFFF00"/>
                </a:highlight>
              </a:rPr>
              <a:t>.</a:t>
            </a:r>
            <a:endParaRPr lang="ko-KR" altLang="en-US" sz="2400" b="1">
              <a:highlight>
                <a:srgbClr val="FFFF00"/>
              </a:highligh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ABB3B-EEC2-4F8B-A170-A8289EC32195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4932040" y="1147336"/>
            <a:ext cx="1355804" cy="337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745AB9F-77EC-4002-831F-91BAFCE149A5}"/>
              </a:ext>
            </a:extLst>
          </p:cNvPr>
          <p:cNvSpPr/>
          <p:nvPr/>
        </p:nvSpPr>
        <p:spPr>
          <a:xfrm>
            <a:off x="4283968" y="1484784"/>
            <a:ext cx="1296144" cy="536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2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COCOMO</a:t>
            </a:r>
            <a:r>
              <a:rPr lang="ko-KR" altLang="en-US" b="1"/>
              <a:t>에 의한 비용 예측</a:t>
            </a:r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83" y="644525"/>
            <a:ext cx="7926902" cy="560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기본 디자인</vt:lpstr>
      <vt:lpstr>3.2 노력 추정</vt:lpstr>
      <vt:lpstr>비용에 영향을 주는 요소</vt:lpstr>
      <vt:lpstr>비용에 영향을 주는 요소</vt:lpstr>
      <vt:lpstr>프로젝트 비용을 예측하는 방법</vt:lpstr>
      <vt:lpstr>COCOMO (Constructive Cost Model) 방법</vt:lpstr>
      <vt:lpstr>KSDI</vt:lpstr>
      <vt:lpstr>PowerPoint Presentation</vt:lpstr>
      <vt:lpstr>COCOMO (Constructive Cost Model) 방법</vt:lpstr>
      <vt:lpstr>COCOMO에 의한 비용 예측</vt:lpstr>
      <vt:lpstr>COCOMO-81  방법</vt:lpstr>
      <vt:lpstr>COCOMO-81  방법</vt:lpstr>
      <vt:lpstr>중간 COCOMO 방법</vt:lpstr>
      <vt:lpstr>중간 COCOMO 방법</vt:lpstr>
      <vt:lpstr>COCOMO II</vt:lpstr>
      <vt:lpstr>COCOMO II</vt:lpstr>
      <vt:lpstr>PowerPoint Presentation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revision>1</cp:revision>
  <dcterms:created xsi:type="dcterms:W3CDTF">2008-11-11T15:04:27Z</dcterms:created>
  <dcterms:modified xsi:type="dcterms:W3CDTF">2023-10-05T02:26:23Z</dcterms:modified>
</cp:coreProperties>
</file>