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8" r:id="rId3"/>
    <p:sldId id="463" r:id="rId4"/>
    <p:sldId id="257" r:id="rId5"/>
    <p:sldId id="470" r:id="rId6"/>
    <p:sldId id="464" r:id="rId7"/>
    <p:sldId id="465" r:id="rId8"/>
    <p:sldId id="466" r:id="rId9"/>
    <p:sldId id="4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43" d="100"/>
          <a:sy n="43" d="100"/>
        </p:scale>
        <p:origin x="1419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5A2B2-2F43-4D70-9D97-01CFA8261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97E186-3ADC-4877-AF14-57F15544F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3E50D-F812-46B5-B958-F375318D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D1B-8946-4AF8-9847-8748B9291E51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98486-E958-49DE-99EE-E2B5AADE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96021-6288-4F4E-9D6D-664AC726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43A5-FF58-4CAC-8D8D-86924C671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1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175F1-079B-4E2C-8A94-316532D4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070F74-F6B0-4408-B971-85E62481A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10A92-07AA-4015-96D3-76421066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D1B-8946-4AF8-9847-8748B9291E51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B9289-094B-4E66-8F7F-6FB6C312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1CCCB-5820-4A11-8350-93B5F77F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43A5-FF58-4CAC-8D8D-86924C671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2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31C432-B308-44EA-9271-CA1F9A326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7CBE0C-8B49-4FBF-BE15-CD84AA965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468B5-958C-486B-B7AE-7AA0E701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D1B-8946-4AF8-9847-8748B9291E51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0291B-BC16-4DFC-A7D2-BB5C0DF4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E2A12-C27C-46A9-8912-B0A3D6BF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43A5-FF58-4CAC-8D8D-86924C671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2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7A80B-4DE5-429B-8BB4-ADC23FAC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98274-20C8-4E95-9EEB-EC563635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D9B6F-0281-40B9-BFEC-F8A7C430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D1B-8946-4AF8-9847-8748B9291E51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ED5F5-EB91-4BB1-A000-6F0E389D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D459C-2703-4C91-9EA1-0CCEA254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43A5-FF58-4CAC-8D8D-86924C671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2B504-2395-41EE-8163-3A99F71A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439D7-CD23-453C-838E-B266A59B8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1E05-B816-40E0-98D6-DBEDAEF6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D1B-8946-4AF8-9847-8748B9291E51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674F8-85C6-4FE6-A813-E79A845B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ABA2B-B92C-44F2-880A-36B040F4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43A5-FF58-4CAC-8D8D-86924C671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4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DA8B1-4978-492E-B730-D03774AE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A766D-7C27-4358-B68B-065593557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F04CE2-2524-43CA-8CDC-F563106A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B56E9-54F6-47C7-974D-0978CA6E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D1B-8946-4AF8-9847-8748B9291E51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C8342-5638-4488-AAC3-7E0E1A82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56D379-5F08-42BB-AC7D-55914F7D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43A5-FF58-4CAC-8D8D-86924C671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86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1D229-8574-4B8D-B410-345F8350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41D6A-F4E0-4365-A467-89D577956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3EB1DD-9BE5-4D13-9AB1-5FFE7867E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633831-87A6-4BAE-8E25-CC61E669B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3A9350-0EA5-4045-9406-CD094DCB5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C28D1-7326-4F72-AD1F-69A211FF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D1B-8946-4AF8-9847-8748B9291E51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630D4C-0CA8-4CC2-8601-70F407CD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257A4B-7EDA-4B18-9495-B64C9291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43A5-FF58-4CAC-8D8D-86924C671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A44FF-709B-4EFF-8A3B-F312471E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68E9F7-B587-4847-948E-EEA21D35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D1B-8946-4AF8-9847-8748B9291E51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1B532F-59E8-4775-BFE1-4E81AF2B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D8A817-2C13-4C03-AFF1-AF5F3C99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43A5-FF58-4CAC-8D8D-86924C671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6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15D99D-3DB5-45A2-85ED-BCCF00F9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D1B-8946-4AF8-9847-8748B9291E51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5F1308-06EC-4DE8-B7AF-5EEA029C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F4D74-5418-424B-A370-DBA8D154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43A5-FF58-4CAC-8D8D-86924C671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7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7B743-CB4B-49C7-B804-09548C92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366D3-5A08-4333-8872-B6AB8D7F0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D4E820-8012-4ACE-95C7-129306663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2A877-AC58-4BF9-BBB7-E6176A2A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D1B-8946-4AF8-9847-8748B9291E51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CABE1C-67E2-4753-8DBF-08EA0771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38A2C9-EF1F-46EC-A075-C45657DD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43A5-FF58-4CAC-8D8D-86924C671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97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E2F08-F1F3-4F59-8235-30E02D34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510B73-D40E-4885-80E5-67C45FA02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FEF25C-FE4A-4043-90FC-D333D0CF2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C4935-EDAB-4D20-8E66-CD7E85E0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D1B-8946-4AF8-9847-8748B9291E51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ED645-6871-49A5-B1C5-60211042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E5F033-122B-4480-A62B-6ED1C47E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43A5-FF58-4CAC-8D8D-86924C671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3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8003DA-6193-40D4-8AC2-85613C54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CFC24C-55B1-4114-A2F9-69D318AD3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C7D42-E0AF-4EBE-933B-D0087B351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28D1B-8946-4AF8-9847-8748B9291E51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6C320-4EDC-4B90-AB85-AB777B77E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5C2FA-B47F-4A2C-9ED1-025B6D097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543A5-FF58-4CAC-8D8D-86924C671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6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F857-E75F-4FD1-8EDE-6830090BD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소프트웨어공학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657DB5-444D-440E-83FA-AFFE7DD95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김상철</a:t>
            </a:r>
          </a:p>
        </p:txBody>
      </p:sp>
    </p:spTree>
    <p:extLst>
      <p:ext uri="{BB962C8B-B14F-4D97-AF65-F5344CB8AC3E}">
        <p14:creationId xmlns:p14="http://schemas.microsoft.com/office/powerpoint/2010/main" val="116985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6A2AF-75E9-4E3B-B9FE-F6A56E46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6FDEA-1F74-4FEF-9D4D-5939543B8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최은만</a:t>
            </a:r>
            <a:r>
              <a:rPr lang="ko-KR" altLang="en-US" dirty="0"/>
              <a:t> 저</a:t>
            </a:r>
            <a:r>
              <a:rPr lang="en-US" altLang="ko-KR" dirty="0"/>
              <a:t>, </a:t>
            </a:r>
            <a:r>
              <a:rPr lang="ko-KR" altLang="en-US" dirty="0"/>
              <a:t>새로 쓴 소프트웨어 공학</a:t>
            </a:r>
            <a:r>
              <a:rPr lang="en-US" altLang="ko-KR" dirty="0"/>
              <a:t>, </a:t>
            </a:r>
            <a:r>
              <a:rPr lang="ko-KR" altLang="en-US" dirty="0" err="1"/>
              <a:t>정익사</a:t>
            </a:r>
            <a:r>
              <a:rPr lang="ko-KR" altLang="en-US" dirty="0"/>
              <a:t> 출판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F07885-AC08-49EB-90F3-5CEE6A4D4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138" y="2439205"/>
            <a:ext cx="2767074" cy="387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48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소프트웨어</a:t>
            </a:r>
          </a:p>
        </p:txBody>
      </p:sp>
      <p:sp>
        <p:nvSpPr>
          <p:cNvPr id="6148" name="Rectangle 205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ko-KR" altLang="en-US" dirty="0"/>
              <a:t>소프트웨어</a:t>
            </a:r>
            <a:endParaRPr lang="en-US" altLang="ko-KR" dirty="0"/>
          </a:p>
          <a:p>
            <a:pPr>
              <a:lnSpc>
                <a:spcPct val="90000"/>
              </a:lnSpc>
            </a:pPr>
            <a:endParaRPr lang="ko-KR" altLang="en-US" sz="800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프로그램 </a:t>
            </a:r>
            <a:r>
              <a:rPr lang="en-US" altLang="ko-KR" dirty="0"/>
              <a:t>+ </a:t>
            </a:r>
            <a:r>
              <a:rPr lang="ko-KR" altLang="en-US" dirty="0"/>
              <a:t>프로그램의 개발</a:t>
            </a:r>
            <a:r>
              <a:rPr lang="en-US" altLang="ko-KR" dirty="0"/>
              <a:t>, </a:t>
            </a:r>
            <a:r>
              <a:rPr lang="ko-KR" altLang="en-US" dirty="0"/>
              <a:t>운용</a:t>
            </a:r>
            <a:r>
              <a:rPr lang="en-US" altLang="ko-KR" dirty="0"/>
              <a:t>, </a:t>
            </a:r>
            <a:r>
              <a:rPr lang="ko-KR" altLang="en-US" dirty="0"/>
              <a:t>보수에 필요한 정보 일체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개념적이고 무형적 </a:t>
            </a:r>
            <a:r>
              <a:rPr lang="en-US" altLang="ko-KR" dirty="0"/>
              <a:t>(</a:t>
            </a:r>
            <a:r>
              <a:rPr lang="ko-KR" altLang="en-US" dirty="0"/>
              <a:t>생산물의 구조가 코드 안에 숨어 있음</a:t>
            </a:r>
            <a:r>
              <a:rPr lang="en-US" altLang="ko-KR" dirty="0"/>
              <a:t>)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소프트웨어의 특성</a:t>
            </a:r>
            <a:r>
              <a:rPr lang="en-US" altLang="ko-KR" dirty="0"/>
              <a:t>:</a:t>
            </a:r>
            <a:endParaRPr lang="en-US" altLang="ko-KR" sz="800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비가시성</a:t>
            </a:r>
            <a:r>
              <a:rPr lang="en-US" altLang="ko-KR" dirty="0"/>
              <a:t>(Invisibility)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복잡성</a:t>
            </a:r>
            <a:r>
              <a:rPr lang="en-US" altLang="ko-KR" dirty="0"/>
              <a:t>(Complexity)	</a:t>
            </a:r>
            <a:r>
              <a:rPr lang="en-US" altLang="ko-KR" dirty="0">
                <a:sym typeface="Wingdings" panose="05000000000000000000" pitchFamily="2" charset="2"/>
              </a:rPr>
              <a:t> error, defect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순응성</a:t>
            </a:r>
            <a:r>
              <a:rPr lang="en-US" altLang="ko-KR" dirty="0"/>
              <a:t>(Conformity)	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복제 가능</a:t>
            </a:r>
            <a:r>
              <a:rPr lang="en-US" altLang="ko-KR" dirty="0"/>
              <a:t>(Duplicability)	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90000"/>
              </a:lnSpc>
            </a:pPr>
            <a:endParaRPr lang="en-US" altLang="ko-KR" dirty="0"/>
          </a:p>
          <a:p>
            <a:pPr lvl="1">
              <a:lnSpc>
                <a:spcPct val="9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3</a:t>
            </a:fld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0197D-1204-4953-87E9-05766E5F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_x97561104" descr="DRW00000ed8bcdf">
            <a:extLst>
              <a:ext uri="{FF2B5EF4-FFF2-40B4-BE49-F238E27FC236}">
                <a16:creationId xmlns:a16="http://schemas.microsoft.com/office/drawing/2014/main" id="{B3DBCB61-2A5A-4D2E-8F0E-EF2D36058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8762" y="1927725"/>
            <a:ext cx="7016736" cy="39832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798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24672-2957-4AD0-AAAA-5F207517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9664C-A7D2-4D8A-97F5-B8A2F038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B5E67C2-D292-4F10-8CDE-C092AFA7C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99" y="415780"/>
            <a:ext cx="8711429" cy="559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03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853A37-73D7-4583-A505-7733DF91B61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908050"/>
            <a:ext cx="8229600" cy="5218113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소프트웨어 공학 </a:t>
            </a:r>
            <a:r>
              <a:rPr lang="en-US" altLang="ko-KR"/>
              <a:t>: </a:t>
            </a:r>
            <a:r>
              <a:rPr lang="ko-KR" altLang="en-US"/>
              <a:t>소프트웨어의 </a:t>
            </a:r>
            <a:r>
              <a:rPr lang="ko-KR" altLang="en-US" dirty="0"/>
              <a:t>개발과 운영</a:t>
            </a:r>
            <a:r>
              <a:rPr lang="en-US" altLang="ko-KR" dirty="0"/>
              <a:t>, </a:t>
            </a:r>
            <a:r>
              <a:rPr lang="ko-KR" altLang="en-US" dirty="0"/>
              <a:t>유지보수</a:t>
            </a:r>
            <a:r>
              <a:rPr lang="en-US" altLang="ko-KR" dirty="0"/>
              <a:t>, </a:t>
            </a:r>
            <a:r>
              <a:rPr lang="ko-KR" altLang="en-US" dirty="0"/>
              <a:t>소멸에 대한 체계적인 접근 방법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체계적인 접근 </a:t>
            </a:r>
            <a:r>
              <a:rPr lang="en-US" altLang="ko-KR" dirty="0"/>
              <a:t>: </a:t>
            </a:r>
            <a:r>
              <a:rPr lang="ko-KR" altLang="en-US" dirty="0"/>
              <a:t>소프트웨어 개발에 사용되는 방법이 일회성이 아닌 반복 사용이 가능함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80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FC8A2-6F0D-4CE5-ACB2-A9068C99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 프로세스</a:t>
            </a:r>
            <a:r>
              <a:rPr lang="en-US" altLang="ko-KR" dirty="0"/>
              <a:t>(</a:t>
            </a:r>
            <a:r>
              <a:rPr lang="ko-KR" altLang="en-US" dirty="0"/>
              <a:t>절차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7BAEA30-96B5-48C2-BA0B-5523300B21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501" y="1604066"/>
            <a:ext cx="81248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029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E9551-C1C3-4A8C-857E-974BC9D0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08FF-76DA-4C3A-8A3F-4283AB527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팀별 프로젝트로 진행</a:t>
            </a:r>
            <a:r>
              <a:rPr lang="en-US" altLang="ko-KR" dirty="0"/>
              <a:t>: 4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조를 원칙</a:t>
            </a:r>
            <a:r>
              <a:rPr lang="en-US" altLang="ko-KR" dirty="0"/>
              <a:t>. </a:t>
            </a:r>
            <a:r>
              <a:rPr lang="ko-KR" altLang="en-US" dirty="0"/>
              <a:t>자유 주제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산출물 생성</a:t>
            </a:r>
            <a:endParaRPr lang="en-US" altLang="ko-KR" dirty="0"/>
          </a:p>
          <a:p>
            <a:pPr lvl="1"/>
            <a:r>
              <a:rPr lang="ko-KR" altLang="en-US" dirty="0"/>
              <a:t>계획서</a:t>
            </a:r>
            <a:endParaRPr lang="en-US" altLang="ko-KR" dirty="0"/>
          </a:p>
          <a:p>
            <a:pPr lvl="1"/>
            <a:r>
              <a:rPr lang="ko-KR" altLang="en-US" b="1" dirty="0"/>
              <a:t>요구분석서 </a:t>
            </a:r>
            <a:r>
              <a:rPr lang="en-US" altLang="ko-KR" b="1" dirty="0"/>
              <a:t>(</a:t>
            </a:r>
            <a:r>
              <a:rPr lang="ko-KR" altLang="en-US" b="1" dirty="0"/>
              <a:t>발표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b="1" dirty="0"/>
              <a:t>설계서  </a:t>
            </a:r>
            <a:r>
              <a:rPr lang="en-US" altLang="ko-KR" b="1" dirty="0"/>
              <a:t>(</a:t>
            </a:r>
            <a:r>
              <a:rPr lang="ko-KR" altLang="en-US" b="1" dirty="0"/>
              <a:t>발표</a:t>
            </a:r>
            <a:r>
              <a:rPr lang="en-US" altLang="ko-KR" b="1"/>
              <a:t>)</a:t>
            </a:r>
            <a:endParaRPr lang="en-US" altLang="ko-KR" b="1" dirty="0"/>
          </a:p>
          <a:p>
            <a:pPr marL="457200" lvl="1" indent="0">
              <a:buNone/>
            </a:pPr>
            <a:endParaRPr lang="en-US" altLang="ko-KR" b="1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그외</a:t>
            </a:r>
            <a:r>
              <a:rPr lang="ko-KR" altLang="en-US" dirty="0"/>
              <a:t> 실습 </a:t>
            </a:r>
            <a:r>
              <a:rPr lang="en-US" altLang="ko-KR" dirty="0"/>
              <a:t>(python </a:t>
            </a:r>
            <a:r>
              <a:rPr lang="ko-KR" altLang="en-US" dirty="0"/>
              <a:t>기반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825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1370E-EB07-4145-B400-C46636E3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ko-KR" altLang="en-US" dirty="0"/>
              <a:t>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1B9BE-6055-4570-BDD4-DE5EF6BC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534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소프트웨어 개발 프로세스</a:t>
            </a:r>
            <a:endParaRPr lang="en-US" altLang="ko-KR" dirty="0"/>
          </a:p>
          <a:p>
            <a:r>
              <a:rPr lang="ko-KR" altLang="en-US" dirty="0"/>
              <a:t>프로젝트 계획</a:t>
            </a:r>
            <a:endParaRPr lang="en-US" altLang="ko-KR" dirty="0"/>
          </a:p>
          <a:p>
            <a:r>
              <a:rPr lang="ko-KR" altLang="en-US" dirty="0"/>
              <a:t>사용자 요구분석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기능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제약조건</a:t>
            </a:r>
            <a:r>
              <a:rPr lang="en-US" altLang="ko-KR" dirty="0">
                <a:sym typeface="Wingdings" panose="05000000000000000000" pitchFamily="2" charset="2"/>
              </a:rPr>
              <a:t>, …</a:t>
            </a:r>
            <a:endParaRPr lang="en-US" altLang="ko-KR" dirty="0"/>
          </a:p>
          <a:p>
            <a:r>
              <a:rPr lang="en-US" altLang="ko-KR" dirty="0"/>
              <a:t>UML: </a:t>
            </a:r>
            <a:r>
              <a:rPr lang="ko-KR" altLang="en-US" dirty="0"/>
              <a:t> 객체지향적 </a:t>
            </a:r>
            <a:r>
              <a:rPr lang="en-US" altLang="ko-KR" dirty="0"/>
              <a:t>(Object Oriented) </a:t>
            </a:r>
            <a:r>
              <a:rPr lang="ko-KR" altLang="en-US" dirty="0"/>
              <a:t>모델링 도구</a:t>
            </a:r>
            <a:endParaRPr lang="en-US" altLang="ko-KR" dirty="0"/>
          </a:p>
          <a:p>
            <a:r>
              <a:rPr lang="en-US" altLang="ko-KR" dirty="0"/>
              <a:t>Architecture </a:t>
            </a:r>
            <a:r>
              <a:rPr lang="ko-KR" altLang="en-US" dirty="0"/>
              <a:t> 설계</a:t>
            </a:r>
            <a:endParaRPr lang="en-US" altLang="ko-KR" dirty="0"/>
          </a:p>
          <a:p>
            <a:r>
              <a:rPr lang="ko-KR" altLang="en-US"/>
              <a:t>설계 패턴</a:t>
            </a:r>
            <a:endParaRPr lang="en-US" altLang="ko-KR" dirty="0"/>
          </a:p>
          <a:p>
            <a:r>
              <a:rPr lang="ko-KR" altLang="en-US" dirty="0"/>
              <a:t>테스팅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정보시스템감리사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644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163</Words>
  <Application>Microsoft Office PowerPoint</Application>
  <PresentationFormat>와이드스크린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소프트웨어공학 소개</vt:lpstr>
      <vt:lpstr>교재</vt:lpstr>
      <vt:lpstr>1.1 소프트웨어</vt:lpstr>
      <vt:lpstr>PowerPoint 프레젠테이션</vt:lpstr>
      <vt:lpstr>PowerPoint 프레젠테이션</vt:lpstr>
      <vt:lpstr>PowerPoint 프레젠테이션</vt:lpstr>
      <vt:lpstr>소프트웨어 개발 프로세스(절차) </vt:lpstr>
      <vt:lpstr>과제물</vt:lpstr>
      <vt:lpstr>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소프트웨어공학 소개</dc:title>
  <dc:creator>rje</dc:creator>
  <cp:lastModifiedBy>rje</cp:lastModifiedBy>
  <cp:revision>59</cp:revision>
  <dcterms:created xsi:type="dcterms:W3CDTF">2020-08-30T09:01:41Z</dcterms:created>
  <dcterms:modified xsi:type="dcterms:W3CDTF">2023-09-04T12:42:14Z</dcterms:modified>
</cp:coreProperties>
</file>