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039660"/>
            <a:ext cx="9603275" cy="1590806"/>
          </a:xfrm>
        </p:spPr>
        <p:txBody>
          <a:bodyPr>
            <a:normAutofit/>
          </a:bodyPr>
          <a:lstStyle/>
          <a:p>
            <a:r>
              <a:rPr lang="en-US" dirty="0" err="1"/>
              <a:t>Shadowsocks</a:t>
            </a:r>
            <a:r>
              <a:rPr lang="en-US" dirty="0"/>
              <a:t> ---- </a:t>
            </a:r>
            <a:r>
              <a:rPr lang="en-US" dirty="0" smtClean="0"/>
              <a:t>Socks5 Proxy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144033"/>
            <a:ext cx="9603275" cy="2322312"/>
          </a:xfrm>
        </p:spPr>
        <p:txBody>
          <a:bodyPr/>
          <a:lstStyle/>
          <a:p>
            <a:r>
              <a:rPr lang="en-US" dirty="0" smtClean="0"/>
              <a:t>                                                Team : Ni Luo , </a:t>
            </a:r>
            <a:r>
              <a:rPr lang="en-US" dirty="0" err="1" smtClean="0"/>
              <a:t>Yousong</a:t>
            </a:r>
            <a:r>
              <a:rPr lang="en-US" dirty="0" smtClean="0"/>
              <a:t> </a:t>
            </a:r>
            <a:r>
              <a:rPr lang="en-US" dirty="0"/>
              <a:t>Z</a:t>
            </a:r>
            <a:r>
              <a:rPr lang="en-US" dirty="0" smtClean="0"/>
              <a:t>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0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proxy sever local in China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28" y="2016125"/>
            <a:ext cx="3149669" cy="3449638"/>
          </a:xfrm>
        </p:spPr>
      </p:pic>
    </p:spTree>
    <p:extLst>
      <p:ext uri="{BB962C8B-B14F-4D97-AF65-F5344CB8AC3E}">
        <p14:creationId xmlns:p14="http://schemas.microsoft.com/office/powerpoint/2010/main" val="13723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      The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Great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(Fire)wall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of China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549769"/>
            <a:ext cx="9603275" cy="20574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Across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Great Wall we can reach every corner of the world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                                        ---- </a:t>
            </a:r>
            <a:r>
              <a:rPr lang="fi-FI" sz="2800" dirty="0" smtClean="0"/>
              <a:t>  </a:t>
            </a:r>
            <a:r>
              <a:rPr lang="fi-FI" sz="2800" dirty="0" err="1" smtClean="0"/>
              <a:t>first</a:t>
            </a:r>
            <a:r>
              <a:rPr lang="fi-FI" sz="2800" dirty="0" smtClean="0"/>
              <a:t> </a:t>
            </a:r>
            <a:r>
              <a:rPr lang="fi-FI" sz="2800" dirty="0" err="1" smtClean="0"/>
              <a:t>email</a:t>
            </a:r>
            <a:r>
              <a:rPr lang="fi-FI" sz="2800" dirty="0" smtClean="0"/>
              <a:t> </a:t>
            </a:r>
            <a:r>
              <a:rPr lang="fi-FI" sz="2800" dirty="0" err="1" smtClean="0"/>
              <a:t>sent</a:t>
            </a:r>
            <a:r>
              <a:rPr lang="fi-FI" sz="2800" dirty="0" smtClean="0"/>
              <a:t> </a:t>
            </a:r>
            <a:r>
              <a:rPr lang="fi-FI" sz="2800" dirty="0" err="1" smtClean="0"/>
              <a:t>from</a:t>
            </a:r>
            <a:r>
              <a:rPr lang="fi-FI" sz="2800" dirty="0" smtClean="0"/>
              <a:t> China (1987)</a:t>
            </a:r>
            <a:br>
              <a:rPr lang="fi-FI" sz="2800" dirty="0" smtClean="0"/>
            </a:br>
            <a:r>
              <a:rPr lang="fi-FI" sz="2800" dirty="0" smtClean="0"/>
              <a:t/>
            </a:r>
            <a:br>
              <a:rPr lang="fi-FI" sz="2800" dirty="0" smtClean="0"/>
            </a:br>
            <a:r>
              <a:rPr lang="fi-FI" sz="2800" dirty="0" smtClean="0"/>
              <a:t/>
            </a:r>
            <a:br>
              <a:rPr lang="fi-FI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808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dirty="0"/>
              <a:t>proxy </a:t>
            </a:r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 </a:t>
            </a:r>
            <a:r>
              <a:rPr lang="en-US" dirty="0" smtClean="0"/>
              <a:t>PROXY</a:t>
            </a:r>
          </a:p>
          <a:p>
            <a:r>
              <a:rPr lang="en-US" dirty="0" smtClean="0"/>
              <a:t>SSH Tunnel</a:t>
            </a:r>
          </a:p>
          <a:p>
            <a:r>
              <a:rPr lang="en-US" dirty="0" smtClean="0"/>
              <a:t>VPN</a:t>
            </a:r>
          </a:p>
          <a:p>
            <a:r>
              <a:rPr lang="en-US" dirty="0" smtClean="0"/>
              <a:t>Go App host</a:t>
            </a:r>
          </a:p>
          <a:p>
            <a:r>
              <a:rPr lang="en-US" dirty="0" smtClean="0"/>
              <a:t>Tor  </a:t>
            </a:r>
            <a:r>
              <a:rPr lang="en-US" dirty="0" err="1" smtClean="0"/>
              <a:t>FreeGate</a:t>
            </a:r>
            <a:endParaRPr lang="en-US" dirty="0" smtClean="0"/>
          </a:p>
          <a:p>
            <a:r>
              <a:rPr lang="en-US" dirty="0" err="1" smtClean="0"/>
              <a:t>Shadowsocks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server </a:t>
            </a:r>
            <a:r>
              <a:rPr lang="en-US" dirty="0" smtClean="0">
                <a:sym typeface="Wingdings"/>
              </a:rPr>
              <a:t> SSH </a:t>
            </a:r>
            <a:r>
              <a:rPr lang="en-US" dirty="0" err="1" smtClean="0">
                <a:sym typeface="Wingdings"/>
              </a:rPr>
              <a:t>Turnnel</a:t>
            </a:r>
            <a:r>
              <a:rPr lang="en-US" dirty="0" smtClean="0">
                <a:sym typeface="Wingdings"/>
              </a:rPr>
              <a:t> SSH client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415713" cy="3449638"/>
          </a:xfrm>
        </p:spPr>
      </p:pic>
    </p:spTree>
    <p:extLst>
      <p:ext uri="{BB962C8B-B14F-4D97-AF65-F5344CB8AC3E}">
        <p14:creationId xmlns:p14="http://schemas.microsoft.com/office/powerpoint/2010/main" val="17990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 server = </a:t>
            </a:r>
            <a:r>
              <a:rPr lang="en-US" dirty="0" err="1"/>
              <a:t>Shadowsocks</a:t>
            </a:r>
            <a:r>
              <a:rPr lang="en-US" dirty="0"/>
              <a:t> 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38" y="2016125"/>
            <a:ext cx="9841516" cy="3449638"/>
          </a:xfrm>
        </p:spPr>
      </p:pic>
    </p:spTree>
    <p:extLst>
      <p:ext uri="{BB962C8B-B14F-4D97-AF65-F5344CB8AC3E}">
        <p14:creationId xmlns:p14="http://schemas.microsoft.com/office/powerpoint/2010/main" val="11193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031" y="804519"/>
            <a:ext cx="10077824" cy="10492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Generating the Poly1305 Key Using ChaCha20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ChaCha20 create a </a:t>
            </a:r>
            <a:r>
              <a:rPr lang="en-US" dirty="0"/>
              <a:t>512-bit </a:t>
            </a:r>
            <a:r>
              <a:rPr lang="en-US" dirty="0" smtClean="0"/>
              <a:t>state</a:t>
            </a:r>
          </a:p>
          <a:p>
            <a:r>
              <a:rPr lang="en-US" dirty="0"/>
              <a:t>Poly1305 </a:t>
            </a:r>
            <a:r>
              <a:rPr lang="en-US" dirty="0" smtClean="0"/>
              <a:t>uses </a:t>
            </a:r>
            <a:r>
              <a:rPr lang="en-US" dirty="0"/>
              <a:t>first 256 bits </a:t>
            </a:r>
            <a:r>
              <a:rPr lang="en-US" smtClean="0"/>
              <a:t>as key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key size: </a:t>
            </a:r>
            <a:r>
              <a:rPr lang="is-IS" dirty="0" smtClean="0"/>
              <a:t>256bit    8 </a:t>
            </a:r>
            <a:r>
              <a:rPr lang="en-US" dirty="0"/>
              <a:t>eight 32-bit little- endian integers. </a:t>
            </a:r>
            <a:endParaRPr lang="en-US" dirty="0" smtClean="0"/>
          </a:p>
          <a:p>
            <a:r>
              <a:rPr lang="en-US" dirty="0" err="1" smtClean="0"/>
              <a:t>blockcount</a:t>
            </a:r>
            <a:r>
              <a:rPr lang="en-US" dirty="0" smtClean="0"/>
              <a:t>  3 * 32</a:t>
            </a:r>
          </a:p>
          <a:p>
            <a:r>
              <a:rPr lang="en-US" dirty="0" smtClean="0"/>
              <a:t>nonce    1* 32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12 * 8 = 96 = 32 * 3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err="1"/>
              <a:t>ss</a:t>
            </a:r>
            <a:r>
              <a:rPr lang="en-US" dirty="0"/>
              <a:t>-server -m chacha20-ietf-poly1305 -u --fast-open -p 25924 -k toexofFr8YTY --manager-address 127.0.0.1:4717 -d 183.60.83.19 -d 183.60.82.98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ChaCha20 and Poly1305 for IETF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  <a:b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32-bit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unsigned integers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35" y="2016125"/>
            <a:ext cx="8419455" cy="3449638"/>
          </a:xfrm>
        </p:spPr>
      </p:pic>
    </p:spTree>
    <p:extLst>
      <p:ext uri="{BB962C8B-B14F-4D97-AF65-F5344CB8AC3E}">
        <p14:creationId xmlns:p14="http://schemas.microsoft.com/office/powerpoint/2010/main" val="14821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</a:t>
            </a:r>
            <a:r>
              <a:rPr lang="en-US" dirty="0" err="1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yousongzhang</a:t>
            </a:r>
            <a:r>
              <a:rPr lang="en-US" dirty="0"/>
              <a:t>/</a:t>
            </a:r>
            <a:r>
              <a:rPr lang="en-US" dirty="0" err="1"/>
              <a:t>Shadowsocks_VPN</a:t>
            </a:r>
            <a:r>
              <a:rPr lang="en-US" dirty="0"/>
              <a:t>/blob/master/</a:t>
            </a:r>
            <a:r>
              <a:rPr lang="en-US" dirty="0" err="1"/>
              <a:t>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WireShark</a:t>
            </a:r>
            <a:r>
              <a:rPr lang="en-US" dirty="0" smtClean="0"/>
              <a:t> Package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16125"/>
            <a:ext cx="10462846" cy="3449638"/>
          </a:xfrm>
        </p:spPr>
      </p:pic>
    </p:spTree>
    <p:extLst>
      <p:ext uri="{BB962C8B-B14F-4D97-AF65-F5344CB8AC3E}">
        <p14:creationId xmlns:p14="http://schemas.microsoft.com/office/powerpoint/2010/main" val="15798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</TotalTime>
  <Words>113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Gill Sans MT</vt:lpstr>
      <vt:lpstr>Times New Roman</vt:lpstr>
      <vt:lpstr>Wingdings</vt:lpstr>
      <vt:lpstr>Arial</vt:lpstr>
      <vt:lpstr>Gallery</vt:lpstr>
      <vt:lpstr>Shadowsocks ---- Socks5 Proxy solution</vt:lpstr>
      <vt:lpstr>          The Great (Fire)wall of China</vt:lpstr>
      <vt:lpstr>          proxy solutions</vt:lpstr>
      <vt:lpstr>SSH server  SSH Turnnel SSH client</vt:lpstr>
      <vt:lpstr>SS server = Shadowsocks  server</vt:lpstr>
      <vt:lpstr>Generating the Poly1305 Key Using ChaCha20  </vt:lpstr>
      <vt:lpstr>ChaCha20 and Poly1305 for IETF Protocol         32-bit unsigned integers</vt:lpstr>
      <vt:lpstr>How to install OUtline</vt:lpstr>
      <vt:lpstr>WireShark Package</vt:lpstr>
      <vt:lpstr>   proxy sever local in China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Shadowsocks ---- Socks5 Proxy solution</dc:title>
  <dc:creator>Tao Eric</dc:creator>
  <cp:lastModifiedBy>Tao Eric</cp:lastModifiedBy>
  <cp:revision>12</cp:revision>
  <dcterms:created xsi:type="dcterms:W3CDTF">2018-05-07T06:02:13Z</dcterms:created>
  <dcterms:modified xsi:type="dcterms:W3CDTF">2018-05-07T07:58:28Z</dcterms:modified>
</cp:coreProperties>
</file>