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E9E"/>
    <a:srgbClr val="D1E896"/>
    <a:srgbClr val="F5EF81"/>
    <a:srgbClr val="D3C586"/>
    <a:srgbClr val="D8B9F5"/>
    <a:srgbClr val="F397D8"/>
    <a:srgbClr val="0C112E"/>
    <a:srgbClr val="1C1C1C"/>
    <a:srgbClr val="025E69"/>
    <a:srgbClr val="1F7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49" autoAdjust="0"/>
  </p:normalViewPr>
  <p:slideViewPr>
    <p:cSldViewPr snapToGrid="0">
      <p:cViewPr>
        <p:scale>
          <a:sx n="84" d="100"/>
          <a:sy n="84" d="100"/>
        </p:scale>
        <p:origin x="-240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B253B-DF19-447C-B6B7-3543B1E278C1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8614C-A5EE-4B41-B81E-77190557421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718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8614C-A5EE-4B41-B81E-771905574213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4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AF5C-B5CA-4124-A4C7-C03F4D87C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DECCD-A3B8-473E-A820-446BB42A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4C6F-D51C-44DF-8AE1-7D525C7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A2A9-2DDE-4FB1-87FB-CF496F5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9518D-15E6-4408-B33E-5E65531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930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868E-7531-4686-BC27-13389764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FA94-ACA4-4903-A630-EF8189A6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7179-B4BE-4CF5-856E-D244D80F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F3A2-288D-4E61-9F49-401F20F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4CF5-5F67-4FF2-AFAB-87A6F27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273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A070F-D231-421E-BF22-D774C69D9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62F3-DF7B-4616-9A17-5DCF6AEFC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48FD-E79D-488C-B726-8FA084A9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6CBB-1808-4643-B464-0B4054D3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21BE-27A4-4BCB-9914-49B7707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365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D3F1-59BA-42DA-8969-06A7382D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10CE-37FD-4B4E-B6A5-0B701B67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CEA7-44D0-452C-ADFC-DF6513EE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D2B1-92B3-410C-A3BB-9B66E36E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F996-17A5-47E8-A67F-AB6F306B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7243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FDB8-F96C-4C71-B688-2BF9DA71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1FB18-AA99-482D-9D72-5A7084C2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D71A5-CED4-41DA-A341-4D785FB4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30A8-D8F6-4094-A939-F140BBB4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2B036-5875-43C4-9471-3B07A1E6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080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684-568F-45F0-8849-990353CE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A2AD-2F7A-4ABC-BCCB-DEB7AFDF2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A82A7-67FB-4872-B41E-5CCC73FE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FC35-92D7-4C12-A75B-56B67915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B225-C4CB-458F-8F32-15BC1DA5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EFD10-2FDC-4CF8-85BB-244205D6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678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DDF2-819B-4899-ABE5-72A4658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5A915-4192-42F5-BE20-2283F5D52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20A96-98AC-4286-B86A-853CEE4CB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8E626-A1EA-4D93-83F9-78A420D4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069ED-893D-4DFA-A069-866C3A189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5F1AB-1DC9-49F4-95A5-1E9C05A3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E2D2B-8698-40DD-BFD2-F2FFBEC5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FC18A-1AF1-4693-A8BC-17D4EC64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054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4068-1E1D-470B-B469-D59DCE03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315A-E4A4-47F2-B7AE-934440DD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71619-D0A0-4F11-AE50-9988ABB3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8B69F-D72C-411C-9C12-106B0799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997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3A654-E71B-4662-94B1-7641C15D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A7559-252A-4FDA-9E11-31CA0E8C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BA893-D269-4B87-BE1A-0C1D4CBD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0079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FC4B-ED81-4270-9254-DB281B11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CDD5-997C-4045-B1C8-98E75EAFF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EDDE-ABA3-48E6-96B8-1B39D1E87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76C7A-EB84-4283-94D9-1E0C2467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23298-2171-430D-BDDD-02271F82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53B3-BB03-41E9-A2C3-114F13D3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026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12EA-C622-4CEE-9E39-C99B5D90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EC80E-BDEE-4EB7-91E5-2BBAD25A5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8D6BC-5CB1-4FBE-A178-AA431501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229F-F1B4-416E-A36E-DF28D683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2B398-6E5B-4015-871E-778CA535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1B9C6-ED8A-4BDE-A626-03B0ABF9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00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60E1D-F464-44BF-82CE-67E88E3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B2926-0B52-48D6-A81D-E2826F43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DF23-F7AF-4495-BB48-AAB21273D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AE33-A6DD-47CC-B0F5-E202F3D8D3EB}" type="datetimeFigureOut">
              <a:rPr lang="fr-CA" smtClean="0"/>
              <a:t>2024-01-01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87A8F-5F60-440B-9DB7-2A1EA3F6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A5E1D-7547-4A83-9A74-2741B8A52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FF1A-E00A-4A47-AB7E-0EC83A67984E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80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729F3C9-4645-4216-8AF3-528256DB7C1E}"/>
              </a:ext>
            </a:extLst>
          </p:cNvPr>
          <p:cNvSpPr/>
          <p:nvPr/>
        </p:nvSpPr>
        <p:spPr>
          <a:xfrm>
            <a:off x="5067300" y="2371721"/>
            <a:ext cx="2057400" cy="21145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1CA463-528B-4BD9-8647-BF8418069067}"/>
              </a:ext>
            </a:extLst>
          </p:cNvPr>
          <p:cNvSpPr/>
          <p:nvPr/>
        </p:nvSpPr>
        <p:spPr>
          <a:xfrm>
            <a:off x="5176837" y="2514601"/>
            <a:ext cx="1838326" cy="18287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85DB0-0703-4BB9-8794-4EA3B9600701}"/>
              </a:ext>
            </a:extLst>
          </p:cNvPr>
          <p:cNvSpPr txBox="1"/>
          <p:nvPr/>
        </p:nvSpPr>
        <p:spPr>
          <a:xfrm>
            <a:off x="5603081" y="215172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5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2FF96-85B3-4E08-841E-FC6CDB0C750F}"/>
              </a:ext>
            </a:extLst>
          </p:cNvPr>
          <p:cNvSpPr txBox="1"/>
          <p:nvPr/>
        </p:nvSpPr>
        <p:spPr>
          <a:xfrm>
            <a:off x="5603081" y="1987788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1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14EA4-C132-41D7-B17F-4A6D4D7B5603}"/>
              </a:ext>
            </a:extLst>
          </p:cNvPr>
          <p:cNvSpPr txBox="1"/>
          <p:nvPr/>
        </p:nvSpPr>
        <p:spPr>
          <a:xfrm>
            <a:off x="5603081" y="215172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3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7FED5-113C-40EE-8F6A-1F80308C1747}"/>
              </a:ext>
            </a:extLst>
          </p:cNvPr>
          <p:cNvSpPr txBox="1"/>
          <p:nvPr/>
        </p:nvSpPr>
        <p:spPr>
          <a:xfrm>
            <a:off x="5603081" y="1991177"/>
            <a:ext cx="9858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2</a:t>
            </a:r>
            <a:endParaRPr lang="fr-CA" sz="160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67B0C-9C97-464E-A1F4-999C27613292}"/>
              </a:ext>
            </a:extLst>
          </p:cNvPr>
          <p:cNvSpPr txBox="1"/>
          <p:nvPr/>
        </p:nvSpPr>
        <p:spPr>
          <a:xfrm>
            <a:off x="5472112" y="2151722"/>
            <a:ext cx="12477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4</a:t>
            </a:r>
            <a:endParaRPr lang="fr-CA" sz="16000" dirty="0">
              <a:solidFill>
                <a:srgbClr val="0070C0"/>
              </a:solidFill>
            </a:endParaRPr>
          </a:p>
        </p:txBody>
      </p:sp>
      <p:pic>
        <p:nvPicPr>
          <p:cNvPr id="22" name="CLOCKTick_Tic tac mecanique 5 (ID 2816)_LS">
            <a:hlinkClick r:id="" action="ppaction://media"/>
            <a:extLst>
              <a:ext uri="{FF2B5EF4-FFF2-40B4-BE49-F238E27FC236}">
                <a16:creationId xmlns:a16="http://schemas.microsoft.com/office/drawing/2014/main" id="{E254003D-9594-4A3B-B8A7-14E82DE48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47352" y="6858000"/>
            <a:ext cx="609600" cy="60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6E141A-E664-4BAB-8434-8751DBC94ABD}"/>
              </a:ext>
            </a:extLst>
          </p:cNvPr>
          <p:cNvSpPr txBox="1"/>
          <p:nvPr/>
        </p:nvSpPr>
        <p:spPr>
          <a:xfrm>
            <a:off x="5523778" y="2068060"/>
            <a:ext cx="11444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0" dirty="0">
                <a:solidFill>
                  <a:srgbClr val="0070C0"/>
                </a:solidFill>
              </a:rPr>
              <a:t>0</a:t>
            </a:r>
            <a:endParaRPr lang="fr-CA" sz="1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299"/>
    </mc:Choice>
    <mc:Fallback xmlns="">
      <p:transition advTm="62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73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  <p:bldLst>
      <p:bldP spid="4" grpId="0" animBg="1"/>
      <p:bldP spid="6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B4A3073-AA9E-47CF-A4E3-4F84BF4C5CEF}"/>
              </a:ext>
            </a:extLst>
          </p:cNvPr>
          <p:cNvSpPr/>
          <p:nvPr/>
        </p:nvSpPr>
        <p:spPr>
          <a:xfrm>
            <a:off x="3317630" y="1174653"/>
            <a:ext cx="5556739" cy="1310759"/>
          </a:xfrm>
          <a:prstGeom prst="triangle">
            <a:avLst/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567CD-A9FC-4208-A272-A5A2553E2652}"/>
              </a:ext>
            </a:extLst>
          </p:cNvPr>
          <p:cNvSpPr/>
          <p:nvPr/>
        </p:nvSpPr>
        <p:spPr>
          <a:xfrm>
            <a:off x="3317630" y="2504051"/>
            <a:ext cx="5556739" cy="3010484"/>
          </a:xfrm>
          <a:prstGeom prst="rect">
            <a:avLst/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60CF6-9BDF-47FB-83E5-D612D30660D7}"/>
              </a:ext>
            </a:extLst>
          </p:cNvPr>
          <p:cNvGrpSpPr/>
          <p:nvPr/>
        </p:nvGrpSpPr>
        <p:grpSpPr>
          <a:xfrm>
            <a:off x="3437202" y="2680513"/>
            <a:ext cx="5317589" cy="2720711"/>
            <a:chOff x="3432516" y="2596598"/>
            <a:chExt cx="5317589" cy="291793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58B703-F15A-4D76-856E-995D727B43FF}"/>
                </a:ext>
              </a:extLst>
            </p:cNvPr>
            <p:cNvSpPr/>
            <p:nvPr/>
          </p:nvSpPr>
          <p:spPr>
            <a:xfrm>
              <a:off x="3432516" y="2616591"/>
              <a:ext cx="5317589" cy="28979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6B9A1A-1EAA-46F5-80C6-85A00476994B}"/>
                </a:ext>
              </a:extLst>
            </p:cNvPr>
            <p:cNvSpPr txBox="1"/>
            <p:nvPr/>
          </p:nvSpPr>
          <p:spPr>
            <a:xfrm>
              <a:off x="4086662" y="2596598"/>
              <a:ext cx="43047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latin typeface="Lucida Handwriting" panose="03010101010101010101" pitchFamily="66" charset="0"/>
                </a:rPr>
                <a:t>Enjoy The  Presentation</a:t>
              </a: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6E4FFD7-AE49-4005-A5FB-258DB88B98E3}"/>
              </a:ext>
            </a:extLst>
          </p:cNvPr>
          <p:cNvSpPr/>
          <p:nvPr/>
        </p:nvSpPr>
        <p:spPr>
          <a:xfrm rot="5400000">
            <a:off x="3151105" y="2689217"/>
            <a:ext cx="2991843" cy="2658794"/>
          </a:xfrm>
          <a:prstGeom prst="triangle">
            <a:avLst>
              <a:gd name="adj" fmla="val 50470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09B53E-E6D6-4918-A9A5-8E12F0A350AC}"/>
              </a:ext>
            </a:extLst>
          </p:cNvPr>
          <p:cNvSpPr/>
          <p:nvPr/>
        </p:nvSpPr>
        <p:spPr>
          <a:xfrm rot="16200000" flipH="1">
            <a:off x="6049054" y="2679897"/>
            <a:ext cx="2991844" cy="2658796"/>
          </a:xfrm>
          <a:prstGeom prst="triangle">
            <a:avLst>
              <a:gd name="adj" fmla="val 50940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A93451E-4327-4900-B867-5CC1117F16D2}"/>
              </a:ext>
            </a:extLst>
          </p:cNvPr>
          <p:cNvSpPr/>
          <p:nvPr/>
        </p:nvSpPr>
        <p:spPr>
          <a:xfrm>
            <a:off x="3322314" y="3771373"/>
            <a:ext cx="5556744" cy="1752483"/>
          </a:xfrm>
          <a:prstGeom prst="triangle">
            <a:avLst>
              <a:gd name="adj" fmla="val 49747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DC4B1A-E7B7-4EC0-B4C8-8491367EECE3}"/>
              </a:ext>
            </a:extLst>
          </p:cNvPr>
          <p:cNvSpPr/>
          <p:nvPr/>
        </p:nvSpPr>
        <p:spPr>
          <a:xfrm flipV="1">
            <a:off x="3317624" y="2485412"/>
            <a:ext cx="5556744" cy="1789762"/>
          </a:xfrm>
          <a:prstGeom prst="triangle">
            <a:avLst>
              <a:gd name="adj" fmla="val 49747"/>
            </a:avLst>
          </a:prstGeom>
          <a:gradFill>
            <a:gsLst>
              <a:gs pos="0">
                <a:srgbClr val="81C7F0"/>
              </a:gs>
              <a:gs pos="1000">
                <a:srgbClr val="223C77"/>
              </a:gs>
              <a:gs pos="0">
                <a:schemeClr val="accent3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569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296 L -0.00039 -0.212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11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3FDA048-6D10-46E1-8704-D5F6F6457470}"/>
              </a:ext>
            </a:extLst>
          </p:cNvPr>
          <p:cNvGrpSpPr/>
          <p:nvPr/>
        </p:nvGrpSpPr>
        <p:grpSpPr>
          <a:xfrm>
            <a:off x="-1640474" y="-862856"/>
            <a:ext cx="8923846" cy="8583712"/>
            <a:chOff x="-1612339" y="-862856"/>
            <a:chExt cx="8923846" cy="858371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970E4A-6686-448D-A856-5389238C0185}"/>
                </a:ext>
              </a:extLst>
            </p:cNvPr>
            <p:cNvSpPr/>
            <p:nvPr/>
          </p:nvSpPr>
          <p:spPr>
            <a:xfrm rot="2700000">
              <a:off x="-1213672" y="-804323"/>
              <a:ext cx="8583711" cy="8466647"/>
            </a:xfrm>
            <a:custGeom>
              <a:avLst/>
              <a:gdLst>
                <a:gd name="connsiteX0" fmla="*/ 0 w 8583711"/>
                <a:gd name="connsiteY0" fmla="*/ 3617309 h 8466647"/>
                <a:gd name="connsiteX1" fmla="*/ 3617308 w 8583711"/>
                <a:gd name="connsiteY1" fmla="*/ 0 h 8466647"/>
                <a:gd name="connsiteX2" fmla="*/ 7113718 w 8583711"/>
                <a:gd name="connsiteY2" fmla="*/ 0 h 8466647"/>
                <a:gd name="connsiteX3" fmla="*/ 8583711 w 8583711"/>
                <a:gd name="connsiteY3" fmla="*/ 1469993 h 8466647"/>
                <a:gd name="connsiteX4" fmla="*/ 8583711 w 8583711"/>
                <a:gd name="connsiteY4" fmla="*/ 4732274 h 8466647"/>
                <a:gd name="connsiteX5" fmla="*/ 4849338 w 8583711"/>
                <a:gd name="connsiteY5" fmla="*/ 8466647 h 846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3711" h="8466647">
                  <a:moveTo>
                    <a:pt x="0" y="3617309"/>
                  </a:moveTo>
                  <a:lnTo>
                    <a:pt x="3617308" y="0"/>
                  </a:lnTo>
                  <a:lnTo>
                    <a:pt x="7113718" y="0"/>
                  </a:lnTo>
                  <a:cubicBezTo>
                    <a:pt x="7925573" y="0"/>
                    <a:pt x="8583711" y="658138"/>
                    <a:pt x="8583711" y="1469993"/>
                  </a:cubicBezTo>
                  <a:lnTo>
                    <a:pt x="8583711" y="4732274"/>
                  </a:lnTo>
                  <a:lnTo>
                    <a:pt x="4849338" y="8466647"/>
                  </a:lnTo>
                  <a:close/>
                </a:path>
              </a:pathLst>
            </a:custGeom>
            <a:gradFill flip="none" rotWithShape="1">
              <a:gsLst>
                <a:gs pos="57000">
                  <a:srgbClr val="00B0F0"/>
                </a:gs>
                <a:gs pos="55000">
                  <a:srgbClr val="00B0F0"/>
                </a:gs>
                <a:gs pos="47000">
                  <a:srgbClr val="00B0F0"/>
                </a:gs>
                <a:gs pos="62000">
                  <a:srgbClr val="00B0F0"/>
                </a:gs>
                <a:gs pos="74000">
                  <a:srgbClr val="002060"/>
                </a:gs>
                <a:gs pos="38000">
                  <a:srgbClr val="00206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CA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1FB3D1-7BE0-43C5-A00B-2BE4D6926F66}"/>
                </a:ext>
              </a:extLst>
            </p:cNvPr>
            <p:cNvSpPr/>
            <p:nvPr/>
          </p:nvSpPr>
          <p:spPr>
            <a:xfrm rot="2700000">
              <a:off x="-1670871" y="-804324"/>
              <a:ext cx="8583711" cy="8466647"/>
            </a:xfrm>
            <a:custGeom>
              <a:avLst/>
              <a:gdLst>
                <a:gd name="connsiteX0" fmla="*/ 0 w 8583711"/>
                <a:gd name="connsiteY0" fmla="*/ 3617309 h 8466647"/>
                <a:gd name="connsiteX1" fmla="*/ 3617308 w 8583711"/>
                <a:gd name="connsiteY1" fmla="*/ 0 h 8466647"/>
                <a:gd name="connsiteX2" fmla="*/ 7113718 w 8583711"/>
                <a:gd name="connsiteY2" fmla="*/ 0 h 8466647"/>
                <a:gd name="connsiteX3" fmla="*/ 8583711 w 8583711"/>
                <a:gd name="connsiteY3" fmla="*/ 1469993 h 8466647"/>
                <a:gd name="connsiteX4" fmla="*/ 8583711 w 8583711"/>
                <a:gd name="connsiteY4" fmla="*/ 4732274 h 8466647"/>
                <a:gd name="connsiteX5" fmla="*/ 4849338 w 8583711"/>
                <a:gd name="connsiteY5" fmla="*/ 8466647 h 846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3711" h="8466647">
                  <a:moveTo>
                    <a:pt x="0" y="3617309"/>
                  </a:moveTo>
                  <a:lnTo>
                    <a:pt x="3617308" y="0"/>
                  </a:lnTo>
                  <a:lnTo>
                    <a:pt x="7113718" y="0"/>
                  </a:lnTo>
                  <a:cubicBezTo>
                    <a:pt x="7925573" y="0"/>
                    <a:pt x="8583711" y="658138"/>
                    <a:pt x="8583711" y="1469993"/>
                  </a:cubicBezTo>
                  <a:lnTo>
                    <a:pt x="8583711" y="4732274"/>
                  </a:lnTo>
                  <a:lnTo>
                    <a:pt x="4849338" y="8466647"/>
                  </a:lnTo>
                  <a:close/>
                </a:path>
              </a:pathLst>
            </a:custGeom>
            <a:blipFill dpi="0" rotWithShape="0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CA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65816C-9683-499C-BA7B-6FD5E9719C5C}"/>
              </a:ext>
            </a:extLst>
          </p:cNvPr>
          <p:cNvSpPr/>
          <p:nvPr/>
        </p:nvSpPr>
        <p:spPr>
          <a:xfrm>
            <a:off x="7333014" y="495376"/>
            <a:ext cx="468085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Information &amp; Communication 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0000" endA="300" endPos="50000" dist="60007" dir="5400000" sy="-100000" algn="bl" rotWithShape="0"/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Technology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0000" endA="300" endPos="50000" dist="60007" dir="5400000" sy="-100000" algn="bl" rotWithShape="0"/>
              </a:effectLst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E0F40-C96C-4146-AD04-A1651B14684E}"/>
              </a:ext>
            </a:extLst>
          </p:cNvPr>
          <p:cNvSpPr txBox="1"/>
          <p:nvPr/>
        </p:nvSpPr>
        <p:spPr>
          <a:xfrm>
            <a:off x="8871724" y="5531627"/>
            <a:ext cx="1383740" cy="83099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ICT</a:t>
            </a:r>
            <a:endParaRPr lang="fr-CA" sz="4800" dirty="0">
              <a:solidFill>
                <a:srgbClr val="00B0F0"/>
              </a:solidFill>
            </a:endParaRPr>
          </a:p>
        </p:txBody>
      </p:sp>
      <p:pic>
        <p:nvPicPr>
          <p:cNvPr id="1030" name="Picture 6" descr="circuit, board, electronics, technology ">
            <a:extLst>
              <a:ext uri="{FF2B5EF4-FFF2-40B4-BE49-F238E27FC236}">
                <a16:creationId xmlns:a16="http://schemas.microsoft.com/office/drawing/2014/main" id="{71661210-EDD8-44F6-9812-E15BC0EE0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62199"/>
            <a:ext cx="1078675" cy="11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036A5-440A-4A72-8CA9-AE39705B94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79432" y="3076092"/>
            <a:ext cx="815668" cy="9055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BBA34F-CE1D-4F1D-AACB-B761FF96F80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33014" y="5909839"/>
            <a:ext cx="815668" cy="905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118310-ECA9-4C38-A350-9E57B051B30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89475" y="4453275"/>
            <a:ext cx="609600" cy="1166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AF07D7-7318-4FB7-9AFF-C8053C296A95}"/>
              </a:ext>
            </a:extLst>
          </p:cNvPr>
          <p:cNvSpPr txBox="1"/>
          <p:nvPr/>
        </p:nvSpPr>
        <p:spPr>
          <a:xfrm>
            <a:off x="8390891" y="5033643"/>
            <a:ext cx="349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Team"/>
              </a:rPr>
              <a:t>Realised by Group 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D47EF-4A82-47F5-8774-AD9DC91F6D97}"/>
              </a:ext>
            </a:extLst>
          </p:cNvPr>
          <p:cNvSpPr txBox="1"/>
          <p:nvPr/>
        </p:nvSpPr>
        <p:spPr>
          <a:xfrm>
            <a:off x="9784393" y="6118059"/>
            <a:ext cx="2752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03/01/2024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</a:rPr>
              <a:t>USTHB</a:t>
            </a:r>
            <a:r>
              <a:rPr lang="fr-FR" sz="2000" dirty="0"/>
              <a:t> </a:t>
            </a:r>
            <a:endParaRPr lang="fr-CA" sz="2000" dirty="0"/>
          </a:p>
        </p:txBody>
      </p:sp>
    </p:spTree>
    <p:extLst>
      <p:ext uri="{BB962C8B-B14F-4D97-AF65-F5344CB8AC3E}">
        <p14:creationId xmlns:p14="http://schemas.microsoft.com/office/powerpoint/2010/main" val="25013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0.17338 L 4.79167E-6 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8426 L -1.45833E-6 3.7037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40000"/>
                <a:lumOff val="60000"/>
              </a:schemeClr>
            </a:gs>
            <a:gs pos="6400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0">
              <a:schemeClr val="bg1"/>
            </a:gs>
            <a:gs pos="0">
              <a:srgbClr val="FEFEFF"/>
            </a:gs>
            <a:gs pos="1000">
              <a:srgbClr val="FFFFFF"/>
            </a:gs>
            <a:gs pos="85000">
              <a:schemeClr val="accent5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84BF7D-8D76-465C-B154-DB4FDF1961C4}"/>
              </a:ext>
            </a:extLst>
          </p:cNvPr>
          <p:cNvSpPr/>
          <p:nvPr/>
        </p:nvSpPr>
        <p:spPr>
          <a:xfrm>
            <a:off x="3490942" y="2087346"/>
            <a:ext cx="1496423" cy="520506"/>
          </a:xfrm>
          <a:custGeom>
            <a:avLst/>
            <a:gdLst>
              <a:gd name="connsiteX0" fmla="*/ 654122 w 1299227"/>
              <a:gd name="connsiteY0" fmla="*/ 0 h 520506"/>
              <a:gd name="connsiteX1" fmla="*/ 1038974 w 1299227"/>
              <a:gd name="connsiteY1" fmla="*/ 0 h 520506"/>
              <a:gd name="connsiteX2" fmla="*/ 1299227 w 1299227"/>
              <a:gd name="connsiteY2" fmla="*/ 260253 h 520506"/>
              <a:gd name="connsiteX3" fmla="*/ 1299226 w 1299227"/>
              <a:gd name="connsiteY3" fmla="*/ 260253 h 520506"/>
              <a:gd name="connsiteX4" fmla="*/ 1038973 w 1299227"/>
              <a:gd name="connsiteY4" fmla="*/ 520506 h 520506"/>
              <a:gd name="connsiteX5" fmla="*/ 0 w 1299227"/>
              <a:gd name="connsiteY5" fmla="*/ 520505 h 520506"/>
              <a:gd name="connsiteX6" fmla="*/ 60898 w 1299227"/>
              <a:gd name="connsiteY6" fmla="*/ 444499 h 520506"/>
              <a:gd name="connsiteX7" fmla="*/ 527016 w 1299227"/>
              <a:gd name="connsiteY7" fmla="*/ 69456 h 520506"/>
              <a:gd name="connsiteX8" fmla="*/ 654122 w 1299227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227" h="520506">
                <a:moveTo>
                  <a:pt x="654122" y="0"/>
                </a:moveTo>
                <a:lnTo>
                  <a:pt x="1038974" y="0"/>
                </a:lnTo>
                <a:cubicBezTo>
                  <a:pt x="1182708" y="0"/>
                  <a:pt x="1299227" y="116519"/>
                  <a:pt x="1299227" y="260253"/>
                </a:cubicBezTo>
                <a:lnTo>
                  <a:pt x="1299226" y="260253"/>
                </a:lnTo>
                <a:cubicBezTo>
                  <a:pt x="1299226" y="403987"/>
                  <a:pt x="1182707" y="520506"/>
                  <a:pt x="1038973" y="520506"/>
                </a:cubicBezTo>
                <a:lnTo>
                  <a:pt x="0" y="520505"/>
                </a:lnTo>
                <a:lnTo>
                  <a:pt x="60898" y="444499"/>
                </a:lnTo>
                <a:cubicBezTo>
                  <a:pt x="185910" y="306140"/>
                  <a:pt x="343324" y="179898"/>
                  <a:pt x="527016" y="69456"/>
                </a:cubicBezTo>
                <a:lnTo>
                  <a:pt x="654122" y="0"/>
                </a:lnTo>
                <a:close/>
              </a:path>
            </a:pathLst>
          </a:custGeom>
          <a:solidFill>
            <a:srgbClr val="F397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4E07FA-8A9E-4345-AF32-FAB94A677252}"/>
              </a:ext>
            </a:extLst>
          </p:cNvPr>
          <p:cNvSpPr/>
          <p:nvPr/>
        </p:nvSpPr>
        <p:spPr>
          <a:xfrm>
            <a:off x="7043227" y="2098574"/>
            <a:ext cx="1496423" cy="520506"/>
          </a:xfrm>
          <a:custGeom>
            <a:avLst/>
            <a:gdLst>
              <a:gd name="connsiteX0" fmla="*/ 260253 w 1496423"/>
              <a:gd name="connsiteY0" fmla="*/ 0 h 520506"/>
              <a:gd name="connsiteX1" fmla="*/ 845631 w 1496423"/>
              <a:gd name="connsiteY1" fmla="*/ 0 h 520506"/>
              <a:gd name="connsiteX2" fmla="*/ 966813 w 1496423"/>
              <a:gd name="connsiteY2" fmla="*/ 66219 h 520506"/>
              <a:gd name="connsiteX3" fmla="*/ 1432931 w 1496423"/>
              <a:gd name="connsiteY3" fmla="*/ 441262 h 520506"/>
              <a:gd name="connsiteX4" fmla="*/ 1496423 w 1496423"/>
              <a:gd name="connsiteY4" fmla="*/ 520506 h 520506"/>
              <a:gd name="connsiteX5" fmla="*/ 260253 w 1496423"/>
              <a:gd name="connsiteY5" fmla="*/ 520505 h 520506"/>
              <a:gd name="connsiteX6" fmla="*/ 5287 w 1496423"/>
              <a:gd name="connsiteY6" fmla="*/ 312702 h 520506"/>
              <a:gd name="connsiteX7" fmla="*/ 0 w 1496423"/>
              <a:gd name="connsiteY7" fmla="*/ 260253 h 520506"/>
              <a:gd name="connsiteX8" fmla="*/ 5287 w 1496423"/>
              <a:gd name="connsiteY8" fmla="*/ 207803 h 520506"/>
              <a:gd name="connsiteX9" fmla="*/ 260253 w 1496423"/>
              <a:gd name="connsiteY9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6423" h="520506">
                <a:moveTo>
                  <a:pt x="260253" y="0"/>
                </a:moveTo>
                <a:lnTo>
                  <a:pt x="845631" y="0"/>
                </a:lnTo>
                <a:lnTo>
                  <a:pt x="966813" y="66219"/>
                </a:lnTo>
                <a:cubicBezTo>
                  <a:pt x="1150506" y="176661"/>
                  <a:pt x="1307919" y="302903"/>
                  <a:pt x="1432931" y="441262"/>
                </a:cubicBezTo>
                <a:lnTo>
                  <a:pt x="1496423" y="520506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solidFill>
            <a:srgbClr val="F5E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EFBBA3-1679-4EDD-8559-09F62101737F}"/>
              </a:ext>
            </a:extLst>
          </p:cNvPr>
          <p:cNvSpPr/>
          <p:nvPr/>
        </p:nvSpPr>
        <p:spPr>
          <a:xfrm>
            <a:off x="7931834" y="2856910"/>
            <a:ext cx="871026" cy="520506"/>
          </a:xfrm>
          <a:custGeom>
            <a:avLst/>
            <a:gdLst>
              <a:gd name="connsiteX0" fmla="*/ 260253 w 871026"/>
              <a:gd name="connsiteY0" fmla="*/ 0 h 520506"/>
              <a:gd name="connsiteX1" fmla="*/ 760145 w 871026"/>
              <a:gd name="connsiteY1" fmla="*/ 0 h 520506"/>
              <a:gd name="connsiteX2" fmla="*/ 816032 w 871026"/>
              <a:gd name="connsiteY2" fmla="*/ 130680 h 520506"/>
              <a:gd name="connsiteX3" fmla="*/ 871026 w 871026"/>
              <a:gd name="connsiteY3" fmla="*/ 458669 h 520506"/>
              <a:gd name="connsiteX4" fmla="*/ 865833 w 871026"/>
              <a:gd name="connsiteY4" fmla="*/ 520506 h 520506"/>
              <a:gd name="connsiteX5" fmla="*/ 260253 w 871026"/>
              <a:gd name="connsiteY5" fmla="*/ 520505 h 520506"/>
              <a:gd name="connsiteX6" fmla="*/ 5287 w 871026"/>
              <a:gd name="connsiteY6" fmla="*/ 312702 h 520506"/>
              <a:gd name="connsiteX7" fmla="*/ 0 w 871026"/>
              <a:gd name="connsiteY7" fmla="*/ 260253 h 520506"/>
              <a:gd name="connsiteX8" fmla="*/ 5287 w 871026"/>
              <a:gd name="connsiteY8" fmla="*/ 207803 h 520506"/>
              <a:gd name="connsiteX9" fmla="*/ 260253 w 871026"/>
              <a:gd name="connsiteY9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026" h="520506">
                <a:moveTo>
                  <a:pt x="260253" y="0"/>
                </a:moveTo>
                <a:lnTo>
                  <a:pt x="760145" y="0"/>
                </a:lnTo>
                <a:lnTo>
                  <a:pt x="816032" y="130680"/>
                </a:lnTo>
                <a:cubicBezTo>
                  <a:pt x="852090" y="236623"/>
                  <a:pt x="871026" y="346317"/>
                  <a:pt x="871026" y="458669"/>
                </a:cubicBezTo>
                <a:lnTo>
                  <a:pt x="865833" y="520506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solidFill>
            <a:srgbClr val="D1E8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AB39ADD-E3E9-43E3-BD30-486A5CEC41F2}"/>
              </a:ext>
            </a:extLst>
          </p:cNvPr>
          <p:cNvSpPr/>
          <p:nvPr/>
        </p:nvSpPr>
        <p:spPr>
          <a:xfrm>
            <a:off x="3389141" y="2878149"/>
            <a:ext cx="1363177" cy="520506"/>
          </a:xfrm>
          <a:custGeom>
            <a:avLst/>
            <a:gdLst>
              <a:gd name="connsiteX0" fmla="*/ 101798 w 1089076"/>
              <a:gd name="connsiteY0" fmla="*/ 0 h 520506"/>
              <a:gd name="connsiteX1" fmla="*/ 828823 w 1089076"/>
              <a:gd name="connsiteY1" fmla="*/ 0 h 520506"/>
              <a:gd name="connsiteX2" fmla="*/ 1089076 w 1089076"/>
              <a:gd name="connsiteY2" fmla="*/ 260253 h 520506"/>
              <a:gd name="connsiteX3" fmla="*/ 1089075 w 1089076"/>
              <a:gd name="connsiteY3" fmla="*/ 260253 h 520506"/>
              <a:gd name="connsiteX4" fmla="*/ 828822 w 1089076"/>
              <a:gd name="connsiteY4" fmla="*/ 520506 h 520506"/>
              <a:gd name="connsiteX5" fmla="*/ 6977 w 1089076"/>
              <a:gd name="connsiteY5" fmla="*/ 520506 h 520506"/>
              <a:gd name="connsiteX6" fmla="*/ 0 w 1089076"/>
              <a:gd name="connsiteY6" fmla="*/ 437430 h 520506"/>
              <a:gd name="connsiteX7" fmla="*/ 54994 w 1089076"/>
              <a:gd name="connsiteY7" fmla="*/ 109441 h 520506"/>
              <a:gd name="connsiteX8" fmla="*/ 101798 w 1089076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9076" h="520506">
                <a:moveTo>
                  <a:pt x="101798" y="0"/>
                </a:moveTo>
                <a:lnTo>
                  <a:pt x="828823" y="0"/>
                </a:lnTo>
                <a:cubicBezTo>
                  <a:pt x="972557" y="0"/>
                  <a:pt x="1089076" y="116519"/>
                  <a:pt x="1089076" y="260253"/>
                </a:cubicBezTo>
                <a:lnTo>
                  <a:pt x="1089075" y="260253"/>
                </a:lnTo>
                <a:cubicBezTo>
                  <a:pt x="1089075" y="403987"/>
                  <a:pt x="972556" y="520506"/>
                  <a:pt x="828822" y="520506"/>
                </a:cubicBezTo>
                <a:lnTo>
                  <a:pt x="6977" y="520506"/>
                </a:lnTo>
                <a:lnTo>
                  <a:pt x="0" y="437430"/>
                </a:lnTo>
                <a:cubicBezTo>
                  <a:pt x="0" y="325078"/>
                  <a:pt x="18936" y="215384"/>
                  <a:pt x="54994" y="109441"/>
                </a:cubicBezTo>
                <a:lnTo>
                  <a:pt x="101798" y="0"/>
                </a:lnTo>
                <a:close/>
              </a:path>
            </a:pathLst>
          </a:custGeom>
          <a:solidFill>
            <a:srgbClr val="D8B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EB145CA-4A9A-46ED-B360-C310F4FD0B1F}"/>
              </a:ext>
            </a:extLst>
          </p:cNvPr>
          <p:cNvSpPr/>
          <p:nvPr/>
        </p:nvSpPr>
        <p:spPr>
          <a:xfrm>
            <a:off x="7312270" y="3899971"/>
            <a:ext cx="1307754" cy="520506"/>
          </a:xfrm>
          <a:custGeom>
            <a:avLst/>
            <a:gdLst>
              <a:gd name="connsiteX0" fmla="*/ 260253 w 1307754"/>
              <a:gd name="connsiteY0" fmla="*/ 0 h 520506"/>
              <a:gd name="connsiteX1" fmla="*/ 1307754 w 1307754"/>
              <a:gd name="connsiteY1" fmla="*/ 0 h 520506"/>
              <a:gd name="connsiteX2" fmla="*/ 1277872 w 1307754"/>
              <a:gd name="connsiteY2" fmla="*/ 49088 h 520506"/>
              <a:gd name="connsiteX3" fmla="*/ 872475 w 1307754"/>
              <a:gd name="connsiteY3" fmla="*/ 450822 h 520506"/>
              <a:gd name="connsiteX4" fmla="*/ 767138 w 1307754"/>
              <a:gd name="connsiteY4" fmla="*/ 520506 h 520506"/>
              <a:gd name="connsiteX5" fmla="*/ 260253 w 1307754"/>
              <a:gd name="connsiteY5" fmla="*/ 520505 h 520506"/>
              <a:gd name="connsiteX6" fmla="*/ 5287 w 1307754"/>
              <a:gd name="connsiteY6" fmla="*/ 312702 h 520506"/>
              <a:gd name="connsiteX7" fmla="*/ 0 w 1307754"/>
              <a:gd name="connsiteY7" fmla="*/ 260253 h 520506"/>
              <a:gd name="connsiteX8" fmla="*/ 5287 w 1307754"/>
              <a:gd name="connsiteY8" fmla="*/ 207803 h 520506"/>
              <a:gd name="connsiteX9" fmla="*/ 260253 w 1307754"/>
              <a:gd name="connsiteY9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7754" h="520506">
                <a:moveTo>
                  <a:pt x="260253" y="0"/>
                </a:moveTo>
                <a:lnTo>
                  <a:pt x="1307754" y="0"/>
                </a:lnTo>
                <a:lnTo>
                  <a:pt x="1277872" y="49088"/>
                </a:lnTo>
                <a:cubicBezTo>
                  <a:pt x="1175141" y="195118"/>
                  <a:pt x="1037968" y="330256"/>
                  <a:pt x="872475" y="450822"/>
                </a:cubicBezTo>
                <a:lnTo>
                  <a:pt x="767138" y="520506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solidFill>
            <a:srgbClr val="5E9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9F12FE-645E-4942-B192-708586DAA320}"/>
              </a:ext>
            </a:extLst>
          </p:cNvPr>
          <p:cNvSpPr/>
          <p:nvPr/>
        </p:nvSpPr>
        <p:spPr>
          <a:xfrm>
            <a:off x="3389141" y="3929205"/>
            <a:ext cx="1514625" cy="584775"/>
          </a:xfrm>
          <a:custGeom>
            <a:avLst/>
            <a:gdLst>
              <a:gd name="connsiteX0" fmla="*/ 0 w 1313992"/>
              <a:gd name="connsiteY0" fmla="*/ 0 h 520506"/>
              <a:gd name="connsiteX1" fmla="*/ 1053739 w 1313992"/>
              <a:gd name="connsiteY1" fmla="*/ 0 h 520506"/>
              <a:gd name="connsiteX2" fmla="*/ 1313992 w 1313992"/>
              <a:gd name="connsiteY2" fmla="*/ 260253 h 520506"/>
              <a:gd name="connsiteX3" fmla="*/ 1313991 w 1313992"/>
              <a:gd name="connsiteY3" fmla="*/ 260253 h 520506"/>
              <a:gd name="connsiteX4" fmla="*/ 1053738 w 1313992"/>
              <a:gd name="connsiteY4" fmla="*/ 520506 h 520506"/>
              <a:gd name="connsiteX5" fmla="*/ 567013 w 1313992"/>
              <a:gd name="connsiteY5" fmla="*/ 520506 h 520506"/>
              <a:gd name="connsiteX6" fmla="*/ 417483 w 1313992"/>
              <a:gd name="connsiteY6" fmla="*/ 421588 h 520506"/>
              <a:gd name="connsiteX7" fmla="*/ 12086 w 1313992"/>
              <a:gd name="connsiteY7" fmla="*/ 19854 h 520506"/>
              <a:gd name="connsiteX8" fmla="*/ 0 w 1313992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3992" h="520506">
                <a:moveTo>
                  <a:pt x="0" y="0"/>
                </a:moveTo>
                <a:lnTo>
                  <a:pt x="1053739" y="0"/>
                </a:lnTo>
                <a:cubicBezTo>
                  <a:pt x="1197473" y="0"/>
                  <a:pt x="1313992" y="116519"/>
                  <a:pt x="1313992" y="260253"/>
                </a:cubicBezTo>
                <a:lnTo>
                  <a:pt x="1313991" y="260253"/>
                </a:lnTo>
                <a:cubicBezTo>
                  <a:pt x="1313991" y="403987"/>
                  <a:pt x="1197472" y="520506"/>
                  <a:pt x="1053738" y="520506"/>
                </a:cubicBezTo>
                <a:lnTo>
                  <a:pt x="567013" y="520506"/>
                </a:lnTo>
                <a:lnTo>
                  <a:pt x="417483" y="421588"/>
                </a:lnTo>
                <a:cubicBezTo>
                  <a:pt x="251991" y="301022"/>
                  <a:pt x="114817" y="165884"/>
                  <a:pt x="12086" y="19854"/>
                </a:cubicBezTo>
                <a:lnTo>
                  <a:pt x="0" y="0"/>
                </a:lnTo>
                <a:close/>
              </a:path>
            </a:pathLst>
          </a:custGeom>
          <a:solidFill>
            <a:srgbClr val="D3C5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93B9EB-544A-416B-A0B0-97C41B368BF5}"/>
              </a:ext>
            </a:extLst>
          </p:cNvPr>
          <p:cNvSpPr/>
          <p:nvPr/>
        </p:nvSpPr>
        <p:spPr>
          <a:xfrm>
            <a:off x="2684863" y="2095338"/>
            <a:ext cx="1624206" cy="520505"/>
          </a:xfrm>
          <a:custGeom>
            <a:avLst/>
            <a:gdLst>
              <a:gd name="connsiteX0" fmla="*/ 260253 w 1465050"/>
              <a:gd name="connsiteY0" fmla="*/ 0 h 520505"/>
              <a:gd name="connsiteX1" fmla="*/ 1465050 w 1465050"/>
              <a:gd name="connsiteY1" fmla="*/ 0 h 520505"/>
              <a:gd name="connsiteX2" fmla="*/ 1337944 w 1465050"/>
              <a:gd name="connsiteY2" fmla="*/ 69456 h 520505"/>
              <a:gd name="connsiteX3" fmla="*/ 871826 w 1465050"/>
              <a:gd name="connsiteY3" fmla="*/ 444499 h 520505"/>
              <a:gd name="connsiteX4" fmla="*/ 810928 w 1465050"/>
              <a:gd name="connsiteY4" fmla="*/ 520505 h 520505"/>
              <a:gd name="connsiteX5" fmla="*/ 260253 w 1465050"/>
              <a:gd name="connsiteY5" fmla="*/ 520505 h 520505"/>
              <a:gd name="connsiteX6" fmla="*/ 5287 w 1465050"/>
              <a:gd name="connsiteY6" fmla="*/ 312702 h 520505"/>
              <a:gd name="connsiteX7" fmla="*/ 0 w 1465050"/>
              <a:gd name="connsiteY7" fmla="*/ 260253 h 520505"/>
              <a:gd name="connsiteX8" fmla="*/ 5287 w 1465050"/>
              <a:gd name="connsiteY8" fmla="*/ 207803 h 520505"/>
              <a:gd name="connsiteX9" fmla="*/ 260253 w 1465050"/>
              <a:gd name="connsiteY9" fmla="*/ 0 h 52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5050" h="520505">
                <a:moveTo>
                  <a:pt x="260253" y="0"/>
                </a:moveTo>
                <a:lnTo>
                  <a:pt x="1465050" y="0"/>
                </a:lnTo>
                <a:lnTo>
                  <a:pt x="1337944" y="69456"/>
                </a:lnTo>
                <a:cubicBezTo>
                  <a:pt x="1154252" y="179898"/>
                  <a:pt x="996838" y="306140"/>
                  <a:pt x="871826" y="444499"/>
                </a:cubicBezTo>
                <a:lnTo>
                  <a:pt x="810928" y="520505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C5D249-8294-46ED-9893-691727B17BAE}"/>
              </a:ext>
            </a:extLst>
          </p:cNvPr>
          <p:cNvSpPr/>
          <p:nvPr/>
        </p:nvSpPr>
        <p:spPr>
          <a:xfrm>
            <a:off x="7888857" y="2098574"/>
            <a:ext cx="1264524" cy="520506"/>
          </a:xfrm>
          <a:custGeom>
            <a:avLst/>
            <a:gdLst>
              <a:gd name="connsiteX0" fmla="*/ 0 w 1264524"/>
              <a:gd name="connsiteY0" fmla="*/ 0 h 520506"/>
              <a:gd name="connsiteX1" fmla="*/ 1004271 w 1264524"/>
              <a:gd name="connsiteY1" fmla="*/ 0 h 520506"/>
              <a:gd name="connsiteX2" fmla="*/ 1264524 w 1264524"/>
              <a:gd name="connsiteY2" fmla="*/ 260253 h 520506"/>
              <a:gd name="connsiteX3" fmla="*/ 1264523 w 1264524"/>
              <a:gd name="connsiteY3" fmla="*/ 260253 h 520506"/>
              <a:gd name="connsiteX4" fmla="*/ 1004270 w 1264524"/>
              <a:gd name="connsiteY4" fmla="*/ 520506 h 520506"/>
              <a:gd name="connsiteX5" fmla="*/ 650792 w 1264524"/>
              <a:gd name="connsiteY5" fmla="*/ 520506 h 520506"/>
              <a:gd name="connsiteX6" fmla="*/ 587300 w 1264524"/>
              <a:gd name="connsiteY6" fmla="*/ 441262 h 520506"/>
              <a:gd name="connsiteX7" fmla="*/ 121182 w 1264524"/>
              <a:gd name="connsiteY7" fmla="*/ 66219 h 520506"/>
              <a:gd name="connsiteX8" fmla="*/ 0 w 1264524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524" h="520506">
                <a:moveTo>
                  <a:pt x="0" y="0"/>
                </a:moveTo>
                <a:lnTo>
                  <a:pt x="1004271" y="0"/>
                </a:lnTo>
                <a:cubicBezTo>
                  <a:pt x="1148005" y="0"/>
                  <a:pt x="1264524" y="116519"/>
                  <a:pt x="1264524" y="260253"/>
                </a:cubicBezTo>
                <a:lnTo>
                  <a:pt x="1264523" y="260253"/>
                </a:lnTo>
                <a:cubicBezTo>
                  <a:pt x="1264523" y="403987"/>
                  <a:pt x="1148004" y="520506"/>
                  <a:pt x="1004270" y="520506"/>
                </a:cubicBezTo>
                <a:lnTo>
                  <a:pt x="650792" y="520506"/>
                </a:lnTo>
                <a:lnTo>
                  <a:pt x="587300" y="441262"/>
                </a:lnTo>
                <a:cubicBezTo>
                  <a:pt x="462288" y="302903"/>
                  <a:pt x="304875" y="176661"/>
                  <a:pt x="121182" y="66219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0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CDA34D-6FB7-40CD-8BEA-64F678601CF3}"/>
              </a:ext>
            </a:extLst>
          </p:cNvPr>
          <p:cNvSpPr/>
          <p:nvPr/>
        </p:nvSpPr>
        <p:spPr>
          <a:xfrm>
            <a:off x="8691979" y="2856910"/>
            <a:ext cx="1350010" cy="520506"/>
          </a:xfrm>
          <a:custGeom>
            <a:avLst/>
            <a:gdLst>
              <a:gd name="connsiteX0" fmla="*/ 0 w 1350010"/>
              <a:gd name="connsiteY0" fmla="*/ 0 h 520506"/>
              <a:gd name="connsiteX1" fmla="*/ 1089757 w 1350010"/>
              <a:gd name="connsiteY1" fmla="*/ 0 h 520506"/>
              <a:gd name="connsiteX2" fmla="*/ 1350010 w 1350010"/>
              <a:gd name="connsiteY2" fmla="*/ 260253 h 520506"/>
              <a:gd name="connsiteX3" fmla="*/ 1350009 w 1350010"/>
              <a:gd name="connsiteY3" fmla="*/ 260253 h 520506"/>
              <a:gd name="connsiteX4" fmla="*/ 1089756 w 1350010"/>
              <a:gd name="connsiteY4" fmla="*/ 520506 h 520506"/>
              <a:gd name="connsiteX5" fmla="*/ 105688 w 1350010"/>
              <a:gd name="connsiteY5" fmla="*/ 520506 h 520506"/>
              <a:gd name="connsiteX6" fmla="*/ 110881 w 1350010"/>
              <a:gd name="connsiteY6" fmla="*/ 458669 h 520506"/>
              <a:gd name="connsiteX7" fmla="*/ 55887 w 1350010"/>
              <a:gd name="connsiteY7" fmla="*/ 130680 h 520506"/>
              <a:gd name="connsiteX8" fmla="*/ 0 w 1350010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010" h="520506">
                <a:moveTo>
                  <a:pt x="0" y="0"/>
                </a:moveTo>
                <a:lnTo>
                  <a:pt x="1089757" y="0"/>
                </a:lnTo>
                <a:cubicBezTo>
                  <a:pt x="1233491" y="0"/>
                  <a:pt x="1350010" y="116519"/>
                  <a:pt x="1350010" y="260253"/>
                </a:cubicBezTo>
                <a:lnTo>
                  <a:pt x="1350009" y="260253"/>
                </a:lnTo>
                <a:cubicBezTo>
                  <a:pt x="1350009" y="403987"/>
                  <a:pt x="1233490" y="520506"/>
                  <a:pt x="1089756" y="520506"/>
                </a:cubicBezTo>
                <a:lnTo>
                  <a:pt x="105688" y="520506"/>
                </a:lnTo>
                <a:lnTo>
                  <a:pt x="110881" y="458669"/>
                </a:lnTo>
                <a:cubicBezTo>
                  <a:pt x="110881" y="346317"/>
                  <a:pt x="91945" y="236623"/>
                  <a:pt x="55887" y="13068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0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451E275-E22F-4677-B210-BF0636AA5F67}"/>
              </a:ext>
            </a:extLst>
          </p:cNvPr>
          <p:cNvSpPr/>
          <p:nvPr/>
        </p:nvSpPr>
        <p:spPr>
          <a:xfrm>
            <a:off x="2150012" y="2878149"/>
            <a:ext cx="1340930" cy="520506"/>
          </a:xfrm>
          <a:custGeom>
            <a:avLst/>
            <a:gdLst>
              <a:gd name="connsiteX0" fmla="*/ 260253 w 1122877"/>
              <a:gd name="connsiteY0" fmla="*/ 0 h 520506"/>
              <a:gd name="connsiteX1" fmla="*/ 1122877 w 1122877"/>
              <a:gd name="connsiteY1" fmla="*/ 0 h 520506"/>
              <a:gd name="connsiteX2" fmla="*/ 1076073 w 1122877"/>
              <a:gd name="connsiteY2" fmla="*/ 109441 h 520506"/>
              <a:gd name="connsiteX3" fmla="*/ 1021079 w 1122877"/>
              <a:gd name="connsiteY3" fmla="*/ 437430 h 520506"/>
              <a:gd name="connsiteX4" fmla="*/ 1028056 w 1122877"/>
              <a:gd name="connsiteY4" fmla="*/ 520506 h 520506"/>
              <a:gd name="connsiteX5" fmla="*/ 260253 w 1122877"/>
              <a:gd name="connsiteY5" fmla="*/ 520505 h 520506"/>
              <a:gd name="connsiteX6" fmla="*/ 5287 w 1122877"/>
              <a:gd name="connsiteY6" fmla="*/ 312702 h 520506"/>
              <a:gd name="connsiteX7" fmla="*/ 0 w 1122877"/>
              <a:gd name="connsiteY7" fmla="*/ 260253 h 520506"/>
              <a:gd name="connsiteX8" fmla="*/ 5287 w 1122877"/>
              <a:gd name="connsiteY8" fmla="*/ 207803 h 520506"/>
              <a:gd name="connsiteX9" fmla="*/ 260253 w 1122877"/>
              <a:gd name="connsiteY9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2877" h="520506">
                <a:moveTo>
                  <a:pt x="260253" y="0"/>
                </a:moveTo>
                <a:lnTo>
                  <a:pt x="1122877" y="0"/>
                </a:lnTo>
                <a:lnTo>
                  <a:pt x="1076073" y="109441"/>
                </a:lnTo>
                <a:cubicBezTo>
                  <a:pt x="1040015" y="215384"/>
                  <a:pt x="1021079" y="325078"/>
                  <a:pt x="1021079" y="437430"/>
                </a:cubicBezTo>
                <a:lnTo>
                  <a:pt x="1028056" y="520506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9C50A0-F553-4263-9163-884AC32AD0DC}"/>
              </a:ext>
            </a:extLst>
          </p:cNvPr>
          <p:cNvSpPr/>
          <p:nvPr/>
        </p:nvSpPr>
        <p:spPr>
          <a:xfrm>
            <a:off x="8079409" y="3899971"/>
            <a:ext cx="1456006" cy="520506"/>
          </a:xfrm>
          <a:custGeom>
            <a:avLst/>
            <a:gdLst>
              <a:gd name="connsiteX0" fmla="*/ 540616 w 1343017"/>
              <a:gd name="connsiteY0" fmla="*/ 0 h 520506"/>
              <a:gd name="connsiteX1" fmla="*/ 1082764 w 1343017"/>
              <a:gd name="connsiteY1" fmla="*/ 0 h 520506"/>
              <a:gd name="connsiteX2" fmla="*/ 1343017 w 1343017"/>
              <a:gd name="connsiteY2" fmla="*/ 260253 h 520506"/>
              <a:gd name="connsiteX3" fmla="*/ 1343016 w 1343017"/>
              <a:gd name="connsiteY3" fmla="*/ 260253 h 520506"/>
              <a:gd name="connsiteX4" fmla="*/ 1082763 w 1343017"/>
              <a:gd name="connsiteY4" fmla="*/ 520506 h 520506"/>
              <a:gd name="connsiteX5" fmla="*/ 0 w 1343017"/>
              <a:gd name="connsiteY5" fmla="*/ 520506 h 520506"/>
              <a:gd name="connsiteX6" fmla="*/ 105337 w 1343017"/>
              <a:gd name="connsiteY6" fmla="*/ 450822 h 520506"/>
              <a:gd name="connsiteX7" fmla="*/ 510734 w 1343017"/>
              <a:gd name="connsiteY7" fmla="*/ 49088 h 520506"/>
              <a:gd name="connsiteX8" fmla="*/ 540616 w 1343017"/>
              <a:gd name="connsiteY8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017" h="520506">
                <a:moveTo>
                  <a:pt x="540616" y="0"/>
                </a:moveTo>
                <a:lnTo>
                  <a:pt x="1082764" y="0"/>
                </a:lnTo>
                <a:cubicBezTo>
                  <a:pt x="1226498" y="0"/>
                  <a:pt x="1343017" y="116519"/>
                  <a:pt x="1343017" y="260253"/>
                </a:cubicBezTo>
                <a:lnTo>
                  <a:pt x="1343016" y="260253"/>
                </a:lnTo>
                <a:cubicBezTo>
                  <a:pt x="1343016" y="403987"/>
                  <a:pt x="1226497" y="520506"/>
                  <a:pt x="1082763" y="520506"/>
                </a:cubicBezTo>
                <a:lnTo>
                  <a:pt x="0" y="520506"/>
                </a:lnTo>
                <a:lnTo>
                  <a:pt x="105337" y="450822"/>
                </a:lnTo>
                <a:cubicBezTo>
                  <a:pt x="270830" y="330256"/>
                  <a:pt x="408003" y="195118"/>
                  <a:pt x="510734" y="49088"/>
                </a:cubicBezTo>
                <a:lnTo>
                  <a:pt x="540616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08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E38654-A177-46F6-B85E-F7F19ED007B4}"/>
              </a:ext>
            </a:extLst>
          </p:cNvPr>
          <p:cNvSpPr/>
          <p:nvPr/>
        </p:nvSpPr>
        <p:spPr>
          <a:xfrm>
            <a:off x="2312384" y="3929205"/>
            <a:ext cx="1844403" cy="584775"/>
          </a:xfrm>
          <a:custGeom>
            <a:avLst/>
            <a:gdLst>
              <a:gd name="connsiteX0" fmla="*/ 260253 w 1363176"/>
              <a:gd name="connsiteY0" fmla="*/ 0 h 520506"/>
              <a:gd name="connsiteX1" fmla="*/ 796163 w 1363176"/>
              <a:gd name="connsiteY1" fmla="*/ 0 h 520506"/>
              <a:gd name="connsiteX2" fmla="*/ 808249 w 1363176"/>
              <a:gd name="connsiteY2" fmla="*/ 19854 h 520506"/>
              <a:gd name="connsiteX3" fmla="*/ 1213646 w 1363176"/>
              <a:gd name="connsiteY3" fmla="*/ 421588 h 520506"/>
              <a:gd name="connsiteX4" fmla="*/ 1363176 w 1363176"/>
              <a:gd name="connsiteY4" fmla="*/ 520506 h 520506"/>
              <a:gd name="connsiteX5" fmla="*/ 260253 w 1363176"/>
              <a:gd name="connsiteY5" fmla="*/ 520505 h 520506"/>
              <a:gd name="connsiteX6" fmla="*/ 5287 w 1363176"/>
              <a:gd name="connsiteY6" fmla="*/ 312702 h 520506"/>
              <a:gd name="connsiteX7" fmla="*/ 0 w 1363176"/>
              <a:gd name="connsiteY7" fmla="*/ 260253 h 520506"/>
              <a:gd name="connsiteX8" fmla="*/ 5287 w 1363176"/>
              <a:gd name="connsiteY8" fmla="*/ 207803 h 520506"/>
              <a:gd name="connsiteX9" fmla="*/ 260253 w 1363176"/>
              <a:gd name="connsiteY9" fmla="*/ 0 h 52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3176" h="520506">
                <a:moveTo>
                  <a:pt x="260253" y="0"/>
                </a:moveTo>
                <a:lnTo>
                  <a:pt x="796163" y="0"/>
                </a:lnTo>
                <a:lnTo>
                  <a:pt x="808249" y="19854"/>
                </a:lnTo>
                <a:cubicBezTo>
                  <a:pt x="910980" y="165884"/>
                  <a:pt x="1048154" y="301022"/>
                  <a:pt x="1213646" y="421588"/>
                </a:cubicBezTo>
                <a:lnTo>
                  <a:pt x="1363176" y="520506"/>
                </a:lnTo>
                <a:lnTo>
                  <a:pt x="260253" y="520505"/>
                </a:lnTo>
                <a:cubicBezTo>
                  <a:pt x="134486" y="520505"/>
                  <a:pt x="29555" y="431295"/>
                  <a:pt x="5287" y="312702"/>
                </a:cubicBezTo>
                <a:lnTo>
                  <a:pt x="0" y="260253"/>
                </a:lnTo>
                <a:lnTo>
                  <a:pt x="5287" y="207803"/>
                </a:lnTo>
                <a:cubicBezTo>
                  <a:pt x="29555" y="89210"/>
                  <a:pt x="134486" y="0"/>
                  <a:pt x="2602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0">
                <a:schemeClr val="bg1"/>
              </a:gs>
              <a:gs pos="0">
                <a:schemeClr val="bg1"/>
              </a:gs>
              <a:gs pos="1000">
                <a:schemeClr val="bg1"/>
              </a:gs>
              <a:gs pos="90000">
                <a:schemeClr val="bg1"/>
              </a:gs>
              <a:gs pos="0">
                <a:schemeClr val="bg1"/>
              </a:gs>
              <a:gs pos="0">
                <a:srgbClr val="FEFEFF"/>
              </a:gs>
              <a:gs pos="1000">
                <a:srgbClr val="FFFFFF"/>
              </a:gs>
              <a:gs pos="0">
                <a:schemeClr val="bg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8791A8-2700-4FF2-993C-F0B04E6CA7B0}"/>
              </a:ext>
            </a:extLst>
          </p:cNvPr>
          <p:cNvSpPr txBox="1"/>
          <p:nvPr/>
        </p:nvSpPr>
        <p:spPr>
          <a:xfrm>
            <a:off x="4058781" y="2813880"/>
            <a:ext cx="579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88B9D3-D69E-4F19-95BD-ED6107F43D61}"/>
              </a:ext>
            </a:extLst>
          </p:cNvPr>
          <p:cNvSpPr txBox="1"/>
          <p:nvPr/>
        </p:nvSpPr>
        <p:spPr>
          <a:xfrm>
            <a:off x="4303144" y="2031068"/>
            <a:ext cx="4417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3BCED2-34D0-415A-B2EE-F6D208CA5DD3}"/>
              </a:ext>
            </a:extLst>
          </p:cNvPr>
          <p:cNvSpPr txBox="1"/>
          <p:nvPr/>
        </p:nvSpPr>
        <p:spPr>
          <a:xfrm>
            <a:off x="4248443" y="3864936"/>
            <a:ext cx="2148436" cy="594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EBA7F3-1C1B-4733-BEAA-4780068E5F56}"/>
              </a:ext>
            </a:extLst>
          </p:cNvPr>
          <p:cNvSpPr txBox="1"/>
          <p:nvPr/>
        </p:nvSpPr>
        <p:spPr>
          <a:xfrm>
            <a:off x="7569192" y="3835702"/>
            <a:ext cx="362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E4373A-9C12-4449-ACA3-4ED7B20344CD}"/>
              </a:ext>
            </a:extLst>
          </p:cNvPr>
          <p:cNvSpPr txBox="1"/>
          <p:nvPr/>
        </p:nvSpPr>
        <p:spPr>
          <a:xfrm>
            <a:off x="8142423" y="2824775"/>
            <a:ext cx="1099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FC1A44-A4B2-41CC-88B9-A5E21004A54F}"/>
              </a:ext>
            </a:extLst>
          </p:cNvPr>
          <p:cNvSpPr txBox="1"/>
          <p:nvPr/>
        </p:nvSpPr>
        <p:spPr>
          <a:xfrm>
            <a:off x="7312270" y="2067202"/>
            <a:ext cx="871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  <a:endParaRPr lang="fr-CA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2138B4-38AD-46D2-A2DC-820CF9B3F572}"/>
              </a:ext>
            </a:extLst>
          </p:cNvPr>
          <p:cNvSpPr txBox="1"/>
          <p:nvPr/>
        </p:nvSpPr>
        <p:spPr>
          <a:xfrm>
            <a:off x="2617594" y="2186313"/>
            <a:ext cx="150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Franklin Gothic Heavy" panose="020B0903020102020204" pitchFamily="34" charset="0"/>
              </a:rPr>
              <a:t>Introduction</a:t>
            </a:r>
            <a:endParaRPr lang="fr-CA" sz="1600" dirty="0">
              <a:latin typeface="Franklin Gothic Heavy" panose="020B09030201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26E20F-58F7-4EE5-8AAD-5D0518281241}"/>
              </a:ext>
            </a:extLst>
          </p:cNvPr>
          <p:cNvSpPr txBox="1"/>
          <p:nvPr/>
        </p:nvSpPr>
        <p:spPr>
          <a:xfrm>
            <a:off x="2090747" y="2936990"/>
            <a:ext cx="1844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Franklin Gothic Heavy" panose="020B0903020102020204" pitchFamily="34" charset="0"/>
              </a:rPr>
              <a:t>Components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DE7E89-33C8-4A43-A11F-9FBF5FD86037}"/>
              </a:ext>
            </a:extLst>
          </p:cNvPr>
          <p:cNvSpPr txBox="1"/>
          <p:nvPr/>
        </p:nvSpPr>
        <p:spPr>
          <a:xfrm>
            <a:off x="2252751" y="4052315"/>
            <a:ext cx="1844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Franklin Gothic Heavy" panose="020B0903020102020204" pitchFamily="34" charset="0"/>
              </a:rPr>
              <a:t>Role In Society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E41DA1-496A-43AB-A63B-9676F66E71E9}"/>
              </a:ext>
            </a:extLst>
          </p:cNvPr>
          <p:cNvSpPr txBox="1"/>
          <p:nvPr/>
        </p:nvSpPr>
        <p:spPr>
          <a:xfrm>
            <a:off x="8223884" y="2127316"/>
            <a:ext cx="18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Franklin Gothic Heavy" panose="020B0903020102020204" pitchFamily="34" charset="0"/>
              </a:rPr>
              <a:t>Impact</a:t>
            </a:r>
            <a:endParaRPr lang="fr-CA" sz="1600" dirty="0">
              <a:latin typeface="Franklin Gothic Heavy" panose="020B09030201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FABC29-C1EE-42C1-9A11-C230CBCA432E}"/>
              </a:ext>
            </a:extLst>
          </p:cNvPr>
          <p:cNvSpPr txBox="1"/>
          <p:nvPr/>
        </p:nvSpPr>
        <p:spPr>
          <a:xfrm>
            <a:off x="8846744" y="2936990"/>
            <a:ext cx="1236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Franklin Gothic Heavy" panose="020B0903020102020204" pitchFamily="34" charset="0"/>
              </a:rPr>
              <a:t>Tools</a:t>
            </a:r>
            <a:endParaRPr lang="fr-CA" sz="1600" dirty="0">
              <a:latin typeface="Franklin Gothic Heavy" panose="020B09030201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360B47-5D98-45EA-A66D-49E03705FE1D}"/>
              </a:ext>
            </a:extLst>
          </p:cNvPr>
          <p:cNvSpPr txBox="1"/>
          <p:nvPr/>
        </p:nvSpPr>
        <p:spPr>
          <a:xfrm>
            <a:off x="8350277" y="3988046"/>
            <a:ext cx="2665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Franklin Gothic Heavy" panose="020B0903020102020204" pitchFamily="34" charset="0"/>
              </a:rPr>
              <a:t>Conclusion</a:t>
            </a:r>
            <a:endParaRPr lang="fr-CA" sz="1600" dirty="0">
              <a:latin typeface="Franklin Gothic Heavy" panose="020B09030201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DCAB42-55FC-42C5-A871-A4A3468A80A1}"/>
              </a:ext>
            </a:extLst>
          </p:cNvPr>
          <p:cNvSpPr/>
          <p:nvPr/>
        </p:nvSpPr>
        <p:spPr>
          <a:xfrm>
            <a:off x="4953830" y="2967335"/>
            <a:ext cx="228434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fr-FR" sz="5400" b="1" cap="none" spc="0" dirty="0">
                <a:ln w="12700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  <a:reflection blurRad="6350" stA="60000" endA="900" endPos="60000" dist="60007" dir="5400000" sy="-100000" algn="bl" rotWithShape="0"/>
                </a:effectLst>
                <a:latin typeface="BIZ UDPGothic" panose="020B0400000000000000" pitchFamily="34" charset="-128"/>
                <a:ea typeface="BIZ UDPGothic" panose="020B0400000000000000" pitchFamily="34" charset="-128"/>
              </a:rPr>
              <a:t>Plan</a:t>
            </a:r>
            <a:endParaRPr lang="fr-CA" sz="5400" b="1" cap="none" spc="0" dirty="0">
              <a:ln w="12700">
                <a:solidFill>
                  <a:schemeClr val="accent1">
                    <a:lumMod val="50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44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27" grpId="0"/>
      <p:bldP spid="33" grpId="0"/>
      <p:bldP spid="36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17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2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7F8AF-F6B6-47E1-BBA6-D10D420BEDC3}"/>
              </a:ext>
            </a:extLst>
          </p:cNvPr>
          <p:cNvSpPr txBox="1"/>
          <p:nvPr/>
        </p:nvSpPr>
        <p:spPr>
          <a:xfrm>
            <a:off x="337624" y="2505670"/>
            <a:ext cx="10625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Segoe Print" panose="02000600000000000000" pitchFamily="2" charset="0"/>
              </a:rPr>
              <a:t>Thank</a:t>
            </a:r>
            <a:r>
              <a:rPr lang="fr-FR" sz="5400" dirty="0">
                <a:solidFill>
                  <a:schemeClr val="bg1"/>
                </a:solidFill>
                <a:latin typeface="Segoe Print" panose="02000600000000000000" pitchFamily="2" charset="0"/>
              </a:rPr>
              <a:t> </a:t>
            </a:r>
            <a:r>
              <a:rPr lang="en-GB" sz="5400" dirty="0">
                <a:solidFill>
                  <a:schemeClr val="bg1"/>
                </a:solidFill>
                <a:latin typeface="Segoe Print" panose="02000600000000000000" pitchFamily="2" charset="0"/>
              </a:rPr>
              <a:t>you for your attention</a:t>
            </a:r>
            <a:endParaRPr lang="en-GB" sz="5400" dirty="0">
              <a:latin typeface="Segoe Print" panose="02000600000000000000" pitchFamily="2" charset="0"/>
            </a:endParaRPr>
          </a:p>
        </p:txBody>
      </p:sp>
      <p:pic>
        <p:nvPicPr>
          <p:cNvPr id="7" name="Image 12" descr="Hand-Chalk.png">
            <a:extLst>
              <a:ext uri="{FF2B5EF4-FFF2-40B4-BE49-F238E27FC236}">
                <a16:creationId xmlns:a16="http://schemas.microsoft.com/office/drawing/2014/main" id="{F86733E6-0727-4269-A0D7-92FC2A7E6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9" y="4262511"/>
            <a:ext cx="1767840" cy="22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2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67 -0.23356 L -0.06367 -0.23333 C -0.05312 -0.22639 -0.05443 -0.22454 -0.04179 -0.2294 C -0.04049 -0.23009 -0.03958 -0.23264 -0.03841 -0.23356 C -0.03685 -0.23472 -0.03528 -0.23495 -0.03372 -0.23565 C -0.03255 -0.23611 -0.03034 -0.23773 -0.03034 -0.2375 L -0.04648 -0.23773 C -0.04687 -0.22616 -0.047 -0.21435 -0.04752 -0.20278 C -0.04844 -0.18634 -0.05234 -0.19977 -0.04752 -0.17199 C -0.04713 -0.16967 -0.04531 -0.16921 -0.04414 -0.16782 C -0.04062 -0.16921 -0.03685 -0.16921 -0.03372 -0.17199 C -0.03125 -0.17407 -0.02799 -0.18217 -0.02799 -0.18194 C -0.02721 -0.18565 -0.02591 -0.18889 -0.02565 -0.19259 C -0.02344 -0.23287 -0.02552 -0.29259 -0.02331 -0.19467 C -0.02291 -0.19722 -0.02304 -0.20046 -0.02213 -0.20278 C -0.02096 -0.20625 -0.01719 -0.20787 -0.01523 -0.20903 C -0.01406 -0.20833 -0.01289 -0.20787 -0.01185 -0.20694 C -0.00859 -0.20393 -0.00742 -0.20116 -0.00495 -0.19653 C -0.00456 -0.19467 -0.00456 -0.19213 -0.00377 -0.19051 C -0.00286 -0.18866 -0.0013 -0.18796 -0.00026 -0.18634 C 0.00443 -0.17963 -0.00078 -0.18356 0.00664 -0.18032 C 0.00781 -0.18148 0.00938 -0.18217 0.01016 -0.18426 C 0.01107 -0.18727 0.01081 -0.1912 0.01133 -0.19467 C 0.01159 -0.19722 0.01211 -0.2 0.01237 -0.20278 C 0.01289 -0.20625 0.01237 -0.21042 0.01354 -0.21296 C 0.01459 -0.21528 0.01667 -0.21435 0.01823 -0.21505 C 0.0194 -0.21643 0.02031 -0.21875 0.02162 -0.21921 C 0.02878 -0.2213 0.02617 -0.1963 0.0263 -0.19467 C 0.02591 -0.18773 0.02643 -0.18055 0.02513 -0.17407 C 0.02474 -0.17199 0.02292 -0.17176 0.02162 -0.17199 C 0.01693 -0.17315 0.00781 -0.17824 0.00781 -0.17801 C 0.01198 -0.17963 0.01641 -0.18032 0.02044 -0.18217 C 0.02214 -0.1831 0.02344 -0.18634 0.02513 -0.18634 C 0.02617 -0.18634 0.02669 -0.18356 0.02748 -0.18217 C 0.0293 -0.1625 0.0263 -0.1706 0.03203 -0.17407 C 0.03425 -0.17546 0.03659 -0.17546 0.03893 -0.17616 C 0.04206 -0.19282 0.03789 -0.17407 0.04128 -0.17407 C 0.04323 -0.17407 0.04362 -0.17963 0.04479 -0.18217 C 0.04584 -0.18842 0.04571 -0.18935 0.04818 -0.19467 C 0.04922 -0.19676 0.05013 -0.19954 0.05169 -0.20069 C 0.05378 -0.20231 0.05625 -0.20208 0.0586 -0.20278 C 0.06198 -0.20139 0.06706 -0.20393 0.06901 -0.19861 C 0.08307 -0.15856 0.05834 -0.17592 0.07826 -0.16597 C 0.09271 -0.18148 0.08281 -0.1669 0.08516 -0.22546 C 0.08516 -0.22755 0.08594 -0.2294 0.08633 -0.23148 C 0.08711 -0.23704 0.08854 -0.24792 0.08854 -0.24768 C 0.08841 -0.2456 0.08828 -0.2213 0.08633 -0.21296 C 0.08568 -0.21088 0.08477 -0.20903 0.08399 -0.20694 C 0.0836 -0.20417 0.08334 -0.20139 0.08281 -0.19861 C 0.08073 -0.18912 0.07826 -0.18912 0.08399 -0.19259 C 0.08594 -0.20324 0.08373 -0.19467 0.08854 -0.20486 C 0.09584 -0.22037 0.08646 -0.20324 0.09323 -0.21505 C 0.09362 -0.21227 0.0944 -0.20972 0.0944 -0.20694 C 0.0944 -0.2 0.09141 -0.19815 0.08854 -0.19467 C 0.0875 -0.19305 0.08633 -0.19143 0.08516 -0.19051 C 0.0836 -0.18935 0.07891 -0.18842 0.08047 -0.18842 C 0.08242 -0.18842 0.08438 -0.18981 0.08633 -0.19051 C 0.08815 -0.18981 0.09037 -0.19028 0.09206 -0.18842 C 0.0931 -0.18727 0.09245 -0.18403 0.09323 -0.18217 C 0.09584 -0.17662 0.09779 -0.17616 0.1013 -0.17407 C 0.10794 -0.16227 0.10287 -0.16921 0.12201 -0.17407 C 0.12552 -0.175 0.12904 -0.17662 0.13242 -0.17824 L 0.13594 -0.18426 C 0.13633 -0.18032 0.13555 -0.17523 0.13685 -0.17199 C 0.13776 -0.17037 0.13932 -0.17338 0.1405 -0.17407 C 0.15117 -0.18125 0.14115 -0.17546 0.1543 -0.18217 C 0.15586 -0.18426 0.15847 -0.18518 0.15899 -0.18842 C 0.15977 -0.19444 0.16029 -0.21134 0.15781 -0.20694 C 0.15482 -0.20162 0.15703 -0.1919 0.15664 -0.18426 C 0.15573 -0.16319 0.15742 -0.16018 0.15326 -0.14537 C 0.15261 -0.14305 0.15182 -0.14097 0.15091 -0.13912 C 0.14948 -0.1368 0.14779 -0.13518 0.14623 -0.1331 C 0.13646 -0.13449 0.13451 -0.1294 0.13008 -0.13912 C 0.1293 -0.1412 0.12852 -0.14329 0.12787 -0.14537 C 0.12852 -0.14745 0.12904 -0.15 0.13008 -0.15139 C 0.13685 -0.1618 0.13386 -0.15486 0.13932 -0.15972 C 0.14831 -0.16759 0.13763 -0.16065 0.14623 -0.16597 C 0.14701 -0.16713 0.14766 -0.16921 0.14857 -0.16991 C 0.15 -0.1713 0.15169 -0.1713 0.15326 -0.17199 C 0.15443 -0.17268 0.15547 -0.17338 0.15664 -0.17407 C 0.15742 -0.17546 0.15834 -0.17662 0.15899 -0.17824 C 0.1599 -0.18079 0.16042 -0.1838 0.16133 -0.18634 C 0.16341 -0.19282 0.16901 -0.20532 0.17162 -0.20694 C 0.18008 -0.2118 0.17617 -0.20995 0.18321 -0.21296 C 0.1836 -0.21111 0.18438 -0.20903 0.18438 -0.20694 C 0.18438 -0.19051 0.18581 -0.18241 0.18086 -0.17199 C 0.17943 -0.16898 0.17787 -0.16643 0.1763 -0.16389 C 0.17357 -0.16458 0.17071 -0.16412 0.16823 -0.16597 C 0.16667 -0.1669 0.16446 -0.16921 0.16472 -0.17199 C 0.16472 -0.17222 0.17487 -0.21018 0.17748 -0.21296 L 0.18086 -0.21713 C 0.18959 -0.20555 0.18268 -0.21759 0.18776 -0.19259 C 0.18815 -0.19074 0.18946 -0.18981 0.19011 -0.18842 C 0.19141 -0.18588 0.19219 -0.18264 0.19362 -0.18032 C 0.19505 -0.17778 0.19974 -0.17222 0.20169 -0.16991 C 0.20248 -0.17338 0.20391 -0.17662 0.20391 -0.18032 C 0.20417 -0.18981 0.20287 -0.21852 0.20287 -0.20903 C 0.20287 -0.19653 0.20365 -0.18426 0.20391 -0.17199 C 0.20547 -0.17268 0.20716 -0.17268 0.2086 -0.17407 C 0.21003 -0.17546 0.21094 -0.17801 0.21198 -0.18032 C 0.21511 -0.1868 0.21498 -0.18981 0.21667 -0.19861 L 0.2155 -0.19259 C 0.21589 -0.18495 0.21459 -0.17662 0.21667 -0.16991 C 0.21784 -0.1662 0.2211 -0.16597 0.22357 -0.16597 C 0.22969 -0.16528 0.23594 -0.16713 0.24206 -0.16782 C 0.24323 -0.16921 0.24414 -0.1713 0.24544 -0.17199 C 0.24883 -0.17407 0.25443 -0.17037 0.25586 -0.17616 C 0.25899 -0.18796 0.25612 -0.20208 0.25703 -0.21505 C 0.25729 -0.21805 0.2586 -0.2206 0.25938 -0.22338 C 0.26133 -0.24051 0.25925 -0.22685 0.26276 -0.24167 C 0.26328 -0.24375 0.26328 -0.24606 0.26393 -0.24792 C 0.26511 -0.25116 0.26823 -0.25417 0.26979 -0.25602 C 0.26966 -0.25555 0.26979 -0.23611 0.26628 -0.23356 C 0.26263 -0.23079 0.2586 -0.23079 0.25469 -0.2294 C 0.25508 -0.22477 0.25417 -0.21875 0.25586 -0.21505 C 0.25716 -0.21227 0.26328 -0.22037 0.26393 -0.2213 C 0.26784 -0.21898 0.26628 -0.21921 0.26862 -0.21921 L 0.26276 -0.20903 C 0.27084 -0.20764 0.27904 -0.20764 0.28711 -0.20486 C 0.28932 -0.20393 0.28086 -0.20671 0.27995 -0.20278 C 0.27839 -0.19305 0.28086 -0.18217 0.28125 -0.17199 C 0.28203 -0.17338 0.28294 -0.17454 0.2836 -0.17616 C 0.28633 -0.18287 0.28711 -0.18866 0.29037 -0.19467 C 0.29193 -0.19699 0.29362 -0.19861 0.29518 -0.20069 C 0.29544 -0.20278 0.29649 -0.20486 0.29623 -0.20694 C 0.2961 -0.2088 0.29505 -0.21088 0.29401 -0.21111 C 0.29037 -0.21157 0.28711 -0.20972 0.2836 -0.20903 C 0.2862 -0.17106 0.28321 -0.20532 0.28594 -0.18634 C 0.28737 -0.17569 0.28594 -0.17616 0.29037 -0.16782 C 0.29297 -0.16319 0.29505 -0.16342 0.29857 -0.1618 C 0.30013 -0.16389 0.30182 -0.16551 0.30326 -0.16782 C 0.31068 -0.18125 0.30703 -0.19005 0.30781 -0.21296 C 0.30821 -0.2 0.30677 -0.18657 0.30899 -0.17407 C 0.30951 -0.17083 0.31237 -0.17755 0.31354 -0.18032 C 0.31511 -0.18333 0.31615 -0.1868 0.31706 -0.19051 C 0.32136 -0.20741 0.31693 -0.19838 0.32279 -0.21296 C 0.32344 -0.21458 0.32409 -0.2162 0.32513 -0.21713 C 0.32656 -0.21852 0.32826 -0.21852 0.32956 -0.21921 L 0.33321 -0.21505 L 0.33203 -0.21505 C 0.33477 -0.21319 0.3418 -0.20995 0.34479 -0.20486 C 0.3461 -0.20231 0.34675 -0.19884 0.34818 -0.19653 C 0.34948 -0.19467 0.35143 -0.19421 0.35287 -0.19259 C 0.35378 -0.19143 0.3543 -0.18981 0.35508 -0.18842 C 0.35742 -0.18912 0.36003 -0.18842 0.36081 -0.19051 C 0.36367 -0.19213 0.36472 -0.1956 0.3655 -0.19861 C 0.36875 -0.20995 0.36927 -0.21528 0.3655 -0.20694 C 0.36459 -0.20486 0.36393 -0.20278 0.36315 -0.20069 C 0.36354 -0.19467 0.36081 -0.18542 0.36432 -0.18217 C 0.36615 -0.17963 0.37995 -0.18449 0.38516 -0.18634 C 0.38555 -0.18912 0.38646 -0.19167 0.38633 -0.19467 C 0.38607 -0.19792 0.38373 -0.20995 0.38177 -0.21505 C 0.38177 -0.21296 0.38177 -0.21111 0.38164 -0.20903 C 0.38125 -0.20625 0.38112 -0.20324 0.38047 -0.20069 C 0.37995 -0.19838 0.37904 -0.19653 0.37826 -0.19467 C 0.37656 -0.18981 0.37656 -0.18495 0.37591 -0.18032 C 0.37552 -0.17824 0.37513 -0.17616 0.37474 -0.17407 C 0.37435 -0.1713 0.37422 -0.16852 0.37357 -0.16597 C 0.37305 -0.16366 0.37136 -0.1618 0.37123 -0.15972 C 0.37084 -0.15694 0.37044 -0.15417 0.37018 -0.15139 C 0.36966 -0.14676 0.37071 -0.14097 0.36901 -0.13704 C 0.36615 -0.1338 0.36081 -0.1331 0.36081 -0.13287 C 0.36081 -0.13449 0.35964 -0.13518 0.35977 -0.13704 C 0.36081 -0.15278 0.36094 -0.15926 0.36901 -0.16597 C 0.37005 -0.1669 0.37123 -0.16713 0.37136 -0.16782 C 0.37357 -0.1706 0.37448 -0.17361 0.37591 -0.17616 C 0.37656 -0.17778 0.37839 -0.17847 0.3793 -0.18032 C 0.38112 -0.18403 0.38177 -0.18842 0.38399 -0.19259 C 0.38477 -0.19467 0.38581 -0.1963 0.38633 -0.19861 C 0.38672 -0.20069 0.38659 -0.20324 0.38698 -0.20486 C 0.38985 -0.20903 0.39219 -0.20856 0.39557 -0.21111 C 0.40287 -0.21805 0.39271 -0.21319 0.40469 -0.21713 C 0.41055 -0.21505 0.4181 -0.21875 0.42201 -0.21111 C 0.42526 -0.20486 0.42188 -0.19444 0.42084 -0.18634 C 0.42071 -0.18449 0.4194 -0.18333 0.41862 -0.18217 C 0.41641 -0.1794 0.41393 -0.17685 0.41172 -0.17407 C 0.41055 -0.17268 0.40938 -0.1706 0.40807 -0.16991 L 0.40313 -0.16782 C 0.40091 -0.16921 0.39649 -0.16736 0.39557 -0.17199 C 0.39219 -0.18449 0.39714 -0.1963 0.4013 -0.20486 C 0.40261 -0.20764 0.40365 -0.21065 0.40586 -0.21296 C 0.40768 -0.21551 0.41446 -0.21991 0.41628 -0.2213 C 0.41667 -0.21921 0.41719 -0.21713 0.41745 -0.21505 C 0.41797 -0.21111 0.41797 -0.20671 0.41862 -0.20278 C 0.41953 -0.19653 0.41953 -0.18889 0.42201 -0.18426 L 0.42435 -0.18032 C 0.43021 -0.1956 0.42331 -0.18079 0.42787 -0.17824 C 0.42982 -0.17708 0.43164 -0.18102 0.4336 -0.18217 C 0.43802 -0.19421 0.43425 -0.18264 0.43711 -0.19467 C 0.44063 -0.20949 0.43841 -0.19583 0.4405 -0.21111 C 0.44128 -0.20903 0.44284 -0.20741 0.44284 -0.20486 C 0.44284 -0.20231 0.44115 -0.20092 0.4405 -0.19861 C 0.43998 -0.19676 0.43972 -0.19467 0.43932 -0.19259 C 0.44011 -0.17778 0.43776 -0.1713 0.44401 -0.16389 C 0.44492 -0.1625 0.44623 -0.1625 0.4474 -0.1618 C 0.44896 -0.16296 0.45625 -0.16643 0.45781 -0.17199 C 0.4586 -0.17454 0.4586 -0.17755 0.45899 -0.18032 C 0.45938 -0.19467 0.45925 -0.20903 0.46016 -0.22338 C 0.46029 -0.22616 0.46133 -0.21782 0.46133 -0.21505 C 0.46133 -0.21227 0.46055 -0.20972 0.46016 -0.20694 C 0.46055 -0.19861 0.45886 -0.18935 0.46133 -0.18217 C 0.46367 -0.17523 0.46693 -0.19606 0.46706 -0.19653 C 0.46771 -0.19884 0.46875 -0.20069 0.4694 -0.20278 C 0.47071 -0.20741 0.46979 -0.21042 0.47279 -0.21296 C 0.47422 -0.21435 0.47591 -0.21435 0.47735 -0.21505 C 0.48229 -0.20231 0.47656 -0.21528 0.48438 -0.20486 C 0.48607 -0.20255 0.48711 -0.19884 0.48893 -0.19653 C 0.49076 -0.19467 0.49284 -0.19375 0.49479 -0.19259 C 0.49805 -0.19028 0.49922 -0.19005 0.50287 -0.18842 C 0.50703 -0.19028 0.50834 -0.18935 0.51094 -0.19653 C 0.51563 -0.20995 0.51016 -0.20509 0.51667 -0.20903 C 0.51992 -0.21458 0.52435 -0.22569 0.53047 -0.21296 C 0.53242 -0.20926 0.52904 -0.20347 0.52826 -0.19861 C 0.52787 -0.19653 0.528 -0.19375 0.52709 -0.19259 C 0.52201 -0.18565 0.51862 -0.18472 0.51315 -0.18217 C 0.52044 -0.18055 0.52435 -0.17847 0.53164 -0.18217 C 0.53268 -0.18287 0.53399 -0.18842 0.53399 -0.18634 C 0.53399 -0.1838 0.53242 -0.18217 0.53164 -0.18032 C 0.53281 -0.17824 0.53373 -0.17546 0.53516 -0.17407 C 0.53893 -0.17037 0.54063 -0.17245 0.5444 -0.17407 C 0.54792 -0.19305 0.54492 -0.17546 0.54662 -0.21921 C 0.54688 -0.22616 0.54779 -0.23287 0.54779 -0.23981 C 0.54779 -0.24514 0.5474 -0.2287 0.54662 -0.22338 C 0.54623 -0.21967 0.54531 -0.21643 0.5444 -0.21296 C 0.54375 -0.21088 0.54063 -0.20694 0.54206 -0.20694 C 0.54375 -0.20694 0.54414 -0.21134 0.54557 -0.21296 C 0.54649 -0.21435 0.54779 -0.21435 0.54896 -0.21505 C 0.55248 -0.21435 0.5569 -0.21736 0.55938 -0.21296 C 0.56472 -0.20347 0.55534 -0.19977 0.55365 -0.19861 C 0.55404 -0.19467 0.55248 -0.1875 0.55469 -0.18634 C 0.57266 -0.17708 0.57175 -0.18217 0.57552 -0.19861 C 0.5763 -0.21157 0.57787 -0.22454 0.57787 -0.23773 C 0.57787 -0.24005 0.57461 -0.21713 0.57435 -0.21505 C 0.58112 -0.20694 0.57748 -0.21319 0.56862 -0.20903 C 0.56732 -0.20833 0.56615 -0.20625 0.56511 -0.20486 C 0.56914 -0.19051 0.56524 -0.20231 0.57201 -0.18842 C 0.57331 -0.18588 0.57435 -0.1831 0.57552 -0.18032 C 0.5763 -0.17824 0.57656 -0.17546 0.57787 -0.17407 C 0.57917 -0.17245 0.58086 -0.17268 0.58242 -0.17199 C 0.59349 -0.19167 0.5793 -0.16829 0.58932 -0.18032 C 0.59076 -0.18194 0.59167 -0.18426 0.59284 -0.18634 C 0.59323 -0.18842 0.5931 -0.19097 0.59401 -0.19259 C 0.59518 -0.19467 0.59727 -0.19467 0.59857 -0.19653 C 0.60078 -0.2 0.60326 -0.20833 0.60443 -0.21296 C 0.60482 -0.21505 0.60677 -0.21921 0.60547 -0.21921 C 0.60326 -0.21921 0.60169 -0.21528 0.59974 -0.21296 C 0.59857 -0.2118 0.5974 -0.21042 0.59623 -0.20903 C 0.59571 -0.20602 0.59401 -0.19722 0.59401 -0.19467 C 0.59401 -0.19236 0.59453 -0.19028 0.59518 -0.18842 C 0.59571 -0.18611 0.59636 -0.1838 0.5974 -0.18217 C 0.59844 -0.18102 0.59974 -0.18102 0.60091 -0.18032 C 0.60508 -0.18102 0.60938 -0.18079 0.61354 -0.18217 C 0.61524 -0.18287 0.6168 -0.18472 0.61823 -0.18634 C 0.61979 -0.18819 0.62149 -0.19005 0.62279 -0.19259 C 0.62357 -0.19421 0.62435 -0.19653 0.62513 -0.19861 C 0.6263 -0.20208 0.62748 -0.20555 0.62865 -0.20903 C 0.62748 -0.19954 0.62604 -0.19236 0.62865 -0.18217 C 0.62878 -0.18032 0.63086 -0.18102 0.63203 -0.18032 C 0.63229 -0.18241 0.63334 -0.19352 0.63438 -0.19653 C 0.6349 -0.19838 0.63594 -0.1993 0.63672 -0.20069 C 0.63711 -0.20278 0.63659 -0.20648 0.63789 -0.20694 C 0.63919 -0.20741 0.64011 -0.20393 0.64128 -0.20278 C 0.6431 -0.20116 0.64518 -0.20023 0.64701 -0.19861 C 0.65495 -0.19167 0.64557 -0.19676 0.65495 -0.19259 C 0.65547 -0.18981 0.65482 -0.18565 0.65625 -0.18426 C 0.66016 -0.18079 0.66354 -0.18889 0.66537 -0.19259 C 0.66745 -0.20278 0.66667 -0.19745 0.66784 -0.21296 C 0.66862 -0.22407 0.6694 -0.23495 0.67018 -0.24583 C 0.67057 -0.25139 0.66992 -0.23472 0.66901 -0.2294 L 0.66784 -0.22338 C 0.66745 -0.21921 0.66537 -0.21435 0.66667 -0.21111 C 0.6681 -0.20764 0.67487 -0.2125 0.67357 -0.20903 C 0.67188 -0.20417 0.66432 -0.20486 0.66432 -0.20463 C 0.66472 -0.20278 0.66498 -0.20069 0.66537 -0.19861 C 0.66641 -0.19537 0.67044 -0.18657 0.67136 -0.18426 C 0.67487 -0.17523 0.67201 -0.18102 0.67578 -0.17407 C 0.67669 -0.17616 0.67722 -0.17847 0.67826 -0.18032 C 0.67956 -0.18264 0.68164 -0.18356 0.68281 -0.18634 C 0.6849 -0.19143 0.6875 -0.20278 0.6875 -0.20255 C 0.68841 -0.21319 0.68841 -0.21759 0.69089 -0.22731 C 0.69141 -0.22963 0.69245 -0.23148 0.69323 -0.23356 C 0.69362 -0.23634 0.69336 -0.23958 0.6944 -0.24167 C 0.69518 -0.24352 0.69727 -0.24583 0.69779 -0.24375 C 0.69935 -0.23842 0.69297 -0.23611 0.69206 -0.23565 C 0.69128 -0.23426 0.69037 -0.2331 0.68972 -0.23148 C 0.68451 -0.21736 0.6875 -0.2088 0.68854 -0.18842 C 0.68906 -0.18079 0.68972 -0.18241 0.69323 -0.18032 C 0.69518 -0.18102 0.69714 -0.18125 0.69896 -0.18217 C 0.7013 -0.18333 0.70586 -0.18634 0.70586 -0.18611 L 0.71172 -0.19653 C 0.71289 -0.19861 0.71419 -0.20046 0.71511 -0.20278 C 0.71953 -0.21342 0.71719 -0.20856 0.72201 -0.21713 C 0.72279 -0.21643 0.72513 -0.21713 0.72552 -0.21505 C 0.72617 -0.2125 0.72461 -0.20972 0.72435 -0.20694 C 0.72253 -0.18542 0.72591 -0.19305 0.72097 -0.18426 C 0.72057 -0.18217 0.72031 -0.18009 0.71979 -0.17824 C 0.71914 -0.17592 0.71615 -0.1713 0.71745 -0.17199 L 0.72097 -0.17407 C 0.72162 -0.17546 0.72253 -0.17662 0.72279 -0.17824 C 0.72409 -0.18009 0.72448 -0.18264 0.72552 -0.18426 C 0.72682 -0.1868 0.72865 -0.18842 0.73008 -0.19051 C 0.73086 -0.19329 0.73125 -0.19653 0.73242 -0.19861 C 0.73321 -0.20023 0.7349 -0.19954 0.73594 -0.20069 C 0.73724 -0.20231 0.73828 -0.20486 0.73932 -0.20694 C 0.73972 -0.20972 0.74206 -0.21505 0.7405 -0.21505 C 0.73763 -0.21505 0.73633 -0.20162 0.73594 -0.19861 C 0.73607 -0.1963 0.73425 -0.16991 0.74167 -0.16991 C 0.7431 -0.16991 0.74336 -0.17407 0.74375 -0.17616 C 0.74479 -0.1787 0.74544 -0.18171 0.74636 -0.18426 C 0.74766 -0.18866 0.74896 -0.19305 0.75091 -0.19653 L 0.75664 -0.20694 C 0.75912 -0.18981 0.75573 -0.20602 0.76133 -0.19467 C 0.76315 -0.19097 0.76393 -0.18565 0.76589 -0.18217 L 0.76823 -0.17824 C 0.76862 -0.17662 0.77175 -0.16111 0.77175 -0.17616 L 0.77057 -0.17407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71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41</Words>
  <Application>Microsoft Office PowerPoint</Application>
  <PresentationFormat>Widescreen</PresentationFormat>
  <Paragraphs>27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BIZ UDPGothic</vt:lpstr>
      <vt:lpstr>Aharoni</vt:lpstr>
      <vt:lpstr>Arial</vt:lpstr>
      <vt:lpstr>Calibri</vt:lpstr>
      <vt:lpstr>Calibri Light</vt:lpstr>
      <vt:lpstr>Franklin Gothic Heavy</vt:lpstr>
      <vt:lpstr>Gisha</vt:lpstr>
      <vt:lpstr>Lucida Handwriting</vt:lpstr>
      <vt:lpstr>Segoe Print</vt:lpstr>
      <vt:lpstr>Team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 Sebiane</dc:creator>
  <cp:lastModifiedBy>Sabrina Sebiane</cp:lastModifiedBy>
  <cp:revision>82</cp:revision>
  <dcterms:created xsi:type="dcterms:W3CDTF">2023-12-30T11:58:52Z</dcterms:created>
  <dcterms:modified xsi:type="dcterms:W3CDTF">2024-01-02T01:18:13Z</dcterms:modified>
</cp:coreProperties>
</file>