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68A"/>
    <a:srgbClr val="189784"/>
    <a:srgbClr val="4B764B"/>
    <a:srgbClr val="47C19A"/>
    <a:srgbClr val="025E69"/>
    <a:srgbClr val="078963"/>
    <a:srgbClr val="1F787E"/>
    <a:srgbClr val="0F868A"/>
    <a:srgbClr val="11111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AF5C-B5CA-4124-A4C7-C03F4D87C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DECCD-A3B8-473E-A820-446BB42A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4C6F-D51C-44DF-8AE1-7D525C77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A2A9-2DDE-4FB1-87FB-CF496F5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9518D-15E6-4408-B33E-5E655314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30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868E-7531-4686-BC27-13389764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FA94-ACA4-4903-A630-EF8189A6E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7179-B4BE-4CF5-856E-D244D80F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F3A2-288D-4E61-9F49-401F20FD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4CF5-5F67-4FF2-AFAB-87A6F27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27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A070F-D231-421E-BF22-D774C69D9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62F3-DF7B-4616-9A17-5DCF6AEF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48FD-E79D-488C-B726-8FA084A9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6CBB-1808-4643-B464-0B4054D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21BE-27A4-4BCB-9914-49B77071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65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3F1-59BA-42DA-8969-06A7382D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10CE-37FD-4B4E-B6A5-0B701B67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CEA7-44D0-452C-ADFC-DF6513EE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D2B1-92B3-410C-A3BB-9B66E36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F996-17A5-47E8-A67F-AB6F306B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24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FDB8-F96C-4C71-B688-2BF9DA71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FB18-AA99-482D-9D72-5A7084C2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D71A5-CED4-41DA-A341-4D785FB4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30A8-D8F6-4094-A939-F140BBB4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B036-5875-43C4-9471-3B07A1E6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80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684-568F-45F0-8849-990353CE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A2AD-2F7A-4ABC-BCCB-DEB7AFDF2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A82A7-67FB-4872-B41E-5CCC73FE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FC35-92D7-4C12-A75B-56B67915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B225-C4CB-458F-8F32-15BC1DA5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FD10-2FDC-4CF8-85BB-244205D6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67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DDF2-819B-4899-ABE5-72A46581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A915-4192-42F5-BE20-2283F5D5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20A96-98AC-4286-B86A-853CEE4C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8E626-A1EA-4D93-83F9-78A420D4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069ED-893D-4DFA-A069-866C3A18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5F1AB-1DC9-49F4-95A5-1E9C05A3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E2D2B-8698-40DD-BFD2-F2FFBEC5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FC18A-1AF1-4693-A8BC-17D4EC64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05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4068-1E1D-470B-B469-D59DCE03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315A-E4A4-47F2-B7AE-934440DD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71619-D0A0-4F11-AE50-9988ABB3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8B69F-D72C-411C-9C12-106B0799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99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3A654-E71B-4662-94B1-7641C15D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A7559-252A-4FDA-9E11-31CA0E8C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A893-D269-4B87-BE1A-0C1D4CB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79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C4B-ED81-4270-9254-DB281B11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CDD5-997C-4045-B1C8-98E75EAF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EDDE-ABA3-48E6-96B8-1B39D1E8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76C7A-EB84-4283-94D9-1E0C2467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23298-2171-430D-BDDD-02271F82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53B3-BB03-41E9-A2C3-114F13D3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026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12EA-C622-4CEE-9E39-C99B5D90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EC80E-BDEE-4EB7-91E5-2BBAD25A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8D6BC-5CB1-4FBE-A178-AA4315011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229F-F1B4-416E-A36E-DF28D683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B398-6E5B-4015-871E-778CA535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B9C6-ED8A-4BDE-A626-03B0ABF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00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60E1D-F464-44BF-82CE-67E88E3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B2926-0B52-48D6-A81D-E2826F43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DF23-F7AF-4495-BB48-AAB21273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7A8F-5F60-440B-9DB7-2A1EA3F6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5E1D-7547-4A83-9A74-2741B8A5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8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729F3C9-4645-4216-8AF3-528256DB7C1E}"/>
              </a:ext>
            </a:extLst>
          </p:cNvPr>
          <p:cNvSpPr/>
          <p:nvPr/>
        </p:nvSpPr>
        <p:spPr>
          <a:xfrm>
            <a:off x="5067300" y="2371721"/>
            <a:ext cx="2057400" cy="21145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1CA463-528B-4BD9-8647-BF8418069067}"/>
              </a:ext>
            </a:extLst>
          </p:cNvPr>
          <p:cNvSpPr/>
          <p:nvPr/>
        </p:nvSpPr>
        <p:spPr>
          <a:xfrm>
            <a:off x="5176837" y="2514601"/>
            <a:ext cx="1838326" cy="18287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5DB0-0703-4BB9-8794-4EA3B9600701}"/>
              </a:ext>
            </a:extLst>
          </p:cNvPr>
          <p:cNvSpPr txBox="1"/>
          <p:nvPr/>
        </p:nvSpPr>
        <p:spPr>
          <a:xfrm>
            <a:off x="5603081" y="2151727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5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2FF96-85B3-4E08-841E-FC6CDB0C750F}"/>
              </a:ext>
            </a:extLst>
          </p:cNvPr>
          <p:cNvSpPr txBox="1"/>
          <p:nvPr/>
        </p:nvSpPr>
        <p:spPr>
          <a:xfrm>
            <a:off x="5603081" y="1987788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1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14EA4-C132-41D7-B17F-4A6D4D7B5603}"/>
              </a:ext>
            </a:extLst>
          </p:cNvPr>
          <p:cNvSpPr txBox="1"/>
          <p:nvPr/>
        </p:nvSpPr>
        <p:spPr>
          <a:xfrm>
            <a:off x="5603081" y="2151727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3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7FED5-113C-40EE-8F6A-1F80308C1747}"/>
              </a:ext>
            </a:extLst>
          </p:cNvPr>
          <p:cNvSpPr txBox="1"/>
          <p:nvPr/>
        </p:nvSpPr>
        <p:spPr>
          <a:xfrm>
            <a:off x="5603081" y="1991177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2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67B0C-9C97-464E-A1F4-999C27613292}"/>
              </a:ext>
            </a:extLst>
          </p:cNvPr>
          <p:cNvSpPr txBox="1"/>
          <p:nvPr/>
        </p:nvSpPr>
        <p:spPr>
          <a:xfrm>
            <a:off x="5472112" y="2151722"/>
            <a:ext cx="1247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4</a:t>
            </a:r>
            <a:endParaRPr lang="fr-CA" sz="16000" dirty="0">
              <a:solidFill>
                <a:srgbClr val="0070C0"/>
              </a:solidFill>
            </a:endParaRPr>
          </a:p>
        </p:txBody>
      </p:sp>
      <p:pic>
        <p:nvPicPr>
          <p:cNvPr id="22" name="CLOCKTick_Tic tac mecanique 5 (ID 2816)_LS">
            <a:hlinkClick r:id="" action="ppaction://media"/>
            <a:extLst>
              <a:ext uri="{FF2B5EF4-FFF2-40B4-BE49-F238E27FC236}">
                <a16:creationId xmlns:a16="http://schemas.microsoft.com/office/drawing/2014/main" id="{E254003D-9594-4A3B-B8A7-14E82DE48E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7352" y="6858000"/>
            <a:ext cx="609600" cy="60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6E141A-E664-4BAB-8434-8751DBC94ABD}"/>
              </a:ext>
            </a:extLst>
          </p:cNvPr>
          <p:cNvSpPr txBox="1"/>
          <p:nvPr/>
        </p:nvSpPr>
        <p:spPr>
          <a:xfrm>
            <a:off x="5523778" y="2068060"/>
            <a:ext cx="11444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0</a:t>
            </a:r>
            <a:endParaRPr lang="fr-CA" sz="1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299"/>
    </mc:Choice>
    <mc:Fallback xmlns="">
      <p:transition advTm="6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7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4" grpId="0" animBg="1"/>
      <p:bldP spid="6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B4A3073-AA9E-47CF-A4E3-4F84BF4C5CEF}"/>
              </a:ext>
            </a:extLst>
          </p:cNvPr>
          <p:cNvSpPr/>
          <p:nvPr/>
        </p:nvSpPr>
        <p:spPr>
          <a:xfrm>
            <a:off x="3317630" y="1174653"/>
            <a:ext cx="5556739" cy="1310759"/>
          </a:xfrm>
          <a:prstGeom prst="triangle">
            <a:avLst/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567CD-A9FC-4208-A272-A5A2553E2652}"/>
              </a:ext>
            </a:extLst>
          </p:cNvPr>
          <p:cNvSpPr/>
          <p:nvPr/>
        </p:nvSpPr>
        <p:spPr>
          <a:xfrm>
            <a:off x="3317630" y="2504051"/>
            <a:ext cx="5556739" cy="3010484"/>
          </a:xfrm>
          <a:prstGeom prst="rect">
            <a:avLst/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60CF6-9BDF-47FB-83E5-D612D30660D7}"/>
              </a:ext>
            </a:extLst>
          </p:cNvPr>
          <p:cNvGrpSpPr/>
          <p:nvPr/>
        </p:nvGrpSpPr>
        <p:grpSpPr>
          <a:xfrm>
            <a:off x="3437202" y="2680513"/>
            <a:ext cx="5317589" cy="2720711"/>
            <a:chOff x="3432516" y="2596598"/>
            <a:chExt cx="5317589" cy="29179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58B703-F15A-4D76-856E-995D727B43FF}"/>
                </a:ext>
              </a:extLst>
            </p:cNvPr>
            <p:cNvSpPr/>
            <p:nvPr/>
          </p:nvSpPr>
          <p:spPr>
            <a:xfrm>
              <a:off x="3432516" y="2616591"/>
              <a:ext cx="5317589" cy="2897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6B9A1A-1EAA-46F5-80C6-85A00476994B}"/>
                </a:ext>
              </a:extLst>
            </p:cNvPr>
            <p:cNvSpPr txBox="1"/>
            <p:nvPr/>
          </p:nvSpPr>
          <p:spPr>
            <a:xfrm>
              <a:off x="4086662" y="2596598"/>
              <a:ext cx="43047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latin typeface="Lucida Handwriting" panose="03010101010101010101" pitchFamily="66" charset="0"/>
                </a:rPr>
                <a:t>Enjoy The  Presentation</a:t>
              </a:r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6E4FFD7-AE49-4005-A5FB-258DB88B98E3}"/>
              </a:ext>
            </a:extLst>
          </p:cNvPr>
          <p:cNvSpPr/>
          <p:nvPr/>
        </p:nvSpPr>
        <p:spPr>
          <a:xfrm rot="5400000">
            <a:off x="3151105" y="2689217"/>
            <a:ext cx="2991843" cy="2658794"/>
          </a:xfrm>
          <a:prstGeom prst="triangle">
            <a:avLst>
              <a:gd name="adj" fmla="val 50470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09B53E-E6D6-4918-A9A5-8E12F0A350AC}"/>
              </a:ext>
            </a:extLst>
          </p:cNvPr>
          <p:cNvSpPr/>
          <p:nvPr/>
        </p:nvSpPr>
        <p:spPr>
          <a:xfrm rot="16200000" flipH="1">
            <a:off x="6049054" y="2679897"/>
            <a:ext cx="2991844" cy="2658796"/>
          </a:xfrm>
          <a:prstGeom prst="triangle">
            <a:avLst>
              <a:gd name="adj" fmla="val 50940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A93451E-4327-4900-B867-5CC1117F16D2}"/>
              </a:ext>
            </a:extLst>
          </p:cNvPr>
          <p:cNvSpPr/>
          <p:nvPr/>
        </p:nvSpPr>
        <p:spPr>
          <a:xfrm>
            <a:off x="3322314" y="3771373"/>
            <a:ext cx="5556744" cy="1752483"/>
          </a:xfrm>
          <a:prstGeom prst="triangle">
            <a:avLst>
              <a:gd name="adj" fmla="val 49747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DC4B1A-E7B7-4EC0-B4C8-8491367EECE3}"/>
              </a:ext>
            </a:extLst>
          </p:cNvPr>
          <p:cNvSpPr/>
          <p:nvPr/>
        </p:nvSpPr>
        <p:spPr>
          <a:xfrm flipV="1">
            <a:off x="3317624" y="2485412"/>
            <a:ext cx="5556744" cy="1789762"/>
          </a:xfrm>
          <a:prstGeom prst="triangle">
            <a:avLst>
              <a:gd name="adj" fmla="val 49747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692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296 L -0.00039 -0.21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8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89E9B728-2086-4E4F-94AC-C097F6291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66" y="-1714500"/>
            <a:ext cx="2571750" cy="150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7AF2E6F-B835-4227-88B4-F518170B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92304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66727F3B-D167-460B-AFB7-DB49C1869A08}"/>
              </a:ext>
            </a:extLst>
          </p:cNvPr>
          <p:cNvSpPr/>
          <p:nvPr/>
        </p:nvSpPr>
        <p:spPr>
          <a:xfrm>
            <a:off x="0" y="0"/>
            <a:ext cx="12192000" cy="287216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22"/>
              <a:gd name="connsiteX1" fmla="*/ 21600 w 21600"/>
              <a:gd name="connsiteY1" fmla="*/ 0 h 20822"/>
              <a:gd name="connsiteX2" fmla="*/ 21600 w 21600"/>
              <a:gd name="connsiteY2" fmla="*/ 17322 h 20822"/>
              <a:gd name="connsiteX3" fmla="*/ 12733 w 21600"/>
              <a:gd name="connsiteY3" fmla="*/ 13427 h 20822"/>
              <a:gd name="connsiteX4" fmla="*/ 0 w 21600"/>
              <a:gd name="connsiteY4" fmla="*/ 20172 h 20822"/>
              <a:gd name="connsiteX5" fmla="*/ 0 w 21600"/>
              <a:gd name="connsiteY5" fmla="*/ 0 h 20822"/>
              <a:gd name="connsiteX0" fmla="*/ 0 w 21600"/>
              <a:gd name="connsiteY0" fmla="*/ 0 h 20904"/>
              <a:gd name="connsiteX1" fmla="*/ 21600 w 21600"/>
              <a:gd name="connsiteY1" fmla="*/ 0 h 20904"/>
              <a:gd name="connsiteX2" fmla="*/ 21600 w 21600"/>
              <a:gd name="connsiteY2" fmla="*/ 17322 h 20904"/>
              <a:gd name="connsiteX3" fmla="*/ 12733 w 21600"/>
              <a:gd name="connsiteY3" fmla="*/ 13427 h 20904"/>
              <a:gd name="connsiteX4" fmla="*/ 6793 w 21600"/>
              <a:gd name="connsiteY4" fmla="*/ 15295 h 20904"/>
              <a:gd name="connsiteX5" fmla="*/ 0 w 21600"/>
              <a:gd name="connsiteY5" fmla="*/ 20172 h 20904"/>
              <a:gd name="connsiteX6" fmla="*/ 0 w 21600"/>
              <a:gd name="connsiteY6" fmla="*/ 0 h 20904"/>
              <a:gd name="connsiteX0" fmla="*/ 0 w 21600"/>
              <a:gd name="connsiteY0" fmla="*/ 0 h 20904"/>
              <a:gd name="connsiteX1" fmla="*/ 21600 w 21600"/>
              <a:gd name="connsiteY1" fmla="*/ 0 h 20904"/>
              <a:gd name="connsiteX2" fmla="*/ 21600 w 21600"/>
              <a:gd name="connsiteY2" fmla="*/ 17322 h 20904"/>
              <a:gd name="connsiteX3" fmla="*/ 14808 w 21600"/>
              <a:gd name="connsiteY3" fmla="*/ 13310 h 20904"/>
              <a:gd name="connsiteX4" fmla="*/ 6793 w 21600"/>
              <a:gd name="connsiteY4" fmla="*/ 15295 h 20904"/>
              <a:gd name="connsiteX5" fmla="*/ 0 w 21600"/>
              <a:gd name="connsiteY5" fmla="*/ 20172 h 20904"/>
              <a:gd name="connsiteX6" fmla="*/ 0 w 21600"/>
              <a:gd name="connsiteY6" fmla="*/ 0 h 2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090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20160" y="20494"/>
                  <a:pt x="18408" y="12835"/>
                  <a:pt x="14808" y="13310"/>
                </a:cubicBezTo>
                <a:cubicBezTo>
                  <a:pt x="12350" y="13342"/>
                  <a:pt x="8915" y="14171"/>
                  <a:pt x="6793" y="15295"/>
                </a:cubicBezTo>
                <a:cubicBezTo>
                  <a:pt x="4671" y="16419"/>
                  <a:pt x="1141" y="23091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47C19A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Flowchart: Document 2">
            <a:extLst>
              <a:ext uri="{FF2B5EF4-FFF2-40B4-BE49-F238E27FC236}">
                <a16:creationId xmlns:a16="http://schemas.microsoft.com/office/drawing/2014/main" id="{9A373EE1-98AA-4220-A259-AB27C3ACE62B}"/>
              </a:ext>
            </a:extLst>
          </p:cNvPr>
          <p:cNvSpPr/>
          <p:nvPr/>
        </p:nvSpPr>
        <p:spPr>
          <a:xfrm>
            <a:off x="0" y="0"/>
            <a:ext cx="12192000" cy="287216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22"/>
              <a:gd name="connsiteX1" fmla="*/ 21600 w 21600"/>
              <a:gd name="connsiteY1" fmla="*/ 0 h 20822"/>
              <a:gd name="connsiteX2" fmla="*/ 21600 w 21600"/>
              <a:gd name="connsiteY2" fmla="*/ 17322 h 20822"/>
              <a:gd name="connsiteX3" fmla="*/ 12733 w 21600"/>
              <a:gd name="connsiteY3" fmla="*/ 13427 h 20822"/>
              <a:gd name="connsiteX4" fmla="*/ 0 w 21600"/>
              <a:gd name="connsiteY4" fmla="*/ 20172 h 20822"/>
              <a:gd name="connsiteX5" fmla="*/ 0 w 21600"/>
              <a:gd name="connsiteY5" fmla="*/ 0 h 20822"/>
              <a:gd name="connsiteX0" fmla="*/ 0 w 21600"/>
              <a:gd name="connsiteY0" fmla="*/ 0 h 20904"/>
              <a:gd name="connsiteX1" fmla="*/ 21600 w 21600"/>
              <a:gd name="connsiteY1" fmla="*/ 0 h 20904"/>
              <a:gd name="connsiteX2" fmla="*/ 21600 w 21600"/>
              <a:gd name="connsiteY2" fmla="*/ 17322 h 20904"/>
              <a:gd name="connsiteX3" fmla="*/ 12733 w 21600"/>
              <a:gd name="connsiteY3" fmla="*/ 13427 h 20904"/>
              <a:gd name="connsiteX4" fmla="*/ 6793 w 21600"/>
              <a:gd name="connsiteY4" fmla="*/ 15295 h 20904"/>
              <a:gd name="connsiteX5" fmla="*/ 0 w 21600"/>
              <a:gd name="connsiteY5" fmla="*/ 20172 h 20904"/>
              <a:gd name="connsiteX6" fmla="*/ 0 w 21600"/>
              <a:gd name="connsiteY6" fmla="*/ 0 h 20904"/>
              <a:gd name="connsiteX0" fmla="*/ 0 w 21600"/>
              <a:gd name="connsiteY0" fmla="*/ 0 h 20904"/>
              <a:gd name="connsiteX1" fmla="*/ 21600 w 21600"/>
              <a:gd name="connsiteY1" fmla="*/ 0 h 20904"/>
              <a:gd name="connsiteX2" fmla="*/ 21600 w 21600"/>
              <a:gd name="connsiteY2" fmla="*/ 17322 h 20904"/>
              <a:gd name="connsiteX3" fmla="*/ 14808 w 21600"/>
              <a:gd name="connsiteY3" fmla="*/ 13310 h 20904"/>
              <a:gd name="connsiteX4" fmla="*/ 6793 w 21600"/>
              <a:gd name="connsiteY4" fmla="*/ 15295 h 20904"/>
              <a:gd name="connsiteX5" fmla="*/ 0 w 21600"/>
              <a:gd name="connsiteY5" fmla="*/ 20172 h 20904"/>
              <a:gd name="connsiteX6" fmla="*/ 0 w 21600"/>
              <a:gd name="connsiteY6" fmla="*/ 0 h 2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090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20160" y="20494"/>
                  <a:pt x="18408" y="12835"/>
                  <a:pt x="14808" y="13310"/>
                </a:cubicBezTo>
                <a:cubicBezTo>
                  <a:pt x="12350" y="13342"/>
                  <a:pt x="8915" y="14171"/>
                  <a:pt x="6793" y="15295"/>
                </a:cubicBezTo>
                <a:cubicBezTo>
                  <a:pt x="4671" y="16419"/>
                  <a:pt x="1141" y="23091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47C19A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767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31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48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7F8AF-F6B6-47E1-BBA6-D10D420BEDC3}"/>
              </a:ext>
            </a:extLst>
          </p:cNvPr>
          <p:cNvSpPr txBox="1"/>
          <p:nvPr/>
        </p:nvSpPr>
        <p:spPr>
          <a:xfrm>
            <a:off x="337624" y="2505670"/>
            <a:ext cx="1062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Print" panose="02000600000000000000" pitchFamily="2" charset="0"/>
              </a:rPr>
              <a:t>Thank</a:t>
            </a:r>
            <a:r>
              <a:rPr lang="fr-FR" sz="5400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GB" sz="5400" dirty="0">
                <a:solidFill>
                  <a:schemeClr val="bg1"/>
                </a:solidFill>
                <a:latin typeface="Segoe Print" panose="02000600000000000000" pitchFamily="2" charset="0"/>
              </a:rPr>
              <a:t>you for your attention</a:t>
            </a:r>
            <a:endParaRPr lang="en-GB" sz="5400" dirty="0">
              <a:latin typeface="Segoe Print" panose="02000600000000000000" pitchFamily="2" charset="0"/>
            </a:endParaRPr>
          </a:p>
        </p:txBody>
      </p:sp>
      <p:pic>
        <p:nvPicPr>
          <p:cNvPr id="7" name="Image 12" descr="Hand-Chalk.png">
            <a:extLst>
              <a:ext uri="{FF2B5EF4-FFF2-40B4-BE49-F238E27FC236}">
                <a16:creationId xmlns:a16="http://schemas.microsoft.com/office/drawing/2014/main" id="{F86733E6-0727-4269-A0D7-92FC2A7E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4262511"/>
            <a:ext cx="1767840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67 -0.23356 L -0.06367 -0.23333 C -0.05312 -0.22639 -0.05443 -0.22454 -0.04179 -0.2294 C -0.04049 -0.23009 -0.03958 -0.23264 -0.03841 -0.23356 C -0.03685 -0.23472 -0.03528 -0.23495 -0.03372 -0.23565 C -0.03255 -0.23611 -0.03034 -0.23773 -0.03034 -0.2375 L -0.04648 -0.23773 C -0.04687 -0.22616 -0.047 -0.21435 -0.04752 -0.20278 C -0.04844 -0.18634 -0.05234 -0.19977 -0.04752 -0.17199 C -0.04713 -0.16967 -0.04531 -0.16921 -0.04414 -0.16782 C -0.04062 -0.16921 -0.03685 -0.16921 -0.03372 -0.17199 C -0.03125 -0.17407 -0.02799 -0.18217 -0.02799 -0.18194 C -0.02721 -0.18565 -0.02591 -0.18889 -0.02565 -0.19259 C -0.02344 -0.23287 -0.02552 -0.29259 -0.02331 -0.19467 C -0.02291 -0.19722 -0.02304 -0.20046 -0.02213 -0.20278 C -0.02096 -0.20625 -0.01719 -0.20787 -0.01523 -0.20903 C -0.01406 -0.20833 -0.01289 -0.20787 -0.01185 -0.20694 C -0.00859 -0.20393 -0.00742 -0.20116 -0.00495 -0.19653 C -0.00456 -0.19467 -0.00456 -0.19213 -0.00377 -0.19051 C -0.00286 -0.18866 -0.0013 -0.18796 -0.00026 -0.18634 C 0.00443 -0.17963 -0.00078 -0.18356 0.00664 -0.18032 C 0.00781 -0.18148 0.00938 -0.18217 0.01016 -0.18426 C 0.01107 -0.18727 0.01081 -0.1912 0.01133 -0.19467 C 0.01159 -0.19722 0.01211 -0.2 0.01237 -0.20278 C 0.01289 -0.20625 0.01237 -0.21042 0.01354 -0.21296 C 0.01459 -0.21528 0.01667 -0.21435 0.01823 -0.21505 C 0.0194 -0.21643 0.02031 -0.21875 0.02162 -0.21921 C 0.02878 -0.2213 0.02617 -0.1963 0.0263 -0.19467 C 0.02591 -0.18773 0.02643 -0.18055 0.02513 -0.17407 C 0.02474 -0.17199 0.02292 -0.17176 0.02162 -0.17199 C 0.01693 -0.17315 0.00781 -0.17824 0.00781 -0.17801 C 0.01198 -0.17963 0.01641 -0.18032 0.02044 -0.18217 C 0.02214 -0.1831 0.02344 -0.18634 0.02513 -0.18634 C 0.02617 -0.18634 0.02669 -0.18356 0.02748 -0.18217 C 0.0293 -0.1625 0.0263 -0.1706 0.03203 -0.17407 C 0.03425 -0.17546 0.03659 -0.17546 0.03893 -0.17616 C 0.04206 -0.19282 0.03789 -0.17407 0.04128 -0.17407 C 0.04323 -0.17407 0.04362 -0.17963 0.04479 -0.18217 C 0.04584 -0.18842 0.04571 -0.18935 0.04818 -0.19467 C 0.04922 -0.19676 0.05013 -0.19954 0.05169 -0.20069 C 0.05378 -0.20231 0.05625 -0.20208 0.0586 -0.20278 C 0.06198 -0.20139 0.06706 -0.20393 0.06901 -0.19861 C 0.08307 -0.15856 0.05834 -0.17592 0.07826 -0.16597 C 0.09271 -0.18148 0.08281 -0.1669 0.08516 -0.22546 C 0.08516 -0.22755 0.08594 -0.2294 0.08633 -0.23148 C 0.08711 -0.23704 0.08854 -0.24792 0.08854 -0.24768 C 0.08841 -0.2456 0.08828 -0.2213 0.08633 -0.21296 C 0.08568 -0.21088 0.08477 -0.20903 0.08399 -0.20694 C 0.0836 -0.20417 0.08334 -0.20139 0.08281 -0.19861 C 0.08073 -0.18912 0.07826 -0.18912 0.08399 -0.19259 C 0.08594 -0.20324 0.08373 -0.19467 0.08854 -0.20486 C 0.09584 -0.22037 0.08646 -0.20324 0.09323 -0.21505 C 0.09362 -0.21227 0.0944 -0.20972 0.0944 -0.20694 C 0.0944 -0.2 0.09141 -0.19815 0.08854 -0.19467 C 0.0875 -0.19305 0.08633 -0.19143 0.08516 -0.19051 C 0.0836 -0.18935 0.07891 -0.18842 0.08047 -0.18842 C 0.08242 -0.18842 0.08438 -0.18981 0.08633 -0.19051 C 0.08815 -0.18981 0.09037 -0.19028 0.09206 -0.18842 C 0.0931 -0.18727 0.09245 -0.18403 0.09323 -0.18217 C 0.09584 -0.17662 0.09779 -0.17616 0.1013 -0.17407 C 0.10794 -0.16227 0.10287 -0.16921 0.12201 -0.17407 C 0.12552 -0.175 0.12904 -0.17662 0.13242 -0.17824 L 0.13594 -0.18426 C 0.13633 -0.18032 0.13555 -0.17523 0.13685 -0.17199 C 0.13776 -0.17037 0.13932 -0.17338 0.1405 -0.17407 C 0.15117 -0.18125 0.14115 -0.17546 0.1543 -0.18217 C 0.15586 -0.18426 0.15847 -0.18518 0.15899 -0.18842 C 0.15977 -0.19444 0.16029 -0.21134 0.15781 -0.20694 C 0.15482 -0.20162 0.15703 -0.1919 0.15664 -0.18426 C 0.15573 -0.16319 0.15742 -0.16018 0.15326 -0.14537 C 0.15261 -0.14305 0.15182 -0.14097 0.15091 -0.13912 C 0.14948 -0.1368 0.14779 -0.13518 0.14623 -0.1331 C 0.13646 -0.13449 0.13451 -0.1294 0.13008 -0.13912 C 0.1293 -0.1412 0.12852 -0.14329 0.12787 -0.14537 C 0.12852 -0.14745 0.12904 -0.15 0.13008 -0.15139 C 0.13685 -0.1618 0.13386 -0.15486 0.13932 -0.15972 C 0.14831 -0.16759 0.13763 -0.16065 0.14623 -0.16597 C 0.14701 -0.16713 0.14766 -0.16921 0.14857 -0.16991 C 0.15 -0.1713 0.15169 -0.1713 0.15326 -0.17199 C 0.15443 -0.17268 0.15547 -0.17338 0.15664 -0.17407 C 0.15742 -0.17546 0.15834 -0.17662 0.15899 -0.17824 C 0.1599 -0.18079 0.16042 -0.1838 0.16133 -0.18634 C 0.16341 -0.19282 0.16901 -0.20532 0.17162 -0.20694 C 0.18008 -0.2118 0.17617 -0.20995 0.18321 -0.21296 C 0.1836 -0.21111 0.18438 -0.20903 0.18438 -0.20694 C 0.18438 -0.19051 0.18581 -0.18241 0.18086 -0.17199 C 0.17943 -0.16898 0.17787 -0.16643 0.1763 -0.16389 C 0.17357 -0.16458 0.17071 -0.16412 0.16823 -0.16597 C 0.16667 -0.1669 0.16446 -0.16921 0.16472 -0.17199 C 0.16472 -0.17222 0.17487 -0.21018 0.17748 -0.21296 L 0.18086 -0.21713 C 0.18959 -0.20555 0.18268 -0.21759 0.18776 -0.19259 C 0.18815 -0.19074 0.18946 -0.18981 0.19011 -0.18842 C 0.19141 -0.18588 0.19219 -0.18264 0.19362 -0.18032 C 0.19505 -0.17778 0.19974 -0.17222 0.20169 -0.16991 C 0.20248 -0.17338 0.20391 -0.17662 0.20391 -0.18032 C 0.20417 -0.18981 0.20287 -0.21852 0.20287 -0.20903 C 0.20287 -0.19653 0.20365 -0.18426 0.20391 -0.17199 C 0.20547 -0.17268 0.20716 -0.17268 0.2086 -0.17407 C 0.21003 -0.17546 0.21094 -0.17801 0.21198 -0.18032 C 0.21511 -0.1868 0.21498 -0.18981 0.21667 -0.19861 L 0.2155 -0.19259 C 0.21589 -0.18495 0.21459 -0.17662 0.21667 -0.16991 C 0.21784 -0.1662 0.2211 -0.16597 0.22357 -0.16597 C 0.22969 -0.16528 0.23594 -0.16713 0.24206 -0.16782 C 0.24323 -0.16921 0.24414 -0.1713 0.24544 -0.17199 C 0.24883 -0.17407 0.25443 -0.17037 0.25586 -0.17616 C 0.25899 -0.18796 0.25612 -0.20208 0.25703 -0.21505 C 0.25729 -0.21805 0.2586 -0.2206 0.25938 -0.22338 C 0.26133 -0.24051 0.25925 -0.22685 0.26276 -0.24167 C 0.26328 -0.24375 0.26328 -0.24606 0.26393 -0.24792 C 0.26511 -0.25116 0.26823 -0.25417 0.26979 -0.25602 C 0.26966 -0.25555 0.26979 -0.23611 0.26628 -0.23356 C 0.26263 -0.23079 0.2586 -0.23079 0.25469 -0.2294 C 0.25508 -0.22477 0.25417 -0.21875 0.25586 -0.21505 C 0.25716 -0.21227 0.26328 -0.22037 0.26393 -0.2213 C 0.26784 -0.21898 0.26628 -0.21921 0.26862 -0.21921 L 0.26276 -0.20903 C 0.27084 -0.20764 0.27904 -0.20764 0.28711 -0.20486 C 0.28932 -0.20393 0.28086 -0.20671 0.27995 -0.20278 C 0.27839 -0.19305 0.28086 -0.18217 0.28125 -0.17199 C 0.28203 -0.17338 0.28294 -0.17454 0.2836 -0.17616 C 0.28633 -0.18287 0.28711 -0.18866 0.29037 -0.19467 C 0.29193 -0.19699 0.29362 -0.19861 0.29518 -0.20069 C 0.29544 -0.20278 0.29649 -0.20486 0.29623 -0.20694 C 0.2961 -0.2088 0.29505 -0.21088 0.29401 -0.21111 C 0.29037 -0.21157 0.28711 -0.20972 0.2836 -0.20903 C 0.2862 -0.17106 0.28321 -0.20532 0.28594 -0.18634 C 0.28737 -0.17569 0.28594 -0.17616 0.29037 -0.16782 C 0.29297 -0.16319 0.29505 -0.16342 0.29857 -0.1618 C 0.30013 -0.16389 0.30182 -0.16551 0.30326 -0.16782 C 0.31068 -0.18125 0.30703 -0.19005 0.30781 -0.21296 C 0.30821 -0.2 0.30677 -0.18657 0.30899 -0.17407 C 0.30951 -0.17083 0.31237 -0.17755 0.31354 -0.18032 C 0.31511 -0.18333 0.31615 -0.1868 0.31706 -0.19051 C 0.32136 -0.20741 0.31693 -0.19838 0.32279 -0.21296 C 0.32344 -0.21458 0.32409 -0.2162 0.32513 -0.21713 C 0.32656 -0.21852 0.32826 -0.21852 0.32956 -0.21921 L 0.33321 -0.21505 L 0.33203 -0.21505 C 0.33477 -0.21319 0.3418 -0.20995 0.34479 -0.20486 C 0.3461 -0.20231 0.34675 -0.19884 0.34818 -0.19653 C 0.34948 -0.19467 0.35143 -0.19421 0.35287 -0.19259 C 0.35378 -0.19143 0.3543 -0.18981 0.35508 -0.18842 C 0.35742 -0.18912 0.36003 -0.18842 0.36081 -0.19051 C 0.36367 -0.19213 0.36472 -0.1956 0.3655 -0.19861 C 0.36875 -0.20995 0.36927 -0.21528 0.3655 -0.20694 C 0.36459 -0.20486 0.36393 -0.20278 0.36315 -0.20069 C 0.36354 -0.19467 0.36081 -0.18542 0.36432 -0.18217 C 0.36615 -0.17963 0.37995 -0.18449 0.38516 -0.18634 C 0.38555 -0.18912 0.38646 -0.19167 0.38633 -0.19467 C 0.38607 -0.19792 0.38373 -0.20995 0.38177 -0.21505 C 0.38177 -0.21296 0.38177 -0.21111 0.38164 -0.20903 C 0.38125 -0.20625 0.38112 -0.20324 0.38047 -0.20069 C 0.37995 -0.19838 0.37904 -0.19653 0.37826 -0.19467 C 0.37656 -0.18981 0.37656 -0.18495 0.37591 -0.18032 C 0.37552 -0.17824 0.37513 -0.17616 0.37474 -0.17407 C 0.37435 -0.1713 0.37422 -0.16852 0.37357 -0.16597 C 0.37305 -0.16366 0.37136 -0.1618 0.37123 -0.15972 C 0.37084 -0.15694 0.37044 -0.15417 0.37018 -0.15139 C 0.36966 -0.14676 0.37071 -0.14097 0.36901 -0.13704 C 0.36615 -0.1338 0.36081 -0.1331 0.36081 -0.13287 C 0.36081 -0.13449 0.35964 -0.13518 0.35977 -0.13704 C 0.36081 -0.15278 0.36094 -0.15926 0.36901 -0.16597 C 0.37005 -0.1669 0.37123 -0.16713 0.37136 -0.16782 C 0.37357 -0.1706 0.37448 -0.17361 0.37591 -0.17616 C 0.37656 -0.17778 0.37839 -0.17847 0.3793 -0.18032 C 0.38112 -0.18403 0.38177 -0.18842 0.38399 -0.19259 C 0.38477 -0.19467 0.38581 -0.1963 0.38633 -0.19861 C 0.38672 -0.20069 0.38659 -0.20324 0.38698 -0.20486 C 0.38985 -0.20903 0.39219 -0.20856 0.39557 -0.21111 C 0.40287 -0.21805 0.39271 -0.21319 0.40469 -0.21713 C 0.41055 -0.21505 0.4181 -0.21875 0.42201 -0.21111 C 0.42526 -0.20486 0.42188 -0.19444 0.42084 -0.18634 C 0.42071 -0.18449 0.4194 -0.18333 0.41862 -0.18217 C 0.41641 -0.1794 0.41393 -0.17685 0.41172 -0.17407 C 0.41055 -0.17268 0.40938 -0.1706 0.40807 -0.16991 L 0.40313 -0.16782 C 0.40091 -0.16921 0.39649 -0.16736 0.39557 -0.17199 C 0.39219 -0.18449 0.39714 -0.1963 0.4013 -0.20486 C 0.40261 -0.20764 0.40365 -0.21065 0.40586 -0.21296 C 0.40768 -0.21551 0.41446 -0.21991 0.41628 -0.2213 C 0.41667 -0.21921 0.41719 -0.21713 0.41745 -0.21505 C 0.41797 -0.21111 0.41797 -0.20671 0.41862 -0.20278 C 0.41953 -0.19653 0.41953 -0.18889 0.42201 -0.18426 L 0.42435 -0.18032 C 0.43021 -0.1956 0.42331 -0.18079 0.42787 -0.17824 C 0.42982 -0.17708 0.43164 -0.18102 0.4336 -0.18217 C 0.43802 -0.19421 0.43425 -0.18264 0.43711 -0.19467 C 0.44063 -0.20949 0.43841 -0.19583 0.4405 -0.21111 C 0.44128 -0.20903 0.44284 -0.20741 0.44284 -0.20486 C 0.44284 -0.20231 0.44115 -0.20092 0.4405 -0.19861 C 0.43998 -0.19676 0.43972 -0.19467 0.43932 -0.19259 C 0.44011 -0.17778 0.43776 -0.1713 0.44401 -0.16389 C 0.44492 -0.1625 0.44623 -0.1625 0.4474 -0.1618 C 0.44896 -0.16296 0.45625 -0.16643 0.45781 -0.17199 C 0.4586 -0.17454 0.4586 -0.17755 0.45899 -0.18032 C 0.45938 -0.19467 0.45925 -0.20903 0.46016 -0.22338 C 0.46029 -0.22616 0.46133 -0.21782 0.46133 -0.21505 C 0.46133 -0.21227 0.46055 -0.20972 0.46016 -0.20694 C 0.46055 -0.19861 0.45886 -0.18935 0.46133 -0.18217 C 0.46367 -0.17523 0.46693 -0.19606 0.46706 -0.19653 C 0.46771 -0.19884 0.46875 -0.20069 0.4694 -0.20278 C 0.47071 -0.20741 0.46979 -0.21042 0.47279 -0.21296 C 0.47422 -0.21435 0.47591 -0.21435 0.47735 -0.21505 C 0.48229 -0.20231 0.47656 -0.21528 0.48438 -0.20486 C 0.48607 -0.20255 0.48711 -0.19884 0.48893 -0.19653 C 0.49076 -0.19467 0.49284 -0.19375 0.49479 -0.19259 C 0.49805 -0.19028 0.49922 -0.19005 0.50287 -0.18842 C 0.50703 -0.19028 0.50834 -0.18935 0.51094 -0.19653 C 0.51563 -0.20995 0.51016 -0.20509 0.51667 -0.20903 C 0.51992 -0.21458 0.52435 -0.22569 0.53047 -0.21296 C 0.53242 -0.20926 0.52904 -0.20347 0.52826 -0.19861 C 0.52787 -0.19653 0.528 -0.19375 0.52709 -0.19259 C 0.52201 -0.18565 0.51862 -0.18472 0.51315 -0.18217 C 0.52044 -0.18055 0.52435 -0.17847 0.53164 -0.18217 C 0.53268 -0.18287 0.53399 -0.18842 0.53399 -0.18634 C 0.53399 -0.1838 0.53242 -0.18217 0.53164 -0.18032 C 0.53281 -0.17824 0.53373 -0.17546 0.53516 -0.17407 C 0.53893 -0.17037 0.54063 -0.17245 0.5444 -0.17407 C 0.54792 -0.19305 0.54492 -0.17546 0.54662 -0.21921 C 0.54688 -0.22616 0.54779 -0.23287 0.54779 -0.23981 C 0.54779 -0.24514 0.5474 -0.2287 0.54662 -0.22338 C 0.54623 -0.21967 0.54531 -0.21643 0.5444 -0.21296 C 0.54375 -0.21088 0.54063 -0.20694 0.54206 -0.20694 C 0.54375 -0.20694 0.54414 -0.21134 0.54557 -0.21296 C 0.54649 -0.21435 0.54779 -0.21435 0.54896 -0.21505 C 0.55248 -0.21435 0.5569 -0.21736 0.55938 -0.21296 C 0.56472 -0.20347 0.55534 -0.19977 0.55365 -0.19861 C 0.55404 -0.19467 0.55248 -0.1875 0.55469 -0.18634 C 0.57266 -0.17708 0.57175 -0.18217 0.57552 -0.19861 C 0.5763 -0.21157 0.57787 -0.22454 0.57787 -0.23773 C 0.57787 -0.24005 0.57461 -0.21713 0.57435 -0.21505 C 0.58112 -0.20694 0.57748 -0.21319 0.56862 -0.20903 C 0.56732 -0.20833 0.56615 -0.20625 0.56511 -0.20486 C 0.56914 -0.19051 0.56524 -0.20231 0.57201 -0.18842 C 0.57331 -0.18588 0.57435 -0.1831 0.57552 -0.18032 C 0.5763 -0.17824 0.57656 -0.17546 0.57787 -0.17407 C 0.57917 -0.17245 0.58086 -0.17268 0.58242 -0.17199 C 0.59349 -0.19167 0.5793 -0.16829 0.58932 -0.18032 C 0.59076 -0.18194 0.59167 -0.18426 0.59284 -0.18634 C 0.59323 -0.18842 0.5931 -0.19097 0.59401 -0.19259 C 0.59518 -0.19467 0.59727 -0.19467 0.59857 -0.19653 C 0.60078 -0.2 0.60326 -0.20833 0.60443 -0.21296 C 0.60482 -0.21505 0.60677 -0.21921 0.60547 -0.21921 C 0.60326 -0.21921 0.60169 -0.21528 0.59974 -0.21296 C 0.59857 -0.2118 0.5974 -0.21042 0.59623 -0.20903 C 0.59571 -0.20602 0.59401 -0.19722 0.59401 -0.19467 C 0.59401 -0.19236 0.59453 -0.19028 0.59518 -0.18842 C 0.59571 -0.18611 0.59636 -0.1838 0.5974 -0.18217 C 0.59844 -0.18102 0.59974 -0.18102 0.60091 -0.18032 C 0.60508 -0.18102 0.60938 -0.18079 0.61354 -0.18217 C 0.61524 -0.18287 0.6168 -0.18472 0.61823 -0.18634 C 0.61979 -0.18819 0.62149 -0.19005 0.62279 -0.19259 C 0.62357 -0.19421 0.62435 -0.19653 0.62513 -0.19861 C 0.6263 -0.20208 0.62748 -0.20555 0.62865 -0.20903 C 0.62748 -0.19954 0.62604 -0.19236 0.62865 -0.18217 C 0.62878 -0.18032 0.63086 -0.18102 0.63203 -0.18032 C 0.63229 -0.18241 0.63334 -0.19352 0.63438 -0.19653 C 0.6349 -0.19838 0.63594 -0.1993 0.63672 -0.20069 C 0.63711 -0.20278 0.63659 -0.20648 0.63789 -0.20694 C 0.63919 -0.20741 0.64011 -0.20393 0.64128 -0.20278 C 0.6431 -0.20116 0.64518 -0.20023 0.64701 -0.19861 C 0.65495 -0.19167 0.64557 -0.19676 0.65495 -0.19259 C 0.65547 -0.18981 0.65482 -0.18565 0.65625 -0.18426 C 0.66016 -0.18079 0.66354 -0.18889 0.66537 -0.19259 C 0.66745 -0.20278 0.66667 -0.19745 0.66784 -0.21296 C 0.66862 -0.22407 0.6694 -0.23495 0.67018 -0.24583 C 0.67057 -0.25139 0.66992 -0.23472 0.66901 -0.2294 L 0.66784 -0.22338 C 0.66745 -0.21921 0.66537 -0.21435 0.66667 -0.21111 C 0.6681 -0.20764 0.67487 -0.2125 0.67357 -0.20903 C 0.67188 -0.20417 0.66432 -0.20486 0.66432 -0.20463 C 0.66472 -0.20278 0.66498 -0.20069 0.66537 -0.19861 C 0.66641 -0.19537 0.67044 -0.18657 0.67136 -0.18426 C 0.67487 -0.17523 0.67201 -0.18102 0.67578 -0.17407 C 0.67669 -0.17616 0.67722 -0.17847 0.67826 -0.18032 C 0.67956 -0.18264 0.68164 -0.18356 0.68281 -0.18634 C 0.6849 -0.19143 0.6875 -0.20278 0.6875 -0.20255 C 0.68841 -0.21319 0.68841 -0.21759 0.69089 -0.22731 C 0.69141 -0.22963 0.69245 -0.23148 0.69323 -0.23356 C 0.69362 -0.23634 0.69336 -0.23958 0.6944 -0.24167 C 0.69518 -0.24352 0.69727 -0.24583 0.69779 -0.24375 C 0.69935 -0.23842 0.69297 -0.23611 0.69206 -0.23565 C 0.69128 -0.23426 0.69037 -0.2331 0.68972 -0.23148 C 0.68451 -0.21736 0.6875 -0.2088 0.68854 -0.18842 C 0.68906 -0.18079 0.68972 -0.18241 0.69323 -0.18032 C 0.69518 -0.18102 0.69714 -0.18125 0.69896 -0.18217 C 0.7013 -0.18333 0.70586 -0.18634 0.70586 -0.18611 L 0.71172 -0.19653 C 0.71289 -0.19861 0.71419 -0.20046 0.71511 -0.20278 C 0.71953 -0.21342 0.71719 -0.20856 0.72201 -0.21713 C 0.72279 -0.21643 0.72513 -0.21713 0.72552 -0.21505 C 0.72617 -0.2125 0.72461 -0.20972 0.72435 -0.20694 C 0.72253 -0.18542 0.72591 -0.19305 0.72097 -0.18426 C 0.72057 -0.18217 0.72031 -0.18009 0.71979 -0.17824 C 0.71914 -0.17592 0.71615 -0.1713 0.71745 -0.17199 L 0.72097 -0.17407 C 0.72162 -0.17546 0.72253 -0.17662 0.72279 -0.17824 C 0.72409 -0.18009 0.72448 -0.18264 0.72552 -0.18426 C 0.72682 -0.1868 0.72865 -0.18842 0.73008 -0.19051 C 0.73086 -0.19329 0.73125 -0.19653 0.73242 -0.19861 C 0.73321 -0.20023 0.7349 -0.19954 0.73594 -0.20069 C 0.73724 -0.20231 0.73828 -0.20486 0.73932 -0.20694 C 0.73972 -0.20972 0.74206 -0.21505 0.7405 -0.21505 C 0.73763 -0.21505 0.73633 -0.20162 0.73594 -0.19861 C 0.73607 -0.1963 0.73425 -0.16991 0.74167 -0.16991 C 0.7431 -0.16991 0.74336 -0.17407 0.74375 -0.17616 C 0.74479 -0.1787 0.74544 -0.18171 0.74636 -0.18426 C 0.74766 -0.18866 0.74896 -0.19305 0.75091 -0.19653 L 0.75664 -0.20694 C 0.75912 -0.18981 0.75573 -0.20602 0.76133 -0.19467 C 0.76315 -0.19097 0.76393 -0.18565 0.76589 -0.18217 L 0.76823 -0.17824 C 0.76862 -0.17662 0.77175 -0.16111 0.77175 -0.17616 L 0.77057 -0.17407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71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B54696-127A-4448-9C15-C993B5245F59}"/>
              </a:ext>
            </a:extLst>
          </p:cNvPr>
          <p:cNvSpPr/>
          <p:nvPr/>
        </p:nvSpPr>
        <p:spPr>
          <a:xfrm>
            <a:off x="5422232" y="0"/>
            <a:ext cx="190901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04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14</Words>
  <Application>Microsoft Office PowerPoint</Application>
  <PresentationFormat>Widescreen</PresentationFormat>
  <Paragraphs>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Handwriting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Sebiane</dc:creator>
  <cp:lastModifiedBy>Sabrina Sebiane</cp:lastModifiedBy>
  <cp:revision>53</cp:revision>
  <dcterms:created xsi:type="dcterms:W3CDTF">2023-12-30T11:58:52Z</dcterms:created>
  <dcterms:modified xsi:type="dcterms:W3CDTF">2024-01-01T11:08:32Z</dcterms:modified>
</cp:coreProperties>
</file>