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e2701dd2780435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65" r:id="rId10"/>
    <p:sldId xmlns:r="http://schemas.openxmlformats.org/officeDocument/2006/relationships" id="269" r:id="rId14"/>
    <p:sldId xmlns:r="http://schemas.openxmlformats.org/officeDocument/2006/relationships" id="273" r:id="rId18"/>
    <p:sldId xmlns:r="http://schemas.openxmlformats.org/officeDocument/2006/relationships" id="277" r:id="rId22"/>
    <p:sldId xmlns:r="http://schemas.openxmlformats.org/officeDocument/2006/relationships" id="281" r:id="rId26"/>
    <p:sldId xmlns:r="http://schemas.openxmlformats.org/officeDocument/2006/relationships" id="285" r:id="rId30"/>
    <p:sldId xmlns:r="http://schemas.openxmlformats.org/officeDocument/2006/relationships" id="289" r:id="rId34"/>
    <p:sldId xmlns:r="http://schemas.openxmlformats.org/officeDocument/2006/relationships" id="293" r:id="rId38"/>
    <p:sldId xmlns:r="http://schemas.openxmlformats.org/officeDocument/2006/relationships" id="297" r:id="rId42"/>
    <p:sldId xmlns:r="http://schemas.openxmlformats.org/officeDocument/2006/relationships" id="301" r:id="rId46"/>
    <p:sldId xmlns:r="http://schemas.openxmlformats.org/officeDocument/2006/relationships" id="305" r:id="rId50"/>
    <p:sldId xmlns:r="http://schemas.openxmlformats.org/officeDocument/2006/relationships" id="309" r:id="rId5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5" /><Relationship Type="http://schemas.openxmlformats.org/officeDocument/2006/relationships/slide" Target="/ppt/slides/slide1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10.xml" Id="rId42" /><Relationship Type="http://schemas.openxmlformats.org/officeDocument/2006/relationships/slide" Target="/ppt/slides/slide11.xml" Id="rId46" /><Relationship Type="http://schemas.openxmlformats.org/officeDocument/2006/relationships/slide" Target="/ppt/slides/slide12.xml" Id="rId50" /><Relationship Type="http://schemas.openxmlformats.org/officeDocument/2006/relationships/slide" Target="/ppt/slides/slide13.xml" Id="rId54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/Relationships>
</file>

<file path=ppt/slideLayouts/slideLayout1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theme" Target="/ppt/slideMasters/theme/theme1.xml" Id="rId4" /></Relationships>
</file>

<file path=ppt/slideMasters/slideMaster1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43" /><Relationship Type="http://schemas.openxmlformats.org/officeDocument/2006/relationships/image" Target="/ppt/media/image.png" Id="rId44" /><Relationship Type="http://schemas.openxmlformats.org/officeDocument/2006/relationships/image" Target="/ppt/media/image11.png" Id="rId45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47" /><Relationship Type="http://schemas.openxmlformats.org/officeDocument/2006/relationships/image" Target="/ppt/media/image.png" Id="rId48" /><Relationship Type="http://schemas.openxmlformats.org/officeDocument/2006/relationships/image" Target="/ppt/media/image12.png" Id="rId49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51" /><Relationship Type="http://schemas.openxmlformats.org/officeDocument/2006/relationships/image" Target="/ppt/media/image.png" Id="rId52" /><Relationship Type="http://schemas.openxmlformats.org/officeDocument/2006/relationships/image" Target="/ppt/media/image13.png" Id="rId53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55" /><Relationship Type="http://schemas.openxmlformats.org/officeDocument/2006/relationships/image" Target="/ppt/media/image.png" Id="rId56" /><Relationship Type="http://schemas.openxmlformats.org/officeDocument/2006/relationships/image" Target="/ppt/media/image14.png" Id="rId5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39" /><Relationship Type="http://schemas.openxmlformats.org/officeDocument/2006/relationships/image" Target="/ppt/media/image.png" Id="rId40" /><Relationship Type="http://schemas.openxmlformats.org/officeDocument/2006/relationships/image" Target="/ppt/media/image10.png" Id="rId41" /></Relationships>
</file>

<file path=ppt/slides/slide1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94235" y="1075179"/>
            <a:ext cx="3781428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343150" y="2675897"/>
            <a:ext cx="4418454" cy="218173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>
            <a:off x="1351410" y="2027682"/>
            <a:ext cx="2914650" cy="32207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600" b="1" i="0" u="none" strike="noStrike" dirty="0">
                <a:solidFill>
                  <a:srgbClr val="000000"/>
                </a:solidFill>
                <a:latin typeface="Segoe UI"/>
              </a:rPr>
              <a:t>Questions for Exam NO 1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296" name=""/>
        <p:cNvGrpSpPr/>
        <p:nvPr/>
      </p:nvGrpSpPr>
      <p:grpSpPr>
        <a:xfrm xmlns:a="http://schemas.openxmlformats.org/drawingml/2006/main"/>
      </p:grpSpPr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94235" y="1075179"/>
            <a:ext cx="3781428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9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343150" y="1828800"/>
            <a:ext cx="4418454" cy="3659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300" name=""/>
        <p:cNvGrpSpPr/>
        <p:nvPr/>
      </p:nvGrpSpPr>
      <p:grpSpPr>
        <a:xfrm xmlns:a="http://schemas.openxmlformats.org/drawingml/2006/main"/>
      </p:grpSpPr>
      <p:pic>
        <p:nvPicPr>
          <p:cNvPr id="30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94235" y="1075179"/>
            <a:ext cx="3781428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30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343150" y="1828800"/>
            <a:ext cx="4418454" cy="34246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304" name=""/>
        <p:cNvGrpSpPr/>
        <p:nvPr/>
      </p:nvGrpSpPr>
      <p:grpSpPr>
        <a:xfrm xmlns:a="http://schemas.openxmlformats.org/drawingml/2006/main"/>
      </p:grpSpPr>
      <p:pic>
        <p:nvPicPr>
          <p:cNvPr id="3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94235" y="1075179"/>
            <a:ext cx="3781428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30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343150" y="1828800"/>
            <a:ext cx="4418454" cy="34246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3.xml><?xml version="1.0" encoding="utf-8"?>
<p:sld xmlns:p="http://schemas.openxmlformats.org/presentationml/2006/main">
  <p:cSld>
    <p:spTree>
      <p:nvGrpSpPr>
        <p:cNvPr id="308" name=""/>
        <p:cNvGrpSpPr/>
        <p:nvPr/>
      </p:nvGrpSpPr>
      <p:grpSpPr>
        <a:xfrm xmlns:a="http://schemas.openxmlformats.org/drawingml/2006/main"/>
      </p:grpSpPr>
      <p:pic>
        <p:nvPicPr>
          <p:cNvPr id="31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94235" y="1075179"/>
            <a:ext cx="3781428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31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343150" y="1828800"/>
            <a:ext cx="4418454" cy="171233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4" name=""/>
        <p:cNvGrpSpPr/>
        <p:nvPr/>
      </p:nvGrpSpPr>
      <p:grpSpPr>
        <a:xfrm xmlns:a="http://schemas.openxmlformats.org/drawingml/2006/main"/>
      </p:grpSpPr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94235" y="1075179"/>
            <a:ext cx="3781428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343150" y="1828800"/>
            <a:ext cx="4418454" cy="218173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68" name=""/>
        <p:cNvGrpSpPr/>
        <p:nvPr/>
      </p:nvGrpSpPr>
      <p:grpSpPr>
        <a:xfrm xmlns:a="http://schemas.openxmlformats.org/drawingml/2006/main"/>
      </p:grpSpPr>
      <p:pic>
        <p:nvPicPr>
          <p:cNvPr id="2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94235" y="1075179"/>
            <a:ext cx="3781428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343150" y="1828800"/>
            <a:ext cx="4418454" cy="21817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94235" y="1075179"/>
            <a:ext cx="3781428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343150" y="1828800"/>
            <a:ext cx="4418454" cy="218173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pic>
        <p:nvPicPr>
          <p:cNvPr id="27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94235" y="1075179"/>
            <a:ext cx="3781428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343150" y="1828800"/>
            <a:ext cx="4418454" cy="24164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280" name=""/>
        <p:cNvGrpSpPr/>
        <p:nvPr/>
      </p:nvGrpSpPr>
      <p:grpSpPr>
        <a:xfrm xmlns:a="http://schemas.openxmlformats.org/drawingml/2006/main"/>
      </p:grpSpPr>
      <p:pic>
        <p:nvPicPr>
          <p:cNvPr id="28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94235" y="1075179"/>
            <a:ext cx="3781428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343150" y="1828800"/>
            <a:ext cx="4418454" cy="241642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284" name=""/>
        <p:cNvGrpSpPr/>
        <p:nvPr/>
      </p:nvGrpSpPr>
      <p:grpSpPr>
        <a:xfrm xmlns:a="http://schemas.openxmlformats.org/drawingml/2006/main"/>
      </p:grpSpPr>
      <p:pic>
        <p:nvPicPr>
          <p:cNvPr id="28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94235" y="1075179"/>
            <a:ext cx="3781428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343150" y="1828800"/>
            <a:ext cx="4418454" cy="218173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288" name=""/>
        <p:cNvGrpSpPr/>
        <p:nvPr/>
      </p:nvGrpSpPr>
      <p:grpSpPr>
        <a:xfrm xmlns:a="http://schemas.openxmlformats.org/drawingml/2006/main"/>
      </p:grpSpPr>
      <p:pic>
        <p:nvPicPr>
          <p:cNvPr id="29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94235" y="1075179"/>
            <a:ext cx="3781428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9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343150" y="1828800"/>
            <a:ext cx="4418454" cy="218173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292" name=""/>
        <p:cNvGrpSpPr/>
        <p:nvPr/>
      </p:nvGrpSpPr>
      <p:grpSpPr>
        <a:xfrm xmlns:a="http://schemas.openxmlformats.org/drawingml/2006/main"/>
      </p:grpSpPr>
      <p:pic>
        <p:nvPicPr>
          <p:cNvPr id="29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94235" y="1075179"/>
            <a:ext cx="3781428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343150" y="1828800"/>
            <a:ext cx="4418454" cy="218173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