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a814a57f8384bc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10"/>
    <p:sldId xmlns:r="http://schemas.openxmlformats.org/officeDocument/2006/relationships" id="269" r:id="rId1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56132" y="1075179"/>
            <a:ext cx="6029325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914400" y="1916555"/>
            <a:ext cx="5467353" cy="39319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600" b="1" i="0" u="none" strike="noStrike" dirty="0">
                <a:solidFill>
                  <a:srgbClr val="000000"/>
                </a:solidFill>
                <a:latin typeface="Segoe UI Light"/>
              </a:rPr>
              <a:t>Questions for Student NO 1 and Exam NO 1</a:t>
            </a:r>
          </a:p>
        </p:txBody>
      </p:sp>
      <p:pic>
        <p:nvPicPr>
          <p:cNvPr id="26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2297046"/>
            <a:ext cx="6286500" cy="30134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56132" y="1075179"/>
            <a:ext cx="6029325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1903854"/>
            <a:ext cx="6286500" cy="336094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8" name=""/>
        <p:cNvGrpSpPr/>
        <p:nvPr/>
      </p:nvGrpSpPr>
      <p:grpSpPr>
        <a:xfrm xmlns:a="http://schemas.openxmlformats.org/drawingml/2006/main"/>
      </p:grpSpPr>
      <p:pic>
        <p:nvPicPr>
          <p:cNvPr id="2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56132" y="1075179"/>
            <a:ext cx="6029325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1903854"/>
            <a:ext cx="6286500" cy="28905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