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sjad Saboor"/>
  <p:cmAuthor clrIdx="1" id="1" initials="" lastIdx="1" name="Ubaid Bai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8T19:14:21.011">
    <p:pos x="6000" y="0"/>
    <p:text>These are very specific to Angular ? should we add some generic points like proper deep linking of pages , modularization  to take advantage of lazy loading</p:text>
  </p:cm>
  <p:cm authorId="1" idx="1" dt="2020-09-28T19:14:21.011">
    <p:pos x="6000" y="0"/>
    <p:text>good points, updated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Input validation can be static / local or be done by validating input through database</a:t>
            </a:r>
            <a:endParaRPr/>
          </a:p>
          <a:p>
            <a:pPr indent="-298450" lvl="0" marL="457200" rtl="0" algn="l">
              <a:lnSpc>
                <a:spcPct val="100000"/>
              </a:lnSpc>
              <a:spcBef>
                <a:spcPts val="0"/>
              </a:spcBef>
              <a:spcAft>
                <a:spcPts val="0"/>
              </a:spcAft>
              <a:buSzPts val="1100"/>
              <a:buChar char="●"/>
            </a:pPr>
            <a:r>
              <a:rPr lang="en-US"/>
              <a:t>Insert, Update, Delete =&gt; ORM, Reporting, Complex Queries =&gt; SQL, Searching =&gt; Views /Full Text , Extensive Search =&gt; ETL , Document Search =&gt; Elastic Search</a:t>
            </a:r>
            <a:endParaRPr/>
          </a:p>
          <a:p>
            <a:pPr indent="-298450" lvl="0" marL="457200" rtl="0" algn="l">
              <a:lnSpc>
                <a:spcPct val="100000"/>
              </a:lnSpc>
              <a:spcBef>
                <a:spcPts val="0"/>
              </a:spcBef>
              <a:spcAft>
                <a:spcPts val="0"/>
              </a:spcAft>
              <a:buSzPts val="1100"/>
              <a:buChar char="●"/>
            </a:pPr>
            <a:r>
              <a:rPr lang="en-US"/>
              <a:t>use CORs wisely and set your headers correctly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Program to Interfaces rather than classes</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Program to Interfaces rather than classes</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770a907a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9770a907a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Its NOT copy paste</a:t>
            </a:r>
            <a:endParaRPr/>
          </a:p>
          <a:p>
            <a:pPr indent="-298450" lvl="0" marL="457200" rtl="0" algn="l">
              <a:lnSpc>
                <a:spcPct val="100000"/>
              </a:lnSpc>
              <a:spcBef>
                <a:spcPts val="0"/>
              </a:spcBef>
              <a:spcAft>
                <a:spcPts val="0"/>
              </a:spcAft>
              <a:buSzPts val="1100"/>
              <a:buChar char="●"/>
            </a:pPr>
            <a:r>
              <a:rPr lang="en-US"/>
              <a:t>Program to Interfaces rather than classes</a:t>
            </a:r>
            <a:endParaRPr/>
          </a:p>
          <a:p>
            <a:pPr indent="-298450" lvl="0" marL="457200" rtl="0" algn="l">
              <a:lnSpc>
                <a:spcPct val="100000"/>
              </a:lnSpc>
              <a:spcBef>
                <a:spcPts val="0"/>
              </a:spcBef>
              <a:spcAft>
                <a:spcPts val="0"/>
              </a:spcAft>
              <a:buSzPts val="1100"/>
              <a:buChar char="●"/>
            </a:pPr>
            <a:r>
              <a:rPr lang="en-US"/>
              <a:t>Levels of </a:t>
            </a:r>
            <a:r>
              <a:rPr lang="en-US"/>
              <a:t>reusability</a:t>
            </a:r>
            <a:r>
              <a:rPr lang="en-US"/>
              <a:t> -&gt; code , design , service/application, specifications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8a8fc98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98a8fc98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first try to resolve problems internally</a:t>
            </a:r>
            <a:endParaRPr/>
          </a:p>
          <a:p>
            <a:pPr indent="-298450" lvl="0" marL="457200" rtl="0" algn="l">
              <a:lnSpc>
                <a:spcPct val="100000"/>
              </a:lnSpc>
              <a:spcBef>
                <a:spcPts val="0"/>
              </a:spcBef>
              <a:spcAft>
                <a:spcPts val="0"/>
              </a:spcAft>
              <a:buSzPts val="1100"/>
              <a:buChar char="●"/>
            </a:pPr>
            <a:r>
              <a:rPr lang="en-US"/>
              <a:t>Raise the flags with PM and Architects , not Engineering Problems</a:t>
            </a:r>
            <a:endParaRPr/>
          </a:p>
          <a:p>
            <a:pPr indent="-298450" lvl="0" marL="457200" rtl="0" algn="l">
              <a:lnSpc>
                <a:spcPct val="100000"/>
              </a:lnSpc>
              <a:spcBef>
                <a:spcPts val="0"/>
              </a:spcBef>
              <a:spcAft>
                <a:spcPts val="0"/>
              </a:spcAft>
              <a:buSzPts val="1100"/>
              <a:buChar char="●"/>
            </a:pPr>
            <a:r>
              <a:rPr lang="en-US"/>
              <a:t>3 ways of raising a concern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caeb2a60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9caeb2a6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subjective term</a:t>
            </a:r>
            <a:endParaRPr/>
          </a:p>
          <a:p>
            <a:pPr indent="-298450" lvl="0" marL="457200" rtl="0" algn="l">
              <a:lnSpc>
                <a:spcPct val="100000"/>
              </a:lnSpc>
              <a:spcBef>
                <a:spcPts val="0"/>
              </a:spcBef>
              <a:spcAft>
                <a:spcPts val="0"/>
              </a:spcAft>
              <a:buSzPts val="1100"/>
              <a:buChar char="●"/>
            </a:pPr>
            <a:r>
              <a:rPr lang="en-US"/>
              <a:t>need to define it in qualitative terms</a:t>
            </a:r>
            <a:endParaRPr/>
          </a:p>
          <a:p>
            <a:pPr indent="-298450" lvl="0" marL="457200" rtl="0" algn="l">
              <a:lnSpc>
                <a:spcPct val="100000"/>
              </a:lnSpc>
              <a:spcBef>
                <a:spcPts val="0"/>
              </a:spcBef>
              <a:spcAft>
                <a:spcPts val="0"/>
              </a:spcAft>
              <a:buSzPts val="1100"/>
              <a:buChar char="●"/>
            </a:pPr>
            <a:r>
              <a:rPr lang="en-US"/>
              <a:t>if it works then it is good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Quality is a shared responsibility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time given in analysis / discussion / sharing ideas saves time later</a:t>
            </a:r>
            <a:endParaRPr/>
          </a:p>
          <a:p>
            <a:pPr indent="-298450" lvl="0" marL="457200" rtl="0" algn="l">
              <a:lnSpc>
                <a:spcPct val="100000"/>
              </a:lnSpc>
              <a:spcBef>
                <a:spcPts val="0"/>
              </a:spcBef>
              <a:spcAft>
                <a:spcPts val="0"/>
              </a:spcAft>
              <a:buSzPts val="1100"/>
              <a:buChar char="●"/>
            </a:pPr>
            <a:r>
              <a:rPr lang="en-US"/>
              <a:t>gadgets tend to decrease productivity</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Peer review - doesn’t matter senior v/s junior, it gives a second pair of eyes, different perspective</a:t>
            </a:r>
            <a:endParaRPr/>
          </a:p>
          <a:p>
            <a:pPr indent="-298450" lvl="0" marL="457200" rtl="0" algn="l">
              <a:lnSpc>
                <a:spcPct val="100000"/>
              </a:lnSpc>
              <a:spcBef>
                <a:spcPts val="0"/>
              </a:spcBef>
              <a:spcAft>
                <a:spcPts val="0"/>
              </a:spcAft>
              <a:buSzPts val="1100"/>
              <a:buChar char="●"/>
            </a:pPr>
            <a:r>
              <a:rPr lang="en-US"/>
              <a:t>Penalize if someone merges without review</a:t>
            </a:r>
            <a:endParaRPr/>
          </a:p>
          <a:p>
            <a:pPr indent="-298450" lvl="0" marL="457200" rtl="0" algn="l">
              <a:lnSpc>
                <a:spcPct val="100000"/>
              </a:lnSpc>
              <a:spcBef>
                <a:spcPts val="0"/>
              </a:spcBef>
              <a:spcAft>
                <a:spcPts val="0"/>
              </a:spcAft>
              <a:buSzPts val="1100"/>
              <a:buChar char="●"/>
            </a:pPr>
            <a:r>
              <a:rPr lang="en-US"/>
              <a:t>hard coding - makes your code single point of failure - cannot scale</a:t>
            </a:r>
            <a:endParaRPr/>
          </a:p>
          <a:p>
            <a:pPr indent="-298450" lvl="0" marL="457200" rtl="0" algn="l">
              <a:lnSpc>
                <a:spcPct val="100000"/>
              </a:lnSpc>
              <a:spcBef>
                <a:spcPts val="0"/>
              </a:spcBef>
              <a:spcAft>
                <a:spcPts val="0"/>
              </a:spcAft>
              <a:buSzPts val="1100"/>
              <a:buChar char="●"/>
            </a:pPr>
            <a:r>
              <a:rPr lang="en-US"/>
              <a:t>Static code analysis checks your early, keeps it clean, manages dependencies for you, highlight potential vulnerabilities</a:t>
            </a:r>
            <a:endParaRPr/>
          </a:p>
          <a:p>
            <a:pPr indent="-298450" lvl="0" marL="457200" rtl="0" algn="l">
              <a:lnSpc>
                <a:spcPct val="100000"/>
              </a:lnSpc>
              <a:spcBef>
                <a:spcPts val="0"/>
              </a:spcBef>
              <a:spcAft>
                <a:spcPts val="0"/>
              </a:spcAft>
              <a:buSzPts val="1100"/>
              <a:buChar char="●"/>
            </a:pPr>
            <a:r>
              <a:rPr lang="en-US"/>
              <a:t>Learn Unit Testing again and again, Write tests for legacy code. Unit Test is a litmus test for your code. If you cannot test your code don’t write please</a:t>
            </a:r>
            <a:endParaRPr/>
          </a:p>
          <a:p>
            <a:pPr indent="-298450" lvl="0" marL="457200" rtl="0" algn="l">
              <a:lnSpc>
                <a:spcPct val="100000"/>
              </a:lnSpc>
              <a:spcBef>
                <a:spcPts val="0"/>
              </a:spcBef>
              <a:spcAft>
                <a:spcPts val="0"/>
              </a:spcAft>
              <a:buSzPts val="1100"/>
              <a:buChar char="●"/>
            </a:pPr>
            <a:r>
              <a:rPr lang="en-US"/>
              <a:t>Make existing code Unit Testable</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Break functionality logical into Components</a:t>
            </a:r>
            <a:endParaRPr/>
          </a:p>
          <a:p>
            <a:pPr indent="-298450" lvl="0" marL="457200" rtl="0" algn="l">
              <a:lnSpc>
                <a:spcPct val="100000"/>
              </a:lnSpc>
              <a:spcBef>
                <a:spcPts val="0"/>
              </a:spcBef>
              <a:spcAft>
                <a:spcPts val="0"/>
              </a:spcAft>
              <a:buSzPts val="1100"/>
              <a:buChar char="●"/>
            </a:pPr>
            <a:r>
              <a:rPr lang="en-US"/>
              <a:t>use OnDestroy lifecycle hook to unsubscribe</a:t>
            </a:r>
            <a:endParaRPr/>
          </a:p>
          <a:p>
            <a:pPr indent="-298450" lvl="0" marL="457200" rtl="0" algn="l">
              <a:lnSpc>
                <a:spcPct val="100000"/>
              </a:lnSpc>
              <a:spcBef>
                <a:spcPts val="0"/>
              </a:spcBef>
              <a:spcAft>
                <a:spcPts val="0"/>
              </a:spcAft>
              <a:buSzPts val="1100"/>
              <a:buChar char="●"/>
            </a:pPr>
            <a:r>
              <a:rPr lang="en-US"/>
              <a:t>Or don’t manipulate DOM at all</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700" cy="3329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7200"/>
              <a:buFont typeface="Century Gothic"/>
              <a:buNone/>
              <a:defRPr sz="7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700" cy="861300"/>
          </a:xfrm>
          <a:prstGeom prst="rect">
            <a:avLst/>
          </a:prstGeom>
          <a:noFill/>
          <a:ln>
            <a:noFill/>
          </a:ln>
        </p:spPr>
        <p:txBody>
          <a:bodyPr anchorCtr="0" anchor="t" bIns="45700" lIns="91425" spcFirstLastPara="1" rIns="91425" wrap="square" tIns="45700">
            <a:noAutofit/>
          </a:bodyPr>
          <a:lstStyle>
            <a:lvl1pPr lvl="0" rtl="0" algn="l">
              <a:spcBef>
                <a:spcPts val="1000"/>
              </a:spcBef>
              <a:spcAft>
                <a:spcPts val="0"/>
              </a:spcAft>
              <a:buSzPts val="1600"/>
              <a:buNone/>
              <a:defRPr cap="none">
                <a:solidFill>
                  <a:srgbClr val="86D1D8"/>
                </a:solidFill>
              </a:defRPr>
            </a:lvl1pPr>
            <a:lvl2pPr lvl="1" rtl="0" algn="ctr">
              <a:spcBef>
                <a:spcPts val="1000"/>
              </a:spcBef>
              <a:spcAft>
                <a:spcPts val="0"/>
              </a:spcAft>
              <a:buSzPts val="1440"/>
              <a:buNone/>
              <a:defRPr>
                <a:solidFill>
                  <a:schemeClr val="lt1"/>
                </a:solidFill>
              </a:defRPr>
            </a:lvl2pPr>
            <a:lvl3pPr lvl="2" rtl="0" algn="ctr">
              <a:spcBef>
                <a:spcPts val="1000"/>
              </a:spcBef>
              <a:spcAft>
                <a:spcPts val="0"/>
              </a:spcAft>
              <a:buSzPts val="1280"/>
              <a:buNone/>
              <a:defRPr>
                <a:solidFill>
                  <a:schemeClr val="lt1"/>
                </a:solidFill>
              </a:defRPr>
            </a:lvl3pPr>
            <a:lvl4pPr lvl="3" rtl="0" algn="ctr">
              <a:spcBef>
                <a:spcPts val="1000"/>
              </a:spcBef>
              <a:spcAft>
                <a:spcPts val="0"/>
              </a:spcAft>
              <a:buSzPts val="1120"/>
              <a:buNone/>
              <a:defRPr>
                <a:solidFill>
                  <a:schemeClr val="lt1"/>
                </a:solidFill>
              </a:defRPr>
            </a:lvl4pPr>
            <a:lvl5pPr lvl="4" rtl="0" algn="ctr">
              <a:spcBef>
                <a:spcPts val="1000"/>
              </a:spcBef>
              <a:spcAft>
                <a:spcPts val="0"/>
              </a:spcAft>
              <a:buSzPts val="1120"/>
              <a:buNone/>
              <a:defRPr>
                <a:solidFill>
                  <a:schemeClr val="lt1"/>
                </a:solidFill>
              </a:defRPr>
            </a:lvl5pPr>
            <a:lvl6pPr lvl="5" rtl="0" algn="ctr">
              <a:spcBef>
                <a:spcPts val="1000"/>
              </a:spcBef>
              <a:spcAft>
                <a:spcPts val="0"/>
              </a:spcAft>
              <a:buSzPts val="1120"/>
              <a:buNone/>
              <a:defRPr>
                <a:solidFill>
                  <a:schemeClr val="lt1"/>
                </a:solidFill>
              </a:defRPr>
            </a:lvl6pPr>
            <a:lvl7pPr lvl="6" rtl="0" algn="ctr">
              <a:spcBef>
                <a:spcPts val="1000"/>
              </a:spcBef>
              <a:spcAft>
                <a:spcPts val="0"/>
              </a:spcAft>
              <a:buSzPts val="1120"/>
              <a:buNone/>
              <a:defRPr>
                <a:solidFill>
                  <a:schemeClr val="lt1"/>
                </a:solidFill>
              </a:defRPr>
            </a:lvl7pPr>
            <a:lvl8pPr lvl="7" rtl="0" algn="ctr">
              <a:spcBef>
                <a:spcPts val="1000"/>
              </a:spcBef>
              <a:spcAft>
                <a:spcPts val="0"/>
              </a:spcAft>
              <a:buSzPts val="1120"/>
              <a:buNone/>
              <a:defRPr>
                <a:solidFill>
                  <a:schemeClr val="lt1"/>
                </a:solidFill>
              </a:defRPr>
            </a:lvl8pPr>
            <a:lvl9pPr lvl="8" rtl="0"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2"/>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1153907" y="1854192"/>
            <a:ext cx="5092800" cy="1574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3600"/>
              <a:buFont typeface="Century Gothic"/>
              <a:buNone/>
              <a:defRPr b="0"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4" name="Google Shape;74;p11"/>
          <p:cNvSpPr txBox="1"/>
          <p:nvPr>
            <p:ph idx="1" type="body"/>
          </p:nvPr>
        </p:nvSpPr>
        <p:spPr>
          <a:xfrm>
            <a:off x="1154954" y="3657600"/>
            <a:ext cx="5085000" cy="1371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75" name="Google Shape;75;p11"/>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1"/>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12"/>
          <p:cNvSpPr txBox="1"/>
          <p:nvPr>
            <p:ph type="title"/>
          </p:nvPr>
        </p:nvSpPr>
        <p:spPr>
          <a:xfrm>
            <a:off x="1154956" y="4800587"/>
            <a:ext cx="88257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2"/>
          <p:cNvSpPr/>
          <p:nvPr>
            <p:ph idx="2" type="pic"/>
          </p:nvPr>
        </p:nvSpPr>
        <p:spPr>
          <a:xfrm>
            <a:off x="1154955" y="685800"/>
            <a:ext cx="8825700" cy="36408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1" name="Google Shape;81;p12"/>
          <p:cNvSpPr txBox="1"/>
          <p:nvPr>
            <p:ph idx="1" type="body"/>
          </p:nvPr>
        </p:nvSpPr>
        <p:spPr>
          <a:xfrm>
            <a:off x="1154956" y="5367325"/>
            <a:ext cx="8825700" cy="49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2" name="Google Shape;82;p12"/>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2"/>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13"/>
          <p:cNvSpPr txBox="1"/>
          <p:nvPr>
            <p:ph type="title"/>
          </p:nvPr>
        </p:nvSpPr>
        <p:spPr>
          <a:xfrm>
            <a:off x="1154954" y="1447800"/>
            <a:ext cx="8825700" cy="1981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800"/>
              <a:buFont typeface="Century Gothic"/>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 type="body"/>
          </p:nvPr>
        </p:nvSpPr>
        <p:spPr>
          <a:xfrm>
            <a:off x="1154954" y="3657600"/>
            <a:ext cx="8825700" cy="23622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8" name="Google Shape;88;p13"/>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3"/>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14"/>
          <p:cNvSpPr txBox="1"/>
          <p:nvPr>
            <p:ph type="title"/>
          </p:nvPr>
        </p:nvSpPr>
        <p:spPr>
          <a:xfrm>
            <a:off x="1574801" y="1447800"/>
            <a:ext cx="7999200" cy="2323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800"/>
              <a:buFont typeface="Century Gothic"/>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4"/>
          <p:cNvSpPr txBox="1"/>
          <p:nvPr>
            <p:ph idx="1" type="body"/>
          </p:nvPr>
        </p:nvSpPr>
        <p:spPr>
          <a:xfrm>
            <a:off x="1930400" y="3771174"/>
            <a:ext cx="7279500" cy="3423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94" name="Google Shape;94;p14"/>
          <p:cNvSpPr txBox="1"/>
          <p:nvPr>
            <p:ph idx="2" type="body"/>
          </p:nvPr>
        </p:nvSpPr>
        <p:spPr>
          <a:xfrm>
            <a:off x="1154954" y="4350657"/>
            <a:ext cx="8825700" cy="16764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95" name="Google Shape;95;p14"/>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4"/>
          <p:cNvSpPr txBox="1"/>
          <p:nvPr/>
        </p:nvSpPr>
        <p:spPr>
          <a:xfrm>
            <a:off x="898295" y="971253"/>
            <a:ext cx="801900" cy="1969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9" name="Google Shape;99;p14"/>
          <p:cNvSpPr txBox="1"/>
          <p:nvPr/>
        </p:nvSpPr>
        <p:spPr>
          <a:xfrm>
            <a:off x="9330490" y="2613787"/>
            <a:ext cx="801900" cy="1969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15"/>
          <p:cNvSpPr txBox="1"/>
          <p:nvPr>
            <p:ph type="title"/>
          </p:nvPr>
        </p:nvSpPr>
        <p:spPr>
          <a:xfrm>
            <a:off x="1154954" y="3124201"/>
            <a:ext cx="8825700" cy="16533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5"/>
          <p:cNvSpPr txBox="1"/>
          <p:nvPr>
            <p:ph idx="1" type="body"/>
          </p:nvPr>
        </p:nvSpPr>
        <p:spPr>
          <a:xfrm>
            <a:off x="1154954" y="4777381"/>
            <a:ext cx="88257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cap="none">
                <a:solidFill>
                  <a:srgbClr val="86D1D8"/>
                </a:solidFill>
              </a:defRPr>
            </a:lvl1pPr>
            <a:lvl2pPr indent="-228600" lvl="1" marL="914400" rtl="0" algn="l">
              <a:spcBef>
                <a:spcPts val="1000"/>
              </a:spcBef>
              <a:spcAft>
                <a:spcPts val="0"/>
              </a:spcAft>
              <a:buSzPts val="1440"/>
              <a:buNone/>
              <a:defRPr sz="1800">
                <a:solidFill>
                  <a:schemeClr val="lt1"/>
                </a:solidFill>
              </a:defRPr>
            </a:lvl2pPr>
            <a:lvl3pPr indent="-228600" lvl="2" marL="1371600" rtl="0" algn="l">
              <a:spcBef>
                <a:spcPts val="1000"/>
              </a:spcBef>
              <a:spcAft>
                <a:spcPts val="0"/>
              </a:spcAft>
              <a:buSzPts val="1280"/>
              <a:buNone/>
              <a:defRPr sz="1600">
                <a:solidFill>
                  <a:schemeClr val="lt1"/>
                </a:solidFill>
              </a:defRPr>
            </a:lvl3pPr>
            <a:lvl4pPr indent="-228600" lvl="3" marL="1828800" rtl="0" algn="l">
              <a:spcBef>
                <a:spcPts val="1000"/>
              </a:spcBef>
              <a:spcAft>
                <a:spcPts val="0"/>
              </a:spcAft>
              <a:buSzPts val="1120"/>
              <a:buNone/>
              <a:defRPr sz="1400">
                <a:solidFill>
                  <a:schemeClr val="lt1"/>
                </a:solidFill>
              </a:defRPr>
            </a:lvl4pPr>
            <a:lvl5pPr indent="-228600" lvl="4" marL="2286000" rtl="0" algn="l">
              <a:spcBef>
                <a:spcPts val="1000"/>
              </a:spcBef>
              <a:spcAft>
                <a:spcPts val="0"/>
              </a:spcAft>
              <a:buSzPts val="1120"/>
              <a:buNone/>
              <a:defRPr sz="1400">
                <a:solidFill>
                  <a:schemeClr val="lt1"/>
                </a:solidFill>
              </a:defRPr>
            </a:lvl5pPr>
            <a:lvl6pPr indent="-228600" lvl="5" marL="2743200" rtl="0" algn="l">
              <a:spcBef>
                <a:spcPts val="1000"/>
              </a:spcBef>
              <a:spcAft>
                <a:spcPts val="0"/>
              </a:spcAft>
              <a:buSzPts val="1120"/>
              <a:buNone/>
              <a:defRPr sz="1400">
                <a:solidFill>
                  <a:schemeClr val="lt1"/>
                </a:solidFill>
              </a:defRPr>
            </a:lvl6pPr>
            <a:lvl7pPr indent="-228600" lvl="6" marL="3200400" rtl="0" algn="l">
              <a:spcBef>
                <a:spcPts val="1000"/>
              </a:spcBef>
              <a:spcAft>
                <a:spcPts val="0"/>
              </a:spcAft>
              <a:buSzPts val="1120"/>
              <a:buNone/>
              <a:defRPr sz="1400">
                <a:solidFill>
                  <a:schemeClr val="lt1"/>
                </a:solidFill>
              </a:defRPr>
            </a:lvl7pPr>
            <a:lvl8pPr indent="-228600" lvl="7" marL="3657600" rtl="0" algn="l">
              <a:spcBef>
                <a:spcPts val="1000"/>
              </a:spcBef>
              <a:spcAft>
                <a:spcPts val="0"/>
              </a:spcAft>
              <a:buSzPts val="1120"/>
              <a:buNone/>
              <a:defRPr sz="1400">
                <a:solidFill>
                  <a:schemeClr val="lt1"/>
                </a:solidFill>
              </a:defRPr>
            </a:lvl8pPr>
            <a:lvl9pPr indent="-228600" lvl="8" marL="4114800" rtl="0" algn="l">
              <a:spcBef>
                <a:spcPts val="1000"/>
              </a:spcBef>
              <a:spcAft>
                <a:spcPts val="0"/>
              </a:spcAft>
              <a:buSzPts val="1120"/>
              <a:buNone/>
              <a:defRPr sz="1400">
                <a:solidFill>
                  <a:schemeClr val="lt1"/>
                </a:solidFill>
              </a:defRPr>
            </a:lvl9pPr>
          </a:lstStyle>
          <a:p/>
        </p:txBody>
      </p:sp>
      <p:sp>
        <p:nvSpPr>
          <p:cNvPr id="103" name="Google Shape;103;p15"/>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5"/>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1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sz="4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6"/>
          <p:cNvSpPr txBox="1"/>
          <p:nvPr>
            <p:ph idx="1" type="body"/>
          </p:nvPr>
        </p:nvSpPr>
        <p:spPr>
          <a:xfrm>
            <a:off x="632947" y="1981200"/>
            <a:ext cx="29469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9" name="Google Shape;109;p16"/>
          <p:cNvSpPr txBox="1"/>
          <p:nvPr>
            <p:ph idx="2" type="body"/>
          </p:nvPr>
        </p:nvSpPr>
        <p:spPr>
          <a:xfrm>
            <a:off x="652463" y="2667000"/>
            <a:ext cx="29274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10" name="Google Shape;110;p16"/>
          <p:cNvSpPr txBox="1"/>
          <p:nvPr>
            <p:ph idx="3" type="body"/>
          </p:nvPr>
        </p:nvSpPr>
        <p:spPr>
          <a:xfrm>
            <a:off x="3883659" y="1981200"/>
            <a:ext cx="2936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11" name="Google Shape;111;p16"/>
          <p:cNvSpPr txBox="1"/>
          <p:nvPr>
            <p:ph idx="4" type="body"/>
          </p:nvPr>
        </p:nvSpPr>
        <p:spPr>
          <a:xfrm>
            <a:off x="3873106" y="2667000"/>
            <a:ext cx="29469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12" name="Google Shape;112;p16"/>
          <p:cNvSpPr txBox="1"/>
          <p:nvPr>
            <p:ph idx="5" type="body"/>
          </p:nvPr>
        </p:nvSpPr>
        <p:spPr>
          <a:xfrm>
            <a:off x="7124700" y="1981200"/>
            <a:ext cx="2932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13" name="Google Shape;113;p16"/>
          <p:cNvSpPr txBox="1"/>
          <p:nvPr>
            <p:ph idx="6" type="body"/>
          </p:nvPr>
        </p:nvSpPr>
        <p:spPr>
          <a:xfrm>
            <a:off x="7124700" y="2667000"/>
            <a:ext cx="29322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114" name="Google Shape;114;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16"/>
          <p:cNvCxnSpPr/>
          <p:nvPr/>
        </p:nvCxnSpPr>
        <p:spPr>
          <a:xfrm>
            <a:off x="6962227"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16"/>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6"/>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1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sz="4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17"/>
          <p:cNvSpPr txBox="1"/>
          <p:nvPr>
            <p:ph idx="1" type="body"/>
          </p:nvPr>
        </p:nvSpPr>
        <p:spPr>
          <a:xfrm>
            <a:off x="652463" y="4250949"/>
            <a:ext cx="2940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22" name="Google Shape;122;p17"/>
          <p:cNvSpPr/>
          <p:nvPr>
            <p:ph idx="2" type="pic"/>
          </p:nvPr>
        </p:nvSpPr>
        <p:spPr>
          <a:xfrm>
            <a:off x="652463" y="2209800"/>
            <a:ext cx="29400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17"/>
          <p:cNvSpPr txBox="1"/>
          <p:nvPr>
            <p:ph idx="3" type="body"/>
          </p:nvPr>
        </p:nvSpPr>
        <p:spPr>
          <a:xfrm>
            <a:off x="652463" y="4827211"/>
            <a:ext cx="29400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4" name="Google Shape;124;p17"/>
          <p:cNvSpPr txBox="1"/>
          <p:nvPr>
            <p:ph idx="4" type="body"/>
          </p:nvPr>
        </p:nvSpPr>
        <p:spPr>
          <a:xfrm>
            <a:off x="3889375" y="4250949"/>
            <a:ext cx="2930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25" name="Google Shape;125;p17"/>
          <p:cNvSpPr/>
          <p:nvPr>
            <p:ph idx="5" type="pic"/>
          </p:nvPr>
        </p:nvSpPr>
        <p:spPr>
          <a:xfrm>
            <a:off x="3889374" y="2209800"/>
            <a:ext cx="29304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6" name="Google Shape;126;p17"/>
          <p:cNvSpPr txBox="1"/>
          <p:nvPr>
            <p:ph idx="6" type="body"/>
          </p:nvPr>
        </p:nvSpPr>
        <p:spPr>
          <a:xfrm>
            <a:off x="3888022" y="4827210"/>
            <a:ext cx="29343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7" name="Google Shape;127;p17"/>
          <p:cNvSpPr txBox="1"/>
          <p:nvPr>
            <p:ph idx="7" type="body"/>
          </p:nvPr>
        </p:nvSpPr>
        <p:spPr>
          <a:xfrm>
            <a:off x="7124700" y="4250949"/>
            <a:ext cx="2932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28" name="Google Shape;128;p17"/>
          <p:cNvSpPr/>
          <p:nvPr>
            <p:ph idx="8" type="pic"/>
          </p:nvPr>
        </p:nvSpPr>
        <p:spPr>
          <a:xfrm>
            <a:off x="7124699" y="2209800"/>
            <a:ext cx="29322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9" name="Google Shape;129;p17"/>
          <p:cNvSpPr txBox="1"/>
          <p:nvPr>
            <p:ph idx="9" type="body"/>
          </p:nvPr>
        </p:nvSpPr>
        <p:spPr>
          <a:xfrm>
            <a:off x="7124575" y="4827208"/>
            <a:ext cx="29361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130" name="Google Shape;130;p1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17"/>
          <p:cNvCxnSpPr/>
          <p:nvPr/>
        </p:nvCxnSpPr>
        <p:spPr>
          <a:xfrm>
            <a:off x="6962227"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17"/>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17"/>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1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18"/>
          <p:cNvSpPr txBox="1"/>
          <p:nvPr>
            <p:ph idx="1" type="body"/>
          </p:nvPr>
        </p:nvSpPr>
        <p:spPr>
          <a:xfrm rot="5400000">
            <a:off x="3478803" y="-322632"/>
            <a:ext cx="4195500" cy="8946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8" name="Google Shape;138;p18"/>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18"/>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19"/>
          <p:cNvSpPr txBox="1"/>
          <p:nvPr>
            <p:ph type="title"/>
          </p:nvPr>
        </p:nvSpPr>
        <p:spPr>
          <a:xfrm rot="5400000">
            <a:off x="6267513" y="2466913"/>
            <a:ext cx="5826000" cy="1752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9"/>
          <p:cNvSpPr txBox="1"/>
          <p:nvPr>
            <p:ph idx="1" type="body"/>
          </p:nvPr>
        </p:nvSpPr>
        <p:spPr>
          <a:xfrm rot="5400000">
            <a:off x="1679612" y="-139786"/>
            <a:ext cx="5368800" cy="74232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44" name="Google Shape;144;p19"/>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19"/>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1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9" name="Shape 159"/>
        <p:cNvGrpSpPr/>
        <p:nvPr/>
      </p:nvGrpSpPr>
      <p:grpSpPr>
        <a:xfrm>
          <a:off x="0" y="0"/>
          <a:ext cx="0" cy="0"/>
          <a:chOff x="0" y="0"/>
          <a:chExt cx="0" cy="0"/>
        </a:xfrm>
      </p:grpSpPr>
      <p:sp>
        <p:nvSpPr>
          <p:cNvPr id="160" name="Google Shape;160;p21"/>
          <p:cNvSpPr txBox="1"/>
          <p:nvPr>
            <p:ph type="title"/>
          </p:nvPr>
        </p:nvSpPr>
        <p:spPr>
          <a:xfrm>
            <a:off x="415600" y="593367"/>
            <a:ext cx="11360700" cy="943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2"/>
              </a:buClr>
              <a:buSzPts val="3600"/>
              <a:buFont typeface="Century Gothic"/>
              <a:buNone/>
              <a:defRPr/>
            </a:lvl1pPr>
            <a:lvl2pPr lvl="1" rtl="0" algn="l">
              <a:spcBef>
                <a:spcPts val="0"/>
              </a:spcBef>
              <a:spcAft>
                <a:spcPts val="0"/>
              </a:spcAft>
              <a:buClr>
                <a:schemeClr val="dk2"/>
              </a:buClr>
              <a:buSzPts val="1500"/>
              <a:buNone/>
              <a:defRPr/>
            </a:lvl2pPr>
            <a:lvl3pPr lvl="2" rtl="0" algn="l">
              <a:spcBef>
                <a:spcPts val="0"/>
              </a:spcBef>
              <a:spcAft>
                <a:spcPts val="0"/>
              </a:spcAft>
              <a:buClr>
                <a:schemeClr val="dk2"/>
              </a:buClr>
              <a:buSzPts val="1500"/>
              <a:buNone/>
              <a:defRPr/>
            </a:lvl3pPr>
            <a:lvl4pPr lvl="3" rtl="0" algn="l">
              <a:spcBef>
                <a:spcPts val="0"/>
              </a:spcBef>
              <a:spcAft>
                <a:spcPts val="0"/>
              </a:spcAft>
              <a:buClr>
                <a:schemeClr val="dk2"/>
              </a:buClr>
              <a:buSzPts val="1500"/>
              <a:buNone/>
              <a:defRPr/>
            </a:lvl4pPr>
            <a:lvl5pPr lvl="4" rtl="0" algn="l">
              <a:spcBef>
                <a:spcPts val="0"/>
              </a:spcBef>
              <a:spcAft>
                <a:spcPts val="0"/>
              </a:spcAft>
              <a:buClr>
                <a:schemeClr val="dk2"/>
              </a:buClr>
              <a:buSzPts val="1500"/>
              <a:buNone/>
              <a:defRPr/>
            </a:lvl5pPr>
            <a:lvl6pPr lvl="5" rtl="0" algn="l">
              <a:spcBef>
                <a:spcPts val="0"/>
              </a:spcBef>
              <a:spcAft>
                <a:spcPts val="0"/>
              </a:spcAft>
              <a:buClr>
                <a:schemeClr val="dk2"/>
              </a:buClr>
              <a:buSzPts val="1500"/>
              <a:buNone/>
              <a:defRPr/>
            </a:lvl6pPr>
            <a:lvl7pPr lvl="6" rtl="0" algn="l">
              <a:spcBef>
                <a:spcPts val="0"/>
              </a:spcBef>
              <a:spcAft>
                <a:spcPts val="0"/>
              </a:spcAft>
              <a:buClr>
                <a:schemeClr val="dk2"/>
              </a:buClr>
              <a:buSzPts val="1500"/>
              <a:buNone/>
              <a:defRPr/>
            </a:lvl7pPr>
            <a:lvl8pPr lvl="7" rtl="0" algn="l">
              <a:spcBef>
                <a:spcPts val="0"/>
              </a:spcBef>
              <a:spcAft>
                <a:spcPts val="0"/>
              </a:spcAft>
              <a:buClr>
                <a:schemeClr val="dk2"/>
              </a:buClr>
              <a:buSzPts val="1500"/>
              <a:buNone/>
              <a:defRPr/>
            </a:lvl8pPr>
            <a:lvl9pPr lvl="8" rtl="0" algn="l">
              <a:spcBef>
                <a:spcPts val="0"/>
              </a:spcBef>
              <a:spcAft>
                <a:spcPts val="0"/>
              </a:spcAft>
              <a:buClr>
                <a:schemeClr val="dk2"/>
              </a:buClr>
              <a:buSzPts val="1500"/>
              <a:buNone/>
              <a:defRPr/>
            </a:lvl9pPr>
          </a:lstStyle>
          <a:p/>
        </p:txBody>
      </p:sp>
      <p:sp>
        <p:nvSpPr>
          <p:cNvPr id="161" name="Google Shape;161;p21"/>
          <p:cNvSpPr txBox="1"/>
          <p:nvPr>
            <p:ph idx="1" type="body"/>
          </p:nvPr>
        </p:nvSpPr>
        <p:spPr>
          <a:xfrm>
            <a:off x="415600" y="1688433"/>
            <a:ext cx="11360700" cy="44037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11150" lvl="1" marL="914400" rtl="0" algn="l">
              <a:spcBef>
                <a:spcPts val="1100"/>
              </a:spcBef>
              <a:spcAft>
                <a:spcPts val="0"/>
              </a:spcAft>
              <a:buSzPts val="1300"/>
              <a:buChar char="►"/>
              <a:defRPr/>
            </a:lvl2pPr>
            <a:lvl3pPr indent="-298450" lvl="2" marL="1371600" rtl="0" algn="l">
              <a:spcBef>
                <a:spcPts val="1100"/>
              </a:spcBef>
              <a:spcAft>
                <a:spcPts val="0"/>
              </a:spcAft>
              <a:buSzPts val="1100"/>
              <a:buChar char="►"/>
              <a:defRPr/>
            </a:lvl3pPr>
            <a:lvl4pPr indent="-285750" lvl="3" marL="1828800" rtl="0" algn="l">
              <a:spcBef>
                <a:spcPts val="1100"/>
              </a:spcBef>
              <a:spcAft>
                <a:spcPts val="0"/>
              </a:spcAft>
              <a:buSzPts val="900"/>
              <a:buChar char="►"/>
              <a:defRPr/>
            </a:lvl4pPr>
            <a:lvl5pPr indent="-285750" lvl="4" marL="2286000" rtl="0" algn="l">
              <a:spcBef>
                <a:spcPts val="1100"/>
              </a:spcBef>
              <a:spcAft>
                <a:spcPts val="0"/>
              </a:spcAft>
              <a:buSzPts val="900"/>
              <a:buChar char="►"/>
              <a:defRPr/>
            </a:lvl5pPr>
            <a:lvl6pPr indent="-285750" lvl="5" marL="2743200" rtl="0" algn="l">
              <a:spcBef>
                <a:spcPts val="1100"/>
              </a:spcBef>
              <a:spcAft>
                <a:spcPts val="0"/>
              </a:spcAft>
              <a:buSzPts val="900"/>
              <a:buChar char="►"/>
              <a:defRPr/>
            </a:lvl6pPr>
            <a:lvl7pPr indent="-285750" lvl="6" marL="3200400" rtl="0" algn="l">
              <a:spcBef>
                <a:spcPts val="1100"/>
              </a:spcBef>
              <a:spcAft>
                <a:spcPts val="0"/>
              </a:spcAft>
              <a:buSzPts val="900"/>
              <a:buChar char="►"/>
              <a:defRPr/>
            </a:lvl7pPr>
            <a:lvl8pPr indent="-285750" lvl="7" marL="3657600" rtl="0" algn="l">
              <a:spcBef>
                <a:spcPts val="1100"/>
              </a:spcBef>
              <a:spcAft>
                <a:spcPts val="0"/>
              </a:spcAft>
              <a:buSzPts val="900"/>
              <a:buChar char="►"/>
              <a:defRPr/>
            </a:lvl8pPr>
            <a:lvl9pPr indent="-285750" lvl="8" marL="4114800" rtl="0" algn="l">
              <a:spcBef>
                <a:spcPts val="1100"/>
              </a:spcBef>
              <a:spcAft>
                <a:spcPts val="0"/>
              </a:spcAft>
              <a:buSzPts val="900"/>
              <a:buChar char="►"/>
              <a:defRPr/>
            </a:lvl9pPr>
          </a:lstStyle>
          <a:p/>
        </p:txBody>
      </p:sp>
      <p:sp>
        <p:nvSpPr>
          <p:cNvPr id="162" name="Google Shape;162;p2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3"/>
          <p:cNvSpPr txBox="1"/>
          <p:nvPr>
            <p:ph type="title"/>
          </p:nvPr>
        </p:nvSpPr>
        <p:spPr>
          <a:xfrm>
            <a:off x="415600" y="593367"/>
            <a:ext cx="11360700" cy="943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3600"/>
              <a:buFont typeface="Century Gothic"/>
              <a:buNone/>
              <a:defRPr/>
            </a:lvl1pPr>
            <a:lvl2pPr lvl="1" rtl="0" algn="l">
              <a:spcBef>
                <a:spcPts val="0"/>
              </a:spcBef>
              <a:spcAft>
                <a:spcPts val="0"/>
              </a:spcAft>
              <a:buClr>
                <a:schemeClr val="lt2"/>
              </a:buClr>
              <a:buSzPts val="1500"/>
              <a:buNone/>
              <a:defRPr/>
            </a:lvl2pPr>
            <a:lvl3pPr lvl="2" rtl="0" algn="l">
              <a:spcBef>
                <a:spcPts val="0"/>
              </a:spcBef>
              <a:spcAft>
                <a:spcPts val="0"/>
              </a:spcAft>
              <a:buClr>
                <a:schemeClr val="lt2"/>
              </a:buClr>
              <a:buSzPts val="1500"/>
              <a:buNone/>
              <a:defRPr/>
            </a:lvl3pPr>
            <a:lvl4pPr lvl="3" rtl="0" algn="l">
              <a:spcBef>
                <a:spcPts val="0"/>
              </a:spcBef>
              <a:spcAft>
                <a:spcPts val="0"/>
              </a:spcAft>
              <a:buClr>
                <a:schemeClr val="lt2"/>
              </a:buClr>
              <a:buSzPts val="1500"/>
              <a:buNone/>
              <a:defRPr/>
            </a:lvl4pPr>
            <a:lvl5pPr lvl="4" rtl="0" algn="l">
              <a:spcBef>
                <a:spcPts val="0"/>
              </a:spcBef>
              <a:spcAft>
                <a:spcPts val="0"/>
              </a:spcAft>
              <a:buClr>
                <a:schemeClr val="lt2"/>
              </a:buClr>
              <a:buSzPts val="1500"/>
              <a:buNone/>
              <a:defRPr/>
            </a:lvl5pPr>
            <a:lvl6pPr lvl="5" rtl="0" algn="l">
              <a:spcBef>
                <a:spcPts val="0"/>
              </a:spcBef>
              <a:spcAft>
                <a:spcPts val="0"/>
              </a:spcAft>
              <a:buClr>
                <a:schemeClr val="lt2"/>
              </a:buClr>
              <a:buSzPts val="1500"/>
              <a:buNone/>
              <a:defRPr/>
            </a:lvl6pPr>
            <a:lvl7pPr lvl="6" rtl="0" algn="l">
              <a:spcBef>
                <a:spcPts val="0"/>
              </a:spcBef>
              <a:spcAft>
                <a:spcPts val="0"/>
              </a:spcAft>
              <a:buClr>
                <a:schemeClr val="lt2"/>
              </a:buClr>
              <a:buSzPts val="1500"/>
              <a:buNone/>
              <a:defRPr/>
            </a:lvl7pPr>
            <a:lvl8pPr lvl="7" rtl="0" algn="l">
              <a:spcBef>
                <a:spcPts val="0"/>
              </a:spcBef>
              <a:spcAft>
                <a:spcPts val="0"/>
              </a:spcAft>
              <a:buClr>
                <a:schemeClr val="lt2"/>
              </a:buClr>
              <a:buSzPts val="1500"/>
              <a:buNone/>
              <a:defRPr/>
            </a:lvl8pPr>
            <a:lvl9pPr lvl="8" rtl="0" algn="l">
              <a:spcBef>
                <a:spcPts val="0"/>
              </a:spcBef>
              <a:spcAft>
                <a:spcPts val="0"/>
              </a:spcAft>
              <a:buClr>
                <a:schemeClr val="lt2"/>
              </a:buClr>
              <a:buSzPts val="1500"/>
              <a:buNone/>
              <a:defRPr/>
            </a:lvl9pPr>
          </a:lstStyle>
          <a:p/>
        </p:txBody>
      </p:sp>
      <p:sp>
        <p:nvSpPr>
          <p:cNvPr id="25" name="Google Shape;25;p3"/>
          <p:cNvSpPr txBox="1"/>
          <p:nvPr>
            <p:ph idx="1" type="body"/>
          </p:nvPr>
        </p:nvSpPr>
        <p:spPr>
          <a:xfrm>
            <a:off x="415600" y="1688433"/>
            <a:ext cx="11360700" cy="44037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11150" lvl="1" marL="914400" rtl="0" algn="l">
              <a:spcBef>
                <a:spcPts val="1100"/>
              </a:spcBef>
              <a:spcAft>
                <a:spcPts val="0"/>
              </a:spcAft>
              <a:buSzPts val="1300"/>
              <a:buChar char="►"/>
              <a:defRPr/>
            </a:lvl2pPr>
            <a:lvl3pPr indent="-298450" lvl="2" marL="1371600" rtl="0" algn="l">
              <a:spcBef>
                <a:spcPts val="1100"/>
              </a:spcBef>
              <a:spcAft>
                <a:spcPts val="0"/>
              </a:spcAft>
              <a:buSzPts val="1100"/>
              <a:buChar char="►"/>
              <a:defRPr/>
            </a:lvl3pPr>
            <a:lvl4pPr indent="-285750" lvl="3" marL="1828800" rtl="0" algn="l">
              <a:spcBef>
                <a:spcPts val="1100"/>
              </a:spcBef>
              <a:spcAft>
                <a:spcPts val="0"/>
              </a:spcAft>
              <a:buSzPts val="900"/>
              <a:buChar char="►"/>
              <a:defRPr/>
            </a:lvl4pPr>
            <a:lvl5pPr indent="-285750" lvl="4" marL="2286000" rtl="0" algn="l">
              <a:spcBef>
                <a:spcPts val="1100"/>
              </a:spcBef>
              <a:spcAft>
                <a:spcPts val="0"/>
              </a:spcAft>
              <a:buSzPts val="900"/>
              <a:buChar char="►"/>
              <a:defRPr/>
            </a:lvl5pPr>
            <a:lvl6pPr indent="-285750" lvl="5" marL="2743200" rtl="0" algn="l">
              <a:spcBef>
                <a:spcPts val="1100"/>
              </a:spcBef>
              <a:spcAft>
                <a:spcPts val="0"/>
              </a:spcAft>
              <a:buSzPts val="900"/>
              <a:buChar char="►"/>
              <a:defRPr/>
            </a:lvl6pPr>
            <a:lvl7pPr indent="-285750" lvl="6" marL="3200400" rtl="0" algn="l">
              <a:spcBef>
                <a:spcPts val="1100"/>
              </a:spcBef>
              <a:spcAft>
                <a:spcPts val="0"/>
              </a:spcAft>
              <a:buSzPts val="900"/>
              <a:buChar char="►"/>
              <a:defRPr/>
            </a:lvl7pPr>
            <a:lvl8pPr indent="-285750" lvl="7" marL="3657600" rtl="0" algn="l">
              <a:spcBef>
                <a:spcPts val="1100"/>
              </a:spcBef>
              <a:spcAft>
                <a:spcPts val="0"/>
              </a:spcAft>
              <a:buSzPts val="900"/>
              <a:buChar char="►"/>
              <a:defRPr/>
            </a:lvl8pPr>
            <a:lvl9pPr indent="-285750" lvl="8" marL="4114800" rtl="0" algn="l">
              <a:spcBef>
                <a:spcPts val="1100"/>
              </a:spcBef>
              <a:spcAft>
                <a:spcPts val="0"/>
              </a:spcAft>
              <a:buSzPts val="900"/>
              <a:buChar char="►"/>
              <a:defRPr/>
            </a:lvl9pPr>
          </a:lstStyle>
          <a:p/>
        </p:txBody>
      </p:sp>
      <p:sp>
        <p:nvSpPr>
          <p:cNvPr id="26" name="Google Shape;26;p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30" name="Google Shape;30;p4"/>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1154956" y="2861733"/>
            <a:ext cx="8825700" cy="1915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 type="body"/>
          </p:nvPr>
        </p:nvSpPr>
        <p:spPr>
          <a:xfrm>
            <a:off x="1154955" y="4777381"/>
            <a:ext cx="88257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cap="none">
                <a:solidFill>
                  <a:srgbClr val="86D1D8"/>
                </a:solidFill>
              </a:defRPr>
            </a:lvl1pPr>
            <a:lvl2pPr indent="-228600" lvl="1" marL="914400" rtl="0" algn="l">
              <a:spcBef>
                <a:spcPts val="1000"/>
              </a:spcBef>
              <a:spcAft>
                <a:spcPts val="0"/>
              </a:spcAft>
              <a:buSzPts val="1440"/>
              <a:buNone/>
              <a:defRPr sz="1800">
                <a:solidFill>
                  <a:schemeClr val="lt1"/>
                </a:solidFill>
              </a:defRPr>
            </a:lvl2pPr>
            <a:lvl3pPr indent="-228600" lvl="2" marL="1371600" rtl="0" algn="l">
              <a:spcBef>
                <a:spcPts val="1000"/>
              </a:spcBef>
              <a:spcAft>
                <a:spcPts val="0"/>
              </a:spcAft>
              <a:buSzPts val="1280"/>
              <a:buNone/>
              <a:defRPr sz="1600">
                <a:solidFill>
                  <a:schemeClr val="lt1"/>
                </a:solidFill>
              </a:defRPr>
            </a:lvl3pPr>
            <a:lvl4pPr indent="-228600" lvl="3" marL="1828800" rtl="0" algn="l">
              <a:spcBef>
                <a:spcPts val="1000"/>
              </a:spcBef>
              <a:spcAft>
                <a:spcPts val="0"/>
              </a:spcAft>
              <a:buSzPts val="1120"/>
              <a:buNone/>
              <a:defRPr sz="1400">
                <a:solidFill>
                  <a:schemeClr val="lt1"/>
                </a:solidFill>
              </a:defRPr>
            </a:lvl4pPr>
            <a:lvl5pPr indent="-228600" lvl="4" marL="2286000" rtl="0" algn="l">
              <a:spcBef>
                <a:spcPts val="1000"/>
              </a:spcBef>
              <a:spcAft>
                <a:spcPts val="0"/>
              </a:spcAft>
              <a:buSzPts val="1120"/>
              <a:buNone/>
              <a:defRPr sz="1400">
                <a:solidFill>
                  <a:schemeClr val="lt1"/>
                </a:solidFill>
              </a:defRPr>
            </a:lvl5pPr>
            <a:lvl6pPr indent="-228600" lvl="5" marL="2743200" rtl="0" algn="l">
              <a:spcBef>
                <a:spcPts val="1000"/>
              </a:spcBef>
              <a:spcAft>
                <a:spcPts val="0"/>
              </a:spcAft>
              <a:buSzPts val="1120"/>
              <a:buNone/>
              <a:defRPr sz="1400">
                <a:solidFill>
                  <a:schemeClr val="lt1"/>
                </a:solidFill>
              </a:defRPr>
            </a:lvl6pPr>
            <a:lvl7pPr indent="-228600" lvl="6" marL="3200400" rtl="0" algn="l">
              <a:spcBef>
                <a:spcPts val="1000"/>
              </a:spcBef>
              <a:spcAft>
                <a:spcPts val="0"/>
              </a:spcAft>
              <a:buSzPts val="1120"/>
              <a:buNone/>
              <a:defRPr sz="1400">
                <a:solidFill>
                  <a:schemeClr val="lt1"/>
                </a:solidFill>
              </a:defRPr>
            </a:lvl7pPr>
            <a:lvl8pPr indent="-228600" lvl="7" marL="3657600" rtl="0" algn="l">
              <a:spcBef>
                <a:spcPts val="1000"/>
              </a:spcBef>
              <a:spcAft>
                <a:spcPts val="0"/>
              </a:spcAft>
              <a:buSzPts val="1120"/>
              <a:buNone/>
              <a:defRPr sz="1400">
                <a:solidFill>
                  <a:schemeClr val="lt1"/>
                </a:solidFill>
              </a:defRPr>
            </a:lvl8pPr>
            <a:lvl9pPr indent="-228600" lvl="8" marL="4114800" rtl="0" algn="l">
              <a:spcBef>
                <a:spcPts val="1000"/>
              </a:spcBef>
              <a:spcAft>
                <a:spcPts val="0"/>
              </a:spcAft>
              <a:buSzPts val="1120"/>
              <a:buNone/>
              <a:defRPr sz="1400">
                <a:solidFill>
                  <a:schemeClr val="lt1"/>
                </a:solidFill>
              </a:defRPr>
            </a:lvl9pPr>
          </a:lstStyle>
          <a:p/>
        </p:txBody>
      </p:sp>
      <p:sp>
        <p:nvSpPr>
          <p:cNvPr id="36" name="Google Shape;36;p5"/>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6"/>
          <p:cNvSpPr txBox="1"/>
          <p:nvPr>
            <p:ph idx="1" type="body"/>
          </p:nvPr>
        </p:nvSpPr>
        <p:spPr>
          <a:xfrm>
            <a:off x="1103312" y="2060575"/>
            <a:ext cx="4396200" cy="41958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42" name="Google Shape;42;p6"/>
          <p:cNvSpPr txBox="1"/>
          <p:nvPr>
            <p:ph idx="2" type="body"/>
          </p:nvPr>
        </p:nvSpPr>
        <p:spPr>
          <a:xfrm>
            <a:off x="5654493" y="2056092"/>
            <a:ext cx="4396200" cy="42003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43" name="Google Shape;43;p6"/>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 type="body"/>
          </p:nvPr>
        </p:nvSpPr>
        <p:spPr>
          <a:xfrm>
            <a:off x="1103313" y="1905000"/>
            <a:ext cx="4396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49" name="Google Shape;49;p7"/>
          <p:cNvSpPr txBox="1"/>
          <p:nvPr>
            <p:ph idx="2" type="body"/>
          </p:nvPr>
        </p:nvSpPr>
        <p:spPr>
          <a:xfrm>
            <a:off x="1103312" y="2514600"/>
            <a:ext cx="4396200" cy="3741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50" name="Google Shape;50;p7"/>
          <p:cNvSpPr txBox="1"/>
          <p:nvPr>
            <p:ph idx="3" type="body"/>
          </p:nvPr>
        </p:nvSpPr>
        <p:spPr>
          <a:xfrm>
            <a:off x="5654495" y="1905000"/>
            <a:ext cx="4396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51" name="Google Shape;51;p7"/>
          <p:cNvSpPr txBox="1"/>
          <p:nvPr>
            <p:ph idx="4" type="body"/>
          </p:nvPr>
        </p:nvSpPr>
        <p:spPr>
          <a:xfrm>
            <a:off x="5654495" y="2514600"/>
            <a:ext cx="4396200" cy="3741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52" name="Google Shape;52;p7"/>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7"/>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8"/>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9"/>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1154953" y="1447800"/>
            <a:ext cx="3401100" cy="1447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 type="body"/>
          </p:nvPr>
        </p:nvSpPr>
        <p:spPr>
          <a:xfrm>
            <a:off x="4784616" y="1447800"/>
            <a:ext cx="5196000" cy="4572000"/>
          </a:xfrm>
          <a:prstGeom prst="rect">
            <a:avLst/>
          </a:prstGeom>
          <a:noFill/>
          <a:ln>
            <a:noFill/>
          </a:ln>
        </p:spPr>
        <p:txBody>
          <a:bodyPr anchorCtr="0" anchor="ctr" bIns="45700" lIns="91425" spcFirstLastPara="1" rIns="91425" wrap="square" tIns="45700">
            <a:noAutofit/>
          </a:bodyPr>
          <a:lstStyle>
            <a:lvl1pPr indent="-330200" lvl="0" marL="457200" rtl="0" algn="l">
              <a:spcBef>
                <a:spcPts val="1000"/>
              </a:spcBef>
              <a:spcAft>
                <a:spcPts val="0"/>
              </a:spcAft>
              <a:buSzPts val="1600"/>
              <a:buChar char="►"/>
              <a:defRPr sz="2000"/>
            </a:lvl1pPr>
            <a:lvl2pPr indent="-320040" lvl="1" marL="914400" rtl="0" algn="l">
              <a:spcBef>
                <a:spcPts val="1000"/>
              </a:spcBef>
              <a:spcAft>
                <a:spcPts val="0"/>
              </a:spcAft>
              <a:buSzPts val="1440"/>
              <a:buChar char="►"/>
              <a:defRPr sz="1800"/>
            </a:lvl2pPr>
            <a:lvl3pPr indent="-309880" lvl="2" marL="1371600" rtl="0" algn="l">
              <a:spcBef>
                <a:spcPts val="1000"/>
              </a:spcBef>
              <a:spcAft>
                <a:spcPts val="0"/>
              </a:spcAft>
              <a:buSzPts val="1280"/>
              <a:buChar char="►"/>
              <a:defRPr sz="1600"/>
            </a:lvl3pPr>
            <a:lvl4pPr indent="-299719" lvl="3" marL="1828800" rtl="0" algn="l">
              <a:spcBef>
                <a:spcPts val="1000"/>
              </a:spcBef>
              <a:spcAft>
                <a:spcPts val="0"/>
              </a:spcAft>
              <a:buSzPts val="1120"/>
              <a:buChar char="►"/>
              <a:defRPr sz="1400"/>
            </a:lvl4pPr>
            <a:lvl5pPr indent="-299720" lvl="4" marL="2286000" rtl="0" algn="l">
              <a:spcBef>
                <a:spcPts val="1000"/>
              </a:spcBef>
              <a:spcAft>
                <a:spcPts val="0"/>
              </a:spcAft>
              <a:buSzPts val="1120"/>
              <a:buChar char="►"/>
              <a:defRPr sz="1400"/>
            </a:lvl5pPr>
            <a:lvl6pPr indent="-299720" lvl="5" marL="2743200" rtl="0" algn="l">
              <a:spcBef>
                <a:spcPts val="1000"/>
              </a:spcBef>
              <a:spcAft>
                <a:spcPts val="0"/>
              </a:spcAft>
              <a:buSzPts val="1120"/>
              <a:buChar char="►"/>
              <a:defRPr sz="1400"/>
            </a:lvl6pPr>
            <a:lvl7pPr indent="-299720" lvl="6" marL="3200400" rtl="0" algn="l">
              <a:spcBef>
                <a:spcPts val="1000"/>
              </a:spcBef>
              <a:spcAft>
                <a:spcPts val="0"/>
              </a:spcAft>
              <a:buSzPts val="1120"/>
              <a:buChar char="►"/>
              <a:defRPr sz="1400"/>
            </a:lvl7pPr>
            <a:lvl8pPr indent="-299720" lvl="7" marL="3657600" rtl="0" algn="l">
              <a:spcBef>
                <a:spcPts val="1000"/>
              </a:spcBef>
              <a:spcAft>
                <a:spcPts val="0"/>
              </a:spcAft>
              <a:buSzPts val="1120"/>
              <a:buChar char="►"/>
              <a:defRPr sz="1400"/>
            </a:lvl8pPr>
            <a:lvl9pPr indent="-299720" lvl="8" marL="4114800" rtl="0" algn="l">
              <a:spcBef>
                <a:spcPts val="1000"/>
              </a:spcBef>
              <a:spcAft>
                <a:spcPts val="0"/>
              </a:spcAft>
              <a:buSzPts val="1120"/>
              <a:buChar char="►"/>
              <a:defRPr sz="1400"/>
            </a:lvl9pPr>
          </a:lstStyle>
          <a:p/>
        </p:txBody>
      </p:sp>
      <p:sp>
        <p:nvSpPr>
          <p:cNvPr id="67" name="Google Shape;67;p10"/>
          <p:cNvSpPr txBox="1"/>
          <p:nvPr>
            <p:ph idx="2" type="body"/>
          </p:nvPr>
        </p:nvSpPr>
        <p:spPr>
          <a:xfrm>
            <a:off x="1154953" y="3129280"/>
            <a:ext cx="3401100" cy="2895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68" name="Google Shape;68;p10"/>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10"/>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SzPts val="2800"/>
              <a:buNone/>
              <a:defRPr/>
            </a:lvl1pPr>
            <a:lvl2pPr indent="0" lvl="1" marL="0" rtl="0" algn="r">
              <a:lnSpc>
                <a:spcPct val="100000"/>
              </a:lnSpc>
              <a:spcBef>
                <a:spcPts val="0"/>
              </a:spcBef>
              <a:spcAft>
                <a:spcPts val="0"/>
              </a:spcAft>
              <a:buSzPts val="2800"/>
              <a:buNone/>
              <a:defRPr/>
            </a:lvl2pPr>
            <a:lvl3pPr indent="0" lvl="2" marL="0" rtl="0" algn="r">
              <a:lnSpc>
                <a:spcPct val="100000"/>
              </a:lnSpc>
              <a:spcBef>
                <a:spcPts val="0"/>
              </a:spcBef>
              <a:spcAft>
                <a:spcPts val="0"/>
              </a:spcAft>
              <a:buSzPts val="2800"/>
              <a:buNone/>
              <a:defRPr/>
            </a:lvl3pPr>
            <a:lvl4pPr indent="0" lvl="3" marL="0" rtl="0" algn="r">
              <a:lnSpc>
                <a:spcPct val="100000"/>
              </a:lnSpc>
              <a:spcBef>
                <a:spcPts val="0"/>
              </a:spcBef>
              <a:spcAft>
                <a:spcPts val="0"/>
              </a:spcAft>
              <a:buSzPts val="2800"/>
              <a:buNone/>
              <a:defRPr/>
            </a:lvl4pPr>
            <a:lvl5pPr indent="0" lvl="4" marL="0" rtl="0" algn="r">
              <a:lnSpc>
                <a:spcPct val="100000"/>
              </a:lnSpc>
              <a:spcBef>
                <a:spcPts val="0"/>
              </a:spcBef>
              <a:spcAft>
                <a:spcPts val="0"/>
              </a:spcAft>
              <a:buSzPts val="2800"/>
              <a:buNone/>
              <a:defRPr/>
            </a:lvl5pPr>
            <a:lvl6pPr indent="0" lvl="5" marL="0" rtl="0" algn="r">
              <a:lnSpc>
                <a:spcPct val="100000"/>
              </a:lnSpc>
              <a:spcBef>
                <a:spcPts val="0"/>
              </a:spcBef>
              <a:spcAft>
                <a:spcPts val="0"/>
              </a:spcAft>
              <a:buSzPts val="2800"/>
              <a:buNone/>
              <a:defRPr/>
            </a:lvl6pPr>
            <a:lvl7pPr indent="0" lvl="6" marL="0" rtl="0" algn="r">
              <a:lnSpc>
                <a:spcPct val="100000"/>
              </a:lnSpc>
              <a:spcBef>
                <a:spcPts val="0"/>
              </a:spcBef>
              <a:spcAft>
                <a:spcPts val="0"/>
              </a:spcAft>
              <a:buSzPts val="2800"/>
              <a:buNone/>
              <a:defRPr/>
            </a:lvl7pPr>
            <a:lvl8pPr indent="0" lvl="7" marL="0" rtl="0" algn="r">
              <a:lnSpc>
                <a:spcPct val="100000"/>
              </a:lnSpc>
              <a:spcBef>
                <a:spcPts val="0"/>
              </a:spcBef>
              <a:spcAft>
                <a:spcPts val="0"/>
              </a:spcAft>
              <a:buSzPts val="2800"/>
              <a:buNone/>
              <a:defRPr/>
            </a:lvl8pPr>
            <a:lvl9pPr indent="0" lvl="8" marL="0" rtl="0" algn="r">
              <a:lnSpc>
                <a:spcPct val="100000"/>
              </a:lnSpc>
              <a:spcBef>
                <a:spcPts val="0"/>
              </a:spcBef>
              <a:spcAft>
                <a:spcPts val="0"/>
              </a:spcAft>
              <a:buSzPts val="28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24" Type="http://schemas.openxmlformats.org/officeDocument/2006/relationships/theme" Target="../theme/theme2.xml"/><Relationship Id="rId12" Type="http://schemas.openxmlformats.org/officeDocument/2006/relationships/slideLayout" Target="../slideLayouts/slideLayout7.xml"/><Relationship Id="rId23" Type="http://schemas.openxmlformats.org/officeDocument/2006/relationships/slideLayout" Target="../slideLayouts/slideLayout18.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slideLayout" Target="../slideLayouts/slideLayout19.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4" r="0" t="0"/>
          <a:stretch/>
        </p:blipFill>
        <p:spPr>
          <a:xfrm>
            <a:off x="0" y="2669685"/>
            <a:ext cx="4037013" cy="4188314"/>
          </a:xfrm>
          <a:prstGeom prst="rect">
            <a:avLst/>
          </a:prstGeom>
          <a:noFill/>
          <a:ln>
            <a:noFill/>
          </a:ln>
        </p:spPr>
      </p:pic>
      <p:pic>
        <p:nvPicPr>
          <p:cNvPr id="7" name="Google Shape;7;p1"/>
          <p:cNvPicPr preferRelativeResize="0"/>
          <p:nvPr/>
        </p:nvPicPr>
        <p:blipFill rotWithShape="1">
          <a:blip r:embed="rId3">
            <a:alphaModFix/>
          </a:blip>
          <a:srcRect b="0" l="35641"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5"/>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18"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1"/>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7" name="Shape 147"/>
        <p:cNvGrpSpPr/>
        <p:nvPr/>
      </p:nvGrpSpPr>
      <p:grpSpPr>
        <a:xfrm>
          <a:off x="0" y="0"/>
          <a:ext cx="0" cy="0"/>
          <a:chOff x="0" y="0"/>
          <a:chExt cx="0" cy="0"/>
        </a:xfrm>
      </p:grpSpPr>
      <p:pic>
        <p:nvPicPr>
          <p:cNvPr id="148" name="Google Shape;148;p20"/>
          <p:cNvPicPr preferRelativeResize="0"/>
          <p:nvPr/>
        </p:nvPicPr>
        <p:blipFill rotWithShape="1">
          <a:blip r:embed="rId2">
            <a:alphaModFix/>
          </a:blip>
          <a:srcRect b="0" l="3614" r="0" t="0"/>
          <a:stretch/>
        </p:blipFill>
        <p:spPr>
          <a:xfrm>
            <a:off x="0" y="2669685"/>
            <a:ext cx="4037013" cy="4188314"/>
          </a:xfrm>
          <a:prstGeom prst="rect">
            <a:avLst/>
          </a:prstGeom>
          <a:noFill/>
          <a:ln>
            <a:noFill/>
          </a:ln>
        </p:spPr>
      </p:pic>
      <p:pic>
        <p:nvPicPr>
          <p:cNvPr id="149" name="Google Shape;149;p20"/>
          <p:cNvPicPr preferRelativeResize="0"/>
          <p:nvPr/>
        </p:nvPicPr>
        <p:blipFill rotWithShape="1">
          <a:blip r:embed="rId3">
            <a:alphaModFix/>
          </a:blip>
          <a:srcRect b="0" l="35641" r="0" t="0"/>
          <a:stretch/>
        </p:blipFill>
        <p:spPr>
          <a:xfrm>
            <a:off x="0" y="2892347"/>
            <a:ext cx="1522412" cy="2365453"/>
          </a:xfrm>
          <a:prstGeom prst="rect">
            <a:avLst/>
          </a:prstGeom>
          <a:noFill/>
          <a:ln>
            <a:noFill/>
          </a:ln>
        </p:spPr>
      </p:pic>
      <p:sp>
        <p:nvSpPr>
          <p:cNvPr id="150" name="Google Shape;150;p20"/>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0"/>
          <p:cNvPicPr preferRelativeResize="0"/>
          <p:nvPr/>
        </p:nvPicPr>
        <p:blipFill rotWithShape="1">
          <a:blip r:embed="rId4">
            <a:alphaModFix/>
          </a:blip>
          <a:srcRect b="0" l="0" r="0" t="28815"/>
          <a:stretch/>
        </p:blipFill>
        <p:spPr>
          <a:xfrm>
            <a:off x="7999412" y="0"/>
            <a:ext cx="1603387" cy="1141407"/>
          </a:xfrm>
          <a:prstGeom prst="rect">
            <a:avLst/>
          </a:prstGeom>
          <a:noFill/>
          <a:ln>
            <a:noFill/>
          </a:ln>
        </p:spPr>
      </p:pic>
      <p:pic>
        <p:nvPicPr>
          <p:cNvPr id="152" name="Google Shape;152;p20"/>
          <p:cNvPicPr preferRelativeResize="0"/>
          <p:nvPr/>
        </p:nvPicPr>
        <p:blipFill rotWithShape="1">
          <a:blip r:embed="rId5">
            <a:alphaModFix/>
          </a:blip>
          <a:srcRect b="23318" l="0" r="0" t="0"/>
          <a:stretch/>
        </p:blipFill>
        <p:spPr>
          <a:xfrm>
            <a:off x="8605878" y="6096000"/>
            <a:ext cx="993734" cy="762000"/>
          </a:xfrm>
          <a:prstGeom prst="rect">
            <a:avLst/>
          </a:prstGeom>
          <a:noFill/>
          <a:ln>
            <a:noFill/>
          </a:ln>
        </p:spPr>
      </p:pic>
      <p:sp>
        <p:nvSpPr>
          <p:cNvPr id="153" name="Google Shape;153;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2"/>
              </a:buClr>
              <a:buSzPts val="4200"/>
              <a:buFont typeface="Century Gothic"/>
              <a:buNone/>
              <a:defRPr b="0" i="0" sz="4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5" name="Google Shape;155;p2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F7F7F7"/>
              </a:buClr>
              <a:buSzPts val="1600"/>
              <a:buFont typeface="Noto Sans Symbols"/>
              <a:buChar char="►"/>
              <a:defRPr b="0" i="0" sz="2000" u="none" cap="none" strike="noStrike">
                <a:solidFill>
                  <a:schemeClr val="dk1"/>
                </a:solidFill>
                <a:latin typeface="Century Gothic"/>
                <a:ea typeface="Century Gothic"/>
                <a:cs typeface="Century Gothic"/>
                <a:sym typeface="Century Gothic"/>
              </a:defRPr>
            </a:lvl1pPr>
            <a:lvl2pPr indent="-320040" lvl="1" marL="914400" marR="0" rtl="0" algn="l">
              <a:spcBef>
                <a:spcPts val="1000"/>
              </a:spcBef>
              <a:spcAft>
                <a:spcPts val="0"/>
              </a:spcAft>
              <a:buClr>
                <a:srgbClr val="F7F7F7"/>
              </a:buClr>
              <a:buSzPts val="1440"/>
              <a:buFont typeface="Noto Sans Symbols"/>
              <a:buChar char="►"/>
              <a:defRPr b="0" i="0" sz="1800" u="none" cap="none" strike="noStrike">
                <a:solidFill>
                  <a:schemeClr val="dk1"/>
                </a:solidFill>
                <a:latin typeface="Century Gothic"/>
                <a:ea typeface="Century Gothic"/>
                <a:cs typeface="Century Gothic"/>
                <a:sym typeface="Century Gothic"/>
              </a:defRPr>
            </a:lvl2pPr>
            <a:lvl3pPr indent="-309880" lvl="2" marL="1371600" marR="0" rtl="0" algn="l">
              <a:spcBef>
                <a:spcPts val="1000"/>
              </a:spcBef>
              <a:spcAft>
                <a:spcPts val="0"/>
              </a:spcAft>
              <a:buClr>
                <a:srgbClr val="F7F7F7"/>
              </a:buClr>
              <a:buSzPts val="1280"/>
              <a:buFont typeface="Noto Sans Symbols"/>
              <a:buChar char="►"/>
              <a:defRPr b="0" i="0" sz="1600" u="none" cap="none" strike="noStrike">
                <a:solidFill>
                  <a:schemeClr val="dk1"/>
                </a:solidFill>
                <a:latin typeface="Century Gothic"/>
                <a:ea typeface="Century Gothic"/>
                <a:cs typeface="Century Gothic"/>
                <a:sym typeface="Century Gothic"/>
              </a:defRPr>
            </a:lvl3pPr>
            <a:lvl4pPr indent="-299719" lvl="3" marL="18288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4pPr>
            <a:lvl5pPr indent="-299720" lvl="4" marL="22860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5pPr>
            <a:lvl6pPr indent="-299720" lvl="5" marL="27432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6pPr>
            <a:lvl7pPr indent="-299720" lvl="6" marL="32004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7pPr>
            <a:lvl8pPr indent="-299720" lvl="7" marL="36576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8pPr>
            <a:lvl9pPr indent="-299720" lvl="8" marL="41148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56" name="Google Shape;156;p20"/>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7" name="Google Shape;157;p20"/>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8" name="Google Shape;158;p2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0" Type="http://schemas.openxmlformats.org/officeDocument/2006/relationships/hyperlink" Target="https://ocramius.github.io/doctrine-best-practices/#/23" TargetMode="External"/><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hyperlink" Target="https://hackernoon.com/restful-api-designing-guidelines-the-best-practices-60e1d954e7c9" TargetMode="External"/><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hyperlink" Target="https://github.com/futurice/ios-good-practices" TargetMode="External"/><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hyperlink" Target="https://github.com/futurice/android-best-practices" TargetMode="External"/><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hyperlink" Target="https://cogs.10pearls.com/#/ho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1" Type="http://schemas.openxmlformats.org/officeDocument/2006/relationships/hyperlink" Target="https://en.wikipedia.org/wiki/List_of_unit_testing_frameworks" TargetMode="External"/><Relationship Id="rId10" Type="http://schemas.openxmlformats.org/officeDocument/2006/relationships/hyperlink" Target="https://scotch.io/bar-talk/s-o-l-i-d-the-first-five-principles-of-object-oriented-desig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s://github.com/mre/awesome-static-analysis" TargetMode="External"/><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hyperlink" Target="https://datasift.github.io/gitflow/IntroducingGitFlow.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8.jp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ph type="ctrTitle"/>
          </p:nvPr>
        </p:nvSpPr>
        <p:spPr>
          <a:xfrm>
            <a:off x="1154955" y="1447800"/>
            <a:ext cx="8825700" cy="332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sz="4500"/>
              <a:t>Development Best Practices &amp; Reusability</a:t>
            </a:r>
            <a:endParaRPr sz="4500"/>
          </a:p>
        </p:txBody>
      </p:sp>
      <p:sp>
        <p:nvSpPr>
          <p:cNvPr id="170" name="Google Shape;170;p22"/>
          <p:cNvSpPr txBox="1"/>
          <p:nvPr>
            <p:ph idx="1" type="subTitle"/>
          </p:nvPr>
        </p:nvSpPr>
        <p:spPr>
          <a:xfrm>
            <a:off x="1154950" y="4258847"/>
            <a:ext cx="8825700" cy="13797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US" sz="2200">
                <a:solidFill>
                  <a:schemeClr val="lt1"/>
                </a:solidFill>
              </a:rPr>
              <a:t>Ubaid Baig</a:t>
            </a:r>
            <a:endParaRPr b="1" sz="2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pic>
        <p:nvPicPr>
          <p:cNvPr id="283" name="Google Shape;283;p31"/>
          <p:cNvPicPr preferRelativeResize="0"/>
          <p:nvPr/>
        </p:nvPicPr>
        <p:blipFill rotWithShape="1">
          <a:blip r:embed="rId3">
            <a:alphaModFix/>
          </a:blip>
          <a:srcRect b="0" l="3613" r="0" t="0"/>
          <a:stretch/>
        </p:blipFill>
        <p:spPr>
          <a:xfrm>
            <a:off x="0" y="2669685"/>
            <a:ext cx="4037012" cy="4188315"/>
          </a:xfrm>
          <a:prstGeom prst="rect">
            <a:avLst/>
          </a:prstGeom>
          <a:noFill/>
          <a:ln>
            <a:noFill/>
          </a:ln>
        </p:spPr>
      </p:pic>
      <p:pic>
        <p:nvPicPr>
          <p:cNvPr id="284" name="Google Shape;284;p31"/>
          <p:cNvPicPr preferRelativeResize="0"/>
          <p:nvPr/>
        </p:nvPicPr>
        <p:blipFill rotWithShape="1">
          <a:blip r:embed="rId4">
            <a:alphaModFix/>
          </a:blip>
          <a:srcRect b="0" l="35640" r="0" t="0"/>
          <a:stretch/>
        </p:blipFill>
        <p:spPr>
          <a:xfrm>
            <a:off x="0" y="2892347"/>
            <a:ext cx="1522412" cy="2365453"/>
          </a:xfrm>
          <a:prstGeom prst="rect">
            <a:avLst/>
          </a:prstGeom>
          <a:noFill/>
          <a:ln>
            <a:noFill/>
          </a:ln>
        </p:spPr>
      </p:pic>
      <p:sp>
        <p:nvSpPr>
          <p:cNvPr id="285" name="Google Shape;285;p31"/>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31"/>
          <p:cNvPicPr preferRelativeResize="0"/>
          <p:nvPr/>
        </p:nvPicPr>
        <p:blipFill rotWithShape="1">
          <a:blip r:embed="rId5">
            <a:alphaModFix/>
          </a:blip>
          <a:srcRect b="0" l="0" r="0" t="28812"/>
          <a:stretch/>
        </p:blipFill>
        <p:spPr>
          <a:xfrm>
            <a:off x="7999412" y="0"/>
            <a:ext cx="1603387" cy="1141407"/>
          </a:xfrm>
          <a:prstGeom prst="rect">
            <a:avLst/>
          </a:prstGeom>
          <a:noFill/>
          <a:ln>
            <a:noFill/>
          </a:ln>
        </p:spPr>
      </p:pic>
      <p:pic>
        <p:nvPicPr>
          <p:cNvPr id="287" name="Google Shape;287;p31"/>
          <p:cNvPicPr preferRelativeResize="0"/>
          <p:nvPr/>
        </p:nvPicPr>
        <p:blipFill rotWithShape="1">
          <a:blip r:embed="rId6">
            <a:alphaModFix/>
          </a:blip>
          <a:srcRect b="23320" l="0" r="0" t="0"/>
          <a:stretch/>
        </p:blipFill>
        <p:spPr>
          <a:xfrm>
            <a:off x="8605878" y="6096000"/>
            <a:ext cx="993734" cy="762000"/>
          </a:xfrm>
          <a:prstGeom prst="rect">
            <a:avLst/>
          </a:prstGeom>
          <a:noFill/>
          <a:ln>
            <a:noFill/>
          </a:ln>
        </p:spPr>
      </p:pic>
      <p:sp>
        <p:nvSpPr>
          <p:cNvPr id="288" name="Google Shape;288;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0" y="0"/>
            <a:ext cx="12192000" cy="6858000"/>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p31"/>
          <p:cNvSpPr txBox="1"/>
          <p:nvPr>
            <p:ph type="title"/>
          </p:nvPr>
        </p:nvSpPr>
        <p:spPr>
          <a:xfrm>
            <a:off x="648930" y="629266"/>
            <a:ext cx="6188190" cy="16223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EBEBEB"/>
              </a:buClr>
              <a:buSzPts val="3600"/>
              <a:buFont typeface="Century Gothic"/>
              <a:buNone/>
            </a:pPr>
            <a:r>
              <a:rPr b="0" i="0" lang="en-US" sz="3900">
                <a:solidFill>
                  <a:srgbClr val="EBEBEB"/>
                </a:solidFill>
                <a:latin typeface="Century Gothic"/>
                <a:ea typeface="Century Gothic"/>
                <a:cs typeface="Century Gothic"/>
                <a:sym typeface="Century Gothic"/>
              </a:rPr>
              <a:t>Backend Development - Dos and Don’ts</a:t>
            </a:r>
            <a:endParaRPr/>
          </a:p>
        </p:txBody>
      </p:sp>
      <p:sp>
        <p:nvSpPr>
          <p:cNvPr id="291" name="Google Shape;291;p31"/>
          <p:cNvSpPr/>
          <p:nvPr/>
        </p:nvSpPr>
        <p:spPr>
          <a:xfrm>
            <a:off x="7015974"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2" name="Google Shape;292;p31"/>
          <p:cNvSpPr/>
          <p:nvPr/>
        </p:nvSpPr>
        <p:spPr>
          <a:xfrm rot="-5400000">
            <a:off x="6281796" y="947378"/>
            <a:ext cx="6858001" cy="4963245"/>
          </a:xfrm>
          <a:custGeom>
            <a:rect b="b" l="l" r="r" t="t"/>
            <a:pathLst>
              <a:path extrusionOk="0" h="4963245" w="6858001">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293" name="Google Shape;293;p31"/>
          <p:cNvPicPr preferRelativeResize="0"/>
          <p:nvPr/>
        </p:nvPicPr>
        <p:blipFill rotWithShape="1">
          <a:blip r:embed="rId8">
            <a:alphaModFix/>
          </a:blip>
          <a:srcRect b="0" l="0" r="0" t="0"/>
          <a:stretch/>
        </p:blipFill>
        <p:spPr>
          <a:xfrm>
            <a:off x="8129871" y="2255433"/>
            <a:ext cx="3414010" cy="2347131"/>
          </a:xfrm>
          <a:prstGeom prst="rect">
            <a:avLst/>
          </a:prstGeom>
          <a:noFill/>
          <a:ln>
            <a:noFill/>
          </a:ln>
        </p:spPr>
      </p:pic>
      <p:sp>
        <p:nvSpPr>
          <p:cNvPr id="294" name="Google Shape;294;p31"/>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txBox="1"/>
          <p:nvPr>
            <p:ph idx="1" type="body"/>
          </p:nvPr>
        </p:nvSpPr>
        <p:spPr>
          <a:xfrm>
            <a:off x="648930" y="2438400"/>
            <a:ext cx="6188189" cy="3785419"/>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Don’t make database calls in a loop ever</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Use Async pattern wherever possible</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Save dependent entries in transaction to avoid partial / unlinked entities</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Avoid large string concatenation, using StringBuilder / StringBuffer</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Profile your code early and </a:t>
            </a:r>
            <a:r>
              <a:rPr lang="en-US" sz="1300">
                <a:solidFill>
                  <a:srgbClr val="FFFFFF"/>
                </a:solidFill>
              </a:rPr>
              <a:t>often</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In Web Context - don’t create unhandled / uncontrolled threads</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Run/deploy cron jobs in separate container / system</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Validate all input at service level, and throw custom business exception</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Design your database in iterations</a:t>
            </a:r>
            <a:endParaRPr sz="2200"/>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Follow </a:t>
            </a:r>
            <a:r>
              <a:rPr lang="en-US" sz="1300" u="sng">
                <a:solidFill>
                  <a:srgbClr val="FFFFFF"/>
                </a:solidFill>
                <a:hlinkClick r:id="rId9">
                  <a:extLst>
                    <a:ext uri="{A12FA001-AC4F-418D-AE19-62706E023703}">
                      <ahyp:hlinkClr val="tx"/>
                    </a:ext>
                  </a:extLst>
                </a:hlinkClick>
              </a:rPr>
              <a:t>REST best practices</a:t>
            </a:r>
            <a:endParaRPr sz="1300">
              <a:solidFill>
                <a:srgbClr val="FFFFFF"/>
              </a:solidFill>
            </a:endParaRPr>
          </a:p>
          <a:p>
            <a:pPr indent="-355600" lvl="0" marL="457200" rtl="0" algn="l">
              <a:lnSpc>
                <a:spcPct val="90000"/>
              </a:lnSpc>
              <a:spcBef>
                <a:spcPts val="1000"/>
              </a:spcBef>
              <a:spcAft>
                <a:spcPts val="0"/>
              </a:spcAft>
              <a:buSzPts val="1080"/>
              <a:buFont typeface="Noto Sans Symbols"/>
              <a:buChar char="►"/>
            </a:pPr>
            <a:r>
              <a:rPr lang="en-US" sz="1300">
                <a:solidFill>
                  <a:srgbClr val="FFFFFF"/>
                </a:solidFill>
              </a:rPr>
              <a:t>Use </a:t>
            </a:r>
            <a:r>
              <a:rPr lang="en-US" sz="1300" u="sng">
                <a:solidFill>
                  <a:srgbClr val="FFFFFF"/>
                </a:solidFill>
                <a:hlinkClick r:id="rId10">
                  <a:extLst>
                    <a:ext uri="{A12FA001-AC4F-418D-AE19-62706E023703}">
                      <ahyp:hlinkClr val="tx"/>
                    </a:ext>
                  </a:extLst>
                </a:hlinkClick>
              </a:rPr>
              <a:t>ORM the way it should be</a:t>
            </a:r>
            <a:endParaRPr sz="13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pic>
        <p:nvPicPr>
          <p:cNvPr id="300" name="Google Shape;300;p32"/>
          <p:cNvPicPr preferRelativeResize="0"/>
          <p:nvPr/>
        </p:nvPicPr>
        <p:blipFill rotWithShape="1">
          <a:blip r:embed="rId3">
            <a:alphaModFix/>
          </a:blip>
          <a:srcRect b="0" l="3613" r="0" t="0"/>
          <a:stretch/>
        </p:blipFill>
        <p:spPr>
          <a:xfrm>
            <a:off x="0" y="2669685"/>
            <a:ext cx="4037012" cy="4188315"/>
          </a:xfrm>
          <a:prstGeom prst="rect">
            <a:avLst/>
          </a:prstGeom>
          <a:noFill/>
          <a:ln>
            <a:noFill/>
          </a:ln>
        </p:spPr>
      </p:pic>
      <p:pic>
        <p:nvPicPr>
          <p:cNvPr id="301" name="Google Shape;301;p32"/>
          <p:cNvPicPr preferRelativeResize="0"/>
          <p:nvPr/>
        </p:nvPicPr>
        <p:blipFill rotWithShape="1">
          <a:blip r:embed="rId4">
            <a:alphaModFix/>
          </a:blip>
          <a:srcRect b="0" l="35640" r="0" t="0"/>
          <a:stretch/>
        </p:blipFill>
        <p:spPr>
          <a:xfrm>
            <a:off x="0" y="2892347"/>
            <a:ext cx="1522412" cy="2365453"/>
          </a:xfrm>
          <a:prstGeom prst="rect">
            <a:avLst/>
          </a:prstGeom>
          <a:noFill/>
          <a:ln>
            <a:noFill/>
          </a:ln>
        </p:spPr>
      </p:pic>
      <p:sp>
        <p:nvSpPr>
          <p:cNvPr id="302" name="Google Shape;302;p32"/>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32"/>
          <p:cNvPicPr preferRelativeResize="0"/>
          <p:nvPr/>
        </p:nvPicPr>
        <p:blipFill rotWithShape="1">
          <a:blip r:embed="rId5">
            <a:alphaModFix/>
          </a:blip>
          <a:srcRect b="0" l="0" r="0" t="28812"/>
          <a:stretch/>
        </p:blipFill>
        <p:spPr>
          <a:xfrm>
            <a:off x="7999412" y="0"/>
            <a:ext cx="1603387" cy="1141407"/>
          </a:xfrm>
          <a:prstGeom prst="rect">
            <a:avLst/>
          </a:prstGeom>
          <a:noFill/>
          <a:ln>
            <a:noFill/>
          </a:ln>
        </p:spPr>
      </p:pic>
      <p:pic>
        <p:nvPicPr>
          <p:cNvPr id="304" name="Google Shape;304;p32"/>
          <p:cNvPicPr preferRelativeResize="0"/>
          <p:nvPr/>
        </p:nvPicPr>
        <p:blipFill rotWithShape="1">
          <a:blip r:embed="rId6">
            <a:alphaModFix/>
          </a:blip>
          <a:srcRect b="23320" l="0" r="0" t="0"/>
          <a:stretch/>
        </p:blipFill>
        <p:spPr>
          <a:xfrm>
            <a:off x="8605878" y="6096000"/>
            <a:ext cx="993734" cy="762000"/>
          </a:xfrm>
          <a:prstGeom prst="rect">
            <a:avLst/>
          </a:prstGeom>
          <a:noFill/>
          <a:ln>
            <a:noFill/>
          </a:ln>
        </p:spPr>
      </p:pic>
      <p:sp>
        <p:nvSpPr>
          <p:cNvPr id="305" name="Google Shape;305;p3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0" y="0"/>
            <a:ext cx="12192000" cy="6858000"/>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7" name="Google Shape;307;p32"/>
          <p:cNvSpPr txBox="1"/>
          <p:nvPr>
            <p:ph type="title"/>
          </p:nvPr>
        </p:nvSpPr>
        <p:spPr>
          <a:xfrm>
            <a:off x="648930" y="629266"/>
            <a:ext cx="5616217" cy="16223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EBEBEB"/>
              </a:buClr>
              <a:buSzPts val="3600"/>
              <a:buFont typeface="Century Gothic"/>
              <a:buNone/>
            </a:pPr>
            <a:r>
              <a:rPr b="0" i="0" lang="en-US">
                <a:solidFill>
                  <a:srgbClr val="EBEBEB"/>
                </a:solidFill>
                <a:latin typeface="Century Gothic"/>
                <a:ea typeface="Century Gothic"/>
                <a:cs typeface="Century Gothic"/>
                <a:sym typeface="Century Gothic"/>
              </a:rPr>
              <a:t>iOS Development - Dos and Don’ts</a:t>
            </a:r>
            <a:endParaRPr/>
          </a:p>
        </p:txBody>
      </p:sp>
      <p:sp>
        <p:nvSpPr>
          <p:cNvPr id="308" name="Google Shape;308;p32"/>
          <p:cNvSpPr/>
          <p:nvPr/>
        </p:nvSpPr>
        <p:spPr>
          <a:xfrm>
            <a:off x="6449843"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9" name="Google Shape;309;p32"/>
          <p:cNvSpPr/>
          <p:nvPr/>
        </p:nvSpPr>
        <p:spPr>
          <a:xfrm rot="-5400000">
            <a:off x="5998731" y="664312"/>
            <a:ext cx="6858001" cy="5529377"/>
          </a:xfrm>
          <a:custGeom>
            <a:rect b="b" l="l" r="r" t="t"/>
            <a:pathLst>
              <a:path extrusionOk="0" h="5529377" w="6858001">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310" name="Google Shape;310;p32"/>
          <p:cNvPicPr preferRelativeResize="0"/>
          <p:nvPr/>
        </p:nvPicPr>
        <p:blipFill rotWithShape="1">
          <a:blip r:embed="rId8">
            <a:alphaModFix/>
          </a:blip>
          <a:srcRect b="0" l="0" r="0" t="0"/>
          <a:stretch/>
        </p:blipFill>
        <p:spPr>
          <a:xfrm>
            <a:off x="7563742" y="1438929"/>
            <a:ext cx="3980139" cy="3980139"/>
          </a:xfrm>
          <a:prstGeom prst="rect">
            <a:avLst/>
          </a:prstGeom>
          <a:noFill/>
          <a:ln>
            <a:noFill/>
          </a:ln>
        </p:spPr>
      </p:pic>
      <p:sp>
        <p:nvSpPr>
          <p:cNvPr id="311" name="Google Shape;311;p32"/>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txBox="1"/>
          <p:nvPr>
            <p:ph idx="1" type="body"/>
          </p:nvPr>
        </p:nvSpPr>
        <p:spPr>
          <a:xfrm>
            <a:off x="648931" y="2438400"/>
            <a:ext cx="5616216" cy="3785419"/>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Follow MVVM-C Architecture</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Follow repository pattern for local database</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Use Keychain for sensitive data</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Debugging Logs should be done using DEBUG and not in RELEASE mode</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Use Abstraction Layer for Network Calls</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Use Protocol Oriented Programming / Delegate Drive Development</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Use CocoaPods for dependency management</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Keep your constant scope as small as possible (instead of having one large file)</a:t>
            </a:r>
            <a:endParaRPr/>
          </a:p>
          <a:p>
            <a:pPr indent="-342900" lvl="0" marL="457200" rtl="0" algn="l">
              <a:lnSpc>
                <a:spcPct val="90000"/>
              </a:lnSpc>
              <a:spcBef>
                <a:spcPts val="1000"/>
              </a:spcBef>
              <a:spcAft>
                <a:spcPts val="0"/>
              </a:spcAft>
              <a:buSzPts val="1120"/>
              <a:buFont typeface="Noto Sans Symbols"/>
              <a:buChar char="►"/>
            </a:pPr>
            <a:r>
              <a:rPr lang="en-US" sz="1400">
                <a:solidFill>
                  <a:srgbClr val="FFFFFF"/>
                </a:solidFill>
              </a:rPr>
              <a:t>Further </a:t>
            </a:r>
            <a:r>
              <a:rPr lang="en-US" sz="1400" u="sng">
                <a:solidFill>
                  <a:srgbClr val="FFFFFF"/>
                </a:solidFill>
                <a:hlinkClick r:id="rId9">
                  <a:extLst>
                    <a:ext uri="{A12FA001-AC4F-418D-AE19-62706E023703}">
                      <ahyp:hlinkClr val="tx"/>
                    </a:ext>
                  </a:extLst>
                </a:hlinkClick>
              </a:rPr>
              <a:t>iOS Best Practices</a:t>
            </a:r>
            <a:endParaRPr sz="1400">
              <a:solidFill>
                <a:srgbClr val="FFFFFF"/>
              </a:solidFill>
            </a:endParaRPr>
          </a:p>
          <a:p>
            <a:pPr indent="0" lvl="0" marL="457200" rtl="0" algn="l">
              <a:lnSpc>
                <a:spcPct val="90000"/>
              </a:lnSpc>
              <a:spcBef>
                <a:spcPts val="1000"/>
              </a:spcBef>
              <a:spcAft>
                <a:spcPts val="0"/>
              </a:spcAft>
              <a:buSzPts val="1120"/>
              <a:buFont typeface="Noto Sans Symbols"/>
              <a:buNone/>
            </a:pPr>
            <a:r>
              <a:t/>
            </a:r>
            <a:endParaRPr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pic>
        <p:nvPicPr>
          <p:cNvPr id="317" name="Google Shape;317;p33"/>
          <p:cNvPicPr preferRelativeResize="0"/>
          <p:nvPr/>
        </p:nvPicPr>
        <p:blipFill rotWithShape="1">
          <a:blip r:embed="rId3">
            <a:alphaModFix/>
          </a:blip>
          <a:srcRect b="0" l="3613" r="0" t="0"/>
          <a:stretch/>
        </p:blipFill>
        <p:spPr>
          <a:xfrm>
            <a:off x="0" y="2669685"/>
            <a:ext cx="4037012" cy="4188315"/>
          </a:xfrm>
          <a:prstGeom prst="rect">
            <a:avLst/>
          </a:prstGeom>
          <a:noFill/>
          <a:ln>
            <a:noFill/>
          </a:ln>
        </p:spPr>
      </p:pic>
      <p:pic>
        <p:nvPicPr>
          <p:cNvPr id="318" name="Google Shape;318;p33"/>
          <p:cNvPicPr preferRelativeResize="0"/>
          <p:nvPr/>
        </p:nvPicPr>
        <p:blipFill rotWithShape="1">
          <a:blip r:embed="rId4">
            <a:alphaModFix/>
          </a:blip>
          <a:srcRect b="0" l="35640" r="0" t="0"/>
          <a:stretch/>
        </p:blipFill>
        <p:spPr>
          <a:xfrm>
            <a:off x="0" y="2892347"/>
            <a:ext cx="1522412" cy="2365453"/>
          </a:xfrm>
          <a:prstGeom prst="rect">
            <a:avLst/>
          </a:prstGeom>
          <a:noFill/>
          <a:ln>
            <a:noFill/>
          </a:ln>
        </p:spPr>
      </p:pic>
      <p:sp>
        <p:nvSpPr>
          <p:cNvPr id="319" name="Google Shape;319;p33"/>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33"/>
          <p:cNvPicPr preferRelativeResize="0"/>
          <p:nvPr/>
        </p:nvPicPr>
        <p:blipFill rotWithShape="1">
          <a:blip r:embed="rId5">
            <a:alphaModFix/>
          </a:blip>
          <a:srcRect b="0" l="0" r="0" t="28812"/>
          <a:stretch/>
        </p:blipFill>
        <p:spPr>
          <a:xfrm>
            <a:off x="7999412" y="0"/>
            <a:ext cx="1603387" cy="1141407"/>
          </a:xfrm>
          <a:prstGeom prst="rect">
            <a:avLst/>
          </a:prstGeom>
          <a:noFill/>
          <a:ln>
            <a:noFill/>
          </a:ln>
        </p:spPr>
      </p:pic>
      <p:pic>
        <p:nvPicPr>
          <p:cNvPr id="321" name="Google Shape;321;p33"/>
          <p:cNvPicPr preferRelativeResize="0"/>
          <p:nvPr/>
        </p:nvPicPr>
        <p:blipFill rotWithShape="1">
          <a:blip r:embed="rId6">
            <a:alphaModFix/>
          </a:blip>
          <a:srcRect b="23320" l="0" r="0" t="0"/>
          <a:stretch/>
        </p:blipFill>
        <p:spPr>
          <a:xfrm>
            <a:off x="8605878" y="6096000"/>
            <a:ext cx="993734" cy="762000"/>
          </a:xfrm>
          <a:prstGeom prst="rect">
            <a:avLst/>
          </a:prstGeom>
          <a:noFill/>
          <a:ln>
            <a:noFill/>
          </a:ln>
        </p:spPr>
      </p:pic>
      <p:sp>
        <p:nvSpPr>
          <p:cNvPr id="322" name="Google Shape;322;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0" y="0"/>
            <a:ext cx="12192000" cy="6858000"/>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4" name="Google Shape;324;p33"/>
          <p:cNvSpPr txBox="1"/>
          <p:nvPr>
            <p:ph type="title"/>
          </p:nvPr>
        </p:nvSpPr>
        <p:spPr>
          <a:xfrm>
            <a:off x="648930" y="629266"/>
            <a:ext cx="6188190" cy="16223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EBEBEB"/>
              </a:buClr>
              <a:buSzPts val="3600"/>
              <a:buFont typeface="Century Gothic"/>
              <a:buNone/>
            </a:pPr>
            <a:r>
              <a:rPr b="0" i="0" lang="en-US">
                <a:solidFill>
                  <a:srgbClr val="EBEBEB"/>
                </a:solidFill>
                <a:latin typeface="Century Gothic"/>
                <a:ea typeface="Century Gothic"/>
                <a:cs typeface="Century Gothic"/>
                <a:sym typeface="Century Gothic"/>
              </a:rPr>
              <a:t>Android Development - Dos and Don’ts</a:t>
            </a:r>
            <a:endParaRPr/>
          </a:p>
        </p:txBody>
      </p:sp>
      <p:sp>
        <p:nvSpPr>
          <p:cNvPr id="325" name="Google Shape;325;p33"/>
          <p:cNvSpPr/>
          <p:nvPr/>
        </p:nvSpPr>
        <p:spPr>
          <a:xfrm>
            <a:off x="7015974"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33"/>
          <p:cNvSpPr/>
          <p:nvPr/>
        </p:nvSpPr>
        <p:spPr>
          <a:xfrm rot="-5400000">
            <a:off x="6281796" y="947378"/>
            <a:ext cx="6858001" cy="4963245"/>
          </a:xfrm>
          <a:custGeom>
            <a:rect b="b" l="l" r="r" t="t"/>
            <a:pathLst>
              <a:path extrusionOk="0" h="4963245" w="6858001">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327" name="Google Shape;327;p33"/>
          <p:cNvPicPr preferRelativeResize="0"/>
          <p:nvPr/>
        </p:nvPicPr>
        <p:blipFill rotWithShape="1">
          <a:blip r:embed="rId8">
            <a:alphaModFix/>
          </a:blip>
          <a:srcRect b="0" l="0" r="0" t="0"/>
          <a:stretch/>
        </p:blipFill>
        <p:spPr>
          <a:xfrm>
            <a:off x="8129871" y="1425123"/>
            <a:ext cx="3414010" cy="4007750"/>
          </a:xfrm>
          <a:prstGeom prst="rect">
            <a:avLst/>
          </a:prstGeom>
          <a:noFill/>
          <a:ln>
            <a:noFill/>
          </a:ln>
        </p:spPr>
      </p:pic>
      <p:sp>
        <p:nvSpPr>
          <p:cNvPr id="328" name="Google Shape;328;p33"/>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txBox="1"/>
          <p:nvPr>
            <p:ph idx="1" type="body"/>
          </p:nvPr>
        </p:nvSpPr>
        <p:spPr>
          <a:xfrm>
            <a:off x="648930" y="2438400"/>
            <a:ext cx="6188189" cy="3785419"/>
          </a:xfrm>
          <a:prstGeom prst="rect">
            <a:avLst/>
          </a:prstGeom>
          <a:noFill/>
          <a:ln>
            <a:noFill/>
          </a:ln>
        </p:spPr>
        <p:txBody>
          <a:bodyPr anchorCtr="0" anchor="t" bIns="45700" lIns="91425" spcFirstLastPara="1" rIns="91425" wrap="square" tIns="45700">
            <a:noAutofit/>
          </a:bodyPr>
          <a:lstStyle/>
          <a:p>
            <a:pPr indent="-342900" lvl="0" marL="457200" rtl="0" algn="l">
              <a:spcBef>
                <a:spcPts val="1000"/>
              </a:spcBef>
              <a:spcAft>
                <a:spcPts val="0"/>
              </a:spcAft>
              <a:buSzPts val="1600"/>
              <a:buFont typeface="Noto Sans Symbols"/>
              <a:buChar char="►"/>
            </a:pPr>
            <a:r>
              <a:rPr lang="en-US">
                <a:solidFill>
                  <a:srgbClr val="FFFFFF"/>
                </a:solidFill>
              </a:rPr>
              <a:t>Follow MVP Architecture</a:t>
            </a:r>
            <a:endParaRPr/>
          </a:p>
          <a:p>
            <a:pPr indent="-342900" lvl="0" marL="457200" rtl="0" algn="l">
              <a:spcBef>
                <a:spcPts val="1000"/>
              </a:spcBef>
              <a:spcAft>
                <a:spcPts val="0"/>
              </a:spcAft>
              <a:buSzPts val="1600"/>
              <a:buFont typeface="Noto Sans Symbols"/>
              <a:buChar char="►"/>
            </a:pPr>
            <a:r>
              <a:rPr lang="en-US">
                <a:solidFill>
                  <a:srgbClr val="FFFFFF"/>
                </a:solidFill>
              </a:rPr>
              <a:t>Use Abstraction Layer for Network Calls</a:t>
            </a:r>
            <a:endParaRPr/>
          </a:p>
          <a:p>
            <a:pPr indent="-342900" lvl="0" marL="457200" rtl="0" algn="l">
              <a:spcBef>
                <a:spcPts val="1000"/>
              </a:spcBef>
              <a:spcAft>
                <a:spcPts val="0"/>
              </a:spcAft>
              <a:buSzPts val="1600"/>
              <a:buFont typeface="Noto Sans Symbols"/>
              <a:buChar char="►"/>
            </a:pPr>
            <a:r>
              <a:rPr lang="en-US">
                <a:solidFill>
                  <a:srgbClr val="FFFFFF"/>
                </a:solidFill>
              </a:rPr>
              <a:t>Distribute packaging with respect to functionalities</a:t>
            </a:r>
            <a:endParaRPr/>
          </a:p>
          <a:p>
            <a:pPr indent="-342900" lvl="0" marL="457200" rtl="0" algn="l">
              <a:spcBef>
                <a:spcPts val="1000"/>
              </a:spcBef>
              <a:spcAft>
                <a:spcPts val="0"/>
              </a:spcAft>
              <a:buSzPts val="1600"/>
              <a:buFont typeface="Noto Sans Symbols"/>
              <a:buChar char="►"/>
            </a:pPr>
            <a:r>
              <a:rPr lang="en-US">
                <a:solidFill>
                  <a:srgbClr val="FFFFFF"/>
                </a:solidFill>
              </a:rPr>
              <a:t>Keep dependencies in separate file, and maintain each by version</a:t>
            </a:r>
            <a:endParaRPr/>
          </a:p>
          <a:p>
            <a:pPr indent="-342900" lvl="0" marL="457200" rtl="0" algn="l">
              <a:spcBef>
                <a:spcPts val="1000"/>
              </a:spcBef>
              <a:spcAft>
                <a:spcPts val="0"/>
              </a:spcAft>
              <a:buSzPts val="1600"/>
              <a:buFont typeface="Noto Sans Symbols"/>
              <a:buChar char="►"/>
            </a:pPr>
            <a:r>
              <a:rPr lang="en-US">
                <a:solidFill>
                  <a:srgbClr val="FFFFFF"/>
                </a:solidFill>
              </a:rPr>
              <a:t>Change target API version to &gt;= 26 for Android Pie Support</a:t>
            </a:r>
            <a:endParaRPr/>
          </a:p>
          <a:p>
            <a:pPr indent="-342900" lvl="0" marL="457200" rtl="0" algn="l">
              <a:spcBef>
                <a:spcPts val="1000"/>
              </a:spcBef>
              <a:spcAft>
                <a:spcPts val="0"/>
              </a:spcAft>
              <a:buSzPts val="1600"/>
              <a:buFont typeface="Noto Sans Symbols"/>
              <a:buChar char="►"/>
            </a:pPr>
            <a:r>
              <a:rPr lang="en-US">
                <a:solidFill>
                  <a:srgbClr val="FFFFFF"/>
                </a:solidFill>
              </a:rPr>
              <a:t>Further </a:t>
            </a:r>
            <a:r>
              <a:rPr lang="en-US" u="sng">
                <a:solidFill>
                  <a:srgbClr val="FFFFFF"/>
                </a:solidFill>
                <a:hlinkClick r:id="rId9">
                  <a:extLst>
                    <a:ext uri="{A12FA001-AC4F-418D-AE19-62706E023703}">
                      <ahyp:hlinkClr val="tx"/>
                    </a:ext>
                  </a:extLst>
                </a:hlinkClick>
              </a:rPr>
              <a:t>Android Best Practices</a:t>
            </a:r>
            <a:endParaRPr>
              <a:solidFill>
                <a:srgbClr val="FFFFFF"/>
              </a:solidFill>
            </a:endParaRPr>
          </a:p>
          <a:p>
            <a:pPr indent="0" lvl="0" marL="457200" rtl="0" algn="l">
              <a:spcBef>
                <a:spcPts val="1000"/>
              </a:spcBef>
              <a:spcAft>
                <a:spcPts val="0"/>
              </a:spcAft>
              <a:buSzPts val="1600"/>
              <a:buFont typeface="Noto Sans Symbols"/>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pic>
        <p:nvPicPr>
          <p:cNvPr id="334" name="Google Shape;334;p34"/>
          <p:cNvPicPr preferRelativeResize="0"/>
          <p:nvPr/>
        </p:nvPicPr>
        <p:blipFill rotWithShape="1">
          <a:blip r:embed="rId3">
            <a:alphaModFix/>
          </a:blip>
          <a:srcRect b="0" l="3614" r="0" t="0"/>
          <a:stretch/>
        </p:blipFill>
        <p:spPr>
          <a:xfrm>
            <a:off x="0" y="2669685"/>
            <a:ext cx="4037013" cy="4188314"/>
          </a:xfrm>
          <a:prstGeom prst="rect">
            <a:avLst/>
          </a:prstGeom>
          <a:noFill/>
          <a:ln>
            <a:noFill/>
          </a:ln>
        </p:spPr>
      </p:pic>
      <p:pic>
        <p:nvPicPr>
          <p:cNvPr id="335" name="Google Shape;335;p34"/>
          <p:cNvPicPr preferRelativeResize="0"/>
          <p:nvPr/>
        </p:nvPicPr>
        <p:blipFill rotWithShape="1">
          <a:blip r:embed="rId4">
            <a:alphaModFix/>
          </a:blip>
          <a:srcRect b="0" l="35641" r="0" t="0"/>
          <a:stretch/>
        </p:blipFill>
        <p:spPr>
          <a:xfrm>
            <a:off x="0" y="2892347"/>
            <a:ext cx="1522412" cy="2365453"/>
          </a:xfrm>
          <a:prstGeom prst="rect">
            <a:avLst/>
          </a:prstGeom>
          <a:noFill/>
          <a:ln>
            <a:noFill/>
          </a:ln>
        </p:spPr>
      </p:pic>
      <p:sp>
        <p:nvSpPr>
          <p:cNvPr id="336" name="Google Shape;336;p34"/>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34"/>
          <p:cNvPicPr preferRelativeResize="0"/>
          <p:nvPr/>
        </p:nvPicPr>
        <p:blipFill rotWithShape="1">
          <a:blip r:embed="rId5">
            <a:alphaModFix/>
          </a:blip>
          <a:srcRect b="0" l="0" r="0" t="28815"/>
          <a:stretch/>
        </p:blipFill>
        <p:spPr>
          <a:xfrm>
            <a:off x="7999412" y="0"/>
            <a:ext cx="1603387" cy="1141407"/>
          </a:xfrm>
          <a:prstGeom prst="rect">
            <a:avLst/>
          </a:prstGeom>
          <a:noFill/>
          <a:ln>
            <a:noFill/>
          </a:ln>
        </p:spPr>
      </p:pic>
      <p:pic>
        <p:nvPicPr>
          <p:cNvPr id="338" name="Google Shape;338;p34"/>
          <p:cNvPicPr preferRelativeResize="0"/>
          <p:nvPr/>
        </p:nvPicPr>
        <p:blipFill rotWithShape="1">
          <a:blip r:embed="rId6">
            <a:alphaModFix/>
          </a:blip>
          <a:srcRect b="23318" l="0" r="0" t="0"/>
          <a:stretch/>
        </p:blipFill>
        <p:spPr>
          <a:xfrm>
            <a:off x="8605878" y="6096000"/>
            <a:ext cx="993734" cy="762000"/>
          </a:xfrm>
          <a:prstGeom prst="rect">
            <a:avLst/>
          </a:prstGeom>
          <a:noFill/>
          <a:ln>
            <a:noFill/>
          </a:ln>
        </p:spPr>
      </p:pic>
      <p:sp>
        <p:nvSpPr>
          <p:cNvPr id="339" name="Google Shape;339;p3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0" y="0"/>
            <a:ext cx="12192000" cy="6858000"/>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1" name="Google Shape;341;p34"/>
          <p:cNvSpPr txBox="1"/>
          <p:nvPr>
            <p:ph type="title"/>
          </p:nvPr>
        </p:nvSpPr>
        <p:spPr>
          <a:xfrm>
            <a:off x="648930" y="629266"/>
            <a:ext cx="6188100" cy="162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EBEBEB"/>
              </a:buClr>
              <a:buSzPts val="3600"/>
              <a:buFont typeface="Century Gothic"/>
              <a:buNone/>
            </a:pPr>
            <a:r>
              <a:rPr lang="en-US">
                <a:solidFill>
                  <a:srgbClr val="EBEBEB"/>
                </a:solidFill>
              </a:rPr>
              <a:t>Our Focus on Reusability</a:t>
            </a:r>
            <a:endParaRPr/>
          </a:p>
        </p:txBody>
      </p:sp>
      <p:sp>
        <p:nvSpPr>
          <p:cNvPr id="342" name="Google Shape;342;p34"/>
          <p:cNvSpPr/>
          <p:nvPr/>
        </p:nvSpPr>
        <p:spPr>
          <a:xfrm>
            <a:off x="7015974"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34"/>
          <p:cNvSpPr/>
          <p:nvPr/>
        </p:nvSpPr>
        <p:spPr>
          <a:xfrm rot="-5400000">
            <a:off x="6281796" y="947378"/>
            <a:ext cx="6858001" cy="4963245"/>
          </a:xfrm>
          <a:custGeom>
            <a:rect b="b" l="l" r="r" t="t"/>
            <a:pathLst>
              <a:path extrusionOk="0" h="4963245" w="6858001">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sp>
        <p:nvSpPr>
          <p:cNvPr id="344" name="Google Shape;344;p34"/>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txBox="1"/>
          <p:nvPr>
            <p:ph idx="1" type="body"/>
          </p:nvPr>
        </p:nvSpPr>
        <p:spPr>
          <a:xfrm>
            <a:off x="648930" y="2438400"/>
            <a:ext cx="6188100" cy="3785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040"/>
              <a:buFont typeface="Noto Sans Symbols"/>
              <a:buChar char="►"/>
            </a:pPr>
            <a:r>
              <a:rPr lang="en-US" sz="1300">
                <a:solidFill>
                  <a:srgbClr val="FFFFFF"/>
                </a:solidFill>
              </a:rPr>
              <a:t>Code Reusability is the use of existing code, or software knowledge, to build new software. It is an effective and efficient way to code, provided all reusability principles are followed through. </a:t>
            </a:r>
            <a:endParaRPr sz="1300">
              <a:solidFill>
                <a:srgbClr val="FFFFFF"/>
              </a:solidFill>
            </a:endParaRPr>
          </a:p>
          <a:p>
            <a:pPr indent="-359410" lvl="0" marL="457200" rtl="0" algn="l">
              <a:lnSpc>
                <a:spcPct val="90000"/>
              </a:lnSpc>
              <a:spcBef>
                <a:spcPts val="1000"/>
              </a:spcBef>
              <a:spcAft>
                <a:spcPts val="0"/>
              </a:spcAft>
              <a:buClr>
                <a:srgbClr val="FFFFFF"/>
              </a:buClr>
              <a:buSzPts val="1300"/>
              <a:buChar char="►"/>
            </a:pPr>
            <a:r>
              <a:rPr lang="en-US" sz="1300">
                <a:solidFill>
                  <a:srgbClr val="FFFFFF"/>
                </a:solidFill>
              </a:rPr>
              <a:t>Use of design patterns</a:t>
            </a:r>
            <a:endParaRPr sz="1300">
              <a:solidFill>
                <a:srgbClr val="FFFFFF"/>
              </a:solidFill>
            </a:endParaRPr>
          </a:p>
          <a:p>
            <a:pPr indent="-359410" lvl="0" marL="457200" rtl="0" algn="l">
              <a:lnSpc>
                <a:spcPct val="90000"/>
              </a:lnSpc>
              <a:spcBef>
                <a:spcPts val="1000"/>
              </a:spcBef>
              <a:spcAft>
                <a:spcPts val="0"/>
              </a:spcAft>
              <a:buClr>
                <a:srgbClr val="FFFFFF"/>
              </a:buClr>
              <a:buSzPts val="1300"/>
              <a:buChar char="►"/>
            </a:pPr>
            <a:r>
              <a:rPr lang="en-US" sz="1300">
                <a:solidFill>
                  <a:srgbClr val="FFFFFF"/>
                </a:solidFill>
              </a:rPr>
              <a:t>Component based development</a:t>
            </a:r>
            <a:endParaRPr sz="1300">
              <a:solidFill>
                <a:srgbClr val="FFFFFF"/>
              </a:solidFill>
            </a:endParaRPr>
          </a:p>
          <a:p>
            <a:pPr indent="-359410" lvl="0" marL="457200" rtl="0" algn="l">
              <a:lnSpc>
                <a:spcPct val="90000"/>
              </a:lnSpc>
              <a:spcBef>
                <a:spcPts val="1000"/>
              </a:spcBef>
              <a:spcAft>
                <a:spcPts val="0"/>
              </a:spcAft>
              <a:buClr>
                <a:srgbClr val="FFFFFF"/>
              </a:buClr>
              <a:buSzPts val="1300"/>
              <a:buChar char="►"/>
            </a:pPr>
            <a:r>
              <a:rPr lang="en-US" sz="1300">
                <a:solidFill>
                  <a:srgbClr val="FFFFFF"/>
                </a:solidFill>
              </a:rPr>
              <a:t>Service oriented approach</a:t>
            </a:r>
            <a:endParaRPr sz="1300">
              <a:solidFill>
                <a:srgbClr val="FFFFFF"/>
              </a:solidFill>
            </a:endParaRPr>
          </a:p>
          <a:p>
            <a:pPr indent="-359410" lvl="0" marL="457200" rtl="0" algn="l">
              <a:lnSpc>
                <a:spcPct val="90000"/>
              </a:lnSpc>
              <a:spcBef>
                <a:spcPts val="1000"/>
              </a:spcBef>
              <a:spcAft>
                <a:spcPts val="0"/>
              </a:spcAft>
              <a:buClr>
                <a:srgbClr val="FFFFFF"/>
              </a:buClr>
              <a:buSzPts val="1300"/>
              <a:buChar char="►"/>
            </a:pPr>
            <a:r>
              <a:rPr lang="en-US" sz="1300">
                <a:solidFill>
                  <a:srgbClr val="FFFFFF"/>
                </a:solidFill>
              </a:rPr>
              <a:t>Benefits</a:t>
            </a:r>
            <a:endParaRPr sz="1300">
              <a:solidFill>
                <a:srgbClr val="FFFFFF"/>
              </a:solidFill>
            </a:endParaRPr>
          </a:p>
          <a:p>
            <a:pPr indent="-311150" lvl="1" marL="914400" rtl="0" algn="l">
              <a:lnSpc>
                <a:spcPct val="90000"/>
              </a:lnSpc>
              <a:spcBef>
                <a:spcPts val="1000"/>
              </a:spcBef>
              <a:spcAft>
                <a:spcPts val="0"/>
              </a:spcAft>
              <a:buClr>
                <a:srgbClr val="FFFFFF"/>
              </a:buClr>
              <a:buSzPts val="1300"/>
              <a:buChar char="►"/>
            </a:pPr>
            <a:r>
              <a:rPr lang="en-US" sz="1300">
                <a:solidFill>
                  <a:srgbClr val="FFFFFF"/>
                </a:solidFill>
              </a:rPr>
              <a:t>Accelerates development</a:t>
            </a:r>
            <a:endParaRPr sz="1300">
              <a:solidFill>
                <a:srgbClr val="FFFFFF"/>
              </a:solidFill>
            </a:endParaRPr>
          </a:p>
          <a:p>
            <a:pPr indent="-311150" lvl="1" marL="914400" rtl="0" algn="l">
              <a:lnSpc>
                <a:spcPct val="90000"/>
              </a:lnSpc>
              <a:spcBef>
                <a:spcPts val="1000"/>
              </a:spcBef>
              <a:spcAft>
                <a:spcPts val="0"/>
              </a:spcAft>
              <a:buClr>
                <a:srgbClr val="FFFFFF"/>
              </a:buClr>
              <a:buSzPts val="1300"/>
              <a:buChar char="►"/>
            </a:pPr>
            <a:r>
              <a:rPr lang="en-US" sz="1300">
                <a:solidFill>
                  <a:srgbClr val="FFFFFF"/>
                </a:solidFill>
              </a:rPr>
              <a:t>Increases effectiveness</a:t>
            </a:r>
            <a:endParaRPr sz="1300">
              <a:solidFill>
                <a:srgbClr val="FFFFFF"/>
              </a:solidFill>
            </a:endParaRPr>
          </a:p>
          <a:p>
            <a:pPr indent="-311150" lvl="1" marL="914400" rtl="0" algn="l">
              <a:lnSpc>
                <a:spcPct val="90000"/>
              </a:lnSpc>
              <a:spcBef>
                <a:spcPts val="1000"/>
              </a:spcBef>
              <a:spcAft>
                <a:spcPts val="0"/>
              </a:spcAft>
              <a:buClr>
                <a:srgbClr val="FFFFFF"/>
              </a:buClr>
              <a:buSzPts val="1300"/>
              <a:buChar char="►"/>
            </a:pPr>
            <a:r>
              <a:rPr lang="en-US" sz="1300">
                <a:solidFill>
                  <a:srgbClr val="FFFFFF"/>
                </a:solidFill>
              </a:rPr>
              <a:t>Positive impact on quality </a:t>
            </a:r>
            <a:endParaRPr sz="1300">
              <a:solidFill>
                <a:srgbClr val="FFFFFF"/>
              </a:solidFill>
            </a:endParaRPr>
          </a:p>
          <a:p>
            <a:pPr indent="-311150" lvl="1" marL="914400" rtl="0" algn="l">
              <a:lnSpc>
                <a:spcPct val="90000"/>
              </a:lnSpc>
              <a:spcBef>
                <a:spcPts val="1000"/>
              </a:spcBef>
              <a:spcAft>
                <a:spcPts val="0"/>
              </a:spcAft>
              <a:buClr>
                <a:srgbClr val="FFFFFF"/>
              </a:buClr>
              <a:buSzPts val="1300"/>
              <a:buChar char="►"/>
            </a:pPr>
            <a:r>
              <a:rPr lang="en-US" sz="1300">
                <a:solidFill>
                  <a:srgbClr val="FFFFFF"/>
                </a:solidFill>
              </a:rPr>
              <a:t>Increases </a:t>
            </a:r>
            <a:r>
              <a:rPr lang="en-US" sz="1300">
                <a:solidFill>
                  <a:srgbClr val="FFFFFF"/>
                </a:solidFill>
              </a:rPr>
              <a:t>reliability</a:t>
            </a:r>
            <a:endParaRPr sz="1300">
              <a:solidFill>
                <a:srgbClr val="FFFFFF"/>
              </a:solidFill>
            </a:endParaRPr>
          </a:p>
          <a:p>
            <a:pPr indent="0" lvl="0" marL="457200" rtl="0" algn="l">
              <a:lnSpc>
                <a:spcPct val="90000"/>
              </a:lnSpc>
              <a:spcBef>
                <a:spcPts val="1000"/>
              </a:spcBef>
              <a:spcAft>
                <a:spcPts val="0"/>
              </a:spcAft>
              <a:buSzPts val="1040"/>
              <a:buFont typeface="Noto Sans Symbols"/>
              <a:buNone/>
            </a:pPr>
            <a:r>
              <a:t/>
            </a:r>
            <a:endParaRPr sz="1300">
              <a:solidFill>
                <a:srgbClr val="FFFFFF"/>
              </a:solidFill>
            </a:endParaRPr>
          </a:p>
        </p:txBody>
      </p:sp>
      <p:pic>
        <p:nvPicPr>
          <p:cNvPr id="346" name="Google Shape;346;p34"/>
          <p:cNvPicPr preferRelativeResize="0"/>
          <p:nvPr/>
        </p:nvPicPr>
        <p:blipFill>
          <a:blip r:embed="rId8">
            <a:alphaModFix/>
          </a:blip>
          <a:stretch>
            <a:fillRect/>
          </a:stretch>
        </p:blipFill>
        <p:spPr>
          <a:xfrm>
            <a:off x="8164100" y="2252650"/>
            <a:ext cx="2857500" cy="235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pic>
        <p:nvPicPr>
          <p:cNvPr id="351" name="Google Shape;351;p35"/>
          <p:cNvPicPr preferRelativeResize="0"/>
          <p:nvPr/>
        </p:nvPicPr>
        <p:blipFill rotWithShape="1">
          <a:blip r:embed="rId3">
            <a:alphaModFix/>
          </a:blip>
          <a:srcRect b="0" l="3614" r="0" t="0"/>
          <a:stretch/>
        </p:blipFill>
        <p:spPr>
          <a:xfrm>
            <a:off x="0" y="2669685"/>
            <a:ext cx="4037013" cy="4188314"/>
          </a:xfrm>
          <a:prstGeom prst="rect">
            <a:avLst/>
          </a:prstGeom>
          <a:noFill/>
          <a:ln>
            <a:noFill/>
          </a:ln>
        </p:spPr>
      </p:pic>
      <p:pic>
        <p:nvPicPr>
          <p:cNvPr id="352" name="Google Shape;352;p35"/>
          <p:cNvPicPr preferRelativeResize="0"/>
          <p:nvPr/>
        </p:nvPicPr>
        <p:blipFill rotWithShape="1">
          <a:blip r:embed="rId4">
            <a:alphaModFix/>
          </a:blip>
          <a:srcRect b="0" l="35641" r="0" t="0"/>
          <a:stretch/>
        </p:blipFill>
        <p:spPr>
          <a:xfrm>
            <a:off x="0" y="2892347"/>
            <a:ext cx="1522412" cy="2365453"/>
          </a:xfrm>
          <a:prstGeom prst="rect">
            <a:avLst/>
          </a:prstGeom>
          <a:noFill/>
          <a:ln>
            <a:noFill/>
          </a:ln>
        </p:spPr>
      </p:pic>
      <p:sp>
        <p:nvSpPr>
          <p:cNvPr id="353" name="Google Shape;353;p35"/>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35"/>
          <p:cNvPicPr preferRelativeResize="0"/>
          <p:nvPr/>
        </p:nvPicPr>
        <p:blipFill rotWithShape="1">
          <a:blip r:embed="rId5">
            <a:alphaModFix/>
          </a:blip>
          <a:srcRect b="0" l="0" r="0" t="28815"/>
          <a:stretch/>
        </p:blipFill>
        <p:spPr>
          <a:xfrm>
            <a:off x="7999412" y="0"/>
            <a:ext cx="1603387" cy="1141407"/>
          </a:xfrm>
          <a:prstGeom prst="rect">
            <a:avLst/>
          </a:prstGeom>
          <a:noFill/>
          <a:ln>
            <a:noFill/>
          </a:ln>
        </p:spPr>
      </p:pic>
      <p:pic>
        <p:nvPicPr>
          <p:cNvPr id="355" name="Google Shape;355;p35"/>
          <p:cNvPicPr preferRelativeResize="0"/>
          <p:nvPr/>
        </p:nvPicPr>
        <p:blipFill rotWithShape="1">
          <a:blip r:embed="rId6">
            <a:alphaModFix/>
          </a:blip>
          <a:srcRect b="23318" l="0" r="0" t="0"/>
          <a:stretch/>
        </p:blipFill>
        <p:spPr>
          <a:xfrm>
            <a:off x="8605878" y="6096000"/>
            <a:ext cx="993734" cy="762000"/>
          </a:xfrm>
          <a:prstGeom prst="rect">
            <a:avLst/>
          </a:prstGeom>
          <a:noFill/>
          <a:ln>
            <a:noFill/>
          </a:ln>
        </p:spPr>
      </p:pic>
      <p:sp>
        <p:nvSpPr>
          <p:cNvPr id="356" name="Google Shape;356;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0" y="0"/>
            <a:ext cx="12192000" cy="6858000"/>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8" name="Google Shape;358;p35"/>
          <p:cNvSpPr txBox="1"/>
          <p:nvPr>
            <p:ph type="title"/>
          </p:nvPr>
        </p:nvSpPr>
        <p:spPr>
          <a:xfrm>
            <a:off x="648930" y="629266"/>
            <a:ext cx="6188100" cy="162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EBEBEB"/>
              </a:buClr>
              <a:buSzPts val="3600"/>
              <a:buFont typeface="Century Gothic"/>
              <a:buNone/>
            </a:pPr>
            <a:r>
              <a:rPr lang="en-US">
                <a:solidFill>
                  <a:srgbClr val="EBEBEB"/>
                </a:solidFill>
              </a:rPr>
              <a:t>Engineering Pulse</a:t>
            </a:r>
            <a:endParaRPr/>
          </a:p>
        </p:txBody>
      </p:sp>
      <p:sp>
        <p:nvSpPr>
          <p:cNvPr id="359" name="Google Shape;359;p35"/>
          <p:cNvSpPr/>
          <p:nvPr/>
        </p:nvSpPr>
        <p:spPr>
          <a:xfrm>
            <a:off x="7015974"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rot="-5400000">
            <a:off x="6281796" y="947378"/>
            <a:ext cx="6858001" cy="4963245"/>
          </a:xfrm>
          <a:custGeom>
            <a:rect b="b" l="l" r="r" t="t"/>
            <a:pathLst>
              <a:path extrusionOk="0" h="4963245" w="6858001">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sp>
        <p:nvSpPr>
          <p:cNvPr id="361" name="Google Shape;361;p35"/>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txBox="1"/>
          <p:nvPr>
            <p:ph idx="1" type="body"/>
          </p:nvPr>
        </p:nvSpPr>
        <p:spPr>
          <a:xfrm>
            <a:off x="648930" y="2438400"/>
            <a:ext cx="6188100" cy="3785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040"/>
              <a:buFont typeface="Noto Sans Symbols"/>
              <a:buChar char="►"/>
            </a:pPr>
            <a:r>
              <a:rPr lang="en-US" sz="1300">
                <a:solidFill>
                  <a:srgbClr val="FFFFFF"/>
                </a:solidFill>
              </a:rPr>
              <a:t>Available on cogs </a:t>
            </a:r>
            <a:r>
              <a:rPr lang="en-US" sz="1300" u="sng">
                <a:solidFill>
                  <a:schemeClr val="hlink"/>
                </a:solidFill>
                <a:hlinkClick r:id="rId8"/>
              </a:rPr>
              <a:t>https://cogs.10pearls.com/#/home</a:t>
            </a:r>
            <a:endParaRPr sz="1300">
              <a:solidFill>
                <a:srgbClr val="FFFFFF"/>
              </a:solidFill>
            </a:endParaRPr>
          </a:p>
          <a:p>
            <a:pPr indent="-359410" lvl="0" marL="457200" rtl="0" algn="l">
              <a:lnSpc>
                <a:spcPct val="90000"/>
              </a:lnSpc>
              <a:spcBef>
                <a:spcPts val="1000"/>
              </a:spcBef>
              <a:spcAft>
                <a:spcPts val="0"/>
              </a:spcAft>
              <a:buClr>
                <a:srgbClr val="FFFFFF"/>
              </a:buClr>
              <a:buSzPts val="1300"/>
              <a:buChar char="►"/>
            </a:pPr>
            <a:r>
              <a:rPr lang="en-US" sz="1300">
                <a:solidFill>
                  <a:srgbClr val="FFFFFF"/>
                </a:solidFill>
              </a:rPr>
              <a:t>Keep Engineering Management informed about project’s health</a:t>
            </a:r>
            <a:endParaRPr sz="1300">
              <a:solidFill>
                <a:srgbClr val="FFFFFF"/>
              </a:solidFill>
            </a:endParaRPr>
          </a:p>
          <a:p>
            <a:pPr indent="-359410" lvl="0" marL="457200" rtl="0" algn="l">
              <a:lnSpc>
                <a:spcPct val="90000"/>
              </a:lnSpc>
              <a:spcBef>
                <a:spcPts val="1000"/>
              </a:spcBef>
              <a:spcAft>
                <a:spcPts val="0"/>
              </a:spcAft>
              <a:buClr>
                <a:srgbClr val="FFFFFF"/>
              </a:buClr>
              <a:buSzPts val="1300"/>
              <a:buChar char="►"/>
            </a:pPr>
            <a:r>
              <a:rPr lang="en-US" sz="1300">
                <a:solidFill>
                  <a:srgbClr val="FFFFFF"/>
                </a:solidFill>
              </a:rPr>
              <a:t>Share success / Raise Flags</a:t>
            </a:r>
            <a:endParaRPr sz="1300">
              <a:solidFill>
                <a:srgbClr val="FFFFFF"/>
              </a:solidFill>
            </a:endParaRPr>
          </a:p>
          <a:p>
            <a:pPr indent="-359410" lvl="0" marL="457200" rtl="0" algn="l">
              <a:lnSpc>
                <a:spcPct val="90000"/>
              </a:lnSpc>
              <a:spcBef>
                <a:spcPts val="1000"/>
              </a:spcBef>
              <a:spcAft>
                <a:spcPts val="0"/>
              </a:spcAft>
              <a:buClr>
                <a:srgbClr val="FFFFFF"/>
              </a:buClr>
              <a:buSzPts val="1300"/>
              <a:buChar char="►"/>
            </a:pPr>
            <a:r>
              <a:rPr lang="en-US" sz="1300">
                <a:solidFill>
                  <a:srgbClr val="FFFFFF"/>
                </a:solidFill>
              </a:rPr>
              <a:t>Take Proactive measures for making project a success!</a:t>
            </a:r>
            <a:endParaRPr sz="1300">
              <a:solidFill>
                <a:srgbClr val="FFFFFF"/>
              </a:solidFill>
            </a:endParaRPr>
          </a:p>
          <a:p>
            <a:pPr indent="0" lvl="0" marL="457200" rtl="0" algn="l">
              <a:lnSpc>
                <a:spcPct val="90000"/>
              </a:lnSpc>
              <a:spcBef>
                <a:spcPts val="1000"/>
              </a:spcBef>
              <a:spcAft>
                <a:spcPts val="0"/>
              </a:spcAft>
              <a:buSzPts val="1040"/>
              <a:buFont typeface="Noto Sans Symbols"/>
              <a:buNone/>
            </a:pPr>
            <a:r>
              <a:t/>
            </a:r>
            <a:endParaRPr sz="1300">
              <a:solidFill>
                <a:srgbClr val="FFFFFF"/>
              </a:solidFill>
            </a:endParaRPr>
          </a:p>
        </p:txBody>
      </p:sp>
      <p:pic>
        <p:nvPicPr>
          <p:cNvPr id="363" name="Google Shape;363;p35"/>
          <p:cNvPicPr preferRelativeResize="0"/>
          <p:nvPr/>
        </p:nvPicPr>
        <p:blipFill>
          <a:blip r:embed="rId9">
            <a:alphaModFix/>
          </a:blip>
          <a:stretch>
            <a:fillRect/>
          </a:stretch>
        </p:blipFill>
        <p:spPr>
          <a:xfrm>
            <a:off x="7677923" y="410592"/>
            <a:ext cx="2059800" cy="2059775"/>
          </a:xfrm>
          <a:prstGeom prst="rect">
            <a:avLst/>
          </a:prstGeom>
          <a:noFill/>
          <a:ln>
            <a:noFill/>
          </a:ln>
        </p:spPr>
      </p:pic>
      <p:pic>
        <p:nvPicPr>
          <p:cNvPr id="364" name="Google Shape;364;p35"/>
          <p:cNvPicPr preferRelativeResize="0"/>
          <p:nvPr/>
        </p:nvPicPr>
        <p:blipFill>
          <a:blip r:embed="rId10">
            <a:alphaModFix/>
          </a:blip>
          <a:stretch>
            <a:fillRect/>
          </a:stretch>
        </p:blipFill>
        <p:spPr>
          <a:xfrm>
            <a:off x="7575450" y="3012050"/>
            <a:ext cx="4512824" cy="212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8" name="Shape 368"/>
        <p:cNvGrpSpPr/>
        <p:nvPr/>
      </p:nvGrpSpPr>
      <p:grpSpPr>
        <a:xfrm>
          <a:off x="0" y="0"/>
          <a:ext cx="0" cy="0"/>
          <a:chOff x="0" y="0"/>
          <a:chExt cx="0" cy="0"/>
        </a:xfrm>
      </p:grpSpPr>
      <p:pic>
        <p:nvPicPr>
          <p:cNvPr id="369" name="Google Shape;369;p36"/>
          <p:cNvPicPr preferRelativeResize="0"/>
          <p:nvPr/>
        </p:nvPicPr>
        <p:blipFill rotWithShape="1">
          <a:blip r:embed="rId4">
            <a:alphaModFix/>
          </a:blip>
          <a:srcRect b="0" l="3613" r="0" t="0"/>
          <a:stretch/>
        </p:blipFill>
        <p:spPr>
          <a:xfrm>
            <a:off x="0" y="2669685"/>
            <a:ext cx="4037012" cy="4188315"/>
          </a:xfrm>
          <a:prstGeom prst="rect">
            <a:avLst/>
          </a:prstGeom>
          <a:noFill/>
          <a:ln>
            <a:noFill/>
          </a:ln>
        </p:spPr>
      </p:pic>
      <p:pic>
        <p:nvPicPr>
          <p:cNvPr id="370" name="Google Shape;370;p36"/>
          <p:cNvPicPr preferRelativeResize="0"/>
          <p:nvPr/>
        </p:nvPicPr>
        <p:blipFill rotWithShape="1">
          <a:blip r:embed="rId5">
            <a:alphaModFix/>
          </a:blip>
          <a:srcRect b="0" l="35640" r="0" t="0"/>
          <a:stretch/>
        </p:blipFill>
        <p:spPr>
          <a:xfrm>
            <a:off x="0" y="2892347"/>
            <a:ext cx="1522412" cy="2365453"/>
          </a:xfrm>
          <a:prstGeom prst="rect">
            <a:avLst/>
          </a:prstGeom>
          <a:noFill/>
          <a:ln>
            <a:noFill/>
          </a:ln>
        </p:spPr>
      </p:pic>
      <p:sp>
        <p:nvSpPr>
          <p:cNvPr id="371" name="Google Shape;371;p36"/>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36"/>
          <p:cNvPicPr preferRelativeResize="0"/>
          <p:nvPr/>
        </p:nvPicPr>
        <p:blipFill rotWithShape="1">
          <a:blip r:embed="rId6">
            <a:alphaModFix/>
          </a:blip>
          <a:srcRect b="0" l="0" r="0" t="28812"/>
          <a:stretch/>
        </p:blipFill>
        <p:spPr>
          <a:xfrm>
            <a:off x="7999412" y="0"/>
            <a:ext cx="1603387" cy="1141407"/>
          </a:xfrm>
          <a:prstGeom prst="rect">
            <a:avLst/>
          </a:prstGeom>
          <a:noFill/>
          <a:ln>
            <a:noFill/>
          </a:ln>
        </p:spPr>
      </p:pic>
      <p:pic>
        <p:nvPicPr>
          <p:cNvPr id="373" name="Google Shape;373;p36"/>
          <p:cNvPicPr preferRelativeResize="0"/>
          <p:nvPr/>
        </p:nvPicPr>
        <p:blipFill rotWithShape="1">
          <a:blip r:embed="rId7">
            <a:alphaModFix/>
          </a:blip>
          <a:srcRect b="23320" l="0" r="0" t="0"/>
          <a:stretch/>
        </p:blipFill>
        <p:spPr>
          <a:xfrm>
            <a:off x="8605878" y="6096000"/>
            <a:ext cx="993734" cy="762000"/>
          </a:xfrm>
          <a:prstGeom prst="rect">
            <a:avLst/>
          </a:prstGeom>
          <a:noFill/>
          <a:ln>
            <a:noFill/>
          </a:ln>
        </p:spPr>
      </p:pic>
      <p:sp>
        <p:nvSpPr>
          <p:cNvPr id="374" name="Google Shape;374;p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6" name="Google Shape;376;p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36"/>
          <p:cNvCxnSpPr/>
          <p:nvPr/>
        </p:nvCxnSpPr>
        <p:spPr>
          <a:xfrm>
            <a:off x="4356687" y="1930986"/>
            <a:ext cx="0" cy="3200400"/>
          </a:xfrm>
          <a:prstGeom prst="straightConnector1">
            <a:avLst/>
          </a:prstGeom>
          <a:noFill/>
          <a:ln cap="sq" cmpd="sng" w="15875">
            <a:solidFill>
              <a:schemeClr val="lt2">
                <a:alpha val="69803"/>
              </a:schemeClr>
            </a:solidFill>
            <a:prstDash val="solid"/>
            <a:miter lim="800000"/>
            <a:headEnd len="sm" w="sm" type="none"/>
            <a:tailEnd len="sm" w="sm" type="none"/>
          </a:ln>
        </p:spPr>
      </p:cxnSp>
      <p:sp>
        <p:nvSpPr>
          <p:cNvPr id="378" name="Google Shape;378;p36"/>
          <p:cNvSpPr txBox="1"/>
          <p:nvPr>
            <p:ph type="title"/>
          </p:nvPr>
        </p:nvSpPr>
        <p:spPr>
          <a:xfrm>
            <a:off x="4654295" y="1266958"/>
            <a:ext cx="6808362" cy="452845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0" i="0" lang="en-US" sz="7200">
                <a:solidFill>
                  <a:schemeClr val="lt2"/>
                </a:solidFill>
                <a:latin typeface="Century Gothic"/>
                <a:ea typeface="Century Gothic"/>
                <a:cs typeface="Century Gothic"/>
                <a:sym typeface="Century Gothic"/>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15600" y="593367"/>
            <a:ext cx="11360700" cy="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What we are NOT covering?</a:t>
            </a:r>
            <a:endParaRPr/>
          </a:p>
        </p:txBody>
      </p:sp>
      <p:pic>
        <p:nvPicPr>
          <p:cNvPr id="176" name="Google Shape;176;p23"/>
          <p:cNvPicPr preferRelativeResize="0"/>
          <p:nvPr/>
        </p:nvPicPr>
        <p:blipFill>
          <a:blip r:embed="rId3">
            <a:alphaModFix/>
          </a:blip>
          <a:stretch>
            <a:fillRect/>
          </a:stretch>
        </p:blipFill>
        <p:spPr>
          <a:xfrm>
            <a:off x="2501025" y="1584592"/>
            <a:ext cx="6076950" cy="4562475"/>
          </a:xfrm>
          <a:prstGeom prst="rect">
            <a:avLst/>
          </a:prstGeom>
          <a:noFill/>
          <a:ln>
            <a:noFill/>
          </a:ln>
        </p:spPr>
      </p:pic>
      <p:sp>
        <p:nvSpPr>
          <p:cNvPr id="177" name="Google Shape;177;p23"/>
          <p:cNvSpPr/>
          <p:nvPr/>
        </p:nvSpPr>
        <p:spPr>
          <a:xfrm rot="-2700000">
            <a:off x="2621869" y="4057224"/>
            <a:ext cx="6753860" cy="302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9067770">
            <a:off x="2912468" y="3882816"/>
            <a:ext cx="5939958" cy="302518"/>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15600" y="593367"/>
            <a:ext cx="11360700" cy="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Agenda</a:t>
            </a:r>
            <a:endParaRPr/>
          </a:p>
        </p:txBody>
      </p:sp>
      <p:sp>
        <p:nvSpPr>
          <p:cNvPr id="184" name="Google Shape;184;p24"/>
          <p:cNvSpPr txBox="1"/>
          <p:nvPr>
            <p:ph idx="1" type="body"/>
          </p:nvPr>
        </p:nvSpPr>
        <p:spPr>
          <a:xfrm>
            <a:off x="415600" y="1688425"/>
            <a:ext cx="8949900" cy="4403700"/>
          </a:xfrm>
          <a:prstGeom prst="rect">
            <a:avLst/>
          </a:prstGeom>
          <a:noFill/>
          <a:ln>
            <a:noFill/>
          </a:ln>
        </p:spPr>
        <p:txBody>
          <a:bodyPr anchorCtr="0" anchor="t" bIns="45700" lIns="91425" spcFirstLastPara="1" rIns="91425" wrap="square" tIns="45700">
            <a:noAutofit/>
          </a:bodyPr>
          <a:lstStyle/>
          <a:p>
            <a:pPr indent="-323850" lvl="0" marL="457200" rtl="0" algn="l">
              <a:spcBef>
                <a:spcPts val="1100"/>
              </a:spcBef>
              <a:spcAft>
                <a:spcPts val="0"/>
              </a:spcAft>
              <a:buSzPts val="1500"/>
              <a:buChar char="●"/>
            </a:pPr>
            <a:r>
              <a:rPr lang="en-US"/>
              <a:t>Why Best Practices are being shared</a:t>
            </a:r>
            <a:endParaRPr/>
          </a:p>
          <a:p>
            <a:pPr indent="-323850" lvl="0" marL="457200" rtl="0" algn="l">
              <a:spcBef>
                <a:spcPts val="0"/>
              </a:spcBef>
              <a:spcAft>
                <a:spcPts val="0"/>
              </a:spcAft>
              <a:buSzPts val="1500"/>
              <a:buChar char="●"/>
            </a:pPr>
            <a:r>
              <a:rPr lang="en-US"/>
              <a:t>Factors on which Developers’ work quality depends</a:t>
            </a:r>
            <a:endParaRPr/>
          </a:p>
          <a:p>
            <a:pPr indent="-323850" lvl="0" marL="457200" rtl="0" algn="l">
              <a:spcBef>
                <a:spcPts val="0"/>
              </a:spcBef>
              <a:spcAft>
                <a:spcPts val="0"/>
              </a:spcAft>
              <a:buSzPts val="1500"/>
              <a:buChar char="●"/>
            </a:pPr>
            <a:r>
              <a:rPr lang="en-US"/>
              <a:t>What is required from each stakeholder so that developers can produce better quality</a:t>
            </a:r>
            <a:endParaRPr/>
          </a:p>
          <a:p>
            <a:pPr indent="-323850" lvl="0" marL="457200" rtl="0" algn="l">
              <a:spcBef>
                <a:spcPts val="0"/>
              </a:spcBef>
              <a:spcAft>
                <a:spcPts val="0"/>
              </a:spcAft>
              <a:buSzPts val="1500"/>
              <a:buChar char="●"/>
            </a:pPr>
            <a:r>
              <a:rPr lang="en-US"/>
              <a:t>General / Software Development Best Practices</a:t>
            </a:r>
            <a:endParaRPr/>
          </a:p>
          <a:p>
            <a:pPr indent="-323850" lvl="0" marL="457200" rtl="0" algn="l">
              <a:spcBef>
                <a:spcPts val="0"/>
              </a:spcBef>
              <a:spcAft>
                <a:spcPts val="0"/>
              </a:spcAft>
              <a:buSzPts val="1500"/>
              <a:buChar char="●"/>
            </a:pPr>
            <a:r>
              <a:rPr lang="en-US"/>
              <a:t>Our Focus on Reusability</a:t>
            </a:r>
            <a:endParaRPr/>
          </a:p>
          <a:p>
            <a:pPr indent="-323850" lvl="0" marL="457200" rtl="0" algn="l">
              <a:spcBef>
                <a:spcPts val="0"/>
              </a:spcBef>
              <a:spcAft>
                <a:spcPts val="0"/>
              </a:spcAft>
              <a:buSzPts val="1500"/>
              <a:buChar char="●"/>
            </a:pPr>
            <a:r>
              <a:rPr lang="en-US"/>
              <a:t>Engineering Pulse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pic>
        <p:nvPicPr>
          <p:cNvPr id="189" name="Google Shape;189;p25"/>
          <p:cNvPicPr preferRelativeResize="0"/>
          <p:nvPr/>
        </p:nvPicPr>
        <p:blipFill rotWithShape="1">
          <a:blip r:embed="rId3">
            <a:alphaModFix/>
          </a:blip>
          <a:srcRect b="0" l="3613" r="0" t="0"/>
          <a:stretch/>
        </p:blipFill>
        <p:spPr>
          <a:xfrm>
            <a:off x="0" y="2669685"/>
            <a:ext cx="4037012" cy="4188315"/>
          </a:xfrm>
          <a:prstGeom prst="rect">
            <a:avLst/>
          </a:prstGeom>
          <a:noFill/>
          <a:ln>
            <a:noFill/>
          </a:ln>
        </p:spPr>
      </p:pic>
      <p:pic>
        <p:nvPicPr>
          <p:cNvPr id="190" name="Google Shape;190;p25"/>
          <p:cNvPicPr preferRelativeResize="0"/>
          <p:nvPr/>
        </p:nvPicPr>
        <p:blipFill rotWithShape="1">
          <a:blip r:embed="rId4">
            <a:alphaModFix/>
          </a:blip>
          <a:srcRect b="0" l="35640" r="0" t="0"/>
          <a:stretch/>
        </p:blipFill>
        <p:spPr>
          <a:xfrm>
            <a:off x="0" y="2892347"/>
            <a:ext cx="1522412" cy="2365453"/>
          </a:xfrm>
          <a:prstGeom prst="rect">
            <a:avLst/>
          </a:prstGeom>
          <a:noFill/>
          <a:ln>
            <a:noFill/>
          </a:ln>
        </p:spPr>
      </p:pic>
      <p:sp>
        <p:nvSpPr>
          <p:cNvPr id="191" name="Google Shape;191;p25"/>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5"/>
          <p:cNvPicPr preferRelativeResize="0"/>
          <p:nvPr/>
        </p:nvPicPr>
        <p:blipFill rotWithShape="1">
          <a:blip r:embed="rId5">
            <a:alphaModFix/>
          </a:blip>
          <a:srcRect b="0" l="0" r="0" t="28812"/>
          <a:stretch/>
        </p:blipFill>
        <p:spPr>
          <a:xfrm>
            <a:off x="7999412" y="0"/>
            <a:ext cx="1603387" cy="1141407"/>
          </a:xfrm>
          <a:prstGeom prst="rect">
            <a:avLst/>
          </a:prstGeom>
          <a:noFill/>
          <a:ln>
            <a:noFill/>
          </a:ln>
        </p:spPr>
      </p:pic>
      <p:pic>
        <p:nvPicPr>
          <p:cNvPr id="193" name="Google Shape;193;p25"/>
          <p:cNvPicPr preferRelativeResize="0"/>
          <p:nvPr/>
        </p:nvPicPr>
        <p:blipFill rotWithShape="1">
          <a:blip r:embed="rId6">
            <a:alphaModFix/>
          </a:blip>
          <a:srcRect b="23320" l="0" r="0" t="0"/>
          <a:stretch/>
        </p:blipFill>
        <p:spPr>
          <a:xfrm>
            <a:off x="8605878" y="6096000"/>
            <a:ext cx="993734" cy="762000"/>
          </a:xfrm>
          <a:prstGeom prst="rect">
            <a:avLst/>
          </a:prstGeom>
          <a:noFill/>
          <a:ln>
            <a:noFill/>
          </a:ln>
        </p:spPr>
      </p:pic>
      <p:sp>
        <p:nvSpPr>
          <p:cNvPr id="194" name="Google Shape;194;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0" y="0"/>
            <a:ext cx="12192000" cy="6858000"/>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25"/>
          <p:cNvSpPr txBox="1"/>
          <p:nvPr>
            <p:ph type="title"/>
          </p:nvPr>
        </p:nvSpPr>
        <p:spPr>
          <a:xfrm>
            <a:off x="648930" y="629266"/>
            <a:ext cx="5616217" cy="16223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EBEBEB"/>
              </a:buClr>
              <a:buSzPts val="3600"/>
              <a:buFont typeface="Century Gothic"/>
              <a:buNone/>
            </a:pPr>
            <a:r>
              <a:rPr b="0" i="0" lang="en-US">
                <a:solidFill>
                  <a:srgbClr val="EBEBEB"/>
                </a:solidFill>
                <a:latin typeface="Century Gothic"/>
                <a:ea typeface="Century Gothic"/>
                <a:cs typeface="Century Gothic"/>
                <a:sym typeface="Century Gothic"/>
              </a:rPr>
              <a:t>10Pearls Objective to achieve quality</a:t>
            </a:r>
            <a:endParaRPr/>
          </a:p>
        </p:txBody>
      </p:sp>
      <p:sp>
        <p:nvSpPr>
          <p:cNvPr id="197" name="Google Shape;197;p25"/>
          <p:cNvSpPr/>
          <p:nvPr/>
        </p:nvSpPr>
        <p:spPr>
          <a:xfrm>
            <a:off x="6449843"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8" name="Google Shape;198;p25"/>
          <p:cNvSpPr/>
          <p:nvPr/>
        </p:nvSpPr>
        <p:spPr>
          <a:xfrm rot="-5400000">
            <a:off x="5998731" y="664312"/>
            <a:ext cx="6858001" cy="5529377"/>
          </a:xfrm>
          <a:custGeom>
            <a:rect b="b" l="l" r="r" t="t"/>
            <a:pathLst>
              <a:path extrusionOk="0" h="5529377" w="6858001">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199" name="Google Shape;199;p25"/>
          <p:cNvPicPr preferRelativeResize="0"/>
          <p:nvPr/>
        </p:nvPicPr>
        <p:blipFill rotWithShape="1">
          <a:blip r:embed="rId8">
            <a:alphaModFix/>
          </a:blip>
          <a:srcRect b="0" l="0" r="0" t="0"/>
          <a:stretch/>
        </p:blipFill>
        <p:spPr>
          <a:xfrm>
            <a:off x="7563742" y="1438929"/>
            <a:ext cx="3980139" cy="3980139"/>
          </a:xfrm>
          <a:prstGeom prst="rect">
            <a:avLst/>
          </a:prstGeom>
          <a:noFill/>
          <a:ln>
            <a:noFill/>
          </a:ln>
        </p:spPr>
      </p:pic>
      <p:sp>
        <p:nvSpPr>
          <p:cNvPr id="200" name="Google Shape;200;p25"/>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txBox="1"/>
          <p:nvPr>
            <p:ph idx="1" type="body"/>
          </p:nvPr>
        </p:nvSpPr>
        <p:spPr>
          <a:xfrm>
            <a:off x="648931" y="2438400"/>
            <a:ext cx="5616216" cy="3785419"/>
          </a:xfrm>
          <a:prstGeom prst="rect">
            <a:avLst/>
          </a:prstGeom>
          <a:noFill/>
          <a:ln>
            <a:noFill/>
          </a:ln>
        </p:spPr>
        <p:txBody>
          <a:bodyPr anchorCtr="0" anchor="t" bIns="45700" lIns="91425" spcFirstLastPara="1" rIns="91425" wrap="square" tIns="45700">
            <a:noAutofit/>
          </a:bodyPr>
          <a:lstStyle/>
          <a:p>
            <a:pPr indent="-323850" lvl="0" marL="457200" rtl="0" algn="l">
              <a:spcBef>
                <a:spcPts val="1000"/>
              </a:spcBef>
              <a:spcAft>
                <a:spcPts val="0"/>
              </a:spcAft>
              <a:buSzPts val="1600"/>
              <a:buFont typeface="Noto Sans Symbols"/>
              <a:buChar char="►"/>
            </a:pPr>
            <a:r>
              <a:rPr lang="en-US">
                <a:solidFill>
                  <a:srgbClr val="FFFFFF"/>
                </a:solidFill>
              </a:rPr>
              <a:t>Compliance and confirmation to a given set of functional requirements</a:t>
            </a:r>
            <a:endParaRPr/>
          </a:p>
          <a:p>
            <a:pPr indent="-323850" lvl="0" marL="457200" rtl="0" algn="l">
              <a:spcBef>
                <a:spcPts val="1000"/>
              </a:spcBef>
              <a:spcAft>
                <a:spcPts val="0"/>
              </a:spcAft>
              <a:buSzPts val="1600"/>
              <a:buFont typeface="Noto Sans Symbols"/>
              <a:buChar char="►"/>
            </a:pPr>
            <a:r>
              <a:rPr lang="en-US">
                <a:solidFill>
                  <a:srgbClr val="FFFFFF"/>
                </a:solidFill>
              </a:rPr>
              <a:t>Meeting the non-functional requirements</a:t>
            </a:r>
            <a:endParaRPr/>
          </a:p>
          <a:p>
            <a:pPr indent="-323850" lvl="0" marL="457200" rtl="0" algn="l">
              <a:spcBef>
                <a:spcPts val="1000"/>
              </a:spcBef>
              <a:spcAft>
                <a:spcPts val="0"/>
              </a:spcAft>
              <a:buSzPts val="1600"/>
              <a:buFont typeface="Noto Sans Symbols"/>
              <a:buChar char="►"/>
            </a:pPr>
            <a:r>
              <a:rPr lang="en-US">
                <a:solidFill>
                  <a:srgbClr val="FFFFFF"/>
                </a:solidFill>
              </a:rPr>
              <a:t>Does the software work when needed?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pic>
        <p:nvPicPr>
          <p:cNvPr id="206" name="Google Shape;206;p26"/>
          <p:cNvPicPr preferRelativeResize="0"/>
          <p:nvPr/>
        </p:nvPicPr>
        <p:blipFill rotWithShape="1">
          <a:blip r:embed="rId3">
            <a:alphaModFix/>
          </a:blip>
          <a:srcRect b="0" l="3613" r="0" t="0"/>
          <a:stretch/>
        </p:blipFill>
        <p:spPr>
          <a:xfrm>
            <a:off x="0" y="2669685"/>
            <a:ext cx="4037012" cy="4188315"/>
          </a:xfrm>
          <a:prstGeom prst="rect">
            <a:avLst/>
          </a:prstGeom>
          <a:noFill/>
          <a:ln>
            <a:noFill/>
          </a:ln>
        </p:spPr>
      </p:pic>
      <p:pic>
        <p:nvPicPr>
          <p:cNvPr id="207" name="Google Shape;207;p26"/>
          <p:cNvPicPr preferRelativeResize="0"/>
          <p:nvPr/>
        </p:nvPicPr>
        <p:blipFill rotWithShape="1">
          <a:blip r:embed="rId4">
            <a:alphaModFix/>
          </a:blip>
          <a:srcRect b="0" l="35640" r="0" t="0"/>
          <a:stretch/>
        </p:blipFill>
        <p:spPr>
          <a:xfrm>
            <a:off x="0" y="2892347"/>
            <a:ext cx="1522412" cy="2365453"/>
          </a:xfrm>
          <a:prstGeom prst="rect">
            <a:avLst/>
          </a:prstGeom>
          <a:noFill/>
          <a:ln>
            <a:noFill/>
          </a:ln>
        </p:spPr>
      </p:pic>
      <p:sp>
        <p:nvSpPr>
          <p:cNvPr id="208" name="Google Shape;208;p26"/>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6"/>
          <p:cNvPicPr preferRelativeResize="0"/>
          <p:nvPr/>
        </p:nvPicPr>
        <p:blipFill rotWithShape="1">
          <a:blip r:embed="rId5">
            <a:alphaModFix/>
          </a:blip>
          <a:srcRect b="0" l="0" r="0" t="28812"/>
          <a:stretch/>
        </p:blipFill>
        <p:spPr>
          <a:xfrm>
            <a:off x="7999412" y="0"/>
            <a:ext cx="1603387" cy="1141407"/>
          </a:xfrm>
          <a:prstGeom prst="rect">
            <a:avLst/>
          </a:prstGeom>
          <a:noFill/>
          <a:ln>
            <a:noFill/>
          </a:ln>
        </p:spPr>
      </p:pic>
      <p:pic>
        <p:nvPicPr>
          <p:cNvPr id="210" name="Google Shape;210;p26"/>
          <p:cNvPicPr preferRelativeResize="0"/>
          <p:nvPr/>
        </p:nvPicPr>
        <p:blipFill rotWithShape="1">
          <a:blip r:embed="rId6">
            <a:alphaModFix/>
          </a:blip>
          <a:srcRect b="23320" l="0" r="0" t="0"/>
          <a:stretch/>
        </p:blipFill>
        <p:spPr>
          <a:xfrm>
            <a:off x="8605878" y="6096000"/>
            <a:ext cx="993734" cy="762000"/>
          </a:xfrm>
          <a:prstGeom prst="rect">
            <a:avLst/>
          </a:prstGeom>
          <a:noFill/>
          <a:ln>
            <a:noFill/>
          </a:ln>
        </p:spPr>
      </p:pic>
      <p:sp>
        <p:nvSpPr>
          <p:cNvPr id="211" name="Google Shape;211;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0" y="0"/>
            <a:ext cx="12192000" cy="6858000"/>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3" name="Google Shape;213;p26"/>
          <p:cNvSpPr txBox="1"/>
          <p:nvPr>
            <p:ph type="title"/>
          </p:nvPr>
        </p:nvSpPr>
        <p:spPr>
          <a:xfrm>
            <a:off x="8191925" y="1325880"/>
            <a:ext cx="3352375" cy="306650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BEBEB"/>
              </a:buClr>
              <a:buSzPts val="3600"/>
              <a:buFont typeface="Century Gothic"/>
              <a:buNone/>
            </a:pPr>
            <a:r>
              <a:rPr b="0" i="0" lang="en-US" sz="3400">
                <a:solidFill>
                  <a:srgbClr val="EBEBEB"/>
                </a:solidFill>
                <a:latin typeface="Century Gothic"/>
                <a:ea typeface="Century Gothic"/>
                <a:cs typeface="Century Gothic"/>
                <a:sym typeface="Century Gothic"/>
              </a:rPr>
              <a:t>Developers Artifacts Dependencies</a:t>
            </a:r>
            <a:endParaRPr/>
          </a:p>
        </p:txBody>
      </p:sp>
      <p:sp>
        <p:nvSpPr>
          <p:cNvPr id="214" name="Google Shape;214;p26"/>
          <p:cNvSpPr/>
          <p:nvPr/>
        </p:nvSpPr>
        <p:spPr>
          <a:xfrm flipH="1">
            <a:off x="7463681"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a:off x="0" y="0"/>
            <a:ext cx="7809954" cy="6858000"/>
          </a:xfrm>
          <a:custGeom>
            <a:rect b="b" l="l" r="r" t="t"/>
            <a:pathLst>
              <a:path extrusionOk="0" h="6858000" w="7809954">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6"/>
          <p:cNvPicPr preferRelativeResize="0"/>
          <p:nvPr/>
        </p:nvPicPr>
        <p:blipFill rotWithShape="1">
          <a:blip r:embed="rId8">
            <a:alphaModFix/>
          </a:blip>
          <a:srcRect b="0" l="0" r="0" t="0"/>
          <a:stretch/>
        </p:blipFill>
        <p:spPr>
          <a:xfrm>
            <a:off x="643854" y="1335935"/>
            <a:ext cx="6270662" cy="41856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pic>
        <p:nvPicPr>
          <p:cNvPr id="222" name="Google Shape;222;p27"/>
          <p:cNvPicPr preferRelativeResize="0"/>
          <p:nvPr/>
        </p:nvPicPr>
        <p:blipFill rotWithShape="1">
          <a:blip r:embed="rId4">
            <a:alphaModFix/>
          </a:blip>
          <a:srcRect b="0" l="3613" r="0" t="0"/>
          <a:stretch/>
        </p:blipFill>
        <p:spPr>
          <a:xfrm>
            <a:off x="0" y="2669685"/>
            <a:ext cx="4037012" cy="4188315"/>
          </a:xfrm>
          <a:prstGeom prst="rect">
            <a:avLst/>
          </a:prstGeom>
          <a:noFill/>
          <a:ln>
            <a:noFill/>
          </a:ln>
        </p:spPr>
      </p:pic>
      <p:pic>
        <p:nvPicPr>
          <p:cNvPr id="223" name="Google Shape;223;p27"/>
          <p:cNvPicPr preferRelativeResize="0"/>
          <p:nvPr/>
        </p:nvPicPr>
        <p:blipFill rotWithShape="1">
          <a:blip r:embed="rId5">
            <a:alphaModFix/>
          </a:blip>
          <a:srcRect b="0" l="35640" r="0" t="0"/>
          <a:stretch/>
        </p:blipFill>
        <p:spPr>
          <a:xfrm>
            <a:off x="0" y="2892347"/>
            <a:ext cx="1522412" cy="2365453"/>
          </a:xfrm>
          <a:prstGeom prst="rect">
            <a:avLst/>
          </a:prstGeom>
          <a:noFill/>
          <a:ln>
            <a:noFill/>
          </a:ln>
        </p:spPr>
      </p:pic>
      <p:sp>
        <p:nvSpPr>
          <p:cNvPr id="224" name="Google Shape;224;p27"/>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7"/>
          <p:cNvPicPr preferRelativeResize="0"/>
          <p:nvPr/>
        </p:nvPicPr>
        <p:blipFill rotWithShape="1">
          <a:blip r:embed="rId6">
            <a:alphaModFix/>
          </a:blip>
          <a:srcRect b="0" l="0" r="0" t="28812"/>
          <a:stretch/>
        </p:blipFill>
        <p:spPr>
          <a:xfrm>
            <a:off x="7999412" y="0"/>
            <a:ext cx="1603387" cy="1141407"/>
          </a:xfrm>
          <a:prstGeom prst="rect">
            <a:avLst/>
          </a:prstGeom>
          <a:noFill/>
          <a:ln>
            <a:noFill/>
          </a:ln>
        </p:spPr>
      </p:pic>
      <p:pic>
        <p:nvPicPr>
          <p:cNvPr id="226" name="Google Shape;226;p27"/>
          <p:cNvPicPr preferRelativeResize="0"/>
          <p:nvPr/>
        </p:nvPicPr>
        <p:blipFill rotWithShape="1">
          <a:blip r:embed="rId7">
            <a:alphaModFix/>
          </a:blip>
          <a:srcRect b="23320" l="0" r="0" t="0"/>
          <a:stretch/>
        </p:blipFill>
        <p:spPr>
          <a:xfrm>
            <a:off x="8605878" y="6096000"/>
            <a:ext cx="993734" cy="762000"/>
          </a:xfrm>
          <a:prstGeom prst="rect">
            <a:avLst/>
          </a:prstGeom>
          <a:noFill/>
          <a:ln>
            <a:noFill/>
          </a:ln>
        </p:spPr>
      </p:pic>
      <p:sp>
        <p:nvSpPr>
          <p:cNvPr id="227" name="Google Shape;227;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0" y="-5"/>
            <a:ext cx="12191696" cy="4730744"/>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27"/>
          <p:cNvSpPr/>
          <p:nvPr/>
        </p:nvSpPr>
        <p:spPr>
          <a:xfrm>
            <a:off x="8719939" y="3753695"/>
            <a:ext cx="3472060" cy="825932"/>
          </a:xfrm>
          <a:custGeom>
            <a:rect b="b" l="l" r="r" t="t"/>
            <a:pathLst>
              <a:path extrusionOk="0" h="825932" w="3472060">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27"/>
          <p:cNvSpPr/>
          <p:nvPr/>
        </p:nvSpPr>
        <p:spPr>
          <a:xfrm>
            <a:off x="0" y="4055533"/>
            <a:ext cx="12192000" cy="2802467"/>
          </a:xfrm>
          <a:custGeom>
            <a:rect b="b" l="l" r="r" t="t"/>
            <a:pathLst>
              <a:path extrusionOk="0" h="2802467" w="12192000">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27"/>
          <p:cNvSpPr txBox="1"/>
          <p:nvPr>
            <p:ph type="title"/>
          </p:nvPr>
        </p:nvSpPr>
        <p:spPr>
          <a:xfrm>
            <a:off x="965505" y="623571"/>
            <a:ext cx="10260990" cy="352388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2"/>
              </a:buClr>
              <a:buSzPts val="3600"/>
              <a:buFont typeface="Century Gothic"/>
              <a:buNone/>
            </a:pPr>
            <a:r>
              <a:rPr lang="en-US" sz="8000"/>
              <a:t>B</a:t>
            </a:r>
            <a:r>
              <a:rPr b="0" i="0" lang="en-US" sz="8000">
                <a:solidFill>
                  <a:schemeClr val="lt2"/>
                </a:solidFill>
                <a:latin typeface="Century Gothic"/>
                <a:ea typeface="Century Gothic"/>
                <a:cs typeface="Century Gothic"/>
                <a:sym typeface="Century Gothic"/>
              </a:rPr>
              <a:t>est </a:t>
            </a:r>
            <a:r>
              <a:rPr lang="en-US" sz="8000"/>
              <a:t>P</a:t>
            </a:r>
            <a:r>
              <a:rPr b="0" i="0" lang="en-US" sz="8000">
                <a:solidFill>
                  <a:schemeClr val="lt2"/>
                </a:solidFill>
                <a:latin typeface="Century Gothic"/>
                <a:ea typeface="Century Gothic"/>
                <a:cs typeface="Century Gothic"/>
                <a:sym typeface="Century Gothic"/>
              </a:rPr>
              <a:t>ractices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4">
            <a:alphaModFix/>
          </a:blip>
          <a:srcRect b="0" l="3613" r="0" t="0"/>
          <a:stretch/>
        </p:blipFill>
        <p:spPr>
          <a:xfrm>
            <a:off x="0" y="2669685"/>
            <a:ext cx="4037012" cy="4188315"/>
          </a:xfrm>
          <a:prstGeom prst="rect">
            <a:avLst/>
          </a:prstGeom>
          <a:noFill/>
          <a:ln>
            <a:noFill/>
          </a:ln>
        </p:spPr>
      </p:pic>
      <p:pic>
        <p:nvPicPr>
          <p:cNvPr id="237" name="Google Shape;237;p28"/>
          <p:cNvPicPr preferRelativeResize="0"/>
          <p:nvPr/>
        </p:nvPicPr>
        <p:blipFill rotWithShape="1">
          <a:blip r:embed="rId5">
            <a:alphaModFix/>
          </a:blip>
          <a:srcRect b="0" l="35640" r="0" t="0"/>
          <a:stretch/>
        </p:blipFill>
        <p:spPr>
          <a:xfrm>
            <a:off x="0" y="2892347"/>
            <a:ext cx="1522412" cy="2365453"/>
          </a:xfrm>
          <a:prstGeom prst="rect">
            <a:avLst/>
          </a:prstGeom>
          <a:noFill/>
          <a:ln>
            <a:noFill/>
          </a:ln>
        </p:spPr>
      </p:pic>
      <p:sp>
        <p:nvSpPr>
          <p:cNvPr id="238" name="Google Shape;238;p28"/>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28"/>
          <p:cNvPicPr preferRelativeResize="0"/>
          <p:nvPr/>
        </p:nvPicPr>
        <p:blipFill rotWithShape="1">
          <a:blip r:embed="rId6">
            <a:alphaModFix/>
          </a:blip>
          <a:srcRect b="0" l="0" r="0" t="28812"/>
          <a:stretch/>
        </p:blipFill>
        <p:spPr>
          <a:xfrm>
            <a:off x="7999412" y="0"/>
            <a:ext cx="1603387" cy="1141407"/>
          </a:xfrm>
          <a:prstGeom prst="rect">
            <a:avLst/>
          </a:prstGeom>
          <a:noFill/>
          <a:ln>
            <a:noFill/>
          </a:ln>
        </p:spPr>
      </p:pic>
      <p:pic>
        <p:nvPicPr>
          <p:cNvPr id="240" name="Google Shape;240;p28"/>
          <p:cNvPicPr preferRelativeResize="0"/>
          <p:nvPr/>
        </p:nvPicPr>
        <p:blipFill rotWithShape="1">
          <a:blip r:embed="rId7">
            <a:alphaModFix/>
          </a:blip>
          <a:srcRect b="23320" l="0" r="0" t="0"/>
          <a:stretch/>
        </p:blipFill>
        <p:spPr>
          <a:xfrm>
            <a:off x="8605878" y="6096000"/>
            <a:ext cx="993734" cy="762000"/>
          </a:xfrm>
          <a:prstGeom prst="rect">
            <a:avLst/>
          </a:prstGeom>
          <a:noFill/>
          <a:ln>
            <a:noFill/>
          </a:ln>
        </p:spPr>
      </p:pic>
      <p:sp>
        <p:nvSpPr>
          <p:cNvPr id="241" name="Google Shape;241;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txBox="1"/>
          <p:nvPr>
            <p:ph type="title"/>
          </p:nvPr>
        </p:nvSpPr>
        <p:spPr>
          <a:xfrm>
            <a:off x="648930" y="629266"/>
            <a:ext cx="9252154" cy="12239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0" i="0" lang="en-US" sz="3900">
                <a:solidFill>
                  <a:schemeClr val="lt2"/>
                </a:solidFill>
                <a:latin typeface="Century Gothic"/>
                <a:ea typeface="Century Gothic"/>
                <a:cs typeface="Century Gothic"/>
                <a:sym typeface="Century Gothic"/>
              </a:rPr>
              <a:t>General Do</a:t>
            </a:r>
            <a:r>
              <a:rPr lang="en-US" sz="3900"/>
              <a:t>’</a:t>
            </a:r>
            <a:r>
              <a:rPr b="0" i="0" lang="en-US" sz="3900">
                <a:solidFill>
                  <a:schemeClr val="lt2"/>
                </a:solidFill>
                <a:latin typeface="Century Gothic"/>
                <a:ea typeface="Century Gothic"/>
                <a:cs typeface="Century Gothic"/>
                <a:sym typeface="Century Gothic"/>
              </a:rPr>
              <a:t>s and Don’ts (Work Ethics)</a:t>
            </a:r>
            <a:endParaRPr/>
          </a:p>
        </p:txBody>
      </p:sp>
      <p:sp>
        <p:nvSpPr>
          <p:cNvPr id="243" name="Google Shape;243;p28"/>
          <p:cNvSpPr txBox="1"/>
          <p:nvPr>
            <p:ph idx="1" type="body"/>
          </p:nvPr>
        </p:nvSpPr>
        <p:spPr>
          <a:xfrm>
            <a:off x="1103311" y="2052214"/>
            <a:ext cx="5965394" cy="4196185"/>
          </a:xfrm>
          <a:prstGeom prst="rect">
            <a:avLst/>
          </a:prstGeom>
          <a:noFill/>
          <a:ln>
            <a:noFill/>
          </a:ln>
        </p:spPr>
        <p:txBody>
          <a:bodyPr anchorCtr="0" anchor="t" bIns="45700" lIns="91425" spcFirstLastPara="1" rIns="91425" wrap="square" tIns="45700">
            <a:noAutofit/>
          </a:bodyPr>
          <a:lstStyle/>
          <a:p>
            <a:pPr indent="-323850" lvl="0" marL="457200" rtl="0" algn="l">
              <a:lnSpc>
                <a:spcPct val="90000"/>
              </a:lnSpc>
              <a:spcBef>
                <a:spcPts val="1000"/>
              </a:spcBef>
              <a:spcAft>
                <a:spcPts val="0"/>
              </a:spcAft>
              <a:buSzPts val="1120"/>
              <a:buFont typeface="Noto Sans Symbols"/>
              <a:buChar char="►"/>
            </a:pPr>
            <a:r>
              <a:rPr lang="en-US" sz="1400"/>
              <a:t>Don’t jump straight into the code</a:t>
            </a:r>
            <a:endParaRPr/>
          </a:p>
          <a:p>
            <a:pPr indent="-323850" lvl="0" marL="457200" rtl="0" algn="l">
              <a:lnSpc>
                <a:spcPct val="90000"/>
              </a:lnSpc>
              <a:spcBef>
                <a:spcPts val="1000"/>
              </a:spcBef>
              <a:spcAft>
                <a:spcPts val="0"/>
              </a:spcAft>
              <a:buSzPts val="1120"/>
              <a:buFont typeface="Noto Sans Symbols"/>
              <a:buChar char="►"/>
            </a:pPr>
            <a:r>
              <a:rPr lang="en-US" sz="1400"/>
              <a:t>Don’t leave dead / commented code</a:t>
            </a:r>
            <a:endParaRPr/>
          </a:p>
          <a:p>
            <a:pPr indent="-323850" lvl="0" marL="457200" rtl="0" algn="l">
              <a:lnSpc>
                <a:spcPct val="90000"/>
              </a:lnSpc>
              <a:spcBef>
                <a:spcPts val="1000"/>
              </a:spcBef>
              <a:spcAft>
                <a:spcPts val="0"/>
              </a:spcAft>
              <a:buSzPts val="1120"/>
              <a:buFont typeface="Noto Sans Symbols"/>
              <a:buChar char="►"/>
            </a:pPr>
            <a:r>
              <a:rPr lang="en-US" sz="1400"/>
              <a:t>Don’t deploy on Fridays / public holidays *</a:t>
            </a:r>
            <a:endParaRPr/>
          </a:p>
          <a:p>
            <a:pPr indent="-323850" lvl="0" marL="457200" rtl="0" algn="l">
              <a:lnSpc>
                <a:spcPct val="90000"/>
              </a:lnSpc>
              <a:spcBef>
                <a:spcPts val="1000"/>
              </a:spcBef>
              <a:spcAft>
                <a:spcPts val="0"/>
              </a:spcAft>
              <a:buSzPts val="1120"/>
              <a:buFont typeface="Noto Sans Symbols"/>
              <a:buChar char="►"/>
            </a:pPr>
            <a:r>
              <a:rPr lang="en-US" sz="1400"/>
              <a:t>Don’t deploy without Automation Testing</a:t>
            </a:r>
            <a:endParaRPr/>
          </a:p>
          <a:p>
            <a:pPr indent="-323850" lvl="0" marL="457200" rtl="0" algn="l">
              <a:lnSpc>
                <a:spcPct val="90000"/>
              </a:lnSpc>
              <a:spcBef>
                <a:spcPts val="1000"/>
              </a:spcBef>
              <a:spcAft>
                <a:spcPts val="0"/>
              </a:spcAft>
              <a:buSzPts val="1120"/>
              <a:buFont typeface="Noto Sans Symbols"/>
              <a:buChar char="►"/>
            </a:pPr>
            <a:r>
              <a:rPr lang="en-US" sz="1400"/>
              <a:t>Don’t deploy manually</a:t>
            </a:r>
            <a:endParaRPr/>
          </a:p>
          <a:p>
            <a:pPr indent="-323850" lvl="0" marL="457200" rtl="0" algn="l">
              <a:lnSpc>
                <a:spcPct val="90000"/>
              </a:lnSpc>
              <a:spcBef>
                <a:spcPts val="1000"/>
              </a:spcBef>
              <a:spcAft>
                <a:spcPts val="0"/>
              </a:spcAft>
              <a:buSzPts val="1120"/>
              <a:buFont typeface="Noto Sans Symbols"/>
              <a:buChar char="►"/>
            </a:pPr>
            <a:r>
              <a:rPr lang="en-US" sz="1400"/>
              <a:t>Don’t use too many gadgets</a:t>
            </a:r>
            <a:endParaRPr/>
          </a:p>
          <a:p>
            <a:pPr indent="-323850" lvl="0" marL="457200" rtl="0" algn="l">
              <a:lnSpc>
                <a:spcPct val="90000"/>
              </a:lnSpc>
              <a:spcBef>
                <a:spcPts val="1000"/>
              </a:spcBef>
              <a:spcAft>
                <a:spcPts val="0"/>
              </a:spcAft>
              <a:buSzPts val="1120"/>
              <a:buFont typeface="Noto Sans Symbols"/>
              <a:buChar char="►"/>
            </a:pPr>
            <a:r>
              <a:rPr lang="en-US" sz="1400"/>
              <a:t>Keep your notifications off during work time / schedule them for breaks</a:t>
            </a:r>
            <a:endParaRPr/>
          </a:p>
          <a:p>
            <a:pPr indent="-323850" lvl="0" marL="457200" rtl="0" algn="l">
              <a:lnSpc>
                <a:spcPct val="90000"/>
              </a:lnSpc>
              <a:spcBef>
                <a:spcPts val="1000"/>
              </a:spcBef>
              <a:spcAft>
                <a:spcPts val="0"/>
              </a:spcAft>
              <a:buSzPts val="1120"/>
              <a:buFont typeface="Noto Sans Symbols"/>
              <a:buChar char="►"/>
            </a:pPr>
            <a:r>
              <a:rPr lang="en-US" sz="1400"/>
              <a:t>Avoid reading news - unless you can manage distraction</a:t>
            </a:r>
            <a:endParaRPr/>
          </a:p>
          <a:p>
            <a:pPr indent="-323850" lvl="0" marL="457200" rtl="0" algn="l">
              <a:lnSpc>
                <a:spcPct val="90000"/>
              </a:lnSpc>
              <a:spcBef>
                <a:spcPts val="1000"/>
              </a:spcBef>
              <a:spcAft>
                <a:spcPts val="0"/>
              </a:spcAft>
              <a:buSzPts val="1120"/>
              <a:buFont typeface="Noto Sans Symbols"/>
              <a:buChar char="►"/>
            </a:pPr>
            <a:r>
              <a:rPr lang="en-US" sz="1400"/>
              <a:t>Be always polite - when you don’t know what to say be silent</a:t>
            </a:r>
            <a:endParaRPr/>
          </a:p>
          <a:p>
            <a:pPr indent="-323850" lvl="0" marL="457200" rtl="0" algn="l">
              <a:lnSpc>
                <a:spcPct val="90000"/>
              </a:lnSpc>
              <a:spcBef>
                <a:spcPts val="1000"/>
              </a:spcBef>
              <a:spcAft>
                <a:spcPts val="0"/>
              </a:spcAft>
              <a:buSzPts val="1120"/>
              <a:buFont typeface="Noto Sans Symbols"/>
              <a:buChar char="►"/>
            </a:pPr>
            <a:r>
              <a:rPr lang="en-US" sz="1400"/>
              <a:t>Read about negotiation</a:t>
            </a:r>
            <a:endParaRPr/>
          </a:p>
          <a:p>
            <a:pPr indent="-323850" lvl="0" marL="457200" rtl="0" algn="l">
              <a:lnSpc>
                <a:spcPct val="90000"/>
              </a:lnSpc>
              <a:spcBef>
                <a:spcPts val="1000"/>
              </a:spcBef>
              <a:spcAft>
                <a:spcPts val="0"/>
              </a:spcAft>
              <a:buSzPts val="1120"/>
              <a:buFont typeface="Noto Sans Symbols"/>
              <a:buChar char="►"/>
            </a:pPr>
            <a:r>
              <a:rPr lang="en-US" sz="1400"/>
              <a:t>Keep a learning attitude</a:t>
            </a:r>
            <a:endParaRPr/>
          </a:p>
        </p:txBody>
      </p:sp>
      <p:pic>
        <p:nvPicPr>
          <p:cNvPr id="244" name="Google Shape;244;p28"/>
          <p:cNvPicPr preferRelativeResize="0"/>
          <p:nvPr/>
        </p:nvPicPr>
        <p:blipFill rotWithShape="1">
          <a:blip r:embed="rId8">
            <a:alphaModFix/>
          </a:blip>
          <a:srcRect b="0" l="0" r="0" t="0"/>
          <a:stretch/>
        </p:blipFill>
        <p:spPr>
          <a:xfrm>
            <a:off x="7534655" y="3097972"/>
            <a:ext cx="4008888" cy="2104666"/>
          </a:xfrm>
          <a:prstGeom prst="rect">
            <a:avLst/>
          </a:prstGeom>
          <a:noFill/>
          <a:ln>
            <a:noFill/>
          </a:ln>
          <a:effectLst>
            <a:outerShdw blurRad="50800" rotWithShape="0" algn="t" dir="5400000" dist="38100">
              <a:srgbClr val="000000">
                <a:alpha val="4274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pic>
        <p:nvPicPr>
          <p:cNvPr id="249" name="Google Shape;249;p29"/>
          <p:cNvPicPr preferRelativeResize="0"/>
          <p:nvPr/>
        </p:nvPicPr>
        <p:blipFill rotWithShape="1">
          <a:blip r:embed="rId4">
            <a:alphaModFix/>
          </a:blip>
          <a:srcRect b="0" l="3613" r="0" t="0"/>
          <a:stretch/>
        </p:blipFill>
        <p:spPr>
          <a:xfrm>
            <a:off x="0" y="2669685"/>
            <a:ext cx="4037012" cy="4188315"/>
          </a:xfrm>
          <a:prstGeom prst="rect">
            <a:avLst/>
          </a:prstGeom>
          <a:noFill/>
          <a:ln>
            <a:noFill/>
          </a:ln>
        </p:spPr>
      </p:pic>
      <p:pic>
        <p:nvPicPr>
          <p:cNvPr id="250" name="Google Shape;250;p29"/>
          <p:cNvPicPr preferRelativeResize="0"/>
          <p:nvPr/>
        </p:nvPicPr>
        <p:blipFill rotWithShape="1">
          <a:blip r:embed="rId5">
            <a:alphaModFix/>
          </a:blip>
          <a:srcRect b="0" l="35640" r="0" t="0"/>
          <a:stretch/>
        </p:blipFill>
        <p:spPr>
          <a:xfrm>
            <a:off x="0" y="2892347"/>
            <a:ext cx="1522412" cy="2365453"/>
          </a:xfrm>
          <a:prstGeom prst="rect">
            <a:avLst/>
          </a:prstGeom>
          <a:noFill/>
          <a:ln>
            <a:noFill/>
          </a:ln>
        </p:spPr>
      </p:pic>
      <p:sp>
        <p:nvSpPr>
          <p:cNvPr id="251" name="Google Shape;251;p29"/>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29"/>
          <p:cNvPicPr preferRelativeResize="0"/>
          <p:nvPr/>
        </p:nvPicPr>
        <p:blipFill rotWithShape="1">
          <a:blip r:embed="rId6">
            <a:alphaModFix/>
          </a:blip>
          <a:srcRect b="0" l="0" r="0" t="28812"/>
          <a:stretch/>
        </p:blipFill>
        <p:spPr>
          <a:xfrm>
            <a:off x="7999412" y="0"/>
            <a:ext cx="1603387" cy="1141407"/>
          </a:xfrm>
          <a:prstGeom prst="rect">
            <a:avLst/>
          </a:prstGeom>
          <a:noFill/>
          <a:ln>
            <a:noFill/>
          </a:ln>
        </p:spPr>
      </p:pic>
      <p:pic>
        <p:nvPicPr>
          <p:cNvPr id="253" name="Google Shape;253;p29"/>
          <p:cNvPicPr preferRelativeResize="0"/>
          <p:nvPr/>
        </p:nvPicPr>
        <p:blipFill rotWithShape="1">
          <a:blip r:embed="rId7">
            <a:alphaModFix/>
          </a:blip>
          <a:srcRect b="23320" l="0" r="0" t="0"/>
          <a:stretch/>
        </p:blipFill>
        <p:spPr>
          <a:xfrm>
            <a:off x="8605878" y="6096000"/>
            <a:ext cx="993734" cy="762000"/>
          </a:xfrm>
          <a:prstGeom prst="rect">
            <a:avLst/>
          </a:prstGeom>
          <a:noFill/>
          <a:ln>
            <a:noFill/>
          </a:ln>
        </p:spPr>
      </p:pic>
      <p:sp>
        <p:nvSpPr>
          <p:cNvPr id="254" name="Google Shape;254;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6" name="Google Shape;256;p29"/>
          <p:cNvSpPr/>
          <p:nvPr/>
        </p:nvSpPr>
        <p:spPr>
          <a:xfrm>
            <a:off x="0" y="0"/>
            <a:ext cx="12188952"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57" name="Google Shape;257;p29"/>
          <p:cNvCxnSpPr/>
          <p:nvPr/>
        </p:nvCxnSpPr>
        <p:spPr>
          <a:xfrm>
            <a:off x="4654295" y="1828800"/>
            <a:ext cx="0" cy="3200400"/>
          </a:xfrm>
          <a:prstGeom prst="straightConnector1">
            <a:avLst/>
          </a:prstGeom>
          <a:noFill/>
          <a:ln cap="flat" cmpd="sng" w="19050">
            <a:solidFill>
              <a:srgbClr val="4CB9C3"/>
            </a:solidFill>
            <a:prstDash val="solid"/>
            <a:round/>
            <a:headEnd len="sm" w="sm" type="none"/>
            <a:tailEnd len="sm" w="sm" type="none"/>
          </a:ln>
        </p:spPr>
      </p:cxnSp>
      <p:pic>
        <p:nvPicPr>
          <p:cNvPr id="258" name="Google Shape;258;p29"/>
          <p:cNvPicPr preferRelativeResize="0"/>
          <p:nvPr/>
        </p:nvPicPr>
        <p:blipFill rotWithShape="1">
          <a:blip r:embed="rId7">
            <a:alphaModFix/>
          </a:blip>
          <a:srcRect b="23320" l="0" r="0" t="0"/>
          <a:stretch/>
        </p:blipFill>
        <p:spPr>
          <a:xfrm>
            <a:off x="8605878" y="6228080"/>
            <a:ext cx="993734" cy="762000"/>
          </a:xfrm>
          <a:prstGeom prst="rect">
            <a:avLst/>
          </a:prstGeom>
          <a:noFill/>
          <a:ln>
            <a:noFill/>
          </a:ln>
        </p:spPr>
      </p:pic>
      <p:sp>
        <p:nvSpPr>
          <p:cNvPr id="259" name="Google Shape;259;p29"/>
          <p:cNvSpPr/>
          <p:nvPr/>
        </p:nvSpPr>
        <p:spPr>
          <a:xfrm>
            <a:off x="-1588" y="0"/>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260" name="Google Shape;260;p29"/>
          <p:cNvSpPr txBox="1"/>
          <p:nvPr>
            <p:ph type="title"/>
          </p:nvPr>
        </p:nvSpPr>
        <p:spPr>
          <a:xfrm>
            <a:off x="806195" y="804672"/>
            <a:ext cx="3521359" cy="524865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b="0" i="0" lang="en-US" sz="3900">
                <a:solidFill>
                  <a:schemeClr val="lt2"/>
                </a:solidFill>
                <a:latin typeface="Century Gothic"/>
                <a:ea typeface="Century Gothic"/>
                <a:cs typeface="Century Gothic"/>
                <a:sym typeface="Century Gothic"/>
              </a:rPr>
              <a:t>Software Development - Dos and Don’ts</a:t>
            </a:r>
            <a:endParaRPr/>
          </a:p>
        </p:txBody>
      </p:sp>
      <p:sp>
        <p:nvSpPr>
          <p:cNvPr id="261" name="Google Shape;261;p29"/>
          <p:cNvSpPr txBox="1"/>
          <p:nvPr>
            <p:ph idx="1" type="body"/>
          </p:nvPr>
        </p:nvSpPr>
        <p:spPr>
          <a:xfrm>
            <a:off x="4975861" y="804671"/>
            <a:ext cx="6399930" cy="5248657"/>
          </a:xfrm>
          <a:prstGeom prst="rect">
            <a:avLst/>
          </a:prstGeom>
          <a:noFill/>
          <a:ln>
            <a:noFill/>
          </a:ln>
        </p:spPr>
        <p:txBody>
          <a:bodyPr anchorCtr="0" anchor="ctr" bIns="45700" lIns="91425" spcFirstLastPara="1" rIns="91425" wrap="square" tIns="45700">
            <a:noAutofit/>
          </a:bodyPr>
          <a:lstStyle/>
          <a:p>
            <a:pPr indent="-323850" lvl="0" marL="457200" rtl="0" algn="l">
              <a:spcBef>
                <a:spcPts val="1000"/>
              </a:spcBef>
              <a:spcAft>
                <a:spcPts val="0"/>
              </a:spcAft>
              <a:buSzPts val="1600"/>
              <a:buFont typeface="Noto Sans Symbols"/>
              <a:buChar char="►"/>
            </a:pPr>
            <a:r>
              <a:rPr lang="en-US"/>
              <a:t>Use version control and follow simplest pipeline </a:t>
            </a:r>
            <a:endParaRPr/>
          </a:p>
          <a:p>
            <a:pPr indent="-101600" lvl="0" marL="457200" rtl="0" algn="l">
              <a:spcBef>
                <a:spcPts val="1000"/>
              </a:spcBef>
              <a:spcAft>
                <a:spcPts val="0"/>
              </a:spcAft>
              <a:buSzPts val="1600"/>
              <a:buFont typeface="Noto Sans Symbols"/>
              <a:buChar char="►"/>
            </a:pPr>
            <a:r>
              <a:rPr lang="en-US"/>
              <a:t>use </a:t>
            </a:r>
            <a:r>
              <a:rPr lang="en-US" u="sng">
                <a:solidFill>
                  <a:schemeClr val="hlink"/>
                </a:solidFill>
                <a:hlinkClick r:id="rId8"/>
              </a:rPr>
              <a:t>GitFlow</a:t>
            </a:r>
            <a:r>
              <a:rPr lang="en-US"/>
              <a:t> if you don’t have any other strategy</a:t>
            </a:r>
            <a:endParaRPr/>
          </a:p>
          <a:p>
            <a:pPr indent="-323850" lvl="0" marL="457200" rtl="0" algn="l">
              <a:spcBef>
                <a:spcPts val="1000"/>
              </a:spcBef>
              <a:spcAft>
                <a:spcPts val="0"/>
              </a:spcAft>
              <a:buSzPts val="1600"/>
              <a:buFont typeface="Noto Sans Symbols"/>
              <a:buChar char="►"/>
            </a:pPr>
            <a:r>
              <a:rPr lang="en-US"/>
              <a:t>Do peer reviews as well as PR reviews - Don’t merge without review</a:t>
            </a:r>
            <a:endParaRPr/>
          </a:p>
          <a:p>
            <a:pPr indent="-323850" lvl="0" marL="457200" rtl="0" algn="l">
              <a:spcBef>
                <a:spcPts val="1000"/>
              </a:spcBef>
              <a:spcAft>
                <a:spcPts val="0"/>
              </a:spcAft>
              <a:buSzPts val="1600"/>
              <a:buFont typeface="Noto Sans Symbols"/>
              <a:buChar char="►"/>
            </a:pPr>
            <a:r>
              <a:rPr lang="en-US"/>
              <a:t>Don’t hard code, extract method or service or configuration</a:t>
            </a:r>
            <a:endParaRPr/>
          </a:p>
          <a:p>
            <a:pPr indent="-323850" lvl="0" marL="457200" rtl="0" algn="l">
              <a:spcBef>
                <a:spcPts val="1000"/>
              </a:spcBef>
              <a:spcAft>
                <a:spcPts val="0"/>
              </a:spcAft>
              <a:buSzPts val="1600"/>
              <a:buFont typeface="Noto Sans Symbols"/>
              <a:buChar char="►"/>
            </a:pPr>
            <a:r>
              <a:rPr lang="en-US" u="sng">
                <a:solidFill>
                  <a:schemeClr val="hlink"/>
                </a:solidFill>
                <a:hlinkClick r:id="rId9"/>
              </a:rPr>
              <a:t>Use Static Code Analysis tools</a:t>
            </a:r>
            <a:endParaRPr/>
          </a:p>
          <a:p>
            <a:pPr indent="-323850" lvl="0" marL="457200" rtl="0" algn="l">
              <a:spcBef>
                <a:spcPts val="1000"/>
              </a:spcBef>
              <a:spcAft>
                <a:spcPts val="0"/>
              </a:spcAft>
              <a:buSzPts val="1600"/>
              <a:buFont typeface="Noto Sans Symbols"/>
              <a:buChar char="►"/>
            </a:pPr>
            <a:r>
              <a:rPr lang="en-US"/>
              <a:t>Use </a:t>
            </a:r>
            <a:r>
              <a:rPr lang="en-US" u="sng">
                <a:solidFill>
                  <a:schemeClr val="hlink"/>
                </a:solidFill>
                <a:hlinkClick r:id="rId10"/>
              </a:rPr>
              <a:t>S.O.L.I.D</a:t>
            </a:r>
            <a:endParaRPr/>
          </a:p>
          <a:p>
            <a:pPr indent="-323850" lvl="0" marL="457200" rtl="0" algn="l">
              <a:spcBef>
                <a:spcPts val="1000"/>
              </a:spcBef>
              <a:spcAft>
                <a:spcPts val="0"/>
              </a:spcAft>
              <a:buSzPts val="1600"/>
              <a:buFont typeface="Noto Sans Symbols"/>
              <a:buChar char="►"/>
            </a:pPr>
            <a:r>
              <a:rPr lang="en-US" u="sng">
                <a:solidFill>
                  <a:schemeClr val="hlink"/>
                </a:solidFill>
                <a:hlinkClick r:id="rId11"/>
              </a:rPr>
              <a:t>Unit Testing</a:t>
            </a:r>
            <a:r>
              <a:rPr lang="en-US"/>
              <a:t> (full stop)</a:t>
            </a:r>
            <a:endParaRPr/>
          </a:p>
          <a:p>
            <a:pPr indent="-317500" lvl="0" marL="457200" rtl="0" algn="l">
              <a:spcBef>
                <a:spcPts val="1000"/>
              </a:spcBef>
              <a:spcAft>
                <a:spcPts val="0"/>
              </a:spcAft>
              <a:buSzPts val="1500"/>
              <a:buChar char="►"/>
            </a:pPr>
            <a:r>
              <a:rPr lang="en-US"/>
              <a:t>Run static analyzer and Unit tests on Pull Requests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pic>
        <p:nvPicPr>
          <p:cNvPr id="266" name="Google Shape;266;p30"/>
          <p:cNvPicPr preferRelativeResize="0"/>
          <p:nvPr/>
        </p:nvPicPr>
        <p:blipFill rotWithShape="1">
          <a:blip r:embed="rId4">
            <a:alphaModFix/>
          </a:blip>
          <a:srcRect b="0" l="3613" r="0" t="0"/>
          <a:stretch/>
        </p:blipFill>
        <p:spPr>
          <a:xfrm>
            <a:off x="0" y="2669685"/>
            <a:ext cx="4037012" cy="4188315"/>
          </a:xfrm>
          <a:prstGeom prst="rect">
            <a:avLst/>
          </a:prstGeom>
          <a:noFill/>
          <a:ln>
            <a:noFill/>
          </a:ln>
        </p:spPr>
      </p:pic>
      <p:pic>
        <p:nvPicPr>
          <p:cNvPr id="267" name="Google Shape;267;p30"/>
          <p:cNvPicPr preferRelativeResize="0"/>
          <p:nvPr/>
        </p:nvPicPr>
        <p:blipFill rotWithShape="1">
          <a:blip r:embed="rId5">
            <a:alphaModFix/>
          </a:blip>
          <a:srcRect b="0" l="35640" r="0" t="0"/>
          <a:stretch/>
        </p:blipFill>
        <p:spPr>
          <a:xfrm>
            <a:off x="0" y="2892347"/>
            <a:ext cx="1522412" cy="2365453"/>
          </a:xfrm>
          <a:prstGeom prst="rect">
            <a:avLst/>
          </a:prstGeom>
          <a:noFill/>
          <a:ln>
            <a:noFill/>
          </a:ln>
        </p:spPr>
      </p:pic>
      <p:sp>
        <p:nvSpPr>
          <p:cNvPr id="268" name="Google Shape;268;p30"/>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0"/>
          <p:cNvPicPr preferRelativeResize="0"/>
          <p:nvPr/>
        </p:nvPicPr>
        <p:blipFill rotWithShape="1">
          <a:blip r:embed="rId6">
            <a:alphaModFix/>
          </a:blip>
          <a:srcRect b="0" l="0" r="0" t="28812"/>
          <a:stretch/>
        </p:blipFill>
        <p:spPr>
          <a:xfrm>
            <a:off x="7999412" y="0"/>
            <a:ext cx="1603387" cy="1141407"/>
          </a:xfrm>
          <a:prstGeom prst="rect">
            <a:avLst/>
          </a:prstGeom>
          <a:noFill/>
          <a:ln>
            <a:noFill/>
          </a:ln>
        </p:spPr>
      </p:pic>
      <p:pic>
        <p:nvPicPr>
          <p:cNvPr id="270" name="Google Shape;270;p30"/>
          <p:cNvPicPr preferRelativeResize="0"/>
          <p:nvPr/>
        </p:nvPicPr>
        <p:blipFill rotWithShape="1">
          <a:blip r:embed="rId7">
            <a:alphaModFix/>
          </a:blip>
          <a:srcRect b="23320" l="0" r="0" t="0"/>
          <a:stretch/>
        </p:blipFill>
        <p:spPr>
          <a:xfrm>
            <a:off x="8605878" y="6096000"/>
            <a:ext cx="993734" cy="762000"/>
          </a:xfrm>
          <a:prstGeom prst="rect">
            <a:avLst/>
          </a:prstGeom>
          <a:noFill/>
          <a:ln>
            <a:noFill/>
          </a:ln>
        </p:spPr>
      </p:pic>
      <p:sp>
        <p:nvSpPr>
          <p:cNvPr id="271" name="Google Shape;271;p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0" y="0"/>
            <a:ext cx="12192000" cy="6858000"/>
          </a:xfrm>
          <a:prstGeom prst="rect">
            <a:avLst/>
          </a:prstGeom>
          <a:blipFill rotWithShape="1">
            <a:blip r:embed="rId8">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p30"/>
          <p:cNvSpPr txBox="1"/>
          <p:nvPr>
            <p:ph type="title"/>
          </p:nvPr>
        </p:nvSpPr>
        <p:spPr>
          <a:xfrm>
            <a:off x="648930" y="629266"/>
            <a:ext cx="5616217" cy="16223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EBEBEB"/>
              </a:buClr>
              <a:buSzPts val="3600"/>
              <a:buFont typeface="Century Gothic"/>
              <a:buNone/>
            </a:pPr>
            <a:r>
              <a:rPr b="0" i="0" lang="en-US">
                <a:solidFill>
                  <a:srgbClr val="EBEBEB"/>
                </a:solidFill>
                <a:latin typeface="Century Gothic"/>
                <a:ea typeface="Century Gothic"/>
                <a:cs typeface="Century Gothic"/>
                <a:sym typeface="Century Gothic"/>
              </a:rPr>
              <a:t>Web Development - Dos and Don’ts</a:t>
            </a:r>
            <a:endParaRPr/>
          </a:p>
        </p:txBody>
      </p:sp>
      <p:sp>
        <p:nvSpPr>
          <p:cNvPr id="274" name="Google Shape;274;p30"/>
          <p:cNvSpPr/>
          <p:nvPr/>
        </p:nvSpPr>
        <p:spPr>
          <a:xfrm>
            <a:off x="6449843"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5" name="Google Shape;275;p30"/>
          <p:cNvSpPr/>
          <p:nvPr/>
        </p:nvSpPr>
        <p:spPr>
          <a:xfrm rot="-5400000">
            <a:off x="5998731" y="664312"/>
            <a:ext cx="6858001" cy="5529377"/>
          </a:xfrm>
          <a:custGeom>
            <a:rect b="b" l="l" r="r" t="t"/>
            <a:pathLst>
              <a:path extrusionOk="0" h="5529377" w="6858001">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276" name="Google Shape;276;p30"/>
          <p:cNvPicPr preferRelativeResize="0"/>
          <p:nvPr/>
        </p:nvPicPr>
        <p:blipFill rotWithShape="1">
          <a:blip r:embed="rId9">
            <a:alphaModFix/>
          </a:blip>
          <a:srcRect b="0" l="0" r="0" t="0"/>
          <a:stretch/>
        </p:blipFill>
        <p:spPr>
          <a:xfrm>
            <a:off x="7563742" y="2055851"/>
            <a:ext cx="3980139" cy="2746295"/>
          </a:xfrm>
          <a:prstGeom prst="rect">
            <a:avLst/>
          </a:prstGeom>
          <a:noFill/>
          <a:ln>
            <a:noFill/>
          </a:ln>
        </p:spPr>
      </p:pic>
      <p:sp>
        <p:nvSpPr>
          <p:cNvPr id="277" name="Google Shape;277;p30"/>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txBox="1"/>
          <p:nvPr>
            <p:ph idx="1" type="body"/>
          </p:nvPr>
        </p:nvSpPr>
        <p:spPr>
          <a:xfrm>
            <a:off x="648931" y="2438400"/>
            <a:ext cx="5616216" cy="3785419"/>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360"/>
              <a:buFont typeface="Noto Sans Symbols"/>
              <a:buChar char="►"/>
            </a:pPr>
            <a:r>
              <a:rPr lang="en-US" sz="1700">
                <a:solidFill>
                  <a:srgbClr val="FFFFFF"/>
                </a:solidFill>
              </a:rPr>
              <a:t>Make REAL use of Angular/React Component</a:t>
            </a:r>
            <a:endParaRPr/>
          </a:p>
          <a:p>
            <a:pPr indent="-342900" lvl="0" marL="457200" rtl="0" algn="l">
              <a:lnSpc>
                <a:spcPct val="90000"/>
              </a:lnSpc>
              <a:spcBef>
                <a:spcPts val="1000"/>
              </a:spcBef>
              <a:spcAft>
                <a:spcPts val="0"/>
              </a:spcAft>
              <a:buSzPts val="1360"/>
              <a:buFont typeface="Noto Sans Symbols"/>
              <a:buChar char="►"/>
            </a:pPr>
            <a:r>
              <a:rPr lang="en-US" sz="1700">
                <a:solidFill>
                  <a:srgbClr val="FFFFFF"/>
                </a:solidFill>
              </a:rPr>
              <a:t>Don’t manipulate DOM in Controllers</a:t>
            </a:r>
            <a:endParaRPr/>
          </a:p>
          <a:p>
            <a:pPr indent="-342900" lvl="0" marL="457200" rtl="0" algn="l">
              <a:lnSpc>
                <a:spcPct val="90000"/>
              </a:lnSpc>
              <a:spcBef>
                <a:spcPts val="1000"/>
              </a:spcBef>
              <a:spcAft>
                <a:spcPts val="0"/>
              </a:spcAft>
              <a:buSzPts val="1360"/>
              <a:buFont typeface="Noto Sans Symbols"/>
              <a:buChar char="►"/>
            </a:pPr>
            <a:r>
              <a:rPr lang="en-US" sz="1700">
                <a:solidFill>
                  <a:srgbClr val="FFFFFF"/>
                </a:solidFill>
              </a:rPr>
              <a:t>Use CSS for styling instead of inline styling in html</a:t>
            </a:r>
            <a:endParaRPr/>
          </a:p>
          <a:p>
            <a:pPr indent="-342900" lvl="0" marL="457200" rtl="0" algn="l">
              <a:lnSpc>
                <a:spcPct val="90000"/>
              </a:lnSpc>
              <a:spcBef>
                <a:spcPts val="1000"/>
              </a:spcBef>
              <a:spcAft>
                <a:spcPts val="0"/>
              </a:spcAft>
              <a:buSzPts val="1360"/>
              <a:buFont typeface="Noto Sans Symbols"/>
              <a:buChar char="►"/>
            </a:pPr>
            <a:r>
              <a:rPr lang="en-US" sz="1700">
                <a:solidFill>
                  <a:srgbClr val="FFFFFF"/>
                </a:solidFill>
              </a:rPr>
              <a:t>Manage State / Behavior using Model Classes rather than in components</a:t>
            </a:r>
            <a:endParaRPr/>
          </a:p>
          <a:p>
            <a:pPr indent="-342900" lvl="0" marL="457200" rtl="0" algn="l">
              <a:lnSpc>
                <a:spcPct val="90000"/>
              </a:lnSpc>
              <a:spcBef>
                <a:spcPts val="1000"/>
              </a:spcBef>
              <a:spcAft>
                <a:spcPts val="0"/>
              </a:spcAft>
              <a:buSzPts val="1360"/>
              <a:buFont typeface="Noto Sans Symbols"/>
              <a:buChar char="►"/>
            </a:pPr>
            <a:r>
              <a:rPr lang="en-US" sz="1700">
                <a:solidFill>
                  <a:srgbClr val="FFFFFF"/>
                </a:solidFill>
              </a:rPr>
              <a:t>Unsubscribe to events that are not necessary to save memory</a:t>
            </a:r>
            <a:endParaRPr sz="1700">
              <a:solidFill>
                <a:srgbClr val="FFFFFF"/>
              </a:solidFill>
            </a:endParaRPr>
          </a:p>
          <a:p>
            <a:pPr indent="-364490" lvl="0" marL="457200" rtl="0" algn="l">
              <a:lnSpc>
                <a:spcPct val="90000"/>
              </a:lnSpc>
              <a:spcBef>
                <a:spcPts val="1000"/>
              </a:spcBef>
              <a:spcAft>
                <a:spcPts val="0"/>
              </a:spcAft>
              <a:buClr>
                <a:srgbClr val="FFFFFF"/>
              </a:buClr>
              <a:buSzPts val="1700"/>
              <a:buChar char="►"/>
            </a:pPr>
            <a:r>
              <a:rPr lang="en-US" sz="1700">
                <a:solidFill>
                  <a:srgbClr val="FFFFFF"/>
                </a:solidFill>
              </a:rPr>
              <a:t>Use proper deep linking to pages</a:t>
            </a:r>
            <a:endParaRPr sz="1700">
              <a:solidFill>
                <a:srgbClr val="FFFFFF"/>
              </a:solidFill>
            </a:endParaRPr>
          </a:p>
          <a:p>
            <a:pPr indent="-364490" lvl="0" marL="457200" rtl="0" algn="l">
              <a:lnSpc>
                <a:spcPct val="90000"/>
              </a:lnSpc>
              <a:spcBef>
                <a:spcPts val="1000"/>
              </a:spcBef>
              <a:spcAft>
                <a:spcPts val="0"/>
              </a:spcAft>
              <a:buClr>
                <a:srgbClr val="FFFFFF"/>
              </a:buClr>
              <a:buSzPts val="1700"/>
              <a:buChar char="►"/>
            </a:pPr>
            <a:r>
              <a:rPr lang="en-US" sz="1700">
                <a:solidFill>
                  <a:srgbClr val="FFFFFF"/>
                </a:solidFill>
              </a:rPr>
              <a:t>Divide your Views to take advantage of Lazy Loading</a:t>
            </a:r>
            <a:endParaRPr sz="1700">
              <a:solidFill>
                <a:srgbClr val="FFFFFF"/>
              </a:solidFill>
            </a:endParaRPr>
          </a:p>
          <a:p>
            <a:pPr indent="-256540" lvl="0" marL="457200" rtl="0" algn="l">
              <a:lnSpc>
                <a:spcPct val="90000"/>
              </a:lnSpc>
              <a:spcBef>
                <a:spcPts val="1000"/>
              </a:spcBef>
              <a:spcAft>
                <a:spcPts val="0"/>
              </a:spcAft>
              <a:buSzPts val="1360"/>
              <a:buFont typeface="Noto Sans Symbols"/>
              <a:buNone/>
            </a:pPr>
            <a:r>
              <a:t/>
            </a:r>
            <a:endParaRPr sz="17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