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Power 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Sheet1!$A$25:$A$26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Sheet1!$B$25:$B$26</c:f>
              <c:numCache>
                <c:formatCode>General</c:formatCode>
                <c:ptCount val="2"/>
                <c:pt idx="0">
                  <c:v>1.1000000000000001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5-4218-8C12-16E9F49F4E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Sheet1!$A$25:$A$26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Sheet1!$C$25:$C$26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5-4218-8C12-16E9F49F4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353903"/>
        <c:axId val="661354863"/>
      </c:barChart>
      <c:catAx>
        <c:axId val="66135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54863"/>
        <c:crosses val="autoZero"/>
        <c:auto val="1"/>
        <c:lblAlgn val="ctr"/>
        <c:lblOffset val="100"/>
        <c:noMultiLvlLbl val="0"/>
      </c:catAx>
      <c:valAx>
        <c:axId val="66135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5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CPI 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10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7-4571-99F1-C38C11ADE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2327551"/>
        <c:axId val="572328031"/>
      </c:barChart>
      <c:catAx>
        <c:axId val="57232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328031"/>
        <c:crosses val="autoZero"/>
        <c:auto val="1"/>
        <c:lblAlgn val="ctr"/>
        <c:lblOffset val="100"/>
        <c:noMultiLvlLbl val="0"/>
      </c:catAx>
      <c:valAx>
        <c:axId val="57232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327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Sheet1!$A$4:$A$5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11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61-470D-8355-7334D6152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322703"/>
        <c:axId val="661325103"/>
      </c:barChart>
      <c:catAx>
        <c:axId val="6613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25103"/>
        <c:crosses val="autoZero"/>
        <c:auto val="1"/>
        <c:lblAlgn val="ctr"/>
        <c:lblOffset val="100"/>
        <c:noMultiLvlLbl val="0"/>
      </c:catAx>
      <c:valAx>
        <c:axId val="66132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2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64728-8566-4499-953C-D635FF48DCF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0527F-DDD6-4D80-8AB4-A92402971E01}">
      <dgm:prSet/>
      <dgm:spPr/>
      <dgm:t>
        <a:bodyPr/>
        <a:lstStyle/>
        <a:p>
          <a:r>
            <a:rPr lang="en-US"/>
            <a:t>Race conditions in microarchitecture.</a:t>
          </a:r>
        </a:p>
      </dgm:t>
    </dgm:pt>
    <dgm:pt modelId="{A276BEA9-87F1-433C-9827-5837D10A6BB2}" type="parTrans" cxnId="{2FC39DFB-A747-4AAE-B745-1B53CD8D2BE5}">
      <dgm:prSet/>
      <dgm:spPr/>
      <dgm:t>
        <a:bodyPr/>
        <a:lstStyle/>
        <a:p>
          <a:endParaRPr lang="en-US"/>
        </a:p>
      </dgm:t>
    </dgm:pt>
    <dgm:pt modelId="{FEA32E79-2D21-4284-AEB7-5645A3F9AC39}" type="sibTrans" cxnId="{2FC39DFB-A747-4AAE-B745-1B53CD8D2BE5}">
      <dgm:prSet/>
      <dgm:spPr/>
      <dgm:t>
        <a:bodyPr/>
        <a:lstStyle/>
        <a:p>
          <a:endParaRPr lang="en-US"/>
        </a:p>
      </dgm:t>
    </dgm:pt>
    <dgm:pt modelId="{72E00E5D-3408-4AF5-B5F2-7B65E3DAB5D0}">
      <dgm:prSet/>
      <dgm:spPr/>
      <dgm:t>
        <a:bodyPr/>
        <a:lstStyle/>
        <a:p>
          <a:r>
            <a:rPr lang="en-US"/>
            <a:t>High CPI and high latency</a:t>
          </a:r>
        </a:p>
      </dgm:t>
    </dgm:pt>
    <dgm:pt modelId="{29760B3A-1F62-44A4-AFF3-CF7174663D80}" type="parTrans" cxnId="{CC042C07-E3EA-49DC-B702-1692C244E451}">
      <dgm:prSet/>
      <dgm:spPr/>
      <dgm:t>
        <a:bodyPr/>
        <a:lstStyle/>
        <a:p>
          <a:endParaRPr lang="en-US"/>
        </a:p>
      </dgm:t>
    </dgm:pt>
    <dgm:pt modelId="{AD5D1225-A8BF-439D-AA9A-8BEB7F7AE12A}" type="sibTrans" cxnId="{CC042C07-E3EA-49DC-B702-1692C244E451}">
      <dgm:prSet/>
      <dgm:spPr/>
      <dgm:t>
        <a:bodyPr/>
        <a:lstStyle/>
        <a:p>
          <a:endParaRPr lang="en-US"/>
        </a:p>
      </dgm:t>
    </dgm:pt>
    <dgm:pt modelId="{DA6D69EE-C61F-4B04-8AA1-C4FC4FCB7519}">
      <dgm:prSet/>
      <dgm:spPr/>
      <dgm:t>
        <a:bodyPr/>
        <a:lstStyle/>
        <a:p>
          <a:r>
            <a:rPr lang="en-US"/>
            <a:t>Could not meet power requirements with realized CPI</a:t>
          </a:r>
        </a:p>
      </dgm:t>
    </dgm:pt>
    <dgm:pt modelId="{CEA6517A-BFDE-40FC-A925-28CF9D68F74E}" type="parTrans" cxnId="{3EF13BB0-54FF-4B22-8FE3-7AE1460AFF66}">
      <dgm:prSet/>
      <dgm:spPr/>
      <dgm:t>
        <a:bodyPr/>
        <a:lstStyle/>
        <a:p>
          <a:endParaRPr lang="en-US"/>
        </a:p>
      </dgm:t>
    </dgm:pt>
    <dgm:pt modelId="{74BCAA4F-C896-4435-80F3-690E806AD381}" type="sibTrans" cxnId="{3EF13BB0-54FF-4B22-8FE3-7AE1460AFF66}">
      <dgm:prSet/>
      <dgm:spPr/>
      <dgm:t>
        <a:bodyPr/>
        <a:lstStyle/>
        <a:p>
          <a:endParaRPr lang="en-US"/>
        </a:p>
      </dgm:t>
    </dgm:pt>
    <dgm:pt modelId="{D80AD7D7-534C-46A7-ACC7-3C0AFA5F24D4}" type="pres">
      <dgm:prSet presAssocID="{0A964728-8566-4499-953C-D635FF48DC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00815F-0F18-4C16-8871-1923A9F77A9D}" type="pres">
      <dgm:prSet presAssocID="{C550527F-DDD6-4D80-8AB4-A92402971E01}" presName="hierRoot1" presStyleCnt="0"/>
      <dgm:spPr/>
    </dgm:pt>
    <dgm:pt modelId="{D0C0D1A3-94EE-48BB-89C2-8FA33F88CE14}" type="pres">
      <dgm:prSet presAssocID="{C550527F-DDD6-4D80-8AB4-A92402971E01}" presName="composite" presStyleCnt="0"/>
      <dgm:spPr/>
    </dgm:pt>
    <dgm:pt modelId="{97604126-07DA-4667-8EA3-DC6790CE4362}" type="pres">
      <dgm:prSet presAssocID="{C550527F-DDD6-4D80-8AB4-A92402971E01}" presName="background" presStyleLbl="node0" presStyleIdx="0" presStyleCnt="3"/>
      <dgm:spPr/>
    </dgm:pt>
    <dgm:pt modelId="{4ED8FC85-AA09-486A-845F-F4042C828415}" type="pres">
      <dgm:prSet presAssocID="{C550527F-DDD6-4D80-8AB4-A92402971E01}" presName="text" presStyleLbl="fgAcc0" presStyleIdx="0" presStyleCnt="3">
        <dgm:presLayoutVars>
          <dgm:chPref val="3"/>
        </dgm:presLayoutVars>
      </dgm:prSet>
      <dgm:spPr/>
    </dgm:pt>
    <dgm:pt modelId="{3E324688-AEBC-4966-A664-40F29B455B29}" type="pres">
      <dgm:prSet presAssocID="{C550527F-DDD6-4D80-8AB4-A92402971E01}" presName="hierChild2" presStyleCnt="0"/>
      <dgm:spPr/>
    </dgm:pt>
    <dgm:pt modelId="{BDCE6562-AAE9-4781-985C-27BF28644D02}" type="pres">
      <dgm:prSet presAssocID="{72E00E5D-3408-4AF5-B5F2-7B65E3DAB5D0}" presName="hierRoot1" presStyleCnt="0"/>
      <dgm:spPr/>
    </dgm:pt>
    <dgm:pt modelId="{DE698E67-B166-482E-B968-A89659AC58F0}" type="pres">
      <dgm:prSet presAssocID="{72E00E5D-3408-4AF5-B5F2-7B65E3DAB5D0}" presName="composite" presStyleCnt="0"/>
      <dgm:spPr/>
    </dgm:pt>
    <dgm:pt modelId="{6309EC58-2601-4617-9914-5680D06ED694}" type="pres">
      <dgm:prSet presAssocID="{72E00E5D-3408-4AF5-B5F2-7B65E3DAB5D0}" presName="background" presStyleLbl="node0" presStyleIdx="1" presStyleCnt="3"/>
      <dgm:spPr/>
    </dgm:pt>
    <dgm:pt modelId="{BD82D21D-EA95-4CF2-BC63-2226A4B05507}" type="pres">
      <dgm:prSet presAssocID="{72E00E5D-3408-4AF5-B5F2-7B65E3DAB5D0}" presName="text" presStyleLbl="fgAcc0" presStyleIdx="1" presStyleCnt="3">
        <dgm:presLayoutVars>
          <dgm:chPref val="3"/>
        </dgm:presLayoutVars>
      </dgm:prSet>
      <dgm:spPr/>
    </dgm:pt>
    <dgm:pt modelId="{9DEFEAD9-8FE5-4DE1-9D6E-ED2622EDD123}" type="pres">
      <dgm:prSet presAssocID="{72E00E5D-3408-4AF5-B5F2-7B65E3DAB5D0}" presName="hierChild2" presStyleCnt="0"/>
      <dgm:spPr/>
    </dgm:pt>
    <dgm:pt modelId="{41B12350-BC74-4E14-9BAC-21F24C33B9A7}" type="pres">
      <dgm:prSet presAssocID="{DA6D69EE-C61F-4B04-8AA1-C4FC4FCB7519}" presName="hierRoot1" presStyleCnt="0"/>
      <dgm:spPr/>
    </dgm:pt>
    <dgm:pt modelId="{04884713-D901-4171-A550-B136F20D2139}" type="pres">
      <dgm:prSet presAssocID="{DA6D69EE-C61F-4B04-8AA1-C4FC4FCB7519}" presName="composite" presStyleCnt="0"/>
      <dgm:spPr/>
    </dgm:pt>
    <dgm:pt modelId="{AE314116-8666-4B22-B5AF-4247B3BCF744}" type="pres">
      <dgm:prSet presAssocID="{DA6D69EE-C61F-4B04-8AA1-C4FC4FCB7519}" presName="background" presStyleLbl="node0" presStyleIdx="2" presStyleCnt="3"/>
      <dgm:spPr/>
    </dgm:pt>
    <dgm:pt modelId="{C302191D-3857-464A-95AA-1358E37896C6}" type="pres">
      <dgm:prSet presAssocID="{DA6D69EE-C61F-4B04-8AA1-C4FC4FCB7519}" presName="text" presStyleLbl="fgAcc0" presStyleIdx="2" presStyleCnt="3">
        <dgm:presLayoutVars>
          <dgm:chPref val="3"/>
        </dgm:presLayoutVars>
      </dgm:prSet>
      <dgm:spPr/>
    </dgm:pt>
    <dgm:pt modelId="{BBE3CC3B-9F5D-4F2D-825B-75A209A279FF}" type="pres">
      <dgm:prSet presAssocID="{DA6D69EE-C61F-4B04-8AA1-C4FC4FCB7519}" presName="hierChild2" presStyleCnt="0"/>
      <dgm:spPr/>
    </dgm:pt>
  </dgm:ptLst>
  <dgm:cxnLst>
    <dgm:cxn modelId="{CC042C07-E3EA-49DC-B702-1692C244E451}" srcId="{0A964728-8566-4499-953C-D635FF48DCF5}" destId="{72E00E5D-3408-4AF5-B5F2-7B65E3DAB5D0}" srcOrd="1" destOrd="0" parTransId="{29760B3A-1F62-44A4-AFF3-CF7174663D80}" sibTransId="{AD5D1225-A8BF-439D-AA9A-8BEB7F7AE12A}"/>
    <dgm:cxn modelId="{EC09460D-2A60-4639-92F6-87C8726D38A8}" type="presOf" srcId="{0A964728-8566-4499-953C-D635FF48DCF5}" destId="{D80AD7D7-534C-46A7-ACC7-3C0AFA5F24D4}" srcOrd="0" destOrd="0" presId="urn:microsoft.com/office/officeart/2005/8/layout/hierarchy1"/>
    <dgm:cxn modelId="{1D14D092-337F-4580-8617-FE1A5109832F}" type="presOf" srcId="{DA6D69EE-C61F-4B04-8AA1-C4FC4FCB7519}" destId="{C302191D-3857-464A-95AA-1358E37896C6}" srcOrd="0" destOrd="0" presId="urn:microsoft.com/office/officeart/2005/8/layout/hierarchy1"/>
    <dgm:cxn modelId="{97ED64A1-0E76-4DBE-AE03-1998F965AFE6}" type="presOf" srcId="{72E00E5D-3408-4AF5-B5F2-7B65E3DAB5D0}" destId="{BD82D21D-EA95-4CF2-BC63-2226A4B05507}" srcOrd="0" destOrd="0" presId="urn:microsoft.com/office/officeart/2005/8/layout/hierarchy1"/>
    <dgm:cxn modelId="{3EF13BB0-54FF-4B22-8FE3-7AE1460AFF66}" srcId="{0A964728-8566-4499-953C-D635FF48DCF5}" destId="{DA6D69EE-C61F-4B04-8AA1-C4FC4FCB7519}" srcOrd="2" destOrd="0" parTransId="{CEA6517A-BFDE-40FC-A925-28CF9D68F74E}" sibTransId="{74BCAA4F-C896-4435-80F3-690E806AD381}"/>
    <dgm:cxn modelId="{2E8194B9-71B8-42AD-BC75-27C256DA2238}" type="presOf" srcId="{C550527F-DDD6-4D80-8AB4-A92402971E01}" destId="{4ED8FC85-AA09-486A-845F-F4042C828415}" srcOrd="0" destOrd="0" presId="urn:microsoft.com/office/officeart/2005/8/layout/hierarchy1"/>
    <dgm:cxn modelId="{2FC39DFB-A747-4AAE-B745-1B53CD8D2BE5}" srcId="{0A964728-8566-4499-953C-D635FF48DCF5}" destId="{C550527F-DDD6-4D80-8AB4-A92402971E01}" srcOrd="0" destOrd="0" parTransId="{A276BEA9-87F1-433C-9827-5837D10A6BB2}" sibTransId="{FEA32E79-2D21-4284-AEB7-5645A3F9AC39}"/>
    <dgm:cxn modelId="{2C81C0F7-8C78-4775-8070-BEA4B25BB4C6}" type="presParOf" srcId="{D80AD7D7-534C-46A7-ACC7-3C0AFA5F24D4}" destId="{7700815F-0F18-4C16-8871-1923A9F77A9D}" srcOrd="0" destOrd="0" presId="urn:microsoft.com/office/officeart/2005/8/layout/hierarchy1"/>
    <dgm:cxn modelId="{5D68F950-2999-4954-86B4-D516C2FBA47C}" type="presParOf" srcId="{7700815F-0F18-4C16-8871-1923A9F77A9D}" destId="{D0C0D1A3-94EE-48BB-89C2-8FA33F88CE14}" srcOrd="0" destOrd="0" presId="urn:microsoft.com/office/officeart/2005/8/layout/hierarchy1"/>
    <dgm:cxn modelId="{707A3E27-BCA9-4870-80CB-EDBD66992CE0}" type="presParOf" srcId="{D0C0D1A3-94EE-48BB-89C2-8FA33F88CE14}" destId="{97604126-07DA-4667-8EA3-DC6790CE4362}" srcOrd="0" destOrd="0" presId="urn:microsoft.com/office/officeart/2005/8/layout/hierarchy1"/>
    <dgm:cxn modelId="{3DC1D1D3-986F-4E47-91EE-BE6C8C201EDC}" type="presParOf" srcId="{D0C0D1A3-94EE-48BB-89C2-8FA33F88CE14}" destId="{4ED8FC85-AA09-486A-845F-F4042C828415}" srcOrd="1" destOrd="0" presId="urn:microsoft.com/office/officeart/2005/8/layout/hierarchy1"/>
    <dgm:cxn modelId="{C17E0EBF-5479-4619-A2D7-B2529B863140}" type="presParOf" srcId="{7700815F-0F18-4C16-8871-1923A9F77A9D}" destId="{3E324688-AEBC-4966-A664-40F29B455B29}" srcOrd="1" destOrd="0" presId="urn:microsoft.com/office/officeart/2005/8/layout/hierarchy1"/>
    <dgm:cxn modelId="{9B286610-2202-489F-883B-2CDF4C4496DA}" type="presParOf" srcId="{D80AD7D7-534C-46A7-ACC7-3C0AFA5F24D4}" destId="{BDCE6562-AAE9-4781-985C-27BF28644D02}" srcOrd="1" destOrd="0" presId="urn:microsoft.com/office/officeart/2005/8/layout/hierarchy1"/>
    <dgm:cxn modelId="{080646EB-1334-4062-87F0-9FE616EF42D1}" type="presParOf" srcId="{BDCE6562-AAE9-4781-985C-27BF28644D02}" destId="{DE698E67-B166-482E-B968-A89659AC58F0}" srcOrd="0" destOrd="0" presId="urn:microsoft.com/office/officeart/2005/8/layout/hierarchy1"/>
    <dgm:cxn modelId="{C3654A22-53A8-40B9-AA8A-84D33E27602A}" type="presParOf" srcId="{DE698E67-B166-482E-B968-A89659AC58F0}" destId="{6309EC58-2601-4617-9914-5680D06ED694}" srcOrd="0" destOrd="0" presId="urn:microsoft.com/office/officeart/2005/8/layout/hierarchy1"/>
    <dgm:cxn modelId="{BCE1E813-D469-4A38-A5AA-B29F2596FA6A}" type="presParOf" srcId="{DE698E67-B166-482E-B968-A89659AC58F0}" destId="{BD82D21D-EA95-4CF2-BC63-2226A4B05507}" srcOrd="1" destOrd="0" presId="urn:microsoft.com/office/officeart/2005/8/layout/hierarchy1"/>
    <dgm:cxn modelId="{21FDB927-94D4-4664-B6D0-B736272B58F9}" type="presParOf" srcId="{BDCE6562-AAE9-4781-985C-27BF28644D02}" destId="{9DEFEAD9-8FE5-4DE1-9D6E-ED2622EDD123}" srcOrd="1" destOrd="0" presId="urn:microsoft.com/office/officeart/2005/8/layout/hierarchy1"/>
    <dgm:cxn modelId="{A1B0A965-7CCF-4593-B533-5463F15438BE}" type="presParOf" srcId="{D80AD7D7-534C-46A7-ACC7-3C0AFA5F24D4}" destId="{41B12350-BC74-4E14-9BAC-21F24C33B9A7}" srcOrd="2" destOrd="0" presId="urn:microsoft.com/office/officeart/2005/8/layout/hierarchy1"/>
    <dgm:cxn modelId="{9B440774-29C0-4430-B938-4F2834369493}" type="presParOf" srcId="{41B12350-BC74-4E14-9BAC-21F24C33B9A7}" destId="{04884713-D901-4171-A550-B136F20D2139}" srcOrd="0" destOrd="0" presId="urn:microsoft.com/office/officeart/2005/8/layout/hierarchy1"/>
    <dgm:cxn modelId="{5BAFEA3C-E6B6-4056-B618-FCE7351E0642}" type="presParOf" srcId="{04884713-D901-4171-A550-B136F20D2139}" destId="{AE314116-8666-4B22-B5AF-4247B3BCF744}" srcOrd="0" destOrd="0" presId="urn:microsoft.com/office/officeart/2005/8/layout/hierarchy1"/>
    <dgm:cxn modelId="{7D044D63-304A-427D-8B07-B5506E96A5B2}" type="presParOf" srcId="{04884713-D901-4171-A550-B136F20D2139}" destId="{C302191D-3857-464A-95AA-1358E37896C6}" srcOrd="1" destOrd="0" presId="urn:microsoft.com/office/officeart/2005/8/layout/hierarchy1"/>
    <dgm:cxn modelId="{291BC85D-0C05-43C9-8A13-E0A6B22DAAD5}" type="presParOf" srcId="{41B12350-BC74-4E14-9BAC-21F24C33B9A7}" destId="{BBE3CC3B-9F5D-4F2D-825B-75A209A279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ECAE5-2B21-4CDE-B493-D1EA62F5D47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F5AD3C5-8157-453B-9233-4F8FC3282C1C}">
      <dgm:prSet/>
      <dgm:spPr/>
      <dgm:t>
        <a:bodyPr/>
        <a:lstStyle/>
        <a:p>
          <a:r>
            <a:rPr lang="en-US"/>
            <a:t>Moved most of logic from state machine to combinational</a:t>
          </a:r>
        </a:p>
      </dgm:t>
    </dgm:pt>
    <dgm:pt modelId="{C7C6FA16-A08A-4F94-960B-8546EC227AC8}" type="parTrans" cxnId="{072FC20E-D5D2-42AC-8AD5-83B4FCBD1178}">
      <dgm:prSet/>
      <dgm:spPr/>
      <dgm:t>
        <a:bodyPr/>
        <a:lstStyle/>
        <a:p>
          <a:endParaRPr lang="en-US"/>
        </a:p>
      </dgm:t>
    </dgm:pt>
    <dgm:pt modelId="{674488BD-A311-498D-82DB-BE20571A7974}" type="sibTrans" cxnId="{072FC20E-D5D2-42AC-8AD5-83B4FCBD1178}">
      <dgm:prSet/>
      <dgm:spPr/>
      <dgm:t>
        <a:bodyPr/>
        <a:lstStyle/>
        <a:p>
          <a:endParaRPr lang="en-US"/>
        </a:p>
      </dgm:t>
    </dgm:pt>
    <dgm:pt modelId="{A231D668-3760-4F14-8400-1589BA2ECD00}">
      <dgm:prSet/>
      <dgm:spPr/>
      <dgm:t>
        <a:bodyPr/>
        <a:lstStyle/>
        <a:p>
          <a:r>
            <a:rPr lang="en-US"/>
            <a:t>Resolved race conditions</a:t>
          </a:r>
        </a:p>
      </dgm:t>
    </dgm:pt>
    <dgm:pt modelId="{0413B1CF-B2C4-4E9D-8712-0472C58E22EF}" type="parTrans" cxnId="{4A953BD4-2DD4-4B34-875D-02E021BD7301}">
      <dgm:prSet/>
      <dgm:spPr/>
      <dgm:t>
        <a:bodyPr/>
        <a:lstStyle/>
        <a:p>
          <a:endParaRPr lang="en-US"/>
        </a:p>
      </dgm:t>
    </dgm:pt>
    <dgm:pt modelId="{CB95E42F-4103-49FA-867C-6FF5E2ED1625}" type="sibTrans" cxnId="{4A953BD4-2DD4-4B34-875D-02E021BD7301}">
      <dgm:prSet/>
      <dgm:spPr/>
      <dgm:t>
        <a:bodyPr/>
        <a:lstStyle/>
        <a:p>
          <a:endParaRPr lang="en-US"/>
        </a:p>
      </dgm:t>
    </dgm:pt>
    <dgm:pt modelId="{B2B703DE-2FC9-4657-BC97-202B754044CE}">
      <dgm:prSet/>
      <dgm:spPr/>
      <dgm:t>
        <a:bodyPr/>
        <a:lstStyle/>
        <a:p>
          <a:r>
            <a:rPr lang="en-US"/>
            <a:t>Implemented forwarding and hazard unit.</a:t>
          </a:r>
        </a:p>
      </dgm:t>
    </dgm:pt>
    <dgm:pt modelId="{B4E948C8-2FF2-4859-86A4-DD6AFD2CDA9F}" type="parTrans" cxnId="{7AF0E026-48C9-43FC-B000-157FC4FED4B9}">
      <dgm:prSet/>
      <dgm:spPr/>
      <dgm:t>
        <a:bodyPr/>
        <a:lstStyle/>
        <a:p>
          <a:endParaRPr lang="en-US"/>
        </a:p>
      </dgm:t>
    </dgm:pt>
    <dgm:pt modelId="{73B68EBB-C102-4C74-913D-A68FFBD7B53F}" type="sibTrans" cxnId="{7AF0E026-48C9-43FC-B000-157FC4FED4B9}">
      <dgm:prSet/>
      <dgm:spPr/>
      <dgm:t>
        <a:bodyPr/>
        <a:lstStyle/>
        <a:p>
          <a:endParaRPr lang="en-US"/>
        </a:p>
      </dgm:t>
    </dgm:pt>
    <dgm:pt modelId="{564D5553-1EF9-43AA-8056-F0A0E909DD1F}" type="pres">
      <dgm:prSet presAssocID="{17CECAE5-2B21-4CDE-B493-D1EA62F5D4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BF2CF9-B6B9-427E-80A5-9A07F9E49704}" type="pres">
      <dgm:prSet presAssocID="{DF5AD3C5-8157-453B-9233-4F8FC3282C1C}" presName="hierRoot1" presStyleCnt="0"/>
      <dgm:spPr/>
    </dgm:pt>
    <dgm:pt modelId="{89C08CA6-F5D5-4941-BAD9-4BE90918740F}" type="pres">
      <dgm:prSet presAssocID="{DF5AD3C5-8157-453B-9233-4F8FC3282C1C}" presName="composite" presStyleCnt="0"/>
      <dgm:spPr/>
    </dgm:pt>
    <dgm:pt modelId="{FD2AA9E6-EB71-4330-B6F6-A084D09C5BBE}" type="pres">
      <dgm:prSet presAssocID="{DF5AD3C5-8157-453B-9233-4F8FC3282C1C}" presName="background" presStyleLbl="node0" presStyleIdx="0" presStyleCnt="3"/>
      <dgm:spPr/>
    </dgm:pt>
    <dgm:pt modelId="{76D9A3E5-90A5-4031-9869-6B32BA8DA9A6}" type="pres">
      <dgm:prSet presAssocID="{DF5AD3C5-8157-453B-9233-4F8FC3282C1C}" presName="text" presStyleLbl="fgAcc0" presStyleIdx="0" presStyleCnt="3">
        <dgm:presLayoutVars>
          <dgm:chPref val="3"/>
        </dgm:presLayoutVars>
      </dgm:prSet>
      <dgm:spPr/>
    </dgm:pt>
    <dgm:pt modelId="{75DD525B-9CAC-474A-8A36-F2E89771CABE}" type="pres">
      <dgm:prSet presAssocID="{DF5AD3C5-8157-453B-9233-4F8FC3282C1C}" presName="hierChild2" presStyleCnt="0"/>
      <dgm:spPr/>
    </dgm:pt>
    <dgm:pt modelId="{D7A84233-8F11-4DBD-A671-135B089F3670}" type="pres">
      <dgm:prSet presAssocID="{A231D668-3760-4F14-8400-1589BA2ECD00}" presName="hierRoot1" presStyleCnt="0"/>
      <dgm:spPr/>
    </dgm:pt>
    <dgm:pt modelId="{68BF60BF-921E-4EFE-9CEA-C084FDB31C79}" type="pres">
      <dgm:prSet presAssocID="{A231D668-3760-4F14-8400-1589BA2ECD00}" presName="composite" presStyleCnt="0"/>
      <dgm:spPr/>
    </dgm:pt>
    <dgm:pt modelId="{08A40258-C94D-4E6E-82B8-E970C129CF2F}" type="pres">
      <dgm:prSet presAssocID="{A231D668-3760-4F14-8400-1589BA2ECD00}" presName="background" presStyleLbl="node0" presStyleIdx="1" presStyleCnt="3"/>
      <dgm:spPr/>
    </dgm:pt>
    <dgm:pt modelId="{4D340D97-5B61-4861-8F1E-0FE458515465}" type="pres">
      <dgm:prSet presAssocID="{A231D668-3760-4F14-8400-1589BA2ECD00}" presName="text" presStyleLbl="fgAcc0" presStyleIdx="1" presStyleCnt="3">
        <dgm:presLayoutVars>
          <dgm:chPref val="3"/>
        </dgm:presLayoutVars>
      </dgm:prSet>
      <dgm:spPr/>
    </dgm:pt>
    <dgm:pt modelId="{E2CF18BA-0426-41A6-A3CC-C04B956C268C}" type="pres">
      <dgm:prSet presAssocID="{A231D668-3760-4F14-8400-1589BA2ECD00}" presName="hierChild2" presStyleCnt="0"/>
      <dgm:spPr/>
    </dgm:pt>
    <dgm:pt modelId="{23CA2716-4B7E-45CD-B0DC-11CC9733ED33}" type="pres">
      <dgm:prSet presAssocID="{B2B703DE-2FC9-4657-BC97-202B754044CE}" presName="hierRoot1" presStyleCnt="0"/>
      <dgm:spPr/>
    </dgm:pt>
    <dgm:pt modelId="{B6C681BD-8200-4E6F-83ED-9BFB4BBC18FD}" type="pres">
      <dgm:prSet presAssocID="{B2B703DE-2FC9-4657-BC97-202B754044CE}" presName="composite" presStyleCnt="0"/>
      <dgm:spPr/>
    </dgm:pt>
    <dgm:pt modelId="{D311ABBC-4AF2-4EEC-9E79-BC12BCDAF7C1}" type="pres">
      <dgm:prSet presAssocID="{B2B703DE-2FC9-4657-BC97-202B754044CE}" presName="background" presStyleLbl="node0" presStyleIdx="2" presStyleCnt="3"/>
      <dgm:spPr/>
    </dgm:pt>
    <dgm:pt modelId="{CC89B75C-28E9-434C-80FE-2FA712A93703}" type="pres">
      <dgm:prSet presAssocID="{B2B703DE-2FC9-4657-BC97-202B754044CE}" presName="text" presStyleLbl="fgAcc0" presStyleIdx="2" presStyleCnt="3">
        <dgm:presLayoutVars>
          <dgm:chPref val="3"/>
        </dgm:presLayoutVars>
      </dgm:prSet>
      <dgm:spPr/>
    </dgm:pt>
    <dgm:pt modelId="{C598C9ED-66A4-4AF6-A053-F405075B18EC}" type="pres">
      <dgm:prSet presAssocID="{B2B703DE-2FC9-4657-BC97-202B754044CE}" presName="hierChild2" presStyleCnt="0"/>
      <dgm:spPr/>
    </dgm:pt>
  </dgm:ptLst>
  <dgm:cxnLst>
    <dgm:cxn modelId="{072FC20E-D5D2-42AC-8AD5-83B4FCBD1178}" srcId="{17CECAE5-2B21-4CDE-B493-D1EA62F5D47B}" destId="{DF5AD3C5-8157-453B-9233-4F8FC3282C1C}" srcOrd="0" destOrd="0" parTransId="{C7C6FA16-A08A-4F94-960B-8546EC227AC8}" sibTransId="{674488BD-A311-498D-82DB-BE20571A7974}"/>
    <dgm:cxn modelId="{7AF0E026-48C9-43FC-B000-157FC4FED4B9}" srcId="{17CECAE5-2B21-4CDE-B493-D1EA62F5D47B}" destId="{B2B703DE-2FC9-4657-BC97-202B754044CE}" srcOrd="2" destOrd="0" parTransId="{B4E948C8-2FF2-4859-86A4-DD6AFD2CDA9F}" sibTransId="{73B68EBB-C102-4C74-913D-A68FFBD7B53F}"/>
    <dgm:cxn modelId="{C4FD314B-DCC4-4083-A544-B1F8EC109879}" type="presOf" srcId="{17CECAE5-2B21-4CDE-B493-D1EA62F5D47B}" destId="{564D5553-1EF9-43AA-8056-F0A0E909DD1F}" srcOrd="0" destOrd="0" presId="urn:microsoft.com/office/officeart/2005/8/layout/hierarchy1"/>
    <dgm:cxn modelId="{AFAB4A87-C0CD-4621-9AC8-27B5D976EF24}" type="presOf" srcId="{DF5AD3C5-8157-453B-9233-4F8FC3282C1C}" destId="{76D9A3E5-90A5-4031-9869-6B32BA8DA9A6}" srcOrd="0" destOrd="0" presId="urn:microsoft.com/office/officeart/2005/8/layout/hierarchy1"/>
    <dgm:cxn modelId="{8E14008E-F303-4167-840C-AAA3FD8029F2}" type="presOf" srcId="{B2B703DE-2FC9-4657-BC97-202B754044CE}" destId="{CC89B75C-28E9-434C-80FE-2FA712A93703}" srcOrd="0" destOrd="0" presId="urn:microsoft.com/office/officeart/2005/8/layout/hierarchy1"/>
    <dgm:cxn modelId="{3A8B9DC4-6C55-4D88-A46A-EBEA9C599621}" type="presOf" srcId="{A231D668-3760-4F14-8400-1589BA2ECD00}" destId="{4D340D97-5B61-4861-8F1E-0FE458515465}" srcOrd="0" destOrd="0" presId="urn:microsoft.com/office/officeart/2005/8/layout/hierarchy1"/>
    <dgm:cxn modelId="{4A953BD4-2DD4-4B34-875D-02E021BD7301}" srcId="{17CECAE5-2B21-4CDE-B493-D1EA62F5D47B}" destId="{A231D668-3760-4F14-8400-1589BA2ECD00}" srcOrd="1" destOrd="0" parTransId="{0413B1CF-B2C4-4E9D-8712-0472C58E22EF}" sibTransId="{CB95E42F-4103-49FA-867C-6FF5E2ED1625}"/>
    <dgm:cxn modelId="{8D6D96B8-9945-43C8-AE59-5222AF7F3FD3}" type="presParOf" srcId="{564D5553-1EF9-43AA-8056-F0A0E909DD1F}" destId="{B8BF2CF9-B6B9-427E-80A5-9A07F9E49704}" srcOrd="0" destOrd="0" presId="urn:microsoft.com/office/officeart/2005/8/layout/hierarchy1"/>
    <dgm:cxn modelId="{E17DA21B-553E-421C-99AC-C480BC2F1E13}" type="presParOf" srcId="{B8BF2CF9-B6B9-427E-80A5-9A07F9E49704}" destId="{89C08CA6-F5D5-4941-BAD9-4BE90918740F}" srcOrd="0" destOrd="0" presId="urn:microsoft.com/office/officeart/2005/8/layout/hierarchy1"/>
    <dgm:cxn modelId="{FC0D6590-7CA9-49C2-A196-1C7B343A57C1}" type="presParOf" srcId="{89C08CA6-F5D5-4941-BAD9-4BE90918740F}" destId="{FD2AA9E6-EB71-4330-B6F6-A084D09C5BBE}" srcOrd="0" destOrd="0" presId="urn:microsoft.com/office/officeart/2005/8/layout/hierarchy1"/>
    <dgm:cxn modelId="{949AD2D1-BF6D-46F8-BA4A-AB378316E8D4}" type="presParOf" srcId="{89C08CA6-F5D5-4941-BAD9-4BE90918740F}" destId="{76D9A3E5-90A5-4031-9869-6B32BA8DA9A6}" srcOrd="1" destOrd="0" presId="urn:microsoft.com/office/officeart/2005/8/layout/hierarchy1"/>
    <dgm:cxn modelId="{28D9B2AA-4834-49A1-87EC-ED7DB0E8E049}" type="presParOf" srcId="{B8BF2CF9-B6B9-427E-80A5-9A07F9E49704}" destId="{75DD525B-9CAC-474A-8A36-F2E89771CABE}" srcOrd="1" destOrd="0" presId="urn:microsoft.com/office/officeart/2005/8/layout/hierarchy1"/>
    <dgm:cxn modelId="{C316F6AF-C9A0-420E-9917-2D3824887766}" type="presParOf" srcId="{564D5553-1EF9-43AA-8056-F0A0E909DD1F}" destId="{D7A84233-8F11-4DBD-A671-135B089F3670}" srcOrd="1" destOrd="0" presId="urn:microsoft.com/office/officeart/2005/8/layout/hierarchy1"/>
    <dgm:cxn modelId="{17A4C920-DADC-48EA-8EFE-7BC0E1ECFCBE}" type="presParOf" srcId="{D7A84233-8F11-4DBD-A671-135B089F3670}" destId="{68BF60BF-921E-4EFE-9CEA-C084FDB31C79}" srcOrd="0" destOrd="0" presId="urn:microsoft.com/office/officeart/2005/8/layout/hierarchy1"/>
    <dgm:cxn modelId="{BD91BF72-ED61-4D0D-825A-B1E07B04E33A}" type="presParOf" srcId="{68BF60BF-921E-4EFE-9CEA-C084FDB31C79}" destId="{08A40258-C94D-4E6E-82B8-E970C129CF2F}" srcOrd="0" destOrd="0" presId="urn:microsoft.com/office/officeart/2005/8/layout/hierarchy1"/>
    <dgm:cxn modelId="{6B3C6891-29AD-4F90-8EFA-1A84D943FE3F}" type="presParOf" srcId="{68BF60BF-921E-4EFE-9CEA-C084FDB31C79}" destId="{4D340D97-5B61-4861-8F1E-0FE458515465}" srcOrd="1" destOrd="0" presId="urn:microsoft.com/office/officeart/2005/8/layout/hierarchy1"/>
    <dgm:cxn modelId="{F5856DAA-7A8C-4243-8386-48FF6770920F}" type="presParOf" srcId="{D7A84233-8F11-4DBD-A671-135B089F3670}" destId="{E2CF18BA-0426-41A6-A3CC-C04B956C268C}" srcOrd="1" destOrd="0" presId="urn:microsoft.com/office/officeart/2005/8/layout/hierarchy1"/>
    <dgm:cxn modelId="{B60DEE8B-2C77-4181-A067-CBDCA9A97E8F}" type="presParOf" srcId="{564D5553-1EF9-43AA-8056-F0A0E909DD1F}" destId="{23CA2716-4B7E-45CD-B0DC-11CC9733ED33}" srcOrd="2" destOrd="0" presId="urn:microsoft.com/office/officeart/2005/8/layout/hierarchy1"/>
    <dgm:cxn modelId="{E0C0CDDE-0435-4364-B136-BD5A8985F948}" type="presParOf" srcId="{23CA2716-4B7E-45CD-B0DC-11CC9733ED33}" destId="{B6C681BD-8200-4E6F-83ED-9BFB4BBC18FD}" srcOrd="0" destOrd="0" presId="urn:microsoft.com/office/officeart/2005/8/layout/hierarchy1"/>
    <dgm:cxn modelId="{E585E09A-153A-471C-BACB-4AD9D9D3EBA7}" type="presParOf" srcId="{B6C681BD-8200-4E6F-83ED-9BFB4BBC18FD}" destId="{D311ABBC-4AF2-4EEC-9E79-BC12BCDAF7C1}" srcOrd="0" destOrd="0" presId="urn:microsoft.com/office/officeart/2005/8/layout/hierarchy1"/>
    <dgm:cxn modelId="{527DD2BF-64E5-4BC9-B8B4-74A340FEB370}" type="presParOf" srcId="{B6C681BD-8200-4E6F-83ED-9BFB4BBC18FD}" destId="{CC89B75C-28E9-434C-80FE-2FA712A93703}" srcOrd="1" destOrd="0" presId="urn:microsoft.com/office/officeart/2005/8/layout/hierarchy1"/>
    <dgm:cxn modelId="{66FBFBBC-89E6-41E7-BB64-A9301BA52070}" type="presParOf" srcId="{23CA2716-4B7E-45CD-B0DC-11CC9733ED33}" destId="{C598C9ED-66A4-4AF6-A053-F405075B18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4126-07DA-4667-8EA3-DC6790CE436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FC85-AA09-486A-845F-F4042C82841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Race conditions in microarchitecture.</a:t>
          </a:r>
        </a:p>
      </dsp:txBody>
      <dsp:txXfrm>
        <a:off x="378614" y="886531"/>
        <a:ext cx="2810360" cy="1744948"/>
      </dsp:txXfrm>
    </dsp:sp>
    <dsp:sp modelId="{6309EC58-2601-4617-9914-5680D06ED69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D21D-EA95-4CF2-BC63-2226A4B0550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CPI and high latency</a:t>
          </a:r>
        </a:p>
      </dsp:txBody>
      <dsp:txXfrm>
        <a:off x="3946203" y="886531"/>
        <a:ext cx="2810360" cy="1744948"/>
      </dsp:txXfrm>
    </dsp:sp>
    <dsp:sp modelId="{AE314116-8666-4B22-B5AF-4247B3BCF74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2191D-3857-464A-95AA-1358E37896C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Could not meet power requirements with realized CPI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AA9E6-EB71-4330-B6F6-A084D09C5BB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A3E5-90A5-4031-9869-6B32BA8DA9A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Moved most of logic from state machine to combinational</a:t>
          </a:r>
        </a:p>
      </dsp:txBody>
      <dsp:txXfrm>
        <a:off x="378614" y="886531"/>
        <a:ext cx="2810360" cy="1744948"/>
      </dsp:txXfrm>
    </dsp:sp>
    <dsp:sp modelId="{08A40258-C94D-4E6E-82B8-E970C129CF2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40D97-5B61-4861-8F1E-0FE45851546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Resolved race conditions</a:t>
          </a:r>
        </a:p>
      </dsp:txBody>
      <dsp:txXfrm>
        <a:off x="3946203" y="886531"/>
        <a:ext cx="2810360" cy="1744948"/>
      </dsp:txXfrm>
    </dsp:sp>
    <dsp:sp modelId="{D311ABBC-4AF2-4EEC-9E79-BC12BCDAF7C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9B75C-28E9-434C-80FE-2FA712A9370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Implemented forwarding and hazard unit.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0EED-C243-6D44-B8C9-B0B09280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4FC0-3F09-B4EE-73D5-BC4DAFDB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F5C-7FEE-75D3-88BE-F818112C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2131-3A0D-CC9C-C50A-5396CF4E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EA2D-3929-237B-D943-A20B06F9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10A1-DD9E-F40F-93DA-283F1E40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F96C-58C3-8C7C-F095-13C7D69C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4D3-F3DE-ABA1-5E9C-A1D9F7F2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2D88-B7CE-E165-36C4-6266A31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07BC-39CE-63D2-969F-9EFE5E7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0065F-908B-1725-7D6B-AC3406526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29C0D-1912-7B74-0823-0DFC3E23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A0D-7D64-7663-4076-6DD9D396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0604-03FD-C560-9CBB-469EEAF9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5964-828F-B943-F12C-0741CBD4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0FD-C997-22D9-8E4E-B4D18665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F91A-6BD1-E378-E34B-5993F7F1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151B-80FE-B2B4-E0AF-78FF6567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E47C-A39A-3313-F4F9-03A53538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5A29-20E0-ABF5-B300-73F7FFE6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E747-8245-0FA8-9F27-51795DBF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2862-C605-4E77-25B6-B9E6DF1D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82D0-EEBA-3F7F-6882-79690C8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F1CB-574D-6985-9496-ED7A5F7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C1F7-C6EB-741D-29F5-E80BCA8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6869-2860-35C8-6233-E45FF9C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DD83-C7E9-4BE5-4686-DFB8D4AD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370FC-461B-50F6-8299-C0988BCA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83BC-296C-C36A-6EDC-91D9A94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AEB65-93E2-C434-3B52-439B158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1A9B-67A4-BDED-F7FA-5EC9A152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BFED-9D5C-1BD0-457A-79974B3D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713B-2551-4A5F-CCDB-E26250A2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DC70-F341-185B-7335-FEAAF967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0C27-F20C-4150-EFC1-B19B56BA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ABBB2-A82C-AEC3-319A-9E6BDB57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08AA9-7E05-A640-D61B-521AB176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9435C-1E70-CB46-71C6-7857BA5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B5DCA-9AA3-7450-058E-AFD98DE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BBC-FA13-A4F2-95B7-AF905E90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E0E3-E715-4441-D2F5-8D68283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3468-4A42-12C8-3ADF-E0EC90C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3241D-80CE-CD4F-65BD-F9DFEF02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DD83-EB4F-86E6-F3C7-D34CEB6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DE2-493A-B2CC-EF91-F01FDD3B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B2FF7-9D5C-374E-9C65-BD94959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92E3-C95A-AC3B-CD66-ABEBE9A8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51BF-DB1E-F63E-720C-B9774855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D6AFF-34B0-6432-A796-10B2640D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D456-26B0-666F-B1D1-DB212A41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0E1B-AF0D-2A2A-65CA-1721E3D2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C273-8FE0-9E79-F617-1F96FB3B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8FE-C854-F8FA-E760-C8F835E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FC0C0-AB70-98C0-F0E2-2778C4C42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C78E5-BC1C-30AE-5343-903C3834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13C2-2B53-8D95-4350-281611D0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AA52-9FC4-007B-877C-1A686C5F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B1F5-BD99-F582-C012-6363504D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1B983-6E8B-B3BD-E069-293CBBC0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2343-394C-F65A-2995-7DEAE962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6BF0-38A9-38B9-07C8-252E36E8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B3D19-1059-421A-BEA0-B5482728B56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DDFF-F2CE-B793-7A65-86DBBB6E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4AFC-94AD-FEDB-76FE-B5CF28226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BB2AE-78D1-06DE-F19C-19CDD7C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redesign RAPID?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5EDA5-8EB8-E1BE-940C-A7B33C5AD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976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16B7B-DAF0-5D4E-A963-C0C35BAB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Changes in RAPID-X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32FE24-21D9-A9FD-2F9F-2E2601FBD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741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4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590FA-0368-4022-8B26-74719E8D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Frequency and Power Requirement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58DF-3DFB-8D90-F2C7-E0ED6595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Reduced core clock speed requirement from 1.1 GHz to ~250 MHz*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47A2BC-A8B3-C75D-E1B1-9800D3C65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296604"/>
              </p:ext>
            </p:extLst>
          </p:nvPr>
        </p:nvGraphicFramePr>
        <p:xfrm>
          <a:off x="5987738" y="650494"/>
          <a:ext cx="5628018" cy="532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32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D15A8-73E1-A849-C788-3D5313F4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CPI Improvements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8245E7-4591-66B3-41D5-855980374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321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40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E69DB-96DA-A612-B509-6F8AA1F9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Latency Improvement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2565B29-46DD-9424-1590-E4EFB2414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8501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70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Why redesign RAPID?</vt:lpstr>
      <vt:lpstr>Changes in RAPID-X</vt:lpstr>
      <vt:lpstr>Frequency and Power Requirement</vt:lpstr>
      <vt:lpstr>CPI Improvements</vt:lpstr>
      <vt:lpstr>Latency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Samwel</dc:creator>
  <cp:lastModifiedBy>Youssef Samwel</cp:lastModifiedBy>
  <cp:revision>2</cp:revision>
  <dcterms:created xsi:type="dcterms:W3CDTF">2024-11-19T20:44:07Z</dcterms:created>
  <dcterms:modified xsi:type="dcterms:W3CDTF">2024-11-21T00:45:26Z</dcterms:modified>
</cp:coreProperties>
</file>