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7" r:id="rId4"/>
    <p:sldId id="259" r:id="rId5"/>
    <p:sldId id="292" r:id="rId6"/>
    <p:sldId id="295" r:id="rId7"/>
    <p:sldId id="296" r:id="rId8"/>
    <p:sldId id="298" r:id="rId9"/>
    <p:sldId id="299" r:id="rId10"/>
    <p:sldId id="300" r:id="rId11"/>
    <p:sldId id="301" r:id="rId12"/>
    <p:sldId id="267" r:id="rId13"/>
    <p:sldId id="268" r:id="rId14"/>
    <p:sldId id="302" r:id="rId15"/>
    <p:sldId id="277" r:id="rId16"/>
    <p:sldId id="280" r:id="rId17"/>
    <p:sldId id="282" r:id="rId18"/>
    <p:sldId id="304" r:id="rId19"/>
    <p:sldId id="303" r:id="rId20"/>
    <p:sldId id="305" r:id="rId21"/>
    <p:sldId id="306" r:id="rId22"/>
    <p:sldId id="307" r:id="rId23"/>
    <p:sldId id="308" r:id="rId24"/>
    <p:sldId id="309" r:id="rId25"/>
    <p:sldId id="288" r:id="rId26"/>
    <p:sldId id="310" r:id="rId27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5D866-32F4-43F6-8C16-032C29DC58C2}" v="4" dt="2023-02-06T15:38:1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14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n Gong" userId="0ff8c509-1087-48ec-bf60-e4c00b098044" providerId="ADAL" clId="{EC05D866-32F4-43F6-8C16-032C29DC58C2}"/>
    <pc:docChg chg="modSld">
      <pc:chgData name="Xun Gong" userId="0ff8c509-1087-48ec-bf60-e4c00b098044" providerId="ADAL" clId="{EC05D866-32F4-43F6-8C16-032C29DC58C2}" dt="2023-02-06T15:38:09.932" v="7" actId="20577"/>
      <pc:docMkLst>
        <pc:docMk/>
      </pc:docMkLst>
      <pc:sldChg chg="addSp modSp mod">
        <pc:chgData name="Xun Gong" userId="0ff8c509-1087-48ec-bf60-e4c00b098044" providerId="ADAL" clId="{EC05D866-32F4-43F6-8C16-032C29DC58C2}" dt="2023-02-06T15:38:09.932" v="7" actId="20577"/>
        <pc:sldMkLst>
          <pc:docMk/>
          <pc:sldMk cId="3978662455" sldId="282"/>
        </pc:sldMkLst>
        <pc:spChg chg="add mod">
          <ac:chgData name="Xun Gong" userId="0ff8c509-1087-48ec-bf60-e4c00b098044" providerId="ADAL" clId="{EC05D866-32F4-43F6-8C16-032C29DC58C2}" dt="2023-02-06T15:38:01.088" v="4" actId="1076"/>
          <ac:spMkLst>
            <pc:docMk/>
            <pc:sldMk cId="3978662455" sldId="282"/>
            <ac:spMk id="3" creationId="{3A03CBD1-F3FC-4C2C-A801-BFC5D6CDADF8}"/>
          </ac:spMkLst>
        </pc:spChg>
        <pc:spChg chg="add mod">
          <ac:chgData name="Xun Gong" userId="0ff8c509-1087-48ec-bf60-e4c00b098044" providerId="ADAL" clId="{EC05D866-32F4-43F6-8C16-032C29DC58C2}" dt="2023-02-06T15:38:09.932" v="7" actId="20577"/>
          <ac:spMkLst>
            <pc:docMk/>
            <pc:sldMk cId="3978662455" sldId="282"/>
            <ac:spMk id="4" creationId="{3706ED44-14D2-4C9F-8C64-3F1F7EED74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9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4C3E-DB5F-4262-B327-70D078110DD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2697-0A13-40C0-98B3-7B685D55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19812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Lecture 2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Radiation Integrals</a:t>
            </a:r>
          </a:p>
        </p:txBody>
      </p:sp>
    </p:spTree>
    <p:extLst>
      <p:ext uri="{BB962C8B-B14F-4D97-AF65-F5344CB8AC3E}">
        <p14:creationId xmlns:p14="http://schemas.microsoft.com/office/powerpoint/2010/main" val="32020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857820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97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40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9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981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Simplified Solution at Far Field</a:t>
            </a:r>
          </a:p>
        </p:txBody>
      </p:sp>
    </p:spTree>
    <p:extLst>
      <p:ext uri="{BB962C8B-B14F-4D97-AF65-F5344CB8AC3E}">
        <p14:creationId xmlns:p14="http://schemas.microsoft.com/office/powerpoint/2010/main" val="72687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76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53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03CBD1-F3FC-4C2C-A801-BFC5D6CDADF8}"/>
              </a:ext>
            </a:extLst>
          </p:cNvPr>
          <p:cNvSpPr txBox="1"/>
          <p:nvPr/>
        </p:nvSpPr>
        <p:spPr>
          <a:xfrm>
            <a:off x="4236652" y="5029200"/>
            <a:ext cx="3353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6ED44-14D2-4C9F-8C64-3F1F7EED74CC}"/>
              </a:ext>
            </a:extLst>
          </p:cNvPr>
          <p:cNvSpPr txBox="1"/>
          <p:nvPr/>
        </p:nvSpPr>
        <p:spPr>
          <a:xfrm>
            <a:off x="4236652" y="5638800"/>
            <a:ext cx="3353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6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981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Radiated power</a:t>
            </a:r>
          </a:p>
        </p:txBody>
      </p:sp>
    </p:spTree>
    <p:extLst>
      <p:ext uri="{BB962C8B-B14F-4D97-AF65-F5344CB8AC3E}">
        <p14:creationId xmlns:p14="http://schemas.microsoft.com/office/powerpoint/2010/main" val="405607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74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2954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Maxwell Equations and radiation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of the radiation equation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Simplified solution at far field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Radiated power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Reciprocity</a:t>
            </a:r>
          </a:p>
        </p:txBody>
      </p:sp>
    </p:spTree>
    <p:extLst>
      <p:ext uri="{BB962C8B-B14F-4D97-AF65-F5344CB8AC3E}">
        <p14:creationId xmlns:p14="http://schemas.microsoft.com/office/powerpoint/2010/main" val="151814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199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067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029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217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981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Reciprocity</a:t>
            </a:r>
          </a:p>
        </p:txBody>
      </p:sp>
    </p:spTree>
    <p:extLst>
      <p:ext uri="{BB962C8B-B14F-4D97-AF65-F5344CB8AC3E}">
        <p14:creationId xmlns:p14="http://schemas.microsoft.com/office/powerpoint/2010/main" val="1315986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37660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7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75" r="979"/>
          <a:stretch/>
        </p:blipFill>
        <p:spPr>
          <a:xfrm>
            <a:off x="304800" y="1219200"/>
            <a:ext cx="870517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2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981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Maxwell Equations and Radiation</a:t>
            </a:r>
          </a:p>
        </p:txBody>
      </p:sp>
    </p:spTree>
    <p:extLst>
      <p:ext uri="{BB962C8B-B14F-4D97-AF65-F5344CB8AC3E}">
        <p14:creationId xmlns:p14="http://schemas.microsoft.com/office/powerpoint/2010/main" val="17346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8120956" cy="3313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48000"/>
            <a:ext cx="6832994" cy="3657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71800" y="6248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3" name="Rectangle 2"/>
          <p:cNvSpPr/>
          <p:nvPr/>
        </p:nvSpPr>
        <p:spPr>
          <a:xfrm>
            <a:off x="5791200" y="3834712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"/>
            <a:ext cx="7696200" cy="62944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8400" y="5791200"/>
            <a:ext cx="3886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"/>
            <a:ext cx="7471559" cy="594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5715000"/>
            <a:ext cx="3886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1066800"/>
            <a:ext cx="2286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6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981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Solution of the Radiation Equation</a:t>
            </a:r>
          </a:p>
        </p:txBody>
      </p:sp>
    </p:spTree>
    <p:extLst>
      <p:ext uri="{BB962C8B-B14F-4D97-AF65-F5344CB8AC3E}">
        <p14:creationId xmlns:p14="http://schemas.microsoft.com/office/powerpoint/2010/main" val="12420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610600" cy="63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1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43</Words>
  <Application>Microsoft Office PowerPoint</Application>
  <PresentationFormat>On-screen Show (4:3)</PresentationFormat>
  <Paragraphs>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Constantine Balanis</dc:creator>
  <cp:lastModifiedBy>Xun Gong</cp:lastModifiedBy>
  <cp:revision>36</cp:revision>
  <dcterms:created xsi:type="dcterms:W3CDTF">2016-01-07T23:10:42Z</dcterms:created>
  <dcterms:modified xsi:type="dcterms:W3CDTF">2023-02-06T15:38:20Z</dcterms:modified>
</cp:coreProperties>
</file>