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36"/>
  </p:notesMasterIdLst>
  <p:sldIdLst>
    <p:sldId id="360" r:id="rId2"/>
    <p:sldId id="354" r:id="rId3"/>
    <p:sldId id="361" r:id="rId4"/>
    <p:sldId id="256" r:id="rId5"/>
    <p:sldId id="327" r:id="rId6"/>
    <p:sldId id="326" r:id="rId7"/>
    <p:sldId id="328" r:id="rId8"/>
    <p:sldId id="330" r:id="rId9"/>
    <p:sldId id="331" r:id="rId10"/>
    <p:sldId id="332" r:id="rId11"/>
    <p:sldId id="333" r:id="rId12"/>
    <p:sldId id="334" r:id="rId13"/>
    <p:sldId id="358" r:id="rId14"/>
    <p:sldId id="335" r:id="rId15"/>
    <p:sldId id="336" r:id="rId16"/>
    <p:sldId id="337" r:id="rId17"/>
    <p:sldId id="359" r:id="rId18"/>
    <p:sldId id="338" r:id="rId19"/>
    <p:sldId id="339" r:id="rId20"/>
    <p:sldId id="340" r:id="rId21"/>
    <p:sldId id="342" r:id="rId22"/>
    <p:sldId id="345" r:id="rId23"/>
    <p:sldId id="346" r:id="rId24"/>
    <p:sldId id="347" r:id="rId25"/>
    <p:sldId id="348" r:id="rId26"/>
    <p:sldId id="349" r:id="rId27"/>
    <p:sldId id="350" r:id="rId28"/>
    <p:sldId id="351" r:id="rId29"/>
    <p:sldId id="352" r:id="rId30"/>
    <p:sldId id="353" r:id="rId31"/>
    <p:sldId id="355" r:id="rId32"/>
    <p:sldId id="356" r:id="rId33"/>
    <p:sldId id="357" r:id="rId34"/>
    <p:sldId id="37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1E246-0C72-4343-AA21-A235D6387F35}" v="63" dt="2022-06-27T15:37:36.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5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n Gong" userId="0ff8c509-1087-48ec-bf60-e4c00b098044" providerId="ADAL" clId="{A6C1E246-0C72-4343-AA21-A235D6387F35}"/>
    <pc:docChg chg="undo custSel addSld modSld">
      <pc:chgData name="Xun Gong" userId="0ff8c509-1087-48ec-bf60-e4c00b098044" providerId="ADAL" clId="{A6C1E246-0C72-4343-AA21-A235D6387F35}" dt="2022-06-27T15:38:43.749" v="187" actId="313"/>
      <pc:docMkLst>
        <pc:docMk/>
      </pc:docMkLst>
      <pc:sldChg chg="modSp mod">
        <pc:chgData name="Xun Gong" userId="0ff8c509-1087-48ec-bf60-e4c00b098044" providerId="ADAL" clId="{A6C1E246-0C72-4343-AA21-A235D6387F35}" dt="2022-06-27T15:38:43.749" v="187" actId="313"/>
        <pc:sldMkLst>
          <pc:docMk/>
          <pc:sldMk cId="0" sldId="327"/>
        </pc:sldMkLst>
        <pc:spChg chg="mod">
          <ac:chgData name="Xun Gong" userId="0ff8c509-1087-48ec-bf60-e4c00b098044" providerId="ADAL" clId="{A6C1E246-0C72-4343-AA21-A235D6387F35}" dt="2022-06-27T15:38:43.749" v="187" actId="313"/>
          <ac:spMkLst>
            <pc:docMk/>
            <pc:sldMk cId="0" sldId="327"/>
            <ac:spMk id="2" creationId="{00000000-0000-0000-0000-000000000000}"/>
          </ac:spMkLst>
        </pc:spChg>
      </pc:sldChg>
      <pc:sldChg chg="addSp delSp modSp add mod">
        <pc:chgData name="Xun Gong" userId="0ff8c509-1087-48ec-bf60-e4c00b098044" providerId="ADAL" clId="{A6C1E246-0C72-4343-AA21-A235D6387F35}" dt="2022-06-27T15:37:49.345" v="186" actId="313"/>
        <pc:sldMkLst>
          <pc:docMk/>
          <pc:sldMk cId="255355073" sldId="370"/>
        </pc:sldMkLst>
        <pc:spChg chg="add del mod">
          <ac:chgData name="Xun Gong" userId="0ff8c509-1087-48ec-bf60-e4c00b098044" providerId="ADAL" clId="{A6C1E246-0C72-4343-AA21-A235D6387F35}" dt="2022-06-27T15:21:49.860" v="9" actId="478"/>
          <ac:spMkLst>
            <pc:docMk/>
            <pc:sldMk cId="255355073" sldId="370"/>
            <ac:spMk id="2" creationId="{415BC51B-834E-2EF3-C97B-A5A907999F21}"/>
          </ac:spMkLst>
        </pc:spChg>
        <pc:spChg chg="mod">
          <ac:chgData name="Xun Gong" userId="0ff8c509-1087-48ec-bf60-e4c00b098044" providerId="ADAL" clId="{A6C1E246-0C72-4343-AA21-A235D6387F35}" dt="2022-06-27T15:30:16.544" v="89" actId="1076"/>
          <ac:spMkLst>
            <pc:docMk/>
            <pc:sldMk cId="255355073" sldId="370"/>
            <ac:spMk id="5" creationId="{4D50A255-3667-4AFD-9F66-604B23F8CA01}"/>
          </ac:spMkLst>
        </pc:spChg>
        <pc:spChg chg="add mod">
          <ac:chgData name="Xun Gong" userId="0ff8c509-1087-48ec-bf60-e4c00b098044" providerId="ADAL" clId="{A6C1E246-0C72-4343-AA21-A235D6387F35}" dt="2022-06-27T15:25:00.795" v="40" actId="14100"/>
          <ac:spMkLst>
            <pc:docMk/>
            <pc:sldMk cId="255355073" sldId="370"/>
            <ac:spMk id="22" creationId="{A865C6DA-8661-8A0F-D15F-B24472E22A4F}"/>
          </ac:spMkLst>
        </pc:spChg>
        <pc:spChg chg="add mod">
          <ac:chgData name="Xun Gong" userId="0ff8c509-1087-48ec-bf60-e4c00b098044" providerId="ADAL" clId="{A6C1E246-0C72-4343-AA21-A235D6387F35}" dt="2022-06-27T15:25:28.752" v="61" actId="20577"/>
          <ac:spMkLst>
            <pc:docMk/>
            <pc:sldMk cId="255355073" sldId="370"/>
            <ac:spMk id="23" creationId="{2EADB3AC-5ED3-11EA-515F-269C3507423B}"/>
          </ac:spMkLst>
        </pc:spChg>
        <pc:spChg chg="add mod">
          <ac:chgData name="Xun Gong" userId="0ff8c509-1087-48ec-bf60-e4c00b098044" providerId="ADAL" clId="{A6C1E246-0C72-4343-AA21-A235D6387F35}" dt="2022-06-27T15:26:31.195" v="76" actId="20577"/>
          <ac:spMkLst>
            <pc:docMk/>
            <pc:sldMk cId="255355073" sldId="370"/>
            <ac:spMk id="25" creationId="{D65F212E-662B-FE73-8CC0-54CB6B8851C3}"/>
          </ac:spMkLst>
        </pc:spChg>
        <pc:spChg chg="add mod">
          <ac:chgData name="Xun Gong" userId="0ff8c509-1087-48ec-bf60-e4c00b098044" providerId="ADAL" clId="{A6C1E246-0C72-4343-AA21-A235D6387F35}" dt="2022-06-27T15:30:30.925" v="111" actId="20577"/>
          <ac:spMkLst>
            <pc:docMk/>
            <pc:sldMk cId="255355073" sldId="370"/>
            <ac:spMk id="29" creationId="{5934DF66-D554-DC15-533A-6D7D105E6737}"/>
          </ac:spMkLst>
        </pc:spChg>
        <pc:spChg chg="add mod">
          <ac:chgData name="Xun Gong" userId="0ff8c509-1087-48ec-bf60-e4c00b098044" providerId="ADAL" clId="{A6C1E246-0C72-4343-AA21-A235D6387F35}" dt="2022-06-27T15:31:26.587" v="119" actId="1076"/>
          <ac:spMkLst>
            <pc:docMk/>
            <pc:sldMk cId="255355073" sldId="370"/>
            <ac:spMk id="30" creationId="{7246E450-E920-DF5A-5A6A-43ECED6CDDC0}"/>
          </ac:spMkLst>
        </pc:spChg>
        <pc:spChg chg="add mod">
          <ac:chgData name="Xun Gong" userId="0ff8c509-1087-48ec-bf60-e4c00b098044" providerId="ADAL" clId="{A6C1E246-0C72-4343-AA21-A235D6387F35}" dt="2022-06-27T15:31:43.522" v="151" actId="14100"/>
          <ac:spMkLst>
            <pc:docMk/>
            <pc:sldMk cId="255355073" sldId="370"/>
            <ac:spMk id="33" creationId="{C83B25D9-7D68-6D46-E878-6A6AA85AC34C}"/>
          </ac:spMkLst>
        </pc:spChg>
        <pc:spChg chg="add mod">
          <ac:chgData name="Xun Gong" userId="0ff8c509-1087-48ec-bf60-e4c00b098044" providerId="ADAL" clId="{A6C1E246-0C72-4343-AA21-A235D6387F35}" dt="2022-06-27T15:37:49.345" v="186" actId="313"/>
          <ac:spMkLst>
            <pc:docMk/>
            <pc:sldMk cId="255355073" sldId="370"/>
            <ac:spMk id="34" creationId="{A4D0EB8F-C89F-3B98-6DBA-3EEE241D9531}"/>
          </ac:spMkLst>
        </pc:spChg>
        <pc:picChg chg="del">
          <ac:chgData name="Xun Gong" userId="0ff8c509-1087-48ec-bf60-e4c00b098044" providerId="ADAL" clId="{A6C1E246-0C72-4343-AA21-A235D6387F35}" dt="2022-06-27T15:21:46.494" v="8" actId="478"/>
          <ac:picMkLst>
            <pc:docMk/>
            <pc:sldMk cId="255355073" sldId="370"/>
            <ac:picMk id="6" creationId="{0D05A42B-A82F-49CF-BDBF-82D72918B685}"/>
          </ac:picMkLst>
        </pc:picChg>
        <pc:picChg chg="del">
          <ac:chgData name="Xun Gong" userId="0ff8c509-1087-48ec-bf60-e4c00b098044" providerId="ADAL" clId="{A6C1E246-0C72-4343-AA21-A235D6387F35}" dt="2022-06-27T15:21:46.494" v="8" actId="478"/>
          <ac:picMkLst>
            <pc:docMk/>
            <pc:sldMk cId="255355073" sldId="370"/>
            <ac:picMk id="7" creationId="{DC27C169-39C3-43B6-843A-7A1C04B0572A}"/>
          </ac:picMkLst>
        </pc:picChg>
        <pc:picChg chg="del">
          <ac:chgData name="Xun Gong" userId="0ff8c509-1087-48ec-bf60-e4c00b098044" providerId="ADAL" clId="{A6C1E246-0C72-4343-AA21-A235D6387F35}" dt="2022-06-27T15:21:46.494" v="8" actId="478"/>
          <ac:picMkLst>
            <pc:docMk/>
            <pc:sldMk cId="255355073" sldId="370"/>
            <ac:picMk id="9" creationId="{3EC6AB20-E924-4CE8-9642-4628B145D4AF}"/>
          </ac:picMkLst>
        </pc:picChg>
        <pc:picChg chg="del">
          <ac:chgData name="Xun Gong" userId="0ff8c509-1087-48ec-bf60-e4c00b098044" providerId="ADAL" clId="{A6C1E246-0C72-4343-AA21-A235D6387F35}" dt="2022-06-27T15:21:46.494" v="8" actId="478"/>
          <ac:picMkLst>
            <pc:docMk/>
            <pc:sldMk cId="255355073" sldId="370"/>
            <ac:picMk id="11" creationId="{63AB6BA2-B633-4120-8FD0-BD3F55953311}"/>
          </ac:picMkLst>
        </pc:picChg>
        <pc:picChg chg="del">
          <ac:chgData name="Xun Gong" userId="0ff8c509-1087-48ec-bf60-e4c00b098044" providerId="ADAL" clId="{A6C1E246-0C72-4343-AA21-A235D6387F35}" dt="2022-06-27T15:21:46.494" v="8" actId="478"/>
          <ac:picMkLst>
            <pc:docMk/>
            <pc:sldMk cId="255355073" sldId="370"/>
            <ac:picMk id="12" creationId="{7A9C3F50-F04B-41D5-B5E4-F82FCF6C8259}"/>
          </ac:picMkLst>
        </pc:picChg>
        <pc:picChg chg="del">
          <ac:chgData name="Xun Gong" userId="0ff8c509-1087-48ec-bf60-e4c00b098044" providerId="ADAL" clId="{A6C1E246-0C72-4343-AA21-A235D6387F35}" dt="2022-06-27T15:21:46.494" v="8" actId="478"/>
          <ac:picMkLst>
            <pc:docMk/>
            <pc:sldMk cId="255355073" sldId="370"/>
            <ac:picMk id="13" creationId="{81AD122E-5641-4D59-904E-894980CA29D4}"/>
          </ac:picMkLst>
        </pc:picChg>
        <pc:picChg chg="del">
          <ac:chgData name="Xun Gong" userId="0ff8c509-1087-48ec-bf60-e4c00b098044" providerId="ADAL" clId="{A6C1E246-0C72-4343-AA21-A235D6387F35}" dt="2022-06-27T15:21:46.494" v="8" actId="478"/>
          <ac:picMkLst>
            <pc:docMk/>
            <pc:sldMk cId="255355073" sldId="370"/>
            <ac:picMk id="14" creationId="{0962ADC7-B583-4AF8-852A-F807C95844BD}"/>
          </ac:picMkLst>
        </pc:picChg>
        <pc:picChg chg="del">
          <ac:chgData name="Xun Gong" userId="0ff8c509-1087-48ec-bf60-e4c00b098044" providerId="ADAL" clId="{A6C1E246-0C72-4343-AA21-A235D6387F35}" dt="2022-06-27T15:21:46.494" v="8" actId="478"/>
          <ac:picMkLst>
            <pc:docMk/>
            <pc:sldMk cId="255355073" sldId="370"/>
            <ac:picMk id="15" creationId="{EA04C1C4-0162-42A4-9754-F214CA26334F}"/>
          </ac:picMkLst>
        </pc:picChg>
        <pc:picChg chg="del">
          <ac:chgData name="Xun Gong" userId="0ff8c509-1087-48ec-bf60-e4c00b098044" providerId="ADAL" clId="{A6C1E246-0C72-4343-AA21-A235D6387F35}" dt="2022-06-27T15:21:46.494" v="8" actId="478"/>
          <ac:picMkLst>
            <pc:docMk/>
            <pc:sldMk cId="255355073" sldId="370"/>
            <ac:picMk id="16" creationId="{EA26B35C-047E-487B-A8BF-7858C0849309}"/>
          </ac:picMkLst>
        </pc:picChg>
        <pc:picChg chg="del">
          <ac:chgData name="Xun Gong" userId="0ff8c509-1087-48ec-bf60-e4c00b098044" providerId="ADAL" clId="{A6C1E246-0C72-4343-AA21-A235D6387F35}" dt="2022-06-27T15:21:46.494" v="8" actId="478"/>
          <ac:picMkLst>
            <pc:docMk/>
            <pc:sldMk cId="255355073" sldId="370"/>
            <ac:picMk id="17" creationId="{76E6B382-E751-46D1-AA95-1FDBD77136D2}"/>
          </ac:picMkLst>
        </pc:picChg>
        <pc:picChg chg="del">
          <ac:chgData name="Xun Gong" userId="0ff8c509-1087-48ec-bf60-e4c00b098044" providerId="ADAL" clId="{A6C1E246-0C72-4343-AA21-A235D6387F35}" dt="2022-06-27T15:21:46.494" v="8" actId="478"/>
          <ac:picMkLst>
            <pc:docMk/>
            <pc:sldMk cId="255355073" sldId="370"/>
            <ac:picMk id="18" creationId="{879A699E-829B-43BB-B778-F42FB4AC226E}"/>
          </ac:picMkLst>
        </pc:picChg>
        <pc:picChg chg="add mod">
          <ac:chgData name="Xun Gong" userId="0ff8c509-1087-48ec-bf60-e4c00b098044" providerId="ADAL" clId="{A6C1E246-0C72-4343-AA21-A235D6387F35}" dt="2022-06-27T15:37:27.518" v="155" actId="1076"/>
          <ac:picMkLst>
            <pc:docMk/>
            <pc:sldMk cId="255355073" sldId="370"/>
            <ac:picMk id="18" creationId="{B6B79309-A8E3-0793-0BFB-359738C8C8AF}"/>
          </ac:picMkLst>
        </pc:picChg>
        <pc:picChg chg="add mod">
          <ac:chgData name="Xun Gong" userId="0ff8c509-1087-48ec-bf60-e4c00b098044" providerId="ADAL" clId="{A6C1E246-0C72-4343-AA21-A235D6387F35}" dt="2022-06-27T15:24:39.404" v="23" actId="1076"/>
          <ac:picMkLst>
            <pc:docMk/>
            <pc:sldMk cId="255355073" sldId="370"/>
            <ac:picMk id="19" creationId="{F56EC707-756C-FA1D-EBB5-41EC24C72AAA}"/>
          </ac:picMkLst>
        </pc:picChg>
        <pc:picChg chg="add mod">
          <ac:chgData name="Xun Gong" userId="0ff8c509-1087-48ec-bf60-e4c00b098044" providerId="ADAL" clId="{A6C1E246-0C72-4343-AA21-A235D6387F35}" dt="2022-06-27T15:24:39.404" v="23" actId="1076"/>
          <ac:picMkLst>
            <pc:docMk/>
            <pc:sldMk cId="255355073" sldId="370"/>
            <ac:picMk id="20" creationId="{8E3074A2-3AC2-249B-9BE1-E5007690AB96}"/>
          </ac:picMkLst>
        </pc:picChg>
        <pc:picChg chg="add mod">
          <ac:chgData name="Xun Gong" userId="0ff8c509-1087-48ec-bf60-e4c00b098044" providerId="ADAL" clId="{A6C1E246-0C72-4343-AA21-A235D6387F35}" dt="2022-06-27T15:25:03.481" v="41" actId="1076"/>
          <ac:picMkLst>
            <pc:docMk/>
            <pc:sldMk cId="255355073" sldId="370"/>
            <ac:picMk id="21" creationId="{5E573AB7-F31D-D94E-316B-961EC05BCF8C}"/>
          </ac:picMkLst>
        </pc:picChg>
        <pc:picChg chg="add mod">
          <ac:chgData name="Xun Gong" userId="0ff8c509-1087-48ec-bf60-e4c00b098044" providerId="ADAL" clId="{A6C1E246-0C72-4343-AA21-A235D6387F35}" dt="2022-06-27T15:26:21.227" v="65" actId="1076"/>
          <ac:picMkLst>
            <pc:docMk/>
            <pc:sldMk cId="255355073" sldId="370"/>
            <ac:picMk id="24" creationId="{BCD12EAC-DAD8-7BB8-3E1F-F3A635385C2B}"/>
          </ac:picMkLst>
        </pc:picChg>
        <pc:picChg chg="add mod">
          <ac:chgData name="Xun Gong" userId="0ff8c509-1087-48ec-bf60-e4c00b098044" providerId="ADAL" clId="{A6C1E246-0C72-4343-AA21-A235D6387F35}" dt="2022-06-27T15:31:19.684" v="117" actId="1076"/>
          <ac:picMkLst>
            <pc:docMk/>
            <pc:sldMk cId="255355073" sldId="370"/>
            <ac:picMk id="26" creationId="{4B39B225-A3C7-248D-4469-06FE49AE2CA9}"/>
          </ac:picMkLst>
        </pc:picChg>
        <pc:picChg chg="add mod">
          <ac:chgData name="Xun Gong" userId="0ff8c509-1087-48ec-bf60-e4c00b098044" providerId="ADAL" clId="{A6C1E246-0C72-4343-AA21-A235D6387F35}" dt="2022-06-27T15:31:21.504" v="118" actId="1076"/>
          <ac:picMkLst>
            <pc:docMk/>
            <pc:sldMk cId="255355073" sldId="370"/>
            <ac:picMk id="27" creationId="{CD3532F2-84A5-6A0D-FF4B-618B5D4D588A}"/>
          </ac:picMkLst>
        </pc:picChg>
        <pc:picChg chg="add mod">
          <ac:chgData name="Xun Gong" userId="0ff8c509-1087-48ec-bf60-e4c00b098044" providerId="ADAL" clId="{A6C1E246-0C72-4343-AA21-A235D6387F35}" dt="2022-06-27T15:31:16.452" v="116" actId="1076"/>
          <ac:picMkLst>
            <pc:docMk/>
            <pc:sldMk cId="255355073" sldId="370"/>
            <ac:picMk id="28" creationId="{859E20DF-6988-A538-4CB0-5134E73786FC}"/>
          </ac:picMkLst>
        </pc:picChg>
        <pc:picChg chg="add mod">
          <ac:chgData name="Xun Gong" userId="0ff8c509-1087-48ec-bf60-e4c00b098044" providerId="ADAL" clId="{A6C1E246-0C72-4343-AA21-A235D6387F35}" dt="2022-06-27T15:31:28.313" v="120" actId="1076"/>
          <ac:picMkLst>
            <pc:docMk/>
            <pc:sldMk cId="255355073" sldId="370"/>
            <ac:picMk id="31" creationId="{1C18404F-5F02-3293-364B-266F1E998962}"/>
          </ac:picMkLst>
        </pc:picChg>
        <pc:picChg chg="add mod">
          <ac:chgData name="Xun Gong" userId="0ff8c509-1087-48ec-bf60-e4c00b098044" providerId="ADAL" clId="{A6C1E246-0C72-4343-AA21-A235D6387F35}" dt="2022-06-27T15:31:08.849" v="115" actId="1076"/>
          <ac:picMkLst>
            <pc:docMk/>
            <pc:sldMk cId="255355073" sldId="370"/>
            <ac:picMk id="32" creationId="{ABAEAC05-9886-7543-8F61-A0EC069481B3}"/>
          </ac:picMkLst>
        </pc:picChg>
      </pc:sldChg>
    </pc:docChg>
  </pc:docChgLst>
  <pc:docChgLst>
    <pc:chgData name="Xun Gong" userId="0ff8c509-1087-48ec-bf60-e4c00b098044" providerId="ADAL" clId="{2575FDA4-5048-4190-BCB6-F93E845040EC}"/>
    <pc:docChg chg="undo custSel addSld modSld">
      <pc:chgData name="Xun Gong" userId="0ff8c509-1087-48ec-bf60-e4c00b098044" providerId="ADAL" clId="{2575FDA4-5048-4190-BCB6-F93E845040EC}" dt="2022-02-19T01:44:10.157" v="13" actId="1076"/>
      <pc:docMkLst>
        <pc:docMk/>
      </pc:docMkLst>
      <pc:sldChg chg="modSp add">
        <pc:chgData name="Xun Gong" userId="0ff8c509-1087-48ec-bf60-e4c00b098044" providerId="ADAL" clId="{2575FDA4-5048-4190-BCB6-F93E845040EC}" dt="2022-02-19T01:43:54.683" v="12" actId="1076"/>
        <pc:sldMkLst>
          <pc:docMk/>
          <pc:sldMk cId="1779551425" sldId="354"/>
        </pc:sldMkLst>
        <pc:spChg chg="mod">
          <ac:chgData name="Xun Gong" userId="0ff8c509-1087-48ec-bf60-e4c00b098044" providerId="ADAL" clId="{2575FDA4-5048-4190-BCB6-F93E845040EC}" dt="2022-02-19T01:43:54.683" v="12" actId="1076"/>
          <ac:spMkLst>
            <pc:docMk/>
            <pc:sldMk cId="1779551425" sldId="354"/>
            <ac:spMk id="3" creationId="{00000000-0000-0000-0000-000000000000}"/>
          </ac:spMkLst>
        </pc:spChg>
      </pc:sldChg>
      <pc:sldChg chg="modSp add mod">
        <pc:chgData name="Xun Gong" userId="0ff8c509-1087-48ec-bf60-e4c00b098044" providerId="ADAL" clId="{2575FDA4-5048-4190-BCB6-F93E845040EC}" dt="2022-02-19T01:43:46.620" v="11" actId="1076"/>
        <pc:sldMkLst>
          <pc:docMk/>
          <pc:sldMk cId="3086042302" sldId="360"/>
        </pc:sldMkLst>
        <pc:spChg chg="mod">
          <ac:chgData name="Xun Gong" userId="0ff8c509-1087-48ec-bf60-e4c00b098044" providerId="ADAL" clId="{2575FDA4-5048-4190-BCB6-F93E845040EC}" dt="2022-02-19T01:43:46.620" v="11" actId="1076"/>
          <ac:spMkLst>
            <pc:docMk/>
            <pc:sldMk cId="3086042302" sldId="360"/>
            <ac:spMk id="3" creationId="{00000000-0000-0000-0000-000000000000}"/>
          </ac:spMkLst>
        </pc:spChg>
        <pc:picChg chg="mod">
          <ac:chgData name="Xun Gong" userId="0ff8c509-1087-48ec-bf60-e4c00b098044" providerId="ADAL" clId="{2575FDA4-5048-4190-BCB6-F93E845040EC}" dt="2022-02-19T01:43:35.522" v="10" actId="14100"/>
          <ac:picMkLst>
            <pc:docMk/>
            <pc:sldMk cId="3086042302" sldId="360"/>
            <ac:picMk id="1026" creationId="{00000000-0000-0000-0000-000000000000}"/>
          </ac:picMkLst>
        </pc:picChg>
        <pc:cxnChg chg="mod">
          <ac:chgData name="Xun Gong" userId="0ff8c509-1087-48ec-bf60-e4c00b098044" providerId="ADAL" clId="{2575FDA4-5048-4190-BCB6-F93E845040EC}" dt="2022-02-19T01:43:35.116" v="9" actId="1076"/>
          <ac:cxnSpMkLst>
            <pc:docMk/>
            <pc:sldMk cId="3086042302" sldId="360"/>
            <ac:cxnSpMk id="5" creationId="{00000000-0000-0000-0000-000000000000}"/>
          </ac:cxnSpMkLst>
        </pc:cxnChg>
        <pc:cxnChg chg="mod">
          <ac:chgData name="Xun Gong" userId="0ff8c509-1087-48ec-bf60-e4c00b098044" providerId="ADAL" clId="{2575FDA4-5048-4190-BCB6-F93E845040EC}" dt="2022-02-19T01:43:35.116" v="9" actId="1076"/>
          <ac:cxnSpMkLst>
            <pc:docMk/>
            <pc:sldMk cId="3086042302" sldId="360"/>
            <ac:cxnSpMk id="7" creationId="{00000000-0000-0000-0000-000000000000}"/>
          </ac:cxnSpMkLst>
        </pc:cxnChg>
        <pc:cxnChg chg="mod">
          <ac:chgData name="Xun Gong" userId="0ff8c509-1087-48ec-bf60-e4c00b098044" providerId="ADAL" clId="{2575FDA4-5048-4190-BCB6-F93E845040EC}" dt="2022-02-19T01:43:35.116" v="9" actId="1076"/>
          <ac:cxnSpMkLst>
            <pc:docMk/>
            <pc:sldMk cId="3086042302" sldId="360"/>
            <ac:cxnSpMk id="10" creationId="{00000000-0000-0000-0000-000000000000}"/>
          </ac:cxnSpMkLst>
        </pc:cxnChg>
      </pc:sldChg>
      <pc:sldChg chg="modSp add">
        <pc:chgData name="Xun Gong" userId="0ff8c509-1087-48ec-bf60-e4c00b098044" providerId="ADAL" clId="{2575FDA4-5048-4190-BCB6-F93E845040EC}" dt="2022-02-19T01:44:10.157" v="13" actId="1076"/>
        <pc:sldMkLst>
          <pc:docMk/>
          <pc:sldMk cId="2882690844" sldId="361"/>
        </pc:sldMkLst>
        <pc:spChg chg="mod">
          <ac:chgData name="Xun Gong" userId="0ff8c509-1087-48ec-bf60-e4c00b098044" providerId="ADAL" clId="{2575FDA4-5048-4190-BCB6-F93E845040EC}" dt="2022-02-19T01:44:10.157" v="13" actId="1076"/>
          <ac:spMkLst>
            <pc:docMk/>
            <pc:sldMk cId="2882690844" sldId="3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34585374-8BFD-4A66-AED6-351DE9426830}" type="datetimeFigureOut">
              <a:rPr lang="en-US"/>
              <a:pPr>
                <a:defRPr/>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7840A7F-9B14-4D27-8E1F-D75C6DF376B6}" type="slidenum">
              <a:rPr lang="en-US" altLang="en-US"/>
              <a:pPr/>
              <a:t>‹#›</a:t>
            </a:fld>
            <a:endParaRPr lang="en-US" altLang="en-US"/>
          </a:p>
        </p:txBody>
      </p:sp>
    </p:spTree>
    <p:extLst>
      <p:ext uri="{BB962C8B-B14F-4D97-AF65-F5344CB8AC3E}">
        <p14:creationId xmlns:p14="http://schemas.microsoft.com/office/powerpoint/2010/main" val="3313088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Times" pitchFamily="1" charset="0"/>
                <a:ea typeface="+mn-ea"/>
                <a:cs typeface="+mn-cs"/>
              </a:rPr>
              <a:t>　北宋时，曾公亮在</a:t>
            </a:r>
            <a:r>
              <a:rPr lang="en-US" altLang="zh-CN" sz="1200" b="0" i="0" kern="1200" dirty="0">
                <a:solidFill>
                  <a:schemeClr val="tx1"/>
                </a:solidFill>
                <a:effectLst/>
                <a:latin typeface="Times" pitchFamily="1" charset="0"/>
                <a:ea typeface="+mn-ea"/>
                <a:cs typeface="+mn-cs"/>
              </a:rPr>
              <a:t>《</a:t>
            </a:r>
            <a:r>
              <a:rPr lang="zh-CN" altLang="en-US" sz="1200" b="0" i="0" kern="1200" dirty="0">
                <a:solidFill>
                  <a:schemeClr val="tx1"/>
                </a:solidFill>
                <a:effectLst/>
                <a:latin typeface="Times" pitchFamily="1" charset="0"/>
                <a:ea typeface="+mn-ea"/>
                <a:cs typeface="+mn-cs"/>
              </a:rPr>
              <a:t>武经总要</a:t>
            </a:r>
            <a:r>
              <a:rPr lang="en-US" altLang="zh-CN" sz="1200" b="0" i="0" kern="1200" dirty="0">
                <a:solidFill>
                  <a:schemeClr val="tx1"/>
                </a:solidFill>
                <a:effectLst/>
                <a:latin typeface="Times" pitchFamily="1" charset="0"/>
                <a:ea typeface="+mn-ea"/>
                <a:cs typeface="+mn-cs"/>
              </a:rPr>
              <a:t>》</a:t>
            </a:r>
            <a:r>
              <a:rPr lang="zh-CN" altLang="en-US" sz="1200" b="0" i="0" kern="1200" dirty="0">
                <a:solidFill>
                  <a:schemeClr val="tx1"/>
                </a:solidFill>
                <a:effectLst/>
                <a:latin typeface="Times" pitchFamily="1" charset="0"/>
                <a:ea typeface="+mn-ea"/>
                <a:cs typeface="+mn-cs"/>
              </a:rPr>
              <a:t>载有制作和使用指南鱼的的方法：“用薄铁叶剪裁，长二寸，阔五分，首尾锐如鱼型，置炭火中烧之，侯通赤，以铁钤钤鱼首出火，以尾正对子位，蘸水盆中，没尾数分则止，以密器收之。用时，置水碗于无风处平放，鱼在水面，令浮，其首常向午也。”这是一种人工磁化的方法，它利用地球磁场使铁片磁化。即把烧红的铁片放置在子午线的方向上。烧红的铁片内部分子处于比较活动的状态，使铁分子顺着地球磁场方向排列，达到磁化的目的。蘸入水中，可把这种排列较快地固定下来，而鱼尾略向下倾斜可增大磁化程度。人工磁化方法的发明，对指南针的应用和发展起了巨大的作用。在磁学和地磁学的发展史上也是一件大事。北宋的沈括在</a:t>
            </a:r>
            <a:r>
              <a:rPr lang="en-US" altLang="zh-CN" sz="1200" b="0" i="0" kern="1200" dirty="0">
                <a:solidFill>
                  <a:schemeClr val="tx1"/>
                </a:solidFill>
                <a:effectLst/>
                <a:latin typeface="Times" pitchFamily="1" charset="0"/>
                <a:ea typeface="+mn-ea"/>
                <a:cs typeface="+mn-cs"/>
              </a:rPr>
              <a:t>《</a:t>
            </a:r>
            <a:r>
              <a:rPr lang="zh-CN" altLang="en-US" sz="1200" b="0" i="0" kern="1200" dirty="0">
                <a:solidFill>
                  <a:schemeClr val="tx1"/>
                </a:solidFill>
                <a:effectLst/>
                <a:latin typeface="Times" pitchFamily="1" charset="0"/>
                <a:ea typeface="+mn-ea"/>
                <a:cs typeface="+mn-cs"/>
              </a:rPr>
              <a:t>梦溪笔谈</a:t>
            </a:r>
            <a:r>
              <a:rPr lang="en-US" altLang="zh-CN" sz="1200" b="0" i="0" kern="1200" dirty="0">
                <a:solidFill>
                  <a:schemeClr val="tx1"/>
                </a:solidFill>
                <a:effectLst/>
                <a:latin typeface="Times" pitchFamily="1" charset="0"/>
                <a:ea typeface="+mn-ea"/>
                <a:cs typeface="+mn-cs"/>
              </a:rPr>
              <a:t>》</a:t>
            </a:r>
            <a:r>
              <a:rPr lang="zh-CN" altLang="en-US" sz="1200" b="0" i="0" kern="1200" dirty="0">
                <a:solidFill>
                  <a:schemeClr val="tx1"/>
                </a:solidFill>
                <a:effectLst/>
                <a:latin typeface="Times" pitchFamily="1" charset="0"/>
                <a:ea typeface="+mn-ea"/>
                <a:cs typeface="+mn-cs"/>
              </a:rPr>
              <a:t>中提到另一种人工磁化的方法：“方家以磁石摩针锋，则能指南。”按沈括的说法，当时的技术人员用磁石去摩擦缝衣针，就能使针带上磁性。从现在的观点来看，这是一种利用天然磁石的磁场作用，使钢针内部磁畴的排列趋于某一方向，从而使钢针显示出磁性的方法。这种方法比地磁法简单，而且磁化效果比地磁法好，摩擦法的发明不但世界最早，而且为有实用价值的磁指向器的出现，创造了条件。</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6/27/2022</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a:t>
            </a:fld>
            <a:endParaRPr lang="en-US"/>
          </a:p>
        </p:txBody>
      </p:sp>
    </p:spTree>
    <p:extLst>
      <p:ext uri="{BB962C8B-B14F-4D97-AF65-F5344CB8AC3E}">
        <p14:creationId xmlns:p14="http://schemas.microsoft.com/office/powerpoint/2010/main" val="58711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AFCAB0-6279-4229-8A79-BF1E2F21CF4A}"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8895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F54E49-0754-4C92-BDD0-473B6BD9376E}"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3832191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F54E49-0754-4C92-BDD0-473B6BD9376E}"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139679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AF2CC8-772F-4DD2-929C-883C568E4B8A}"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180937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464BA5-3D0A-4E23-A16B-DD05CF2EF94C}"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469632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162B29-8ABD-44E7-9123-5416E51C4CA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4247756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162B29-8ABD-44E7-9123-5416E51C4CA7}"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647145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48AB6B-9CE0-4CF2-999A-8B8FDF7E1AA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1159348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D48B93-6E7F-411A-8E15-C84D202DE19A}"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extLst>
      <p:ext uri="{BB962C8B-B14F-4D97-AF65-F5344CB8AC3E}">
        <p14:creationId xmlns:p14="http://schemas.microsoft.com/office/powerpoint/2010/main" val="1773175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933718-25A6-4F58-8E99-BAAF94273C30}"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236182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FECB4E-0D6A-4A7B-BCBC-52B9F71DED65}"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2610814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70E782-3091-4BE9-97DE-03103D123A9E}"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274684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E4FFFC-44CE-441A-8AEE-850F6C28D270}"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185706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97C0E7-1FC6-4F96-AE32-87E1BB2C7E6A}"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174180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C17BD9-D4D9-4755-AE4E-7683BB3B0250}"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1151781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F38213-A2F4-4334-8838-24986C6240CA}"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41098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A730A6-D28A-49FE-A033-A895E25BDA0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139855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907A04-87BD-4FE7-B41F-B3A55DAE50F7}"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1361692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3E01A7-7907-4AD8-95C0-83F4560ED33D}"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2644336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B265CC-28AB-41C8-911B-6A43BBFBD7C1}"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3505434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B071B0-4212-4F2A-865A-C07E3111C360}"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val="170657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6983C6-95FD-4F48-925B-3B1FB1ED7EEF}"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3140250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819630-CA60-47D6-82EE-1BE4EC5E6D1E}"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73463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A68C8-4185-4EE1-A18E-D092F9DB6867}"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3821966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54243" indent="-290093">
              <a:defRPr>
                <a:solidFill>
                  <a:schemeClr val="tx1"/>
                </a:solidFill>
                <a:latin typeface="Arial" panose="020B0604020202020204" pitchFamily="34" charset="0"/>
              </a:defRPr>
            </a:lvl2pPr>
            <a:lvl3pPr marL="1160374" indent="-232075">
              <a:defRPr>
                <a:solidFill>
                  <a:schemeClr val="tx1"/>
                </a:solidFill>
                <a:latin typeface="Arial" panose="020B0604020202020204" pitchFamily="34" charset="0"/>
              </a:defRPr>
            </a:lvl3pPr>
            <a:lvl4pPr marL="1624523" indent="-232075">
              <a:defRPr>
                <a:solidFill>
                  <a:schemeClr val="tx1"/>
                </a:solidFill>
                <a:latin typeface="Arial" panose="020B0604020202020204" pitchFamily="34" charset="0"/>
              </a:defRPr>
            </a:lvl4pPr>
            <a:lvl5pPr marL="2088672" indent="-232075">
              <a:defRPr>
                <a:solidFill>
                  <a:schemeClr val="tx1"/>
                </a:solidFill>
                <a:latin typeface="Arial" panose="020B0604020202020204" pitchFamily="34" charset="0"/>
              </a:defRPr>
            </a:lvl5pPr>
            <a:lvl6pPr marL="2552822" indent="-232075" eaLnBrk="0" fontAlgn="base" hangingPunct="0">
              <a:spcBef>
                <a:spcPct val="0"/>
              </a:spcBef>
              <a:spcAft>
                <a:spcPct val="0"/>
              </a:spcAft>
              <a:defRPr>
                <a:solidFill>
                  <a:schemeClr val="tx1"/>
                </a:solidFill>
                <a:latin typeface="Arial" panose="020B0604020202020204" pitchFamily="34" charset="0"/>
              </a:defRPr>
            </a:lvl6pPr>
            <a:lvl7pPr marL="3016971" indent="-232075" eaLnBrk="0" fontAlgn="base" hangingPunct="0">
              <a:spcBef>
                <a:spcPct val="0"/>
              </a:spcBef>
              <a:spcAft>
                <a:spcPct val="0"/>
              </a:spcAft>
              <a:defRPr>
                <a:solidFill>
                  <a:schemeClr val="tx1"/>
                </a:solidFill>
                <a:latin typeface="Arial" panose="020B0604020202020204" pitchFamily="34" charset="0"/>
              </a:defRPr>
            </a:lvl7pPr>
            <a:lvl8pPr marL="3481121" indent="-232075" eaLnBrk="0" fontAlgn="base" hangingPunct="0">
              <a:spcBef>
                <a:spcPct val="0"/>
              </a:spcBef>
              <a:spcAft>
                <a:spcPct val="0"/>
              </a:spcAft>
              <a:defRPr>
                <a:solidFill>
                  <a:schemeClr val="tx1"/>
                </a:solidFill>
                <a:latin typeface="Arial" panose="020B0604020202020204" pitchFamily="34" charset="0"/>
              </a:defRPr>
            </a:lvl8pPr>
            <a:lvl9pPr marL="3945270" indent="-232075" eaLnBrk="0" fontAlgn="base" hangingPunct="0">
              <a:spcBef>
                <a:spcPct val="0"/>
              </a:spcBef>
              <a:spcAft>
                <a:spcPct val="0"/>
              </a:spcAft>
              <a:defRPr>
                <a:solidFill>
                  <a:schemeClr val="tx1"/>
                </a:solidFill>
                <a:latin typeface="Arial" panose="020B0604020202020204" pitchFamily="34" charset="0"/>
              </a:defRPr>
            </a:lvl9pPr>
          </a:lstStyle>
          <a:p>
            <a:fld id="{888199FB-17B2-4435-B49B-00853426FAFA}" type="slidenum">
              <a:rPr lang="en-US" altLang="en-US" smtClean="0">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352106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807800-41FB-4FF8-BE15-A08B721FDCF6}"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154576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7852A9-D7ED-4C4D-B5F4-4304A325D029}"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134709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42C03D-B972-436F-8E18-89350D84843E}"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284099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C389A8-AD57-40F2-9708-CDF33A285718}"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49348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2EF9B3-AE4C-4577-A736-1ABE3F634AFC}"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362859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E86C1B-FEEC-4589-B7E1-94A039B23DD9}"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32273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9BC32186-F9B4-4F08-9D3B-85B577B3A61F}" type="datetimeFigureOut">
              <a:rPr lang="en-US"/>
              <a:pPr>
                <a:defRPr/>
              </a:pPr>
              <a:t>6/27/2022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smtClean="0"/>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4540263-B3C6-414A-8719-D3C9D595D275}" type="slidenum">
              <a:rPr lang="en-US" altLang="en-US"/>
              <a:pPr/>
              <a:t>‹#›</a:t>
            </a:fld>
            <a:endParaRPr lang="en-US" altLang="en-US"/>
          </a:p>
        </p:txBody>
      </p:sp>
    </p:spTree>
    <p:extLst>
      <p:ext uri="{BB962C8B-B14F-4D97-AF65-F5344CB8AC3E}">
        <p14:creationId xmlns:p14="http://schemas.microsoft.com/office/powerpoint/2010/main" val="12189403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3B004A30-A841-4EC4-B976-3224E2EC3203}" type="datetimeFigureOut">
              <a:rPr lang="en-US"/>
              <a:pPr>
                <a:defRPr/>
              </a:pPr>
              <a:t>6/27/2022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17C09C48-7B2B-45FC-9958-B9FAE36E7380}" type="slidenum">
              <a:rPr lang="en-US" altLang="en-US"/>
              <a:pPr/>
              <a:t>‹#›</a:t>
            </a:fld>
            <a:endParaRPr lang="en-US" altLang="en-US"/>
          </a:p>
        </p:txBody>
      </p:sp>
    </p:spTree>
    <p:extLst>
      <p:ext uri="{BB962C8B-B14F-4D97-AF65-F5344CB8AC3E}">
        <p14:creationId xmlns:p14="http://schemas.microsoft.com/office/powerpoint/2010/main" val="93339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fld id="{D35F72E1-7535-452F-9D79-30F651298DA0}" type="datetimeFigureOut">
              <a:rPr lang="en-US"/>
              <a:pPr>
                <a:defRPr/>
              </a:pPr>
              <a:t>6/27/2022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26B4BC71-8BFF-438F-85D6-579F9E3E5477}" type="slidenum">
              <a:rPr lang="en-US" altLang="en-US"/>
              <a:pPr/>
              <a:t>‹#›</a:t>
            </a:fld>
            <a:endParaRPr lang="en-US" altLang="en-US"/>
          </a:p>
        </p:txBody>
      </p:sp>
    </p:spTree>
    <p:extLst>
      <p:ext uri="{BB962C8B-B14F-4D97-AF65-F5344CB8AC3E}">
        <p14:creationId xmlns:p14="http://schemas.microsoft.com/office/powerpoint/2010/main" val="22243496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24"/>
          <p:cNvSpPr>
            <a:spLocks noGrp="1" noChangeArrowheads="1"/>
          </p:cNvSpPr>
          <p:nvPr>
            <p:ph type="title"/>
          </p:nvPr>
        </p:nvSpPr>
        <p:spPr bwMode="auto">
          <a:xfrm>
            <a:off x="304799" y="0"/>
            <a:ext cx="7453745" cy="914400"/>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defRPr>
                <a:latin typeface="Franklin Gothic Medium Cond" panose="020B0606030402020204" pitchFamily="34" charset="0"/>
              </a:defRPr>
            </a:lvl1pPr>
          </a:lstStyle>
          <a:p>
            <a:pPr lvl="0"/>
            <a:r>
              <a:rPr lang="en-US" dirty="0"/>
              <a:t>Click to edit Master title</a:t>
            </a:r>
          </a:p>
        </p:txBody>
      </p:sp>
      <p:sp>
        <p:nvSpPr>
          <p:cNvPr id="10" name="Line 26"/>
          <p:cNvSpPr>
            <a:spLocks noChangeShapeType="1"/>
          </p:cNvSpPr>
          <p:nvPr userDrawn="1"/>
        </p:nvSpPr>
        <p:spPr bwMode="auto">
          <a:xfrm>
            <a:off x="304799" y="806820"/>
            <a:ext cx="8493125" cy="0"/>
          </a:xfrm>
          <a:prstGeom prst="line">
            <a:avLst/>
          </a:prstGeom>
          <a:noFill/>
          <a:ln w="57150">
            <a:solidFill>
              <a:srgbClr val="BF9900"/>
            </a:solidFill>
            <a:round/>
            <a:headEnd/>
            <a:tailEnd/>
          </a:ln>
          <a:effectLst/>
        </p:spPr>
        <p:txBody>
          <a:bodyPr wrap="none" anchor="ctr"/>
          <a:lstStyle/>
          <a:p>
            <a:pPr>
              <a:defRPr/>
            </a:pPr>
            <a:endParaRPr lang="en-US" dirty="0">
              <a:latin typeface="Times" pitchFamily="1" charset="0"/>
            </a:endParaRPr>
          </a:p>
        </p:txBody>
      </p:sp>
      <p:sp>
        <p:nvSpPr>
          <p:cNvPr id="13" name="Text Placeholder 12"/>
          <p:cNvSpPr>
            <a:spLocks noGrp="1"/>
          </p:cNvSpPr>
          <p:nvPr>
            <p:ph type="body" sz="quarter" idx="10"/>
          </p:nvPr>
        </p:nvSpPr>
        <p:spPr>
          <a:xfrm>
            <a:off x="304800" y="933262"/>
            <a:ext cx="8493125" cy="4335463"/>
          </a:xfrm>
        </p:spPr>
        <p:txBody>
          <a:bodyPr lIns="0"/>
          <a:lstStyle>
            <a:lvl1pPr marL="342900" indent="-342900">
              <a:lnSpc>
                <a:spcPct val="100000"/>
              </a:lnSpc>
              <a:buFont typeface="Wingdings" panose="05000000000000000000" pitchFamily="2" charset="2"/>
              <a:buChar char="v"/>
              <a:defRPr sz="2000">
                <a:solidFill>
                  <a:srgbClr val="0070C0"/>
                </a:solidFill>
                <a:latin typeface="Kalinga" panose="020B0502040204020203" pitchFamily="34" charset="0"/>
                <a:cs typeface="Kalinga" panose="020B0502040204020203" pitchFamily="34" charset="0"/>
              </a:defRPr>
            </a:lvl1pPr>
            <a:lvl2pPr marL="742950" indent="-285750">
              <a:lnSpc>
                <a:spcPct val="100000"/>
              </a:lnSpc>
              <a:buFont typeface="Wingdings" panose="05000000000000000000" pitchFamily="2" charset="2"/>
              <a:buChar char="Ø"/>
              <a:defRPr sz="1800">
                <a:latin typeface="Kalinga" panose="020B0502040204020203" pitchFamily="34" charset="0"/>
                <a:cs typeface="Kalinga" panose="020B0502040204020203" pitchFamily="34" charset="0"/>
              </a:defRPr>
            </a:lvl2pPr>
            <a:lvl3pPr>
              <a:lnSpc>
                <a:spcPct val="100000"/>
              </a:lnSpc>
              <a:defRPr sz="1600">
                <a:latin typeface="Kalinga" panose="020B0502040204020203" pitchFamily="34" charset="0"/>
                <a:cs typeface="Kalinga" panose="020B0502040204020203" pitchFamily="34" charset="0"/>
              </a:defRPr>
            </a:lvl3pPr>
            <a:lvl4pPr>
              <a:lnSpc>
                <a:spcPct val="100000"/>
              </a:lnSpc>
              <a:defRPr sz="1100">
                <a:latin typeface="Kalinga" panose="020B0502040204020203" pitchFamily="34" charset="0"/>
                <a:cs typeface="Kalinga" panose="020B0502040204020203" pitchFamily="34" charset="0"/>
              </a:defRPr>
            </a:lvl4pPr>
            <a:lvl5pPr>
              <a:lnSpc>
                <a:spcPct val="100000"/>
              </a:lnSpc>
              <a:defRPr sz="1100">
                <a:latin typeface="Kalinga" panose="020B0502040204020203" pitchFamily="34" charset="0"/>
                <a:cs typeface="Kalinga"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2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4E09FF7-A846-4256-B902-F9ACB4546676}" type="datetimeFigureOut">
              <a:rPr lang="en-US"/>
              <a:pPr>
                <a:defRPr/>
              </a:pPr>
              <a:t>6/27/2022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9A82C67E-6BA7-413D-BAF4-CBBB48FD32B6}" type="slidenum">
              <a:rPr lang="en-US" altLang="en-US"/>
              <a:pPr/>
              <a:t>‹#›</a:t>
            </a:fld>
            <a:endParaRPr lang="en-US" altLang="en-US"/>
          </a:p>
        </p:txBody>
      </p:sp>
    </p:spTree>
    <p:extLst>
      <p:ext uri="{BB962C8B-B14F-4D97-AF65-F5344CB8AC3E}">
        <p14:creationId xmlns:p14="http://schemas.microsoft.com/office/powerpoint/2010/main" val="193156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fld id="{DF813B2C-1DA0-4925-82B4-31DF74C694F1}" type="datetimeFigureOut">
              <a:rPr lang="en-US"/>
              <a:pPr>
                <a:defRPr/>
              </a:pPr>
              <a:t>6/27/2022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BA4D2601-500D-4D38-BD6D-8363F331AB09}" type="slidenum">
              <a:rPr lang="en-US" altLang="en-US"/>
              <a:pPr/>
              <a:t>‹#›</a:t>
            </a:fld>
            <a:endParaRPr lang="en-US" altLang="en-US"/>
          </a:p>
        </p:txBody>
      </p:sp>
      <p:sp>
        <p:nvSpPr>
          <p:cNvPr id="9" name="Footer Placeholder 13"/>
          <p:cNvSpPr>
            <a:spLocks noGrp="1"/>
          </p:cNvSpPr>
          <p:nvPr>
            <p:ph type="ftr" sz="quarter" idx="12"/>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665645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439406D-A611-4845-9373-B17BAD5C8A9B}" type="datetimeFigureOut">
              <a:rPr lang="en-US"/>
              <a:pPr>
                <a:defRPr/>
              </a:pPr>
              <a:t>6/27/2022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E20F9383-DA95-412D-9FD2-B8A70FCF0ACF}" type="slidenum">
              <a:rPr lang="en-US" altLang="en-US"/>
              <a:pPr/>
              <a:t>‹#›</a:t>
            </a:fld>
            <a:endParaRPr lang="en-US" altLang="en-US"/>
          </a:p>
        </p:txBody>
      </p:sp>
    </p:spTree>
    <p:extLst>
      <p:ext uri="{BB962C8B-B14F-4D97-AF65-F5344CB8AC3E}">
        <p14:creationId xmlns:p14="http://schemas.microsoft.com/office/powerpoint/2010/main" val="243276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7BF660CB-65B6-4053-B9F9-ACCE9F2E63FA}" type="datetimeFigureOut">
              <a:rPr lang="en-US"/>
              <a:pPr>
                <a:defRPr/>
              </a:pPr>
              <a:t>6/27/2022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BEA382D4-503B-43C8-8B47-FB412427018A}" type="slidenum">
              <a:rPr lang="en-US" altLang="en-US"/>
              <a:pPr/>
              <a:t>‹#›</a:t>
            </a:fld>
            <a:endParaRPr lang="en-US" altLang="en-US"/>
          </a:p>
        </p:txBody>
      </p:sp>
    </p:spTree>
    <p:extLst>
      <p:ext uri="{BB962C8B-B14F-4D97-AF65-F5344CB8AC3E}">
        <p14:creationId xmlns:p14="http://schemas.microsoft.com/office/powerpoint/2010/main" val="3727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1D24FF7F-F499-4FD1-8648-16ED0D19E991}" type="datetimeFigureOut">
              <a:rPr lang="en-US"/>
              <a:pPr>
                <a:defRPr/>
              </a:pPr>
              <a:t>6/27/2022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7990674A-A1F5-4B6B-A270-63C95370BDAF}" type="slidenum">
              <a:rPr lang="en-US" altLang="en-US"/>
              <a:pPr/>
              <a:t>‹#›</a:t>
            </a:fld>
            <a:endParaRPr lang="en-US" altLang="en-US"/>
          </a:p>
        </p:txBody>
      </p:sp>
    </p:spTree>
    <p:extLst>
      <p:ext uri="{BB962C8B-B14F-4D97-AF65-F5344CB8AC3E}">
        <p14:creationId xmlns:p14="http://schemas.microsoft.com/office/powerpoint/2010/main" val="67777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C1E7BF8B-CF93-4314-94E4-C35C0E0FA4A1}" type="datetimeFigureOut">
              <a:rPr lang="en-US"/>
              <a:pPr>
                <a:defRPr/>
              </a:pPr>
              <a:t>6/27/2022</a:t>
            </a:fld>
            <a:endParaRPr lang="en-US"/>
          </a:p>
        </p:txBody>
      </p:sp>
      <p:sp>
        <p:nvSpPr>
          <p:cNvPr id="3" name="Footer Placeholder 2"/>
          <p:cNvSpPr>
            <a:spLocks noGrp="1"/>
          </p:cNvSpPr>
          <p:nvPr>
            <p:ph type="ftr" sz="quarter" idx="11"/>
          </p:nvPr>
        </p:nvSpPr>
        <p:spPr/>
        <p:txBody>
          <a:bodyPr/>
          <a:lstStyle>
            <a:lvl1pPr>
              <a:defRPr smtClean="0"/>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EF7FA84-67B1-46B1-A318-AF7EBFC3B3E8}" type="slidenum">
              <a:rPr lang="en-US" altLang="en-US"/>
              <a:pPr/>
              <a:t>‹#›</a:t>
            </a:fld>
            <a:endParaRPr lang="en-US" altLang="en-US"/>
          </a:p>
        </p:txBody>
      </p:sp>
    </p:spTree>
    <p:extLst>
      <p:ext uri="{BB962C8B-B14F-4D97-AF65-F5344CB8AC3E}">
        <p14:creationId xmlns:p14="http://schemas.microsoft.com/office/powerpoint/2010/main" val="389965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D1DA766A-2FDB-4E39-B75F-4A6A1648C033}" type="datetimeFigureOut">
              <a:rPr lang="en-US"/>
              <a:pPr>
                <a:defRPr/>
              </a:pPr>
              <a:t>6/27/2022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6797B14D-F3E3-4795-92F4-5784450BB379}" type="slidenum">
              <a:rPr lang="en-US" altLang="en-US"/>
              <a:pPr/>
              <a:t>‹#›</a:t>
            </a:fld>
            <a:endParaRPr lang="en-US" altLang="en-US"/>
          </a:p>
        </p:txBody>
      </p:sp>
    </p:spTree>
    <p:extLst>
      <p:ext uri="{BB962C8B-B14F-4D97-AF65-F5344CB8AC3E}">
        <p14:creationId xmlns:p14="http://schemas.microsoft.com/office/powerpoint/2010/main" val="145247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smtClean="0"/>
            </a:lvl1pPr>
          </a:lstStyle>
          <a:p>
            <a:pPr>
              <a:defRPr/>
            </a:pPr>
            <a:fld id="{E7E063BC-9A44-42C4-8B67-DFD597D93DE8}" type="datetimeFigureOut">
              <a:rPr lang="en-US"/>
              <a:pPr>
                <a:defRPr/>
              </a:pPr>
              <a:t>6/27/2022</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E7AFC7CD-22A1-49DF-883A-2EE76E9147F4}" type="slidenum">
              <a:rPr lang="en-US" altLang="en-US"/>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a:lstStyle>
            <a:lvl1pPr>
              <a:defRPr smtClean="0"/>
            </a:lvl1pPr>
          </a:lstStyle>
          <a:p>
            <a:pPr>
              <a:defRPr/>
            </a:pPr>
            <a:endParaRPr lang="en-US"/>
          </a:p>
        </p:txBody>
      </p:sp>
    </p:spTree>
    <p:extLst>
      <p:ext uri="{BB962C8B-B14F-4D97-AF65-F5344CB8AC3E}">
        <p14:creationId xmlns:p14="http://schemas.microsoft.com/office/powerpoint/2010/main" val="2185714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smtClean="0">
                <a:solidFill>
                  <a:schemeClr val="tx2"/>
                </a:solidFill>
                <a:latin typeface="Tw Cen MT" pitchFamily="34" charset="0"/>
              </a:defRPr>
            </a:lvl1pPr>
          </a:lstStyle>
          <a:p>
            <a:pPr>
              <a:defRPr/>
            </a:pPr>
            <a:fld id="{801BBDB8-B91F-4886-9C78-363F6530FFEB}" type="datetimeFigureOut">
              <a:rPr lang="en-US"/>
              <a:pPr>
                <a:defRPr/>
              </a:pPr>
              <a:t>6/27/2022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Tw Cen MT" pitchFamily="34"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panose="020B0602020104020603" pitchFamily="34" charset="0"/>
              </a:defRPr>
            </a:lvl1pPr>
          </a:lstStyle>
          <a:p>
            <a:fld id="{A8B4EBF7-3696-4C02-A031-83A94723F5A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37" r:id="rId1"/>
    <p:sldLayoutId id="2147484031" r:id="rId2"/>
    <p:sldLayoutId id="2147484038" r:id="rId3"/>
    <p:sldLayoutId id="2147484032" r:id="rId4"/>
    <p:sldLayoutId id="2147484033" r:id="rId5"/>
    <p:sldLayoutId id="2147484034" r:id="rId6"/>
    <p:sldLayoutId id="2147484039" r:id="rId7"/>
    <p:sldLayoutId id="2147484035" r:id="rId8"/>
    <p:sldLayoutId id="2147484040" r:id="rId9"/>
    <p:sldLayoutId id="2147484036" r:id="rId10"/>
    <p:sldLayoutId id="2147484041" r:id="rId11"/>
    <p:sldLayoutId id="2147484042"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11.png"/><Relationship Id="rId7" Type="http://schemas.openxmlformats.org/officeDocument/2006/relationships/image" Target="../media/image72.png"/><Relationship Id="rId12"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83.png"/><Relationship Id="rId5" Type="http://schemas.openxmlformats.org/officeDocument/2006/relationships/image" Target="../media/image28.png"/><Relationship Id="rId10" Type="http://schemas.openxmlformats.org/officeDocument/2006/relationships/image" Target="../media/image76.png"/><Relationship Id="rId4" Type="http://schemas.openxmlformats.org/officeDocument/2006/relationships/image" Target="../media/image17.png"/><Relationship Id="rId9" Type="http://schemas.openxmlformats.org/officeDocument/2006/relationships/image" Target="../media/image7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Magnetism</a:t>
            </a:r>
          </a:p>
        </p:txBody>
      </p:sp>
      <p:sp>
        <p:nvSpPr>
          <p:cNvPr id="3" name="Text Placeholder 2"/>
          <p:cNvSpPr>
            <a:spLocks noGrp="1"/>
          </p:cNvSpPr>
          <p:nvPr>
            <p:ph type="body" sz="quarter" idx="10"/>
          </p:nvPr>
        </p:nvSpPr>
        <p:spPr>
          <a:xfrm>
            <a:off x="152400" y="1461038"/>
            <a:ext cx="8413898" cy="4335463"/>
          </a:xfrm>
        </p:spPr>
        <p:txBody>
          <a:bodyPr/>
          <a:lstStyle/>
          <a:p>
            <a:r>
              <a:rPr lang="en-US" sz="1800" dirty="0"/>
              <a:t>Magnetic phenomena have been known to humankind for a long time</a:t>
            </a:r>
          </a:p>
          <a:p>
            <a:pPr lvl="1"/>
            <a:r>
              <a:rPr lang="en-US" dirty="0"/>
              <a:t>Many accounts from ancient Greece, India, and China, dating back to 600 BC.</a:t>
            </a:r>
          </a:p>
          <a:p>
            <a:pPr lvl="1"/>
            <a:r>
              <a:rPr lang="en-US" dirty="0"/>
              <a:t>Around AD 50, Chinese literature documented the attraction of a needle by a lodestone</a:t>
            </a:r>
          </a:p>
          <a:p>
            <a:pPr lvl="1"/>
            <a:r>
              <a:rPr lang="en-US" dirty="0"/>
              <a:t>Around AD 1000, methods of making a compass for navigation was documented by Chinese</a:t>
            </a:r>
          </a:p>
        </p:txBody>
      </p:sp>
      <p:pic>
        <p:nvPicPr>
          <p:cNvPr id="1026" name="Picture 2" descr="http://www.kepu.net.cn/gb/technology/ancientech/ancientech_compass/2.3-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51" y="3336374"/>
            <a:ext cx="2577830" cy="35216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6762307" y="4465674"/>
            <a:ext cx="0" cy="2073349"/>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15246" y="4193419"/>
            <a:ext cx="0" cy="2345604"/>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48668" y="4193419"/>
            <a:ext cx="0" cy="2047893"/>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4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altLang="en-US"/>
              <a:t>Inclined Loop</a:t>
            </a:r>
          </a:p>
        </p:txBody>
      </p:sp>
      <p:sp>
        <p:nvSpPr>
          <p:cNvPr id="15363" name="TextBox 4"/>
          <p:cNvSpPr txBox="1">
            <a:spLocks noChangeArrowheads="1"/>
          </p:cNvSpPr>
          <p:nvPr/>
        </p:nvSpPr>
        <p:spPr bwMode="auto">
          <a:xfrm>
            <a:off x="0" y="1905000"/>
            <a:ext cx="502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For a loop with </a:t>
            </a:r>
            <a:r>
              <a:rPr lang="en-US" altLang="en-US" sz="2000" i="1">
                <a:solidFill>
                  <a:srgbClr val="FF0000"/>
                </a:solidFill>
                <a:latin typeface="Tw Cen MT" panose="020B0602020104020603" pitchFamily="34" charset="0"/>
              </a:rPr>
              <a:t>N</a:t>
            </a:r>
            <a:r>
              <a:rPr lang="en-US" altLang="en-US" sz="2000">
                <a:solidFill>
                  <a:srgbClr val="FF0000"/>
                </a:solidFill>
                <a:latin typeface="Tw Cen MT" panose="020B0602020104020603" pitchFamily="34" charset="0"/>
              </a:rPr>
              <a:t> turns and whose surface normal is at angle theta relative to </a:t>
            </a:r>
            <a:r>
              <a:rPr lang="en-US" altLang="en-US" sz="2000" i="1">
                <a:solidFill>
                  <a:srgbClr val="FF0000"/>
                </a:solidFill>
                <a:latin typeface="Tw Cen MT" panose="020B0602020104020603" pitchFamily="34" charset="0"/>
              </a:rPr>
              <a:t>B</a:t>
            </a:r>
            <a:r>
              <a:rPr lang="en-US" altLang="en-US" sz="2000">
                <a:solidFill>
                  <a:srgbClr val="FF0000"/>
                </a:solidFill>
                <a:latin typeface="Tw Cen MT" panose="020B0602020104020603" pitchFamily="34" charset="0"/>
              </a:rPr>
              <a:t> direction:</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8275"/>
            <a:ext cx="5105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5424488" y="174625"/>
            <a:ext cx="3338512" cy="66833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191000" y="685800"/>
            <a:ext cx="4900613" cy="4213225"/>
          </a:xfrm>
        </p:spPr>
      </p:pic>
      <p:sp>
        <p:nvSpPr>
          <p:cNvPr id="16387" name="Title 1"/>
          <p:cNvSpPr>
            <a:spLocks noGrp="1"/>
          </p:cNvSpPr>
          <p:nvPr>
            <p:ph type="title"/>
          </p:nvPr>
        </p:nvSpPr>
        <p:spPr>
          <a:xfrm>
            <a:off x="457200" y="228600"/>
            <a:ext cx="8153400" cy="990600"/>
          </a:xfrm>
        </p:spPr>
        <p:txBody>
          <a:bodyPr/>
          <a:lstStyle/>
          <a:p>
            <a:pPr eaLnBrk="1" hangingPunct="1"/>
            <a:r>
              <a:rPr lang="en-US" altLang="en-US"/>
              <a:t>Biot-Savart Law</a:t>
            </a:r>
          </a:p>
        </p:txBody>
      </p:sp>
      <p:sp>
        <p:nvSpPr>
          <p:cNvPr id="16388" name="TextBox 6"/>
          <p:cNvSpPr txBox="1">
            <a:spLocks noChangeArrowheads="1"/>
          </p:cNvSpPr>
          <p:nvPr/>
        </p:nvSpPr>
        <p:spPr bwMode="auto">
          <a:xfrm>
            <a:off x="428625" y="1752600"/>
            <a:ext cx="2924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Magnetic field induced by </a:t>
            </a:r>
          </a:p>
          <a:p>
            <a:pPr eaLnBrk="1" hangingPunct="1"/>
            <a:r>
              <a:rPr lang="en-US" altLang="en-US" sz="2000">
                <a:solidFill>
                  <a:srgbClr val="FF0000"/>
                </a:solidFill>
                <a:latin typeface="Tw Cen MT" panose="020B0602020104020603" pitchFamily="34" charset="0"/>
              </a:rPr>
              <a:t>a differential current:</a:t>
            </a:r>
          </a:p>
        </p:txBody>
      </p:sp>
      <p:sp>
        <p:nvSpPr>
          <p:cNvPr id="16389" name="TextBox 7"/>
          <p:cNvSpPr txBox="1">
            <a:spLocks noChangeArrowheads="1"/>
          </p:cNvSpPr>
          <p:nvPr/>
        </p:nvSpPr>
        <p:spPr bwMode="auto">
          <a:xfrm>
            <a:off x="457200" y="44958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For the entire length:</a:t>
            </a:r>
          </a:p>
        </p:txBody>
      </p:sp>
      <p:pic>
        <p:nvPicPr>
          <p:cNvPr id="163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20950"/>
            <a:ext cx="2743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029200"/>
            <a:ext cx="4267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t>Magnetic Field due to Current Densities</a:t>
            </a:r>
          </a:p>
        </p:txBody>
      </p:sp>
      <p:pic>
        <p:nvPicPr>
          <p:cNvPr id="17411" name="Content Placeholder 3" descr="5.9.tiff"/>
          <p:cNvPicPr>
            <a:picLocks noGrp="1" noChangeAspect="1"/>
          </p:cNvPicPr>
          <p:nvPr>
            <p:ph sz="quarter" idx="1"/>
          </p:nvPr>
        </p:nvPicPr>
        <p:blipFill>
          <a:blip r:embed="rId3">
            <a:extLst>
              <a:ext uri="{28A0092B-C50C-407E-A947-70E740481C1C}">
                <a14:useLocalDpi xmlns:a14="http://schemas.microsoft.com/office/drawing/2010/main" val="0"/>
              </a:ext>
            </a:extLst>
          </a:blip>
          <a:srcRect l="-70074" r="-70074"/>
          <a:stretch>
            <a:fillRect/>
          </a:stretch>
        </p:blipFill>
        <p:spPr>
          <a:xfrm>
            <a:off x="2405063" y="1752600"/>
            <a:ext cx="8982075" cy="4953000"/>
          </a:xfrm>
        </p:spPr>
      </p:pic>
      <p:pic>
        <p:nvPicPr>
          <p:cNvPr id="17412" name="Picture 4" descr="eq5.24.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00400"/>
            <a:ext cx="42767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990600"/>
          </a:xfrm>
        </p:spPr>
        <p:txBody>
          <a:bodyPr>
            <a:normAutofit fontScale="90000"/>
          </a:bodyPr>
          <a:lstStyle/>
          <a:p>
            <a:pPr eaLnBrk="1" fontAlgn="auto" hangingPunct="1">
              <a:spcAft>
                <a:spcPts val="0"/>
              </a:spcAft>
              <a:defRPr/>
            </a:pPr>
            <a:r>
              <a:rPr lang="en-US" dirty="0"/>
              <a:t>Example 5-2: </a:t>
            </a:r>
            <a:r>
              <a:rPr lang="en-US" sz="3556" dirty="0">
                <a:solidFill>
                  <a:srgbClr val="FF0000"/>
                </a:solidFill>
              </a:rPr>
              <a:t>Magnetic Field of Linear Conductor</a:t>
            </a:r>
          </a:p>
        </p:txBody>
      </p:sp>
      <p:pic>
        <p:nvPicPr>
          <p:cNvPr id="18437"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281613" y="914400"/>
            <a:ext cx="3735387" cy="5867400"/>
          </a:xfrm>
        </p:spPr>
      </p:pic>
      <p:sp>
        <p:nvSpPr>
          <p:cNvPr id="18438" name="TextBox 5"/>
          <p:cNvSpPr txBox="1">
            <a:spLocks noChangeArrowheads="1"/>
          </p:cNvSpPr>
          <p:nvPr/>
        </p:nvSpPr>
        <p:spPr bwMode="auto">
          <a:xfrm>
            <a:off x="8534400" y="6553200"/>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Cont.</a:t>
            </a:r>
          </a:p>
        </p:txBody>
      </p:sp>
    </p:spTree>
    <p:extLst>
      <p:ext uri="{BB962C8B-B14F-4D97-AF65-F5344CB8AC3E}">
        <p14:creationId xmlns:p14="http://schemas.microsoft.com/office/powerpoint/2010/main" val="339791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990600"/>
          </a:xfrm>
        </p:spPr>
        <p:txBody>
          <a:bodyPr>
            <a:normAutofit fontScale="90000"/>
          </a:bodyPr>
          <a:lstStyle/>
          <a:p>
            <a:pPr eaLnBrk="1" fontAlgn="auto" hangingPunct="1">
              <a:spcAft>
                <a:spcPts val="0"/>
              </a:spcAft>
              <a:defRPr/>
            </a:pPr>
            <a:r>
              <a:rPr lang="en-US" dirty="0"/>
              <a:t>Example 5-2: </a:t>
            </a:r>
            <a:r>
              <a:rPr lang="en-US" sz="3556" dirty="0">
                <a:solidFill>
                  <a:srgbClr val="FF0000"/>
                </a:solidFill>
              </a:rPr>
              <a:t>Magnetic Field of Linear Conductor</a:t>
            </a:r>
          </a:p>
        </p:txBody>
      </p:sp>
      <p:pic>
        <p:nvPicPr>
          <p:cNvPr id="184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62113"/>
            <a:ext cx="52355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5238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5281613" y="914400"/>
            <a:ext cx="3735387" cy="5867400"/>
          </a:xfrm>
        </p:spPr>
      </p:pic>
      <p:sp>
        <p:nvSpPr>
          <p:cNvPr id="18438" name="TextBox 5"/>
          <p:cNvSpPr txBox="1">
            <a:spLocks noChangeArrowheads="1"/>
          </p:cNvSpPr>
          <p:nvPr/>
        </p:nvSpPr>
        <p:spPr bwMode="auto">
          <a:xfrm>
            <a:off x="8534400" y="6553200"/>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76200"/>
            <a:ext cx="4572000" cy="990600"/>
          </a:xfrm>
        </p:spPr>
        <p:txBody>
          <a:bodyPr>
            <a:normAutofit fontScale="90000"/>
          </a:bodyPr>
          <a:lstStyle/>
          <a:p>
            <a:pPr eaLnBrk="1" fontAlgn="auto" hangingPunct="1">
              <a:spcAft>
                <a:spcPts val="0"/>
              </a:spcAft>
              <a:defRPr/>
            </a:pPr>
            <a:r>
              <a:rPr lang="en-US" sz="3600" dirty="0"/>
              <a:t>Example 5-2: </a:t>
            </a:r>
            <a:r>
              <a:rPr lang="en-US" sz="3200" dirty="0">
                <a:solidFill>
                  <a:srgbClr val="FF0000"/>
                </a:solidFill>
              </a:rPr>
              <a:t>Magnetic Field of Linear Conductor</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213"/>
            <a:ext cx="4102100" cy="680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992188"/>
            <a:ext cx="3733800"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pPr eaLnBrk="1" hangingPunct="1"/>
            <a:r>
              <a:rPr lang="en-US" altLang="en-US"/>
              <a:t>Magnetic Field of Long Conductor</a:t>
            </a:r>
          </a:p>
        </p:txBody>
      </p:sp>
      <p:pic>
        <p:nvPicPr>
          <p:cNvPr id="204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647825"/>
            <a:ext cx="35433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304800" y="4267200"/>
            <a:ext cx="4638675" cy="76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775" cy="990600"/>
          </a:xfrm>
        </p:spPr>
        <p:txBody>
          <a:bodyPr>
            <a:normAutofit fontScale="90000"/>
          </a:bodyPr>
          <a:lstStyle/>
          <a:p>
            <a:pPr eaLnBrk="1" fontAlgn="auto" hangingPunct="1">
              <a:spcAft>
                <a:spcPts val="0"/>
              </a:spcAft>
              <a:defRPr/>
            </a:pPr>
            <a:r>
              <a:rPr lang="en-US" dirty="0"/>
              <a:t>Example 5-3: </a:t>
            </a:r>
            <a:r>
              <a:rPr lang="en-US" dirty="0">
                <a:solidFill>
                  <a:srgbClr val="FF0000"/>
                </a:solidFill>
              </a:rPr>
              <a:t>Magnetic Field of a Loop</a:t>
            </a:r>
          </a:p>
        </p:txBody>
      </p:sp>
      <p:pic>
        <p:nvPicPr>
          <p:cNvPr id="2253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119688" y="1905000"/>
            <a:ext cx="4010025" cy="4495800"/>
          </a:xfrm>
        </p:spPr>
      </p:pic>
      <p:sp>
        <p:nvSpPr>
          <p:cNvPr id="22532" name="TextBox 4"/>
          <p:cNvSpPr txBox="1">
            <a:spLocks noChangeArrowheads="1"/>
          </p:cNvSpPr>
          <p:nvPr/>
        </p:nvSpPr>
        <p:spPr bwMode="auto">
          <a:xfrm>
            <a:off x="8534400" y="6477000"/>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Cont.</a:t>
            </a:r>
          </a:p>
        </p:txBody>
      </p:sp>
      <p:sp>
        <p:nvSpPr>
          <p:cNvPr id="22535" name="TextBox 7"/>
          <p:cNvSpPr txBox="1">
            <a:spLocks noChangeArrowheads="1"/>
          </p:cNvSpPr>
          <p:nvPr/>
        </p:nvSpPr>
        <p:spPr bwMode="auto">
          <a:xfrm>
            <a:off x="228600" y="1676400"/>
            <a:ext cx="3344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FF0000"/>
                </a:solidFill>
                <a:latin typeface="Tw Cen MT" panose="020B0602020104020603" pitchFamily="34" charset="0"/>
              </a:rPr>
              <a:t>Magnitude of field due to dl is</a:t>
            </a:r>
          </a:p>
        </p:txBody>
      </p:sp>
    </p:spTree>
    <p:extLst>
      <p:ext uri="{BB962C8B-B14F-4D97-AF65-F5344CB8AC3E}">
        <p14:creationId xmlns:p14="http://schemas.microsoft.com/office/powerpoint/2010/main" val="195431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775" cy="990600"/>
          </a:xfrm>
        </p:spPr>
        <p:txBody>
          <a:bodyPr>
            <a:normAutofit fontScale="90000"/>
          </a:bodyPr>
          <a:lstStyle/>
          <a:p>
            <a:pPr eaLnBrk="1" fontAlgn="auto" hangingPunct="1">
              <a:spcAft>
                <a:spcPts val="0"/>
              </a:spcAft>
              <a:defRPr/>
            </a:pPr>
            <a:r>
              <a:rPr lang="en-US" dirty="0"/>
              <a:t>Example 5-3: </a:t>
            </a:r>
            <a:r>
              <a:rPr lang="en-US" dirty="0">
                <a:solidFill>
                  <a:srgbClr val="FF0000"/>
                </a:solidFill>
              </a:rPr>
              <a:t>Magnetic Field of a Loop</a:t>
            </a:r>
          </a:p>
        </p:txBody>
      </p:sp>
      <p:pic>
        <p:nvPicPr>
          <p:cNvPr id="2253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119688" y="1905000"/>
            <a:ext cx="4010025" cy="4495800"/>
          </a:xfrm>
        </p:spPr>
      </p:pic>
      <p:sp>
        <p:nvSpPr>
          <p:cNvPr id="22532" name="TextBox 4"/>
          <p:cNvSpPr txBox="1">
            <a:spLocks noChangeArrowheads="1"/>
          </p:cNvSpPr>
          <p:nvPr/>
        </p:nvSpPr>
        <p:spPr bwMode="auto">
          <a:xfrm>
            <a:off x="8534400" y="6477000"/>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Cont.</a:t>
            </a:r>
          </a:p>
        </p:txBody>
      </p:sp>
      <p:sp>
        <p:nvSpPr>
          <p:cNvPr id="22533" name="TextBox 5"/>
          <p:cNvSpPr txBox="1">
            <a:spLocks noChangeArrowheads="1"/>
          </p:cNvSpPr>
          <p:nvPr/>
        </p:nvSpPr>
        <p:spPr bwMode="auto">
          <a:xfrm>
            <a:off x="152400" y="3048000"/>
            <a:ext cx="53340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w Cen MT" panose="020B0602020104020603" pitchFamily="34" charset="0"/>
              </a:rPr>
              <a:t>d</a:t>
            </a:r>
            <a:r>
              <a:rPr lang="en-US" altLang="en-US" sz="2000" b="1">
                <a:latin typeface="Tw Cen MT" panose="020B0602020104020603" pitchFamily="34" charset="0"/>
              </a:rPr>
              <a:t>H</a:t>
            </a:r>
            <a:r>
              <a:rPr lang="en-US" altLang="en-US" sz="2000">
                <a:latin typeface="Tw Cen MT" panose="020B0602020104020603" pitchFamily="34" charset="0"/>
              </a:rPr>
              <a:t> is in the r–z plane  , and therefore it has</a:t>
            </a:r>
          </a:p>
          <a:p>
            <a:pPr eaLnBrk="1" hangingPunct="1"/>
            <a:r>
              <a:rPr lang="en-US" altLang="en-US" sz="2000">
                <a:latin typeface="Tw Cen MT" panose="020B0602020104020603" pitchFamily="34" charset="0"/>
              </a:rPr>
              <a:t>components dHr and dHz</a:t>
            </a:r>
          </a:p>
          <a:p>
            <a:pPr eaLnBrk="1" hangingPunct="1"/>
            <a:endParaRPr lang="en-US" altLang="en-US" i="1">
              <a:latin typeface="Tw Cen MT" panose="020B0602020104020603" pitchFamily="34" charset="0"/>
            </a:endParaRPr>
          </a:p>
          <a:p>
            <a:pPr eaLnBrk="1" hangingPunct="1"/>
            <a:r>
              <a:rPr lang="en-US" altLang="en-US" sz="2000">
                <a:solidFill>
                  <a:srgbClr val="FF0000"/>
                </a:solidFill>
                <a:latin typeface="Tw Cen MT" panose="020B0602020104020603" pitchFamily="34" charset="0"/>
              </a:rPr>
              <a:t>z-components </a:t>
            </a:r>
            <a:r>
              <a:rPr lang="en-US" altLang="en-US" sz="2000">
                <a:latin typeface="Tw Cen MT" panose="020B0602020104020603" pitchFamily="34" charset="0"/>
              </a:rPr>
              <a:t>of the magnetic fields due to d</a:t>
            </a:r>
            <a:r>
              <a:rPr lang="en-US" altLang="en-US" sz="2000" b="1">
                <a:latin typeface="Tw Cen MT" panose="020B0602020104020603" pitchFamily="34" charset="0"/>
              </a:rPr>
              <a:t>l </a:t>
            </a:r>
            <a:r>
              <a:rPr lang="en-US" altLang="en-US" sz="2000">
                <a:latin typeface="Tw Cen MT" panose="020B0602020104020603" pitchFamily="34" charset="0"/>
              </a:rPr>
              <a:t>and dl’ </a:t>
            </a:r>
            <a:r>
              <a:rPr lang="en-US" altLang="en-US" sz="2000">
                <a:solidFill>
                  <a:srgbClr val="FF0000"/>
                </a:solidFill>
                <a:latin typeface="Tw Cen MT" panose="020B0602020104020603" pitchFamily="34" charset="0"/>
              </a:rPr>
              <a:t>add</a:t>
            </a:r>
            <a:r>
              <a:rPr lang="en-US" altLang="en-US" sz="2000">
                <a:latin typeface="Tw Cen MT" panose="020B0602020104020603" pitchFamily="34" charset="0"/>
              </a:rPr>
              <a:t> because they are in the same direction, </a:t>
            </a:r>
          </a:p>
          <a:p>
            <a:pPr eaLnBrk="1" hangingPunct="1"/>
            <a:r>
              <a:rPr lang="en-US" altLang="en-US" sz="2000">
                <a:latin typeface="Tw Cen MT" panose="020B0602020104020603" pitchFamily="34" charset="0"/>
              </a:rPr>
              <a:t>but their </a:t>
            </a:r>
            <a:r>
              <a:rPr lang="en-US" altLang="en-US" sz="2000">
                <a:solidFill>
                  <a:schemeClr val="tx2"/>
                </a:solidFill>
                <a:latin typeface="Tw Cen MT" panose="020B0602020104020603" pitchFamily="34" charset="0"/>
              </a:rPr>
              <a:t>r-components cancel</a:t>
            </a:r>
          </a:p>
          <a:p>
            <a:pPr eaLnBrk="1" hangingPunct="1"/>
            <a:endParaRPr lang="en-US" altLang="en-US" sz="2000">
              <a:solidFill>
                <a:schemeClr val="tx2"/>
              </a:solidFill>
              <a:latin typeface="Tw Cen MT" panose="020B0602020104020603" pitchFamily="34" charset="0"/>
            </a:endParaRPr>
          </a:p>
          <a:p>
            <a:pPr eaLnBrk="1" hangingPunct="1"/>
            <a:r>
              <a:rPr lang="en-US" altLang="en-US" sz="2000">
                <a:solidFill>
                  <a:srgbClr val="FF0000"/>
                </a:solidFill>
                <a:latin typeface="Tw Cen MT" panose="020B0602020104020603" pitchFamily="34" charset="0"/>
              </a:rPr>
              <a:t>Hence for element dl:</a:t>
            </a:r>
          </a:p>
        </p:txBody>
      </p:sp>
      <p:pic>
        <p:nvPicPr>
          <p:cNvPr id="22534" name="Picture 6" descr="eq5.31.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33600"/>
            <a:ext cx="3962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Box 7"/>
          <p:cNvSpPr txBox="1">
            <a:spLocks noChangeArrowheads="1"/>
          </p:cNvSpPr>
          <p:nvPr/>
        </p:nvSpPr>
        <p:spPr bwMode="auto">
          <a:xfrm>
            <a:off x="228600" y="1676400"/>
            <a:ext cx="3344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Magnitude of field due to dl is</a:t>
            </a:r>
          </a:p>
        </p:txBody>
      </p:sp>
      <p:pic>
        <p:nvPicPr>
          <p:cNvPr id="22536" name="Picture 8" descr="eq5.32.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632450"/>
            <a:ext cx="45561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eaLnBrk="1" fontAlgn="auto" hangingPunct="1">
              <a:spcAft>
                <a:spcPts val="0"/>
              </a:spcAft>
              <a:defRPr/>
            </a:pPr>
            <a:r>
              <a:rPr lang="en-US" dirty="0"/>
              <a:t>Example 5-3:</a:t>
            </a:r>
            <a:r>
              <a:rPr lang="en-US" sz="4000" dirty="0">
                <a:solidFill>
                  <a:srgbClr val="FF0000"/>
                </a:solidFill>
              </a:rPr>
              <a:t>Magnetic Field of a Loop (cont.)</a:t>
            </a:r>
          </a:p>
        </p:txBody>
      </p:sp>
      <p:pic>
        <p:nvPicPr>
          <p:cNvPr id="23555"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119688" y="1905000"/>
            <a:ext cx="4010025" cy="4495800"/>
          </a:xfrm>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03425"/>
            <a:ext cx="5122863"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71600" y="4419600"/>
            <a:ext cx="2286000" cy="60960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
        <p:nvSpPr>
          <p:cNvPr id="23558" name="TextBox 5"/>
          <p:cNvSpPr txBox="1">
            <a:spLocks noChangeArrowheads="1"/>
          </p:cNvSpPr>
          <p:nvPr/>
        </p:nvSpPr>
        <p:spPr bwMode="auto">
          <a:xfrm>
            <a:off x="304800" y="1600200"/>
            <a:ext cx="212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For the entire loop: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Electromagnetism </a:t>
            </a:r>
          </a:p>
        </p:txBody>
      </p:sp>
      <p:sp>
        <p:nvSpPr>
          <p:cNvPr id="3" name="Text Placeholder 2"/>
          <p:cNvSpPr>
            <a:spLocks noGrp="1"/>
          </p:cNvSpPr>
          <p:nvPr>
            <p:ph type="body" sz="quarter" idx="10"/>
          </p:nvPr>
        </p:nvSpPr>
        <p:spPr>
          <a:xfrm>
            <a:off x="299719" y="1828800"/>
            <a:ext cx="5213131" cy="4335463"/>
          </a:xfrm>
        </p:spPr>
        <p:txBody>
          <a:bodyPr/>
          <a:lstStyle/>
          <a:p>
            <a:r>
              <a:rPr lang="en-US" dirty="0"/>
              <a:t>In 1820, Hans Christian </a:t>
            </a:r>
            <a:r>
              <a:rPr lang="en-US" dirty="0" err="1"/>
              <a:t>Ørsted</a:t>
            </a:r>
            <a:r>
              <a:rPr lang="en-US" dirty="0"/>
              <a:t> discovered that a compass needle could turn its direction from north when an electric current is turn on nearby</a:t>
            </a:r>
          </a:p>
          <a:p>
            <a:r>
              <a:rPr lang="en-US" dirty="0"/>
              <a:t>André-Marie Ampère further showed that showed that two parallel wires carrying electric currents attract or repel each other, depending on whether the currents flow in the same or opposite directions, respectively</a:t>
            </a:r>
          </a:p>
          <a:p>
            <a:r>
              <a:rPr lang="en-US" dirty="0"/>
              <a:t>Ampère also formulated the mathematics explaining the physics of electromagnetism</a:t>
            </a:r>
          </a:p>
          <a:p>
            <a:endParaRPr lang="en-US" dirty="0"/>
          </a:p>
        </p:txBody>
      </p:sp>
      <p:pic>
        <p:nvPicPr>
          <p:cNvPr id="8194" name="Picture 2" descr="http://upload.wikimedia.org/wikipedia/commons/1/13/Oersted_experi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931" y="996850"/>
            <a:ext cx="3303423" cy="20287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upload.wikimedia.org/wikipedia/commons/thumb/9/91/Electromagnetism.svg/220px-Electromagnetis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892" y="3735168"/>
            <a:ext cx="20955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51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ltLang="en-US"/>
              <a:t>Magnetic Dipole</a:t>
            </a:r>
          </a:p>
        </p:txBody>
      </p:sp>
      <p:sp>
        <p:nvSpPr>
          <p:cNvPr id="24579" name="TextBox 4"/>
          <p:cNvSpPr txBox="1">
            <a:spLocks noChangeArrowheads="1"/>
          </p:cNvSpPr>
          <p:nvPr/>
        </p:nvSpPr>
        <p:spPr bwMode="auto">
          <a:xfrm>
            <a:off x="228600" y="57912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latin typeface="Tw Cen MT" panose="020B0602020104020603" pitchFamily="34" charset="0"/>
              </a:rPr>
              <a:t>Because a circular loop exhibits a </a:t>
            </a:r>
            <a:r>
              <a:rPr lang="en-US" altLang="en-US" sz="2400">
                <a:solidFill>
                  <a:srgbClr val="008000"/>
                </a:solidFill>
                <a:latin typeface="Tw Cen MT" panose="020B0602020104020603" pitchFamily="34" charset="0"/>
              </a:rPr>
              <a:t>magnetic field pattern </a:t>
            </a:r>
            <a:r>
              <a:rPr lang="en-US" altLang="en-US" sz="2400">
                <a:solidFill>
                  <a:srgbClr val="FF0000"/>
                </a:solidFill>
                <a:latin typeface="Tw Cen MT" panose="020B0602020104020603" pitchFamily="34" charset="0"/>
              </a:rPr>
              <a:t>similar to the </a:t>
            </a:r>
            <a:r>
              <a:rPr lang="en-US" altLang="en-US" sz="2400">
                <a:solidFill>
                  <a:srgbClr val="1F497D"/>
                </a:solidFill>
                <a:latin typeface="Tw Cen MT" panose="020B0602020104020603" pitchFamily="34" charset="0"/>
              </a:rPr>
              <a:t>electric field </a:t>
            </a:r>
            <a:r>
              <a:rPr lang="en-US" altLang="en-US" sz="2400">
                <a:solidFill>
                  <a:srgbClr val="FF0000"/>
                </a:solidFill>
                <a:latin typeface="Tw Cen MT" panose="020B0602020104020603" pitchFamily="34" charset="0"/>
              </a:rPr>
              <a:t>of an electric dipole, it is called a </a:t>
            </a:r>
            <a:r>
              <a:rPr lang="en-US" altLang="en-US" sz="2400" i="1">
                <a:solidFill>
                  <a:srgbClr val="008000"/>
                </a:solidFill>
                <a:latin typeface="Tw Cen MT" panose="020B0602020104020603" pitchFamily="34" charset="0"/>
              </a:rPr>
              <a:t>magnetic dipole</a:t>
            </a:r>
          </a:p>
        </p:txBody>
      </p:sp>
      <p:pic>
        <p:nvPicPr>
          <p:cNvPr id="2458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76200" y="1901825"/>
            <a:ext cx="8982075" cy="34353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000625" y="1828800"/>
            <a:ext cx="4103688" cy="4038600"/>
          </a:xfrm>
        </p:spPr>
      </p:pic>
      <p:sp>
        <p:nvSpPr>
          <p:cNvPr id="25603" name="Title 1"/>
          <p:cNvSpPr>
            <a:spLocks noGrp="1"/>
          </p:cNvSpPr>
          <p:nvPr>
            <p:ph type="title"/>
          </p:nvPr>
        </p:nvSpPr>
        <p:spPr>
          <a:xfrm>
            <a:off x="612775" y="228600"/>
            <a:ext cx="8153400" cy="990600"/>
          </a:xfrm>
        </p:spPr>
        <p:txBody>
          <a:bodyPr/>
          <a:lstStyle/>
          <a:p>
            <a:pPr eaLnBrk="1" hangingPunct="1"/>
            <a:r>
              <a:rPr lang="en-US" altLang="en-US"/>
              <a:t>Forces on Parallel Conductors</a:t>
            </a:r>
          </a:p>
        </p:txBody>
      </p:sp>
      <p:sp>
        <p:nvSpPr>
          <p:cNvPr id="25604" name="TextBox 5"/>
          <p:cNvSpPr txBox="1">
            <a:spLocks noChangeArrowheads="1"/>
          </p:cNvSpPr>
          <p:nvPr/>
        </p:nvSpPr>
        <p:spPr bwMode="auto">
          <a:xfrm>
            <a:off x="152400" y="59436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Parallel wires attract if their currents are in the same direction, and repel if currents are in opposite directions</a:t>
            </a:r>
          </a:p>
        </p:txBody>
      </p:sp>
      <p:pic>
        <p:nvPicPr>
          <p:cNvPr id="2560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4962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588" y="1600200"/>
            <a:ext cx="4318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p:cNvSpPr>
            <a:spLocks noGrp="1"/>
          </p:cNvSpPr>
          <p:nvPr>
            <p:ph type="title"/>
          </p:nvPr>
        </p:nvSpPr>
        <p:spPr>
          <a:xfrm>
            <a:off x="612775" y="228600"/>
            <a:ext cx="8153400" cy="990600"/>
          </a:xfrm>
        </p:spPr>
        <p:txBody>
          <a:bodyPr/>
          <a:lstStyle/>
          <a:p>
            <a:pPr eaLnBrk="1" hangingPunct="1"/>
            <a:r>
              <a:rPr lang="en-US" altLang="en-US"/>
              <a:t>Ampère’s Law</a:t>
            </a:r>
          </a:p>
        </p:txBody>
      </p:sp>
      <p:pic>
        <p:nvPicPr>
          <p:cNvPr id="286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39624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76200" y="3487738"/>
            <a:ext cx="5486400" cy="161766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solidFill>
                  <a:srgbClr val="FF0000"/>
                </a:solidFill>
              </a:rPr>
              <a:t>Internal</a:t>
            </a:r>
            <a:r>
              <a:rPr lang="en-US" dirty="0"/>
              <a:t> Magnetic Field of Long Conductor</a:t>
            </a:r>
          </a:p>
        </p:txBody>
      </p:sp>
      <p:sp>
        <p:nvSpPr>
          <p:cNvPr id="29699" name="TextBox 6"/>
          <p:cNvSpPr txBox="1">
            <a:spLocks noChangeArrowheads="1"/>
          </p:cNvSpPr>
          <p:nvPr/>
        </p:nvSpPr>
        <p:spPr bwMode="auto">
          <a:xfrm>
            <a:off x="762000" y="1524000"/>
            <a:ext cx="130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latin typeface="Tw Cen MT" panose="020B0602020104020603" pitchFamily="34" charset="0"/>
              </a:rPr>
              <a:t>For </a:t>
            </a:r>
            <a:r>
              <a:rPr lang="en-US" altLang="en-US" sz="2400" i="1">
                <a:solidFill>
                  <a:srgbClr val="FF0000"/>
                </a:solidFill>
                <a:latin typeface="Tw Cen MT" panose="020B0602020104020603" pitchFamily="34" charset="0"/>
              </a:rPr>
              <a:t>r</a:t>
            </a:r>
            <a:r>
              <a:rPr lang="en-US" altLang="en-US" sz="2400">
                <a:solidFill>
                  <a:srgbClr val="FF0000"/>
                </a:solidFill>
                <a:latin typeface="Tw Cen MT" panose="020B0602020104020603" pitchFamily="34" charset="0"/>
              </a:rPr>
              <a:t> &lt; </a:t>
            </a:r>
            <a:r>
              <a:rPr lang="en-US" altLang="en-US" sz="2400" i="1">
                <a:solidFill>
                  <a:srgbClr val="FF0000"/>
                </a:solidFill>
                <a:latin typeface="Tw Cen MT" panose="020B0602020104020603" pitchFamily="34" charset="0"/>
              </a:rPr>
              <a:t>a</a:t>
            </a: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1447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2644775"/>
            <a:ext cx="498792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4949825" y="1562100"/>
            <a:ext cx="3660775" cy="5295900"/>
          </a:xfrm>
        </p:spPr>
      </p:pic>
      <p:sp>
        <p:nvSpPr>
          <p:cNvPr id="29703" name="TextBox 7"/>
          <p:cNvSpPr txBox="1">
            <a:spLocks noChangeArrowheads="1"/>
          </p:cNvSpPr>
          <p:nvPr/>
        </p:nvSpPr>
        <p:spPr bwMode="auto">
          <a:xfrm>
            <a:off x="8458200" y="6477000"/>
            <a:ext cx="654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Cont.</a:t>
            </a:r>
          </a:p>
          <a:p>
            <a:pPr eaLnBrk="1" hangingPunct="1"/>
            <a:endParaRPr lang="en-US" altLang="en-US">
              <a:latin typeface="Tw Cen MT" panose="020B0602020104020603" pitchFamily="34" charset="0"/>
            </a:endParaRPr>
          </a:p>
        </p:txBody>
      </p:sp>
      <p:sp>
        <p:nvSpPr>
          <p:cNvPr id="9" name="Rectangle 8"/>
          <p:cNvSpPr/>
          <p:nvPr/>
        </p:nvSpPr>
        <p:spPr>
          <a:xfrm>
            <a:off x="533400" y="6172200"/>
            <a:ext cx="3505200" cy="60960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54625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solidFill>
                  <a:srgbClr val="FF0000"/>
                </a:solidFill>
              </a:rPr>
              <a:t>External</a:t>
            </a:r>
            <a:r>
              <a:rPr lang="en-US" dirty="0"/>
              <a:t> Magnetic Field of Long Conductor</a:t>
            </a:r>
          </a:p>
        </p:txBody>
      </p:sp>
      <p:sp>
        <p:nvSpPr>
          <p:cNvPr id="30724" name="TextBox 6"/>
          <p:cNvSpPr txBox="1">
            <a:spLocks noChangeArrowheads="1"/>
          </p:cNvSpPr>
          <p:nvPr/>
        </p:nvSpPr>
        <p:spPr bwMode="auto">
          <a:xfrm>
            <a:off x="762000" y="2814638"/>
            <a:ext cx="1304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latin typeface="Tw Cen MT" panose="020B0602020104020603" pitchFamily="34" charset="0"/>
              </a:rPr>
              <a:t>For </a:t>
            </a:r>
            <a:r>
              <a:rPr lang="en-US" altLang="en-US" sz="2400" i="1">
                <a:solidFill>
                  <a:srgbClr val="FF0000"/>
                </a:solidFill>
                <a:latin typeface="Tw Cen MT" panose="020B0602020104020603" pitchFamily="34" charset="0"/>
              </a:rPr>
              <a:t>r</a:t>
            </a:r>
            <a:r>
              <a:rPr lang="en-US" altLang="en-US" sz="2400">
                <a:solidFill>
                  <a:srgbClr val="FF0000"/>
                </a:solidFill>
                <a:latin typeface="Tw Cen MT" panose="020B0602020104020603" pitchFamily="34" charset="0"/>
              </a:rPr>
              <a:t> &gt; </a:t>
            </a:r>
            <a:r>
              <a:rPr lang="en-US" altLang="en-US" sz="2400" i="1">
                <a:solidFill>
                  <a:srgbClr val="FF0000"/>
                </a:solidFill>
                <a:latin typeface="Tw Cen MT" panose="020B0602020104020603" pitchFamily="34" charset="0"/>
              </a:rPr>
              <a:t>a</a:t>
            </a:r>
          </a:p>
        </p:txBody>
      </p:sp>
      <p:pic>
        <p:nvPicPr>
          <p:cNvPr id="30725"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148138" y="1524000"/>
            <a:ext cx="4995862" cy="2147888"/>
          </a:xfrm>
        </p:spPr>
      </p:pic>
      <p:sp>
        <p:nvSpPr>
          <p:cNvPr id="6" name="Rectangle 5"/>
          <p:cNvSpPr/>
          <p:nvPr/>
        </p:nvSpPr>
        <p:spPr>
          <a:xfrm>
            <a:off x="1169194" y="4648200"/>
            <a:ext cx="3124200" cy="76200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pPr eaLnBrk="1" hangingPunct="1"/>
            <a:r>
              <a:rPr lang="en-US" altLang="en-US"/>
              <a:t>Magnetic Field of Toroid</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14800"/>
            <a:ext cx="475456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876800" y="1600200"/>
            <a:ext cx="4151313" cy="3962400"/>
          </a:xfrm>
        </p:spPr>
      </p:pic>
      <p:sp>
        <p:nvSpPr>
          <p:cNvPr id="31749" name="TextBox 4"/>
          <p:cNvSpPr txBox="1">
            <a:spLocks noChangeArrowheads="1"/>
          </p:cNvSpPr>
          <p:nvPr/>
        </p:nvSpPr>
        <p:spPr bwMode="auto">
          <a:xfrm>
            <a:off x="228600" y="1524000"/>
            <a:ext cx="417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Applying Ampere’s law over contour C:</a:t>
            </a:r>
          </a:p>
        </p:txBody>
      </p:sp>
      <p:sp>
        <p:nvSpPr>
          <p:cNvPr id="31750" name="TextBox 5"/>
          <p:cNvSpPr txBox="1">
            <a:spLocks noChangeArrowheads="1"/>
          </p:cNvSpPr>
          <p:nvPr/>
        </p:nvSpPr>
        <p:spPr bwMode="auto">
          <a:xfrm>
            <a:off x="228600" y="5983288"/>
            <a:ext cx="403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2"/>
                </a:solidFill>
                <a:latin typeface="Tw Cen MT" panose="020B0602020104020603" pitchFamily="34" charset="0"/>
              </a:rPr>
              <a:t>The magnetic field outside the toroid is zero. </a:t>
            </a:r>
            <a:r>
              <a:rPr lang="en-US" altLang="en-US" sz="2000" dirty="0">
                <a:solidFill>
                  <a:srgbClr val="FF0000"/>
                </a:solidFill>
                <a:latin typeface="Tw Cen MT" panose="020B0602020104020603" pitchFamily="34" charset="0"/>
              </a:rPr>
              <a:t>Why </a:t>
            </a:r>
            <a:r>
              <a:rPr lang="en-US" altLang="en-US" sz="2000" dirty="0">
                <a:solidFill>
                  <a:srgbClr val="FF0000"/>
                </a:solidFill>
                <a:latin typeface="Times New Roman" panose="02020603050405020304" pitchFamily="18" charset="0"/>
                <a:cs typeface="Times New Roman" panose="02020603050405020304" pitchFamily="18" charset="0"/>
              </a:rPr>
              <a:t>?</a:t>
            </a:r>
          </a:p>
        </p:txBody>
      </p:sp>
      <p:pic>
        <p:nvPicPr>
          <p:cNvPr id="31751" name="Picture 6" descr="amp.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15240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7"/>
          <p:cNvSpPr txBox="1">
            <a:spLocks noChangeArrowheads="1"/>
          </p:cNvSpPr>
          <p:nvPr/>
        </p:nvSpPr>
        <p:spPr bwMode="auto">
          <a:xfrm>
            <a:off x="228600" y="2838450"/>
            <a:ext cx="472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Ampere’s law states that the line integral of </a:t>
            </a:r>
            <a:r>
              <a:rPr lang="en-US" altLang="en-US" sz="2000" b="1">
                <a:solidFill>
                  <a:srgbClr val="FF0000"/>
                </a:solidFill>
                <a:latin typeface="Tw Cen MT" panose="020B0602020104020603" pitchFamily="34" charset="0"/>
              </a:rPr>
              <a:t>H </a:t>
            </a:r>
            <a:r>
              <a:rPr lang="en-US" altLang="en-US" sz="2000">
                <a:solidFill>
                  <a:srgbClr val="FF0000"/>
                </a:solidFill>
                <a:latin typeface="Tw Cen MT" panose="020B0602020104020603" pitchFamily="34" charset="0"/>
              </a:rPr>
              <a:t>around a closed contour </a:t>
            </a:r>
            <a:r>
              <a:rPr lang="en-US" altLang="en-US" sz="2000" i="1">
                <a:solidFill>
                  <a:srgbClr val="FF0000"/>
                </a:solidFill>
                <a:latin typeface="Tw Cen MT" panose="020B0602020104020603" pitchFamily="34" charset="0"/>
              </a:rPr>
              <a:t>C is equal to the current traversing the </a:t>
            </a:r>
            <a:r>
              <a:rPr lang="en-US" altLang="en-US" sz="2000">
                <a:solidFill>
                  <a:srgbClr val="FF0000"/>
                </a:solidFill>
                <a:latin typeface="Tw Cen MT" panose="020B0602020104020603" pitchFamily="34" charset="0"/>
              </a:rPr>
              <a:t>surface bounded by the contour.</a:t>
            </a:r>
          </a:p>
        </p:txBody>
      </p:sp>
      <p:sp>
        <p:nvSpPr>
          <p:cNvPr id="9" name="Rectangle 8"/>
          <p:cNvSpPr/>
          <p:nvPr/>
        </p:nvSpPr>
        <p:spPr>
          <a:xfrm>
            <a:off x="228600" y="2895600"/>
            <a:ext cx="4648200" cy="1219200"/>
          </a:xfrm>
          <a:prstGeom prst="rect">
            <a:avLst/>
          </a:prstGeom>
          <a:solidFill>
            <a:schemeClr val="accent1">
              <a:alpha val="0"/>
            </a:schemeClr>
          </a:solidFill>
          <a:ln w="25908"/>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pPr eaLnBrk="1" hangingPunct="1"/>
            <a:r>
              <a:rPr lang="en-US" altLang="en-US"/>
              <a:t>Magnetic Vector Potential </a:t>
            </a:r>
            <a:r>
              <a:rPr lang="en-US" altLang="en-US" b="1"/>
              <a:t>A</a:t>
            </a:r>
          </a:p>
        </p:txBody>
      </p:sp>
      <p:sp>
        <p:nvSpPr>
          <p:cNvPr id="32771" name="TextBox 3"/>
          <p:cNvSpPr txBox="1">
            <a:spLocks noChangeArrowheads="1"/>
          </p:cNvSpPr>
          <p:nvPr/>
        </p:nvSpPr>
        <p:spPr bwMode="auto">
          <a:xfrm>
            <a:off x="1120775" y="1746250"/>
            <a:ext cx="1720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Electrostatics</a:t>
            </a:r>
          </a:p>
        </p:txBody>
      </p:sp>
      <p:sp>
        <p:nvSpPr>
          <p:cNvPr id="32772" name="TextBox 4"/>
          <p:cNvSpPr txBox="1">
            <a:spLocks noChangeArrowheads="1"/>
          </p:cNvSpPr>
          <p:nvPr/>
        </p:nvSpPr>
        <p:spPr bwMode="auto">
          <a:xfrm>
            <a:off x="5497513" y="1752600"/>
            <a:ext cx="201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latin typeface="Tw Cen MT" panose="020B0602020104020603" pitchFamily="34" charset="0"/>
              </a:rPr>
              <a:t>Magnetostatics</a:t>
            </a:r>
          </a:p>
        </p:txBody>
      </p:sp>
      <p:pic>
        <p:nvPicPr>
          <p:cNvPr id="32773"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181100" y="2528888"/>
            <a:ext cx="1600200" cy="360362"/>
          </a:xfrm>
        </p:spPr>
      </p:pic>
      <p:pic>
        <p:nvPicPr>
          <p:cNvPr id="327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3429000"/>
            <a:ext cx="200977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00600"/>
            <a:ext cx="30480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6288" y="2436813"/>
            <a:ext cx="38385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138" y="3535363"/>
            <a:ext cx="21764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4778375"/>
            <a:ext cx="4933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pPr eaLnBrk="1" hangingPunct="1"/>
            <a:r>
              <a:rPr lang="en-US" altLang="en-US"/>
              <a:t>Magnetic Properties of Materials</a:t>
            </a: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1676400"/>
            <a:ext cx="61595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865563"/>
            <a:ext cx="373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46355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5472113"/>
            <a:ext cx="4343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19075" y="274638"/>
            <a:ext cx="8705850" cy="4144962"/>
          </a:xfrm>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48200"/>
            <a:ext cx="7305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pPr eaLnBrk="1" hangingPunct="1"/>
            <a:r>
              <a:rPr lang="en-US" altLang="en-US"/>
              <a:t>Magnetic Hysteresis</a:t>
            </a:r>
          </a:p>
        </p:txBody>
      </p:sp>
      <p:pic>
        <p:nvPicPr>
          <p:cNvPr id="35843"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28600" y="1701800"/>
            <a:ext cx="2895600" cy="4843463"/>
          </a:xfrm>
        </p:spPr>
      </p:pic>
      <p:pic>
        <p:nvPicPr>
          <p:cNvPr id="358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556260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Electromagnetic Induction</a:t>
            </a:r>
          </a:p>
        </p:txBody>
      </p:sp>
      <p:sp>
        <p:nvSpPr>
          <p:cNvPr id="3" name="Text Placeholder 2"/>
          <p:cNvSpPr>
            <a:spLocks noGrp="1"/>
          </p:cNvSpPr>
          <p:nvPr>
            <p:ph type="body" sz="quarter" idx="10"/>
          </p:nvPr>
        </p:nvSpPr>
        <p:spPr>
          <a:xfrm>
            <a:off x="304799" y="1600200"/>
            <a:ext cx="8445061" cy="4335463"/>
          </a:xfrm>
        </p:spPr>
        <p:txBody>
          <a:bodyPr/>
          <a:lstStyle/>
          <a:p>
            <a:r>
              <a:rPr lang="en-US" dirty="0"/>
              <a:t>Around 1831, Michael Faraday experimentally demonstrated that a moving magnet can induce electric voltage</a:t>
            </a:r>
          </a:p>
          <a:p>
            <a:pPr lvl="1"/>
            <a:r>
              <a:rPr lang="en-US" dirty="0"/>
              <a:t>This gives a big clue about the unification of electricity and magnetism</a:t>
            </a:r>
          </a:p>
          <a:p>
            <a:pPr lvl="1"/>
            <a:r>
              <a:rPr lang="en-US" dirty="0"/>
              <a:t>This also lead to the invention of electric generator</a:t>
            </a:r>
          </a:p>
          <a:p>
            <a:r>
              <a:rPr lang="en-US" dirty="0"/>
              <a:t>Faraday also demonstrated mutual induction, electric motor, and proposed the concept of electromagnetic “field” --- an interaction that extends beyond physical contact</a:t>
            </a:r>
          </a:p>
        </p:txBody>
      </p:sp>
      <p:pic>
        <p:nvPicPr>
          <p:cNvPr id="9218" name="Picture 2" descr="http://upload.wikimedia.org/wikipedia/commons/1/1c/Induction_experim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63" y="3958919"/>
            <a:ext cx="3305108" cy="250083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s.cas.suffolk.edu/kdshepard/files/2013/03/faraday-law-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835" y="3877460"/>
            <a:ext cx="3853684" cy="258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90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r>
              <a:rPr lang="en-US" altLang="en-US"/>
              <a:t>Boundary Conditions</a:t>
            </a:r>
          </a:p>
        </p:txBody>
      </p:sp>
      <p:pic>
        <p:nvPicPr>
          <p:cNvPr id="36867"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09600" y="1627188"/>
            <a:ext cx="8153400" cy="2155825"/>
          </a:xfrm>
        </p:spPr>
      </p:pic>
      <p:pic>
        <p:nvPicPr>
          <p:cNvPr id="3686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113213"/>
            <a:ext cx="4724400"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284663"/>
            <a:ext cx="25146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5129213"/>
            <a:ext cx="441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pPr eaLnBrk="1" hangingPunct="1"/>
            <a:r>
              <a:rPr lang="en-US" altLang="en-US"/>
              <a:t>Inductance</a:t>
            </a:r>
          </a:p>
        </p:txBody>
      </p:sp>
      <p:sp>
        <p:nvSpPr>
          <p:cNvPr id="38915" name="TextBox 4"/>
          <p:cNvSpPr txBox="1">
            <a:spLocks noChangeArrowheads="1"/>
          </p:cNvSpPr>
          <p:nvPr/>
        </p:nvSpPr>
        <p:spPr bwMode="auto">
          <a:xfrm>
            <a:off x="304800" y="1524000"/>
            <a:ext cx="160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Magnetic Flux</a:t>
            </a:r>
          </a:p>
        </p:txBody>
      </p:sp>
      <p:sp>
        <p:nvSpPr>
          <p:cNvPr id="38916" name="TextBox 8"/>
          <p:cNvSpPr txBox="1">
            <a:spLocks noChangeArrowheads="1"/>
          </p:cNvSpPr>
          <p:nvPr/>
        </p:nvSpPr>
        <p:spPr bwMode="auto">
          <a:xfrm>
            <a:off x="381000" y="2971800"/>
            <a:ext cx="1450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Flux Linkage</a:t>
            </a:r>
          </a:p>
        </p:txBody>
      </p:sp>
      <p:sp>
        <p:nvSpPr>
          <p:cNvPr id="38917" name="TextBox 9"/>
          <p:cNvSpPr txBox="1">
            <a:spLocks noChangeArrowheads="1"/>
          </p:cNvSpPr>
          <p:nvPr/>
        </p:nvSpPr>
        <p:spPr bwMode="auto">
          <a:xfrm>
            <a:off x="381000" y="3962400"/>
            <a:ext cx="1255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Inductance</a:t>
            </a:r>
          </a:p>
        </p:txBody>
      </p:sp>
      <p:pic>
        <p:nvPicPr>
          <p:cNvPr id="389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04800" y="1905000"/>
            <a:ext cx="2268538" cy="749300"/>
          </a:xfrm>
        </p:spPr>
      </p:pic>
      <p:pic>
        <p:nvPicPr>
          <p:cNvPr id="389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276600"/>
            <a:ext cx="2971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43400"/>
            <a:ext cx="1981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838200"/>
            <a:ext cx="48768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0" descr="5.27.tif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612900"/>
            <a:ext cx="39624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992091"/>
            <a:ext cx="48768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TextBox 12"/>
          <p:cNvSpPr txBox="1">
            <a:spLocks noChangeArrowheads="1"/>
          </p:cNvSpPr>
          <p:nvPr/>
        </p:nvSpPr>
        <p:spPr bwMode="auto">
          <a:xfrm>
            <a:off x="457200" y="5562600"/>
            <a:ext cx="1063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Solenoid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00200"/>
            <a:ext cx="45720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4"/>
          <p:cNvSpPr txBox="1">
            <a:spLocks noChangeArrowheads="1"/>
          </p:cNvSpPr>
          <p:nvPr/>
        </p:nvSpPr>
        <p:spPr bwMode="auto">
          <a:xfrm>
            <a:off x="152400" y="1600200"/>
            <a:ext cx="480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The magnetic field in the region S  between the two conductors is approximately</a:t>
            </a:r>
          </a:p>
        </p:txBody>
      </p:sp>
      <p:sp>
        <p:nvSpPr>
          <p:cNvPr id="39940" name="TextBox 5"/>
          <p:cNvSpPr txBox="1">
            <a:spLocks noChangeArrowheads="1"/>
          </p:cNvSpPr>
          <p:nvPr/>
        </p:nvSpPr>
        <p:spPr bwMode="auto">
          <a:xfrm>
            <a:off x="457200" y="304800"/>
            <a:ext cx="8067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tx2"/>
                </a:solidFill>
                <a:latin typeface="Tw Cen MT" panose="020B0602020104020603" pitchFamily="34" charset="0"/>
              </a:rPr>
              <a:t>Example 5-7: </a:t>
            </a:r>
            <a:r>
              <a:rPr lang="en-US" altLang="en-US" sz="3600">
                <a:solidFill>
                  <a:srgbClr val="FF0000"/>
                </a:solidFill>
                <a:latin typeface="Tw Cen MT" panose="020B0602020104020603" pitchFamily="34" charset="0"/>
              </a:rPr>
              <a:t>Inductance of Coaxial Cable </a:t>
            </a:r>
          </a:p>
        </p:txBody>
      </p:sp>
      <p:pic>
        <p:nvPicPr>
          <p:cNvPr id="39941" name="Picture 6" descr="eq5.97.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90800"/>
            <a:ext cx="1371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Content Placeholder 8" descr="eq5.98.tiff"/>
          <p:cNvPicPr>
            <a:picLocks noGrp="1" noChangeAspect="1"/>
          </p:cNvPicPr>
          <p:nvPr>
            <p:ph sz="quarter" idx="1"/>
          </p:nvPr>
        </p:nvPicPr>
        <p:blipFill>
          <a:blip r:embed="rId5">
            <a:extLst>
              <a:ext uri="{28A0092B-C50C-407E-A947-70E740481C1C}">
                <a14:useLocalDpi xmlns:a14="http://schemas.microsoft.com/office/drawing/2010/main" val="0"/>
              </a:ext>
            </a:extLst>
          </a:blip>
          <a:srcRect t="-65524" b="-65524"/>
          <a:stretch>
            <a:fillRect/>
          </a:stretch>
        </p:blipFill>
        <p:spPr>
          <a:xfrm>
            <a:off x="152400" y="3276600"/>
            <a:ext cx="4216400" cy="2325688"/>
          </a:xfrm>
        </p:spPr>
      </p:pic>
      <p:sp>
        <p:nvSpPr>
          <p:cNvPr id="39943" name="TextBox 9"/>
          <p:cNvSpPr txBox="1">
            <a:spLocks noChangeArrowheads="1"/>
          </p:cNvSpPr>
          <p:nvPr/>
        </p:nvSpPr>
        <p:spPr bwMode="auto">
          <a:xfrm>
            <a:off x="457200" y="3581400"/>
            <a:ext cx="319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Total magnetic flux through S:</a:t>
            </a:r>
          </a:p>
        </p:txBody>
      </p:sp>
      <p:pic>
        <p:nvPicPr>
          <p:cNvPr id="39944" name="Picture 10" descr="eq5.99.tif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00" y="5562600"/>
            <a:ext cx="38862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11"/>
          <p:cNvSpPr txBox="1">
            <a:spLocks noChangeArrowheads="1"/>
          </p:cNvSpPr>
          <p:nvPr/>
        </p:nvSpPr>
        <p:spPr bwMode="auto">
          <a:xfrm>
            <a:off x="381000" y="5105400"/>
            <a:ext cx="2849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Inductance per unit length: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28600" y="228600"/>
            <a:ext cx="8537575" cy="990600"/>
          </a:xfrm>
        </p:spPr>
        <p:txBody>
          <a:bodyPr/>
          <a:lstStyle/>
          <a:p>
            <a:pPr eaLnBrk="1" hangingPunct="1"/>
            <a:r>
              <a:rPr lang="en-US" altLang="en-US" sz="3200">
                <a:solidFill>
                  <a:srgbClr val="FF0000"/>
                </a:solidFill>
              </a:rPr>
              <a:t>Magnetic Energy Density</a:t>
            </a:r>
          </a:p>
        </p:txBody>
      </p:sp>
      <p:pic>
        <p:nvPicPr>
          <p:cNvPr id="43011"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72000" y="457200"/>
            <a:ext cx="3730625" cy="730250"/>
          </a:xfrm>
        </p:spPr>
      </p:pic>
      <p:pic>
        <p:nvPicPr>
          <p:cNvPr id="430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504950"/>
            <a:ext cx="594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7"/>
          <p:cNvSpPr txBox="1">
            <a:spLocks noChangeArrowheads="1"/>
          </p:cNvSpPr>
          <p:nvPr/>
        </p:nvSpPr>
        <p:spPr bwMode="auto">
          <a:xfrm>
            <a:off x="228600" y="1981200"/>
            <a:ext cx="4435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Magnetic field in the insulating material is</a:t>
            </a:r>
          </a:p>
        </p:txBody>
      </p:sp>
      <p:sp>
        <p:nvSpPr>
          <p:cNvPr id="43014" name="TextBox 8"/>
          <p:cNvSpPr txBox="1">
            <a:spLocks noChangeArrowheads="1"/>
          </p:cNvSpPr>
          <p:nvPr/>
        </p:nvSpPr>
        <p:spPr bwMode="auto">
          <a:xfrm>
            <a:off x="152400" y="3581400"/>
            <a:ext cx="3646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FF0000"/>
                </a:solidFill>
                <a:latin typeface="Tw Cen MT" panose="020B0602020104020603" pitchFamily="34" charset="0"/>
              </a:rPr>
              <a:t>The magnetic energy stored in the</a:t>
            </a:r>
          </a:p>
          <a:p>
            <a:pPr eaLnBrk="1" hangingPunct="1"/>
            <a:r>
              <a:rPr lang="en-US" altLang="en-US" sz="2000">
                <a:solidFill>
                  <a:srgbClr val="FF0000"/>
                </a:solidFill>
                <a:latin typeface="Tw Cen MT" panose="020B0602020104020603" pitchFamily="34" charset="0"/>
              </a:rPr>
              <a:t>coaxial cable is</a:t>
            </a:r>
          </a:p>
        </p:txBody>
      </p:sp>
      <p:pic>
        <p:nvPicPr>
          <p:cNvPr id="43015" name="Picture 9" descr="eqf.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35238"/>
            <a:ext cx="16002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descr="eqm.tif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343400"/>
            <a:ext cx="36195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11" descr="5.28.tif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70513" y="1219200"/>
            <a:ext cx="3773487"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12" descr="eqlast.tif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267200"/>
            <a:ext cx="29083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50A255-3667-4AFD-9F66-604B23F8CA01}"/>
              </a:ext>
            </a:extLst>
          </p:cNvPr>
          <p:cNvSpPr txBox="1"/>
          <p:nvPr/>
        </p:nvSpPr>
        <p:spPr>
          <a:xfrm>
            <a:off x="685800" y="228600"/>
            <a:ext cx="8305800" cy="369332"/>
          </a:xfrm>
          <a:prstGeom prst="rect">
            <a:avLst/>
          </a:prstGeom>
          <a:noFill/>
        </p:spPr>
        <p:txBody>
          <a:bodyPr wrap="square">
            <a:spAutoFit/>
          </a:bodyPr>
          <a:lstStyle/>
          <a:p>
            <a:r>
              <a:rPr lang="en-US" b="0" i="0" dirty="0">
                <a:solidFill>
                  <a:srgbClr val="111111"/>
                </a:solidFill>
                <a:effectLst/>
                <a:latin typeface="verdana" panose="020B0604030504040204" pitchFamily="34" charset="0"/>
              </a:rPr>
              <a:t>Formulas in Magnetostatics</a:t>
            </a:r>
            <a:endParaRPr lang="en-US" dirty="0"/>
          </a:p>
        </p:txBody>
      </p:sp>
      <p:pic>
        <p:nvPicPr>
          <p:cNvPr id="19" name="Picture 2">
            <a:extLst>
              <a:ext uri="{FF2B5EF4-FFF2-40B4-BE49-F238E27FC236}">
                <a16:creationId xmlns:a16="http://schemas.microsoft.com/office/drawing/2014/main" id="{F56EC707-756C-FA1D-EBB5-41EC24C72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213" y="1967654"/>
            <a:ext cx="2362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a:extLst>
              <a:ext uri="{FF2B5EF4-FFF2-40B4-BE49-F238E27FC236}">
                <a16:creationId xmlns:a16="http://schemas.microsoft.com/office/drawing/2014/main" id="{8E3074A2-3AC2-249B-9BE1-E5007690AB96}"/>
              </a:ext>
            </a:extLst>
          </p:cNvPr>
          <p:cNvPicPr>
            <a:picLocks noGrp="1" noChangeAspect="1" noChangeArrowheads="1"/>
          </p:cNvPicPr>
          <p:nvPr>
            <p:ph sz="quarter" idx="1"/>
          </p:nvPr>
        </p:nvPicPr>
        <p:blipFill rotWithShape="1">
          <a:blip r:embed="rId4">
            <a:extLst>
              <a:ext uri="{28A0092B-C50C-407E-A947-70E740481C1C}">
                <a14:useLocalDpi xmlns:a14="http://schemas.microsoft.com/office/drawing/2010/main" val="0"/>
              </a:ext>
            </a:extLst>
          </a:blip>
          <a:srcRect l="27819" r="21312" b="93783"/>
          <a:stretch/>
        </p:blipFill>
        <p:spPr>
          <a:xfrm>
            <a:off x="707813" y="2438400"/>
            <a:ext cx="2971800" cy="375103"/>
          </a:xfrm>
        </p:spPr>
      </p:pic>
      <p:pic>
        <p:nvPicPr>
          <p:cNvPr id="21" name="Picture 2">
            <a:extLst>
              <a:ext uri="{FF2B5EF4-FFF2-40B4-BE49-F238E27FC236}">
                <a16:creationId xmlns:a16="http://schemas.microsoft.com/office/drawing/2014/main" id="{5E573AB7-F31D-D94E-316B-961EC05BCF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113" y="3358351"/>
            <a:ext cx="2743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3">
            <a:extLst>
              <a:ext uri="{FF2B5EF4-FFF2-40B4-BE49-F238E27FC236}">
                <a16:creationId xmlns:a16="http://schemas.microsoft.com/office/drawing/2014/main" id="{A865C6DA-8661-8A0F-D15F-B24472E22A4F}"/>
              </a:ext>
            </a:extLst>
          </p:cNvPr>
          <p:cNvSpPr txBox="1">
            <a:spLocks noChangeArrowheads="1"/>
          </p:cNvSpPr>
          <p:nvPr/>
        </p:nvSpPr>
        <p:spPr bwMode="auto">
          <a:xfrm>
            <a:off x="877146" y="1491404"/>
            <a:ext cx="2170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Magnetic Force</a:t>
            </a:r>
          </a:p>
        </p:txBody>
      </p:sp>
      <p:sp>
        <p:nvSpPr>
          <p:cNvPr id="23" name="TextBox 3">
            <a:extLst>
              <a:ext uri="{FF2B5EF4-FFF2-40B4-BE49-F238E27FC236}">
                <a16:creationId xmlns:a16="http://schemas.microsoft.com/office/drawing/2014/main" id="{2EADB3AC-5ED3-11EA-515F-269C3507423B}"/>
              </a:ext>
            </a:extLst>
          </p:cNvPr>
          <p:cNvSpPr txBox="1">
            <a:spLocks noChangeArrowheads="1"/>
          </p:cNvSpPr>
          <p:nvPr/>
        </p:nvSpPr>
        <p:spPr bwMode="auto">
          <a:xfrm>
            <a:off x="808565" y="2834871"/>
            <a:ext cx="2871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solidFill>
                  <a:srgbClr val="FF0000"/>
                </a:solidFill>
                <a:latin typeface="Tw Cen MT" panose="020B0602020104020603" pitchFamily="34" charset="0"/>
              </a:rPr>
              <a:t>Biot</a:t>
            </a:r>
            <a:r>
              <a:rPr lang="en-US" altLang="en-US" sz="2400" dirty="0">
                <a:solidFill>
                  <a:srgbClr val="FF0000"/>
                </a:solidFill>
                <a:latin typeface="Tw Cen MT" panose="020B0602020104020603" pitchFamily="34" charset="0"/>
              </a:rPr>
              <a:t>-Savart Law</a:t>
            </a:r>
          </a:p>
        </p:txBody>
      </p:sp>
      <p:pic>
        <p:nvPicPr>
          <p:cNvPr id="24" name="Picture 2">
            <a:extLst>
              <a:ext uri="{FF2B5EF4-FFF2-40B4-BE49-F238E27FC236}">
                <a16:creationId xmlns:a16="http://schemas.microsoft.com/office/drawing/2014/main" id="{BCD12EAC-DAD8-7BB8-3E1F-F3A635385C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098"/>
          <a:stretch/>
        </p:blipFill>
        <p:spPr bwMode="auto">
          <a:xfrm>
            <a:off x="1211156" y="4653971"/>
            <a:ext cx="16603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3">
            <a:extLst>
              <a:ext uri="{FF2B5EF4-FFF2-40B4-BE49-F238E27FC236}">
                <a16:creationId xmlns:a16="http://schemas.microsoft.com/office/drawing/2014/main" id="{D65F212E-662B-FE73-8CC0-54CB6B8851C3}"/>
              </a:ext>
            </a:extLst>
          </p:cNvPr>
          <p:cNvSpPr txBox="1">
            <a:spLocks noChangeArrowheads="1"/>
          </p:cNvSpPr>
          <p:nvPr/>
        </p:nvSpPr>
        <p:spPr bwMode="auto">
          <a:xfrm>
            <a:off x="990600" y="4187226"/>
            <a:ext cx="2871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Ampere’s Law</a:t>
            </a:r>
          </a:p>
        </p:txBody>
      </p:sp>
      <p:pic>
        <p:nvPicPr>
          <p:cNvPr id="26" name="Picture 4">
            <a:extLst>
              <a:ext uri="{FF2B5EF4-FFF2-40B4-BE49-F238E27FC236}">
                <a16:creationId xmlns:a16="http://schemas.microsoft.com/office/drawing/2014/main" id="{4B39B225-A3C7-248D-4469-06FE49AE2C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2919" y="2842822"/>
            <a:ext cx="25146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a:extLst>
              <a:ext uri="{FF2B5EF4-FFF2-40B4-BE49-F238E27FC236}">
                <a16:creationId xmlns:a16="http://schemas.microsoft.com/office/drawing/2014/main" id="{CD3532F2-84A5-6A0D-FF4B-618B5D4D588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1862" y="3271609"/>
            <a:ext cx="441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
            <a:extLst>
              <a:ext uri="{FF2B5EF4-FFF2-40B4-BE49-F238E27FC236}">
                <a16:creationId xmlns:a16="http://schemas.microsoft.com/office/drawing/2014/main" id="{859E20DF-6988-A538-4CB0-5134E73786F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4175" t="50000" b="22496"/>
          <a:stretch/>
        </p:blipFill>
        <p:spPr bwMode="auto">
          <a:xfrm>
            <a:off x="6118862" y="2085922"/>
            <a:ext cx="2164925" cy="73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3">
            <a:extLst>
              <a:ext uri="{FF2B5EF4-FFF2-40B4-BE49-F238E27FC236}">
                <a16:creationId xmlns:a16="http://schemas.microsoft.com/office/drawing/2014/main" id="{5934DF66-D554-DC15-533A-6D7D105E6737}"/>
              </a:ext>
            </a:extLst>
          </p:cNvPr>
          <p:cNvSpPr txBox="1">
            <a:spLocks noChangeArrowheads="1"/>
          </p:cNvSpPr>
          <p:nvPr/>
        </p:nvSpPr>
        <p:spPr bwMode="auto">
          <a:xfrm>
            <a:off x="5867400" y="1723929"/>
            <a:ext cx="2871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Boundary Conditions</a:t>
            </a:r>
          </a:p>
        </p:txBody>
      </p:sp>
      <p:sp>
        <p:nvSpPr>
          <p:cNvPr id="30" name="TextBox 9">
            <a:extLst>
              <a:ext uri="{FF2B5EF4-FFF2-40B4-BE49-F238E27FC236}">
                <a16:creationId xmlns:a16="http://schemas.microsoft.com/office/drawing/2014/main" id="{7246E450-E920-DF5A-5A6A-43ECED6CDDC0}"/>
              </a:ext>
            </a:extLst>
          </p:cNvPr>
          <p:cNvSpPr txBox="1">
            <a:spLocks noChangeArrowheads="1"/>
          </p:cNvSpPr>
          <p:nvPr/>
        </p:nvSpPr>
        <p:spPr bwMode="auto">
          <a:xfrm>
            <a:off x="5872480" y="4482161"/>
            <a:ext cx="1255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FF0000"/>
                </a:solidFill>
                <a:latin typeface="Tw Cen MT" panose="020B0602020104020603" pitchFamily="34" charset="0"/>
              </a:rPr>
              <a:t>Inductance</a:t>
            </a:r>
          </a:p>
        </p:txBody>
      </p:sp>
      <p:pic>
        <p:nvPicPr>
          <p:cNvPr id="31" name="Picture 4">
            <a:extLst>
              <a:ext uri="{FF2B5EF4-FFF2-40B4-BE49-F238E27FC236}">
                <a16:creationId xmlns:a16="http://schemas.microsoft.com/office/drawing/2014/main" id="{1C18404F-5F02-3293-364B-266F1E9989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859271"/>
            <a:ext cx="1981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
            <a:extLst>
              <a:ext uri="{FF2B5EF4-FFF2-40B4-BE49-F238E27FC236}">
                <a16:creationId xmlns:a16="http://schemas.microsoft.com/office/drawing/2014/main" id="{ABAEAC05-9886-7543-8F61-A0EC069481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7822" y="6127750"/>
            <a:ext cx="37306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9">
            <a:extLst>
              <a:ext uri="{FF2B5EF4-FFF2-40B4-BE49-F238E27FC236}">
                <a16:creationId xmlns:a16="http://schemas.microsoft.com/office/drawing/2014/main" id="{C83B25D9-7D68-6D46-E878-6A6AA85AC34C}"/>
              </a:ext>
            </a:extLst>
          </p:cNvPr>
          <p:cNvSpPr txBox="1">
            <a:spLocks noChangeArrowheads="1"/>
          </p:cNvSpPr>
          <p:nvPr/>
        </p:nvSpPr>
        <p:spPr bwMode="auto">
          <a:xfrm>
            <a:off x="5349980" y="5649085"/>
            <a:ext cx="32606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FF0000"/>
                </a:solidFill>
                <a:latin typeface="Tw Cen MT" panose="020B0602020104020603" pitchFamily="34" charset="0"/>
              </a:rPr>
              <a:t>Magnetic Energy Density</a:t>
            </a:r>
          </a:p>
        </p:txBody>
      </p:sp>
      <p:pic>
        <p:nvPicPr>
          <p:cNvPr id="18" name="Picture 5">
            <a:extLst>
              <a:ext uri="{FF2B5EF4-FFF2-40B4-BE49-F238E27FC236}">
                <a16:creationId xmlns:a16="http://schemas.microsoft.com/office/drawing/2014/main" id="{B6B79309-A8E3-0793-0BFB-359738C8C8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847" y="6022614"/>
            <a:ext cx="2727113" cy="81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
            <a:extLst>
              <a:ext uri="{FF2B5EF4-FFF2-40B4-BE49-F238E27FC236}">
                <a16:creationId xmlns:a16="http://schemas.microsoft.com/office/drawing/2014/main" id="{A4D0EB8F-C89F-3B98-6DBA-3EEE241D9531}"/>
              </a:ext>
            </a:extLst>
          </p:cNvPr>
          <p:cNvSpPr txBox="1">
            <a:spLocks noChangeArrowheads="1"/>
          </p:cNvSpPr>
          <p:nvPr/>
        </p:nvSpPr>
        <p:spPr bwMode="auto">
          <a:xfrm>
            <a:off x="1295400" y="5560949"/>
            <a:ext cx="2871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Constitutive Relation</a:t>
            </a:r>
          </a:p>
        </p:txBody>
      </p:sp>
    </p:spTree>
    <p:extLst>
      <p:ext uri="{BB962C8B-B14F-4D97-AF65-F5344CB8AC3E}">
        <p14:creationId xmlns:p14="http://schemas.microsoft.com/office/powerpoint/2010/main" val="25535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181600"/>
            <a:ext cx="6477000" cy="762000"/>
          </a:xfrm>
        </p:spPr>
        <p:txBody>
          <a:bodyPr>
            <a:normAutofit/>
          </a:bodyPr>
          <a:lstStyle/>
          <a:p>
            <a:pPr eaLnBrk="1" fontAlgn="auto" hangingPunct="1">
              <a:spcAft>
                <a:spcPts val="0"/>
              </a:spcAft>
              <a:defRPr/>
            </a:pPr>
            <a:r>
              <a:rPr lang="en-US" dirty="0"/>
              <a:t>5.  Magnetostatics</a:t>
            </a:r>
          </a:p>
        </p:txBody>
      </p:sp>
      <p:sp>
        <p:nvSpPr>
          <p:cNvPr id="7171" name="Subtitle 2"/>
          <p:cNvSpPr>
            <a:spLocks noGrp="1"/>
          </p:cNvSpPr>
          <p:nvPr>
            <p:ph type="subTitle" idx="1"/>
          </p:nvPr>
        </p:nvSpPr>
        <p:spPr>
          <a:xfrm>
            <a:off x="2362200" y="6049963"/>
            <a:ext cx="6705600" cy="685800"/>
          </a:xfrm>
        </p:spPr>
        <p:txBody>
          <a:bodyPr/>
          <a:lstStyle/>
          <a:p>
            <a:pPr eaLnBrk="1" hangingPunct="1"/>
            <a:r>
              <a:rPr lang="en-US" altLang="en-US"/>
              <a:t>  </a:t>
            </a:r>
          </a:p>
        </p:txBody>
      </p:sp>
      <p:sp>
        <p:nvSpPr>
          <p:cNvPr id="7172" name="TextBox 4"/>
          <p:cNvSpPr txBox="1">
            <a:spLocks noChangeArrowheads="1"/>
          </p:cNvSpPr>
          <p:nvPr/>
        </p:nvSpPr>
        <p:spPr bwMode="auto">
          <a:xfrm>
            <a:off x="2590800" y="6172200"/>
            <a:ext cx="64087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600">
                <a:latin typeface="Tw Cen MT" panose="020B0602020104020603" pitchFamily="34" charset="0"/>
              </a:rPr>
              <a:t>Applied EM by Ulaby, Michielssen and Ravaioli</a:t>
            </a:r>
          </a:p>
          <a:p>
            <a:pPr eaLnBrk="1" hangingPunct="1"/>
            <a:endParaRPr lang="en-US" altLang="en-US">
              <a:latin typeface="Tw Cen MT" panose="020B0602020104020603" pitchFamily="34" charset="0"/>
            </a:endParaRPr>
          </a:p>
        </p:txBody>
      </p:sp>
      <p:pic>
        <p:nvPicPr>
          <p:cNvPr id="7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52400"/>
            <a:ext cx="69469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12775" y="228600"/>
            <a:ext cx="8153400" cy="990600"/>
          </a:xfrm>
        </p:spPr>
        <p:txBody>
          <a:bodyPr/>
          <a:lstStyle/>
          <a:p>
            <a:pPr eaLnBrk="1" hangingPunct="1"/>
            <a:r>
              <a:rPr lang="en-US" altLang="en-US"/>
              <a:t>Electric vs Magnetic Comparison</a:t>
            </a:r>
          </a:p>
        </p:txBody>
      </p:sp>
      <p:sp>
        <p:nvSpPr>
          <p:cNvPr id="2" name="Content Placeholder 1"/>
          <p:cNvSpPr>
            <a:spLocks noGrp="1"/>
          </p:cNvSpPr>
          <p:nvPr>
            <p:ph sz="quarter" idx="1"/>
          </p:nvPr>
        </p:nvSpPr>
        <p:spPr/>
        <p:txBody>
          <a:bodyPr/>
          <a:lstStyle/>
          <a:p>
            <a:r>
              <a:rPr lang="en-US" dirty="0"/>
              <a:t>Magnetic Force and Torque</a:t>
            </a:r>
          </a:p>
          <a:p>
            <a:r>
              <a:rPr lang="en-US" dirty="0" err="1"/>
              <a:t>Biot</a:t>
            </a:r>
            <a:r>
              <a:rPr lang="en-US" dirty="0"/>
              <a:t>-Savart Law</a:t>
            </a:r>
          </a:p>
          <a:p>
            <a:r>
              <a:rPr lang="en-US" dirty="0"/>
              <a:t>Ampere's Law</a:t>
            </a:r>
          </a:p>
          <a:p>
            <a:r>
              <a:rPr lang="en-US" dirty="0"/>
              <a:t>Magnetic Properties of Materials</a:t>
            </a:r>
          </a:p>
          <a:p>
            <a:r>
              <a:rPr lang="en-US" dirty="0"/>
              <a:t>Boundary Conditions</a:t>
            </a:r>
          </a:p>
          <a:p>
            <a:r>
              <a:rPr lang="en-US" dirty="0"/>
              <a:t>Inductance</a:t>
            </a:r>
          </a:p>
          <a:p>
            <a:r>
              <a:rPr lang="en-US" dirty="0"/>
              <a:t>Magnetic Energy</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altLang="en-US"/>
              <a:t>Electric &amp; Magnetic Forces</a:t>
            </a:r>
          </a:p>
        </p:txBody>
      </p:sp>
      <p:sp>
        <p:nvSpPr>
          <p:cNvPr id="10243" name="TextBox 6"/>
          <p:cNvSpPr txBox="1">
            <a:spLocks noChangeArrowheads="1"/>
          </p:cNvSpPr>
          <p:nvPr/>
        </p:nvSpPr>
        <p:spPr bwMode="auto">
          <a:xfrm>
            <a:off x="152400" y="5112222"/>
            <a:ext cx="350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w Cen MT" panose="020B0602020104020603" pitchFamily="34" charset="0"/>
              </a:rPr>
              <a:t>Electromagnetic (Lorentz) force</a:t>
            </a:r>
          </a:p>
        </p:txBody>
      </p:sp>
      <p:sp>
        <p:nvSpPr>
          <p:cNvPr id="10244" name="TextBox 7"/>
          <p:cNvSpPr txBox="1">
            <a:spLocks noChangeArrowheads="1"/>
          </p:cNvSpPr>
          <p:nvPr/>
        </p:nvSpPr>
        <p:spPr bwMode="auto">
          <a:xfrm>
            <a:off x="609600" y="1524000"/>
            <a:ext cx="203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latin typeface="Tw Cen MT" panose="020B0602020104020603" pitchFamily="34" charset="0"/>
              </a:rPr>
              <a:t>Magnetic force</a:t>
            </a:r>
          </a:p>
        </p:txBody>
      </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49463"/>
            <a:ext cx="2362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105440"/>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4"/>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5113338" y="1066800"/>
            <a:ext cx="4030662" cy="5781675"/>
          </a:xfrm>
        </p:spPr>
      </p:pic>
      <p:pic>
        <p:nvPicPr>
          <p:cNvPr id="1026" name="Picture 2" descr="JET tokamak fusion confinement vess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147" y="2607469"/>
            <a:ext cx="2260958"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Magnetic field stella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213" y="2607469"/>
            <a:ext cx="2167127"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magnetic stresses experienced by DEMO’s toroidal  chamber can reach 77,000 t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2718" y="4009286"/>
            <a:ext cx="1075902" cy="1619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 y="4156267"/>
            <a:ext cx="2438400" cy="369332"/>
          </a:xfrm>
          <a:prstGeom prst="rect">
            <a:avLst/>
          </a:prstGeom>
          <a:noFill/>
        </p:spPr>
        <p:txBody>
          <a:bodyPr wrap="square" rtlCol="0">
            <a:spAutoFit/>
          </a:bodyPr>
          <a:lstStyle/>
          <a:p>
            <a:r>
              <a:rPr lang="en-US" dirty="0"/>
              <a:t>Fusion Reactor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76200"/>
            <a:ext cx="8153400" cy="990600"/>
          </a:xfrm>
        </p:spPr>
        <p:txBody>
          <a:bodyPr>
            <a:normAutofit fontScale="90000"/>
          </a:bodyPr>
          <a:lstStyle/>
          <a:p>
            <a:pPr eaLnBrk="1" fontAlgn="auto" hangingPunct="1">
              <a:spcAft>
                <a:spcPts val="0"/>
              </a:spcAft>
              <a:defRPr/>
            </a:pPr>
            <a:r>
              <a:rPr lang="en-US" dirty="0"/>
              <a:t>Magnetic Force on a Current Element</a:t>
            </a:r>
          </a:p>
        </p:txBody>
      </p:sp>
      <p:pic>
        <p:nvPicPr>
          <p:cNvPr id="12291"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28600" y="2057400"/>
            <a:ext cx="4648200" cy="4800600"/>
          </a:xfrm>
        </p:spPr>
      </p:pic>
      <p:pic>
        <p:nvPicPr>
          <p:cNvPr id="122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839788"/>
            <a:ext cx="4038600"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4"/>
          <p:cNvSpPr txBox="1">
            <a:spLocks noChangeArrowheads="1"/>
          </p:cNvSpPr>
          <p:nvPr/>
        </p:nvSpPr>
        <p:spPr bwMode="auto">
          <a:xfrm>
            <a:off x="304800" y="1524000"/>
            <a:ext cx="4865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w Cen MT" panose="020B0602020104020603" pitchFamily="34" charset="0"/>
              </a:rPr>
              <a:t>Differential force dFm on a differential current I dl: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eaLnBrk="1" hangingPunct="1"/>
            <a:r>
              <a:rPr lang="en-US" altLang="en-US"/>
              <a:t>Torque</a:t>
            </a:r>
          </a:p>
        </p:txBody>
      </p:sp>
      <p:sp>
        <p:nvSpPr>
          <p:cNvPr id="13315" name="TextBox 6"/>
          <p:cNvSpPr txBox="1">
            <a:spLocks noChangeArrowheads="1"/>
          </p:cNvSpPr>
          <p:nvPr/>
        </p:nvSpPr>
        <p:spPr bwMode="auto">
          <a:xfrm>
            <a:off x="685800" y="3276600"/>
            <a:ext cx="18859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3366FF"/>
                </a:solidFill>
                <a:latin typeface="Tw Cen MT" panose="020B0602020104020603" pitchFamily="34" charset="0"/>
              </a:rPr>
              <a:t>d </a:t>
            </a:r>
            <a:r>
              <a:rPr lang="en-US" altLang="en-US" sz="2000">
                <a:solidFill>
                  <a:srgbClr val="3366FF"/>
                </a:solidFill>
                <a:latin typeface="Tw Cen MT" panose="020B0602020104020603" pitchFamily="34" charset="0"/>
              </a:rPr>
              <a:t>= moment arm</a:t>
            </a:r>
          </a:p>
          <a:p>
            <a:pPr eaLnBrk="1" hangingPunct="1"/>
            <a:r>
              <a:rPr lang="en-US" altLang="en-US" sz="2000" b="1">
                <a:solidFill>
                  <a:srgbClr val="FF0000"/>
                </a:solidFill>
                <a:latin typeface="Tw Cen MT" panose="020B0602020104020603" pitchFamily="34" charset="0"/>
              </a:rPr>
              <a:t>F </a:t>
            </a:r>
            <a:r>
              <a:rPr lang="en-US" altLang="en-US" sz="2000">
                <a:solidFill>
                  <a:srgbClr val="FF0000"/>
                </a:solidFill>
                <a:latin typeface="Tw Cen MT" panose="020B0602020104020603" pitchFamily="34" charset="0"/>
              </a:rPr>
              <a:t>= force</a:t>
            </a:r>
          </a:p>
          <a:p>
            <a:pPr eaLnBrk="1" hangingPunct="1"/>
            <a:r>
              <a:rPr lang="en-US" altLang="en-US" sz="2000" b="1">
                <a:solidFill>
                  <a:srgbClr val="FF00FF"/>
                </a:solidFill>
                <a:latin typeface="Tw Cen MT" panose="020B0602020104020603" pitchFamily="34" charset="0"/>
              </a:rPr>
              <a:t>T </a:t>
            </a:r>
            <a:r>
              <a:rPr lang="en-US" altLang="en-US" sz="2000">
                <a:solidFill>
                  <a:srgbClr val="FF00FF"/>
                </a:solidFill>
                <a:latin typeface="Tw Cen MT" panose="020B0602020104020603" pitchFamily="34" charset="0"/>
              </a:rPr>
              <a:t>= torque</a:t>
            </a: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2795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257800"/>
            <a:ext cx="56530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3957638" y="1524000"/>
            <a:ext cx="5037137" cy="3505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0"/>
            <a:ext cx="8153400" cy="990600"/>
          </a:xfrm>
        </p:spPr>
        <p:txBody>
          <a:bodyPr/>
          <a:lstStyle/>
          <a:p>
            <a:pPr eaLnBrk="1" hangingPunct="1"/>
            <a:r>
              <a:rPr lang="en-US" altLang="en-US"/>
              <a:t>Magnetic Torque on Current Loop</a:t>
            </a:r>
          </a:p>
        </p:txBody>
      </p:sp>
      <p:sp>
        <p:nvSpPr>
          <p:cNvPr id="14339" name="TextBox 6"/>
          <p:cNvSpPr txBox="1">
            <a:spLocks noChangeArrowheads="1"/>
          </p:cNvSpPr>
          <p:nvPr/>
        </p:nvSpPr>
        <p:spPr bwMode="auto">
          <a:xfrm>
            <a:off x="533400" y="32004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Tw Cen MT" panose="020B0602020104020603" pitchFamily="34" charset="0"/>
              </a:rPr>
              <a:t>No forces on arms 2 and 4 ( because I and B are parallel, or anti-parallel)</a:t>
            </a:r>
          </a:p>
        </p:txBody>
      </p:sp>
      <p:sp>
        <p:nvSpPr>
          <p:cNvPr id="14340" name="TextBox 7"/>
          <p:cNvSpPr txBox="1">
            <a:spLocks noChangeArrowheads="1"/>
          </p:cNvSpPr>
          <p:nvPr/>
        </p:nvSpPr>
        <p:spPr bwMode="auto">
          <a:xfrm>
            <a:off x="609600" y="4267200"/>
            <a:ext cx="2293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3366FF"/>
                </a:solidFill>
                <a:latin typeface="Tw Cen MT" panose="020B0602020104020603" pitchFamily="34" charset="0"/>
              </a:rPr>
              <a:t>Magnetic torque:</a:t>
            </a: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958975"/>
            <a:ext cx="320516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800600"/>
            <a:ext cx="44196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4"/>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5029200" y="828675"/>
            <a:ext cx="3608388" cy="6029325"/>
          </a:xfrm>
        </p:spPr>
      </p:pic>
      <p:sp>
        <p:nvSpPr>
          <p:cNvPr id="14344" name="TextBox 8"/>
          <p:cNvSpPr txBox="1">
            <a:spLocks noChangeArrowheads="1"/>
          </p:cNvSpPr>
          <p:nvPr/>
        </p:nvSpPr>
        <p:spPr bwMode="auto">
          <a:xfrm>
            <a:off x="1219200" y="6324600"/>
            <a:ext cx="1417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w Cen MT" panose="020B0602020104020603" pitchFamily="34" charset="0"/>
              </a:rPr>
              <a:t>Area of Loop</a:t>
            </a:r>
          </a:p>
        </p:txBody>
      </p:sp>
      <p:cxnSp>
        <p:nvCxnSpPr>
          <p:cNvPr id="11" name="Straight Arrow Connector 10"/>
          <p:cNvCxnSpPr/>
          <p:nvPr/>
        </p:nvCxnSpPr>
        <p:spPr>
          <a:xfrm rot="5400000" flipH="1" flipV="1">
            <a:off x="1904207" y="6096794"/>
            <a:ext cx="3048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Median</Template>
  <TotalTime>15867</TotalTime>
  <Words>1194</Words>
  <Application>Microsoft Office PowerPoint</Application>
  <PresentationFormat>On-screen Show (4:3)</PresentationFormat>
  <Paragraphs>142</Paragraphs>
  <Slides>34</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Franklin Gothic Medium Cond</vt:lpstr>
      <vt:lpstr>Kalinga</vt:lpstr>
      <vt:lpstr>Times</vt:lpstr>
      <vt:lpstr>Times New Roman</vt:lpstr>
      <vt:lpstr>Tw Cen MT</vt:lpstr>
      <vt:lpstr>verdana</vt:lpstr>
      <vt:lpstr>Wingdings</vt:lpstr>
      <vt:lpstr>Wingdings 2</vt:lpstr>
      <vt:lpstr>Median</vt:lpstr>
      <vt:lpstr>Magnetism</vt:lpstr>
      <vt:lpstr>Electromagnetism </vt:lpstr>
      <vt:lpstr>Electromagnetic Induction</vt:lpstr>
      <vt:lpstr>5.  Magnetostatics</vt:lpstr>
      <vt:lpstr>Electric vs Magnetic Comparison</vt:lpstr>
      <vt:lpstr>Electric &amp; Magnetic Forces</vt:lpstr>
      <vt:lpstr>Magnetic Force on a Current Element</vt:lpstr>
      <vt:lpstr>Torque</vt:lpstr>
      <vt:lpstr>Magnetic Torque on Current Loop</vt:lpstr>
      <vt:lpstr>Inclined Loop</vt:lpstr>
      <vt:lpstr>Biot-Savart Law</vt:lpstr>
      <vt:lpstr>Magnetic Field due to Current Densities</vt:lpstr>
      <vt:lpstr>Example 5-2: Magnetic Field of Linear Conductor</vt:lpstr>
      <vt:lpstr>Example 5-2: Magnetic Field of Linear Conductor</vt:lpstr>
      <vt:lpstr>Example 5-2: Magnetic Field of Linear Conductor</vt:lpstr>
      <vt:lpstr>Magnetic Field of Long Conductor</vt:lpstr>
      <vt:lpstr>Example 5-3: Magnetic Field of a Loop</vt:lpstr>
      <vt:lpstr>Example 5-3: Magnetic Field of a Loop</vt:lpstr>
      <vt:lpstr>Example 5-3:Magnetic Field of a Loop (cont.)</vt:lpstr>
      <vt:lpstr>Magnetic Dipole</vt:lpstr>
      <vt:lpstr>Forces on Parallel Conductors</vt:lpstr>
      <vt:lpstr>Ampère’s Law</vt:lpstr>
      <vt:lpstr>Internal Magnetic Field of Long Conductor</vt:lpstr>
      <vt:lpstr>External Magnetic Field of Long Conductor</vt:lpstr>
      <vt:lpstr>Magnetic Field of Toroid</vt:lpstr>
      <vt:lpstr>Magnetic Vector Potential A</vt:lpstr>
      <vt:lpstr>Magnetic Properties of Materials</vt:lpstr>
      <vt:lpstr>PowerPoint Presentation</vt:lpstr>
      <vt:lpstr>Magnetic Hysteresis</vt:lpstr>
      <vt:lpstr>Boundary Conditions</vt:lpstr>
      <vt:lpstr>Inductance</vt:lpstr>
      <vt:lpstr>PowerPoint Presentation</vt:lpstr>
      <vt:lpstr>Magnetic Energy Density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215: Introduction to Circuits</dc:title>
  <dc:creator>jphilli</dc:creator>
  <cp:lastModifiedBy>Xun Gong</cp:lastModifiedBy>
  <cp:revision>107</cp:revision>
  <dcterms:created xsi:type="dcterms:W3CDTF">2010-03-26T13:07:06Z</dcterms:created>
  <dcterms:modified xsi:type="dcterms:W3CDTF">2022-06-27T15:38:45Z</dcterms:modified>
</cp:coreProperties>
</file>