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B2B8-6662-A25A-9F9B-B8E4102F9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A05B7-5A52-1B1F-14B8-F8EFFBD10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843E-A508-9DC1-44A4-BB84CA42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4FF5-AB29-74E4-2186-A2AA7A8E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BFBD-1903-4D89-512E-7F4C632B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AD3-1919-A0C6-CB6C-7474C8F2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E0040-5C6B-85FB-66E0-5524DAA7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60A1-231C-1B8F-DDC5-682E7069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64CE-6434-840B-8000-68FF1036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59FE-DE25-4CC0-471D-F1FB957C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FD9B1-889B-25BE-0967-B3B0499FF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F525-2607-04FA-43EE-900E6F28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EBC0-554A-BBDE-8AB9-CD681417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AD94-7421-A8FD-C8BA-6410A109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FAA0-2E7A-FFFB-EFB6-0AB04D1D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0B0F-7C8E-4A6F-61EB-3AC9A5B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F950-0A45-9B20-2BBF-CBB773E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1B40-B7FD-C1AB-1169-F011A0EE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225E-DD36-CD69-12AF-189685D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52AC-72A5-64BF-2F82-4A21302F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2975-CFB0-E534-863C-81816485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9F72-1ED2-2C4D-1145-9932023F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DCA7-EC53-BEDB-6DF4-D1CCC1F7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AE37-90FD-BDB2-99AF-AA126193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4E85-14BC-6AA9-8C1A-40561085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BC6C-1315-8883-29AE-E3F36AF3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2A39-4E64-A6F3-8A1E-ADAC108F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BF8DF-6C07-4889-6F09-AB9D8FD7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BBC3-6F0D-3CB1-88D2-651FA1C3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14E7-D694-09C9-E0C4-F5B544DB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E060-96EF-0884-282B-22E77C7F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95D-CCB9-300F-C8A8-419231A4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A346-B746-516B-625C-02FC7DCC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4786-7013-89E8-1F8C-E341885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5D236-4627-51B1-3F88-F48182A9C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D2717-B60E-F369-EC0B-40F64450B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07FB7-4BEF-D6BC-EDA5-B70B51A9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ACA8-0C6C-53EF-4E54-B22B7FA3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BB7C8-5088-F9C9-E424-7F7982AD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8FAB-38A5-BA62-D841-6307B83C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E3ECC-49E1-7572-8794-A0BAE25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4A7EE-E760-76CC-4F83-71CFE6B2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7988-1E60-9860-63F3-E9BE3F51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11C11-B09E-27BE-5AD3-D3691B99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E53FF-5154-EAA7-F7D9-DEB57D62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2CAF4-CD65-1664-C567-3895756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DFEF-5CB8-716F-F667-881CADC2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C449-B914-8E73-35DB-C1B4E523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DC11A-59C0-D9C9-7707-8FF5C923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2FC67-1D06-CE17-0F94-2DBA4D0A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7397-73AE-7556-09FF-23FB2BB9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1A8A6-8C31-E53A-6068-D84636F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61E6-4AB9-DD4D-A0DC-A0C01642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C1D3D-D046-43CB-1686-4007BF36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81382-6575-2232-8411-C506BED0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E0DE-67F7-5F30-FF24-A09D5AF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326DD-B6C5-AD26-8636-9CBCE6F2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9C5E-3113-E6F2-328A-142BAB09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8001C-CBB6-225C-5DBF-4418B21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BF61-ABF7-5A8B-099C-DDC218BD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9EC2-ADEC-46A1-00C6-E3B267A3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8BAFD-8442-42FE-9386-9F523500ABF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4D2B-DFFE-D44B-0A99-6FE9E3417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62E4-92C1-2D51-123E-F32070615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50DF1-D9F1-411C-BE86-E5A64DFC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60CE5-5137-0E85-EFFB-15C4C4EE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83" y="1556417"/>
            <a:ext cx="6870556" cy="39162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18C4116-1C99-03FB-3189-3A16A851325D}"/>
              </a:ext>
            </a:extLst>
          </p:cNvPr>
          <p:cNvSpPr txBox="1">
            <a:spLocks/>
          </p:cNvSpPr>
          <p:nvPr/>
        </p:nvSpPr>
        <p:spPr>
          <a:xfrm>
            <a:off x="-1010265" y="129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Equations for Lab-4</a:t>
            </a:r>
          </a:p>
        </p:txBody>
      </p:sp>
    </p:spTree>
    <p:extLst>
      <p:ext uri="{BB962C8B-B14F-4D97-AF65-F5344CB8AC3E}">
        <p14:creationId xmlns:p14="http://schemas.microsoft.com/office/powerpoint/2010/main" val="289286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D910-C8B2-FCB9-7E5E-5E4FFC7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IP-3 Calculation Guidance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1576CF-4469-CDA4-E340-3188310C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267" y="1825625"/>
            <a:ext cx="59514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016A-E5B9-239F-5CB8-CC0ADB1F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P1dB Compression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EF3AF-116E-D886-8D9E-C0022586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788" y="1825625"/>
            <a:ext cx="5418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IP-3 Calculation Guidance</vt:lpstr>
      <vt:lpstr>P1dB Compression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Niteesh Bharadwaj Vangipurapu</dc:creator>
  <cp:lastModifiedBy>Niteesh Bharadwaj Vangipurapu</cp:lastModifiedBy>
  <cp:revision>1</cp:revision>
  <dcterms:created xsi:type="dcterms:W3CDTF">2024-04-02T22:01:05Z</dcterms:created>
  <dcterms:modified xsi:type="dcterms:W3CDTF">2024-04-02T22:04:44Z</dcterms:modified>
</cp:coreProperties>
</file>