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574" r:id="rId2"/>
    <p:sldId id="594" r:id="rId3"/>
    <p:sldId id="595" r:id="rId4"/>
    <p:sldId id="596" r:id="rId5"/>
    <p:sldId id="597" r:id="rId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B31899-F1CA-4734-A804-5DA9F18CC4D5}" v="6" dt="2022-09-21T15:18:17.0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1" autoAdjust="0"/>
    <p:restoredTop sz="94718" autoAdjust="0"/>
  </p:normalViewPr>
  <p:slideViewPr>
    <p:cSldViewPr>
      <p:cViewPr varScale="1">
        <p:scale>
          <a:sx n="95" d="100"/>
          <a:sy n="95" d="100"/>
        </p:scale>
        <p:origin x="1450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304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ddox, Mark" userId="b76e751f-b030-4582-8fbd-b8798c38e974" providerId="ADAL" clId="{CE985247-2357-426B-9432-025EDBACC35A}"/>
    <pc:docChg chg="custSel addSld delSld modSld delMainMaster">
      <pc:chgData name="Maddox, Mark" userId="b76e751f-b030-4582-8fbd-b8798c38e974" providerId="ADAL" clId="{CE985247-2357-426B-9432-025EDBACC35A}" dt="2022-09-19T15:53:51.335" v="119" actId="20577"/>
      <pc:docMkLst>
        <pc:docMk/>
      </pc:docMkLst>
      <pc:sldChg chg="del">
        <pc:chgData name="Maddox, Mark" userId="b76e751f-b030-4582-8fbd-b8798c38e974" providerId="ADAL" clId="{CE985247-2357-426B-9432-025EDBACC35A}" dt="2022-09-14T12:20:02.567" v="0" actId="47"/>
        <pc:sldMkLst>
          <pc:docMk/>
          <pc:sldMk cId="0" sldId="269"/>
        </pc:sldMkLst>
      </pc:sldChg>
      <pc:sldChg chg="del">
        <pc:chgData name="Maddox, Mark" userId="b76e751f-b030-4582-8fbd-b8798c38e974" providerId="ADAL" clId="{CE985247-2357-426B-9432-025EDBACC35A}" dt="2022-09-14T12:20:02.567" v="0" actId="47"/>
        <pc:sldMkLst>
          <pc:docMk/>
          <pc:sldMk cId="0" sldId="270"/>
        </pc:sldMkLst>
      </pc:sldChg>
      <pc:sldChg chg="del">
        <pc:chgData name="Maddox, Mark" userId="b76e751f-b030-4582-8fbd-b8798c38e974" providerId="ADAL" clId="{CE985247-2357-426B-9432-025EDBACC35A}" dt="2022-09-14T12:20:02.567" v="0" actId="47"/>
        <pc:sldMkLst>
          <pc:docMk/>
          <pc:sldMk cId="0" sldId="271"/>
        </pc:sldMkLst>
      </pc:sldChg>
      <pc:sldChg chg="del">
        <pc:chgData name="Maddox, Mark" userId="b76e751f-b030-4582-8fbd-b8798c38e974" providerId="ADAL" clId="{CE985247-2357-426B-9432-025EDBACC35A}" dt="2022-09-14T12:20:02.567" v="0" actId="47"/>
        <pc:sldMkLst>
          <pc:docMk/>
          <pc:sldMk cId="0" sldId="275"/>
        </pc:sldMkLst>
      </pc:sldChg>
      <pc:sldChg chg="del">
        <pc:chgData name="Maddox, Mark" userId="b76e751f-b030-4582-8fbd-b8798c38e974" providerId="ADAL" clId="{CE985247-2357-426B-9432-025EDBACC35A}" dt="2022-09-14T12:20:02.567" v="0" actId="47"/>
        <pc:sldMkLst>
          <pc:docMk/>
          <pc:sldMk cId="0" sldId="276"/>
        </pc:sldMkLst>
      </pc:sldChg>
      <pc:sldChg chg="del">
        <pc:chgData name="Maddox, Mark" userId="b76e751f-b030-4582-8fbd-b8798c38e974" providerId="ADAL" clId="{CE985247-2357-426B-9432-025EDBACC35A}" dt="2022-09-14T12:20:02.567" v="0" actId="47"/>
        <pc:sldMkLst>
          <pc:docMk/>
          <pc:sldMk cId="0" sldId="278"/>
        </pc:sldMkLst>
      </pc:sldChg>
      <pc:sldChg chg="del">
        <pc:chgData name="Maddox, Mark" userId="b76e751f-b030-4582-8fbd-b8798c38e974" providerId="ADAL" clId="{CE985247-2357-426B-9432-025EDBACC35A}" dt="2022-09-14T12:20:02.567" v="0" actId="47"/>
        <pc:sldMkLst>
          <pc:docMk/>
          <pc:sldMk cId="0" sldId="286"/>
        </pc:sldMkLst>
      </pc:sldChg>
      <pc:sldChg chg="del">
        <pc:chgData name="Maddox, Mark" userId="b76e751f-b030-4582-8fbd-b8798c38e974" providerId="ADAL" clId="{CE985247-2357-426B-9432-025EDBACC35A}" dt="2022-09-14T12:20:02.567" v="0" actId="47"/>
        <pc:sldMkLst>
          <pc:docMk/>
          <pc:sldMk cId="0" sldId="287"/>
        </pc:sldMkLst>
      </pc:sldChg>
      <pc:sldChg chg="del">
        <pc:chgData name="Maddox, Mark" userId="b76e751f-b030-4582-8fbd-b8798c38e974" providerId="ADAL" clId="{CE985247-2357-426B-9432-025EDBACC35A}" dt="2022-09-14T12:20:02.567" v="0" actId="47"/>
        <pc:sldMkLst>
          <pc:docMk/>
          <pc:sldMk cId="0" sldId="289"/>
        </pc:sldMkLst>
      </pc:sldChg>
      <pc:sldChg chg="del">
        <pc:chgData name="Maddox, Mark" userId="b76e751f-b030-4582-8fbd-b8798c38e974" providerId="ADAL" clId="{CE985247-2357-426B-9432-025EDBACC35A}" dt="2022-09-14T12:20:02.567" v="0" actId="47"/>
        <pc:sldMkLst>
          <pc:docMk/>
          <pc:sldMk cId="0" sldId="290"/>
        </pc:sldMkLst>
      </pc:sldChg>
      <pc:sldChg chg="del">
        <pc:chgData name="Maddox, Mark" userId="b76e751f-b030-4582-8fbd-b8798c38e974" providerId="ADAL" clId="{CE985247-2357-426B-9432-025EDBACC35A}" dt="2022-09-14T12:20:02.567" v="0" actId="47"/>
        <pc:sldMkLst>
          <pc:docMk/>
          <pc:sldMk cId="0" sldId="291"/>
        </pc:sldMkLst>
      </pc:sldChg>
      <pc:sldChg chg="del">
        <pc:chgData name="Maddox, Mark" userId="b76e751f-b030-4582-8fbd-b8798c38e974" providerId="ADAL" clId="{CE985247-2357-426B-9432-025EDBACC35A}" dt="2022-09-14T12:20:02.567" v="0" actId="47"/>
        <pc:sldMkLst>
          <pc:docMk/>
          <pc:sldMk cId="0" sldId="292"/>
        </pc:sldMkLst>
      </pc:sldChg>
      <pc:sldChg chg="del">
        <pc:chgData name="Maddox, Mark" userId="b76e751f-b030-4582-8fbd-b8798c38e974" providerId="ADAL" clId="{CE985247-2357-426B-9432-025EDBACC35A}" dt="2022-09-14T12:20:02.567" v="0" actId="47"/>
        <pc:sldMkLst>
          <pc:docMk/>
          <pc:sldMk cId="0" sldId="293"/>
        </pc:sldMkLst>
      </pc:sldChg>
      <pc:sldChg chg="del">
        <pc:chgData name="Maddox, Mark" userId="b76e751f-b030-4582-8fbd-b8798c38e974" providerId="ADAL" clId="{CE985247-2357-426B-9432-025EDBACC35A}" dt="2022-09-14T12:20:02.567" v="0" actId="47"/>
        <pc:sldMkLst>
          <pc:docMk/>
          <pc:sldMk cId="0" sldId="296"/>
        </pc:sldMkLst>
      </pc:sldChg>
      <pc:sldChg chg="del">
        <pc:chgData name="Maddox, Mark" userId="b76e751f-b030-4582-8fbd-b8798c38e974" providerId="ADAL" clId="{CE985247-2357-426B-9432-025EDBACC35A}" dt="2022-09-14T12:20:02.567" v="0" actId="47"/>
        <pc:sldMkLst>
          <pc:docMk/>
          <pc:sldMk cId="0" sldId="297"/>
        </pc:sldMkLst>
      </pc:sldChg>
      <pc:sldChg chg="del">
        <pc:chgData name="Maddox, Mark" userId="b76e751f-b030-4582-8fbd-b8798c38e974" providerId="ADAL" clId="{CE985247-2357-426B-9432-025EDBACC35A}" dt="2022-09-14T12:20:02.567" v="0" actId="47"/>
        <pc:sldMkLst>
          <pc:docMk/>
          <pc:sldMk cId="0" sldId="298"/>
        </pc:sldMkLst>
      </pc:sldChg>
      <pc:sldChg chg="del">
        <pc:chgData name="Maddox, Mark" userId="b76e751f-b030-4582-8fbd-b8798c38e974" providerId="ADAL" clId="{CE985247-2357-426B-9432-025EDBACC35A}" dt="2022-09-14T12:20:02.567" v="0" actId="47"/>
        <pc:sldMkLst>
          <pc:docMk/>
          <pc:sldMk cId="0" sldId="299"/>
        </pc:sldMkLst>
      </pc:sldChg>
      <pc:sldChg chg="del">
        <pc:chgData name="Maddox, Mark" userId="b76e751f-b030-4582-8fbd-b8798c38e974" providerId="ADAL" clId="{CE985247-2357-426B-9432-025EDBACC35A}" dt="2022-09-14T12:20:02.567" v="0" actId="47"/>
        <pc:sldMkLst>
          <pc:docMk/>
          <pc:sldMk cId="0" sldId="303"/>
        </pc:sldMkLst>
      </pc:sldChg>
      <pc:sldChg chg="del">
        <pc:chgData name="Maddox, Mark" userId="b76e751f-b030-4582-8fbd-b8798c38e974" providerId="ADAL" clId="{CE985247-2357-426B-9432-025EDBACC35A}" dt="2022-09-14T12:20:02.567" v="0" actId="47"/>
        <pc:sldMkLst>
          <pc:docMk/>
          <pc:sldMk cId="0" sldId="304"/>
        </pc:sldMkLst>
      </pc:sldChg>
      <pc:sldChg chg="del">
        <pc:chgData name="Maddox, Mark" userId="b76e751f-b030-4582-8fbd-b8798c38e974" providerId="ADAL" clId="{CE985247-2357-426B-9432-025EDBACC35A}" dt="2022-09-14T12:20:02.567" v="0" actId="47"/>
        <pc:sldMkLst>
          <pc:docMk/>
          <pc:sldMk cId="0" sldId="305"/>
        </pc:sldMkLst>
      </pc:sldChg>
      <pc:sldChg chg="del">
        <pc:chgData name="Maddox, Mark" userId="b76e751f-b030-4582-8fbd-b8798c38e974" providerId="ADAL" clId="{CE985247-2357-426B-9432-025EDBACC35A}" dt="2022-09-14T12:20:02.567" v="0" actId="47"/>
        <pc:sldMkLst>
          <pc:docMk/>
          <pc:sldMk cId="0" sldId="309"/>
        </pc:sldMkLst>
      </pc:sldChg>
      <pc:sldChg chg="del">
        <pc:chgData name="Maddox, Mark" userId="b76e751f-b030-4582-8fbd-b8798c38e974" providerId="ADAL" clId="{CE985247-2357-426B-9432-025EDBACC35A}" dt="2022-09-14T12:20:02.567" v="0" actId="47"/>
        <pc:sldMkLst>
          <pc:docMk/>
          <pc:sldMk cId="0" sldId="310"/>
        </pc:sldMkLst>
      </pc:sldChg>
      <pc:sldChg chg="del">
        <pc:chgData name="Maddox, Mark" userId="b76e751f-b030-4582-8fbd-b8798c38e974" providerId="ADAL" clId="{CE985247-2357-426B-9432-025EDBACC35A}" dt="2022-09-14T12:20:02.567" v="0" actId="47"/>
        <pc:sldMkLst>
          <pc:docMk/>
          <pc:sldMk cId="0" sldId="312"/>
        </pc:sldMkLst>
      </pc:sldChg>
      <pc:sldChg chg="del">
        <pc:chgData name="Maddox, Mark" userId="b76e751f-b030-4582-8fbd-b8798c38e974" providerId="ADAL" clId="{CE985247-2357-426B-9432-025EDBACC35A}" dt="2022-09-14T12:20:02.567" v="0" actId="47"/>
        <pc:sldMkLst>
          <pc:docMk/>
          <pc:sldMk cId="0" sldId="314"/>
        </pc:sldMkLst>
      </pc:sldChg>
      <pc:sldChg chg="del">
        <pc:chgData name="Maddox, Mark" userId="b76e751f-b030-4582-8fbd-b8798c38e974" providerId="ADAL" clId="{CE985247-2357-426B-9432-025EDBACC35A}" dt="2022-09-14T12:20:02.567" v="0" actId="47"/>
        <pc:sldMkLst>
          <pc:docMk/>
          <pc:sldMk cId="0" sldId="316"/>
        </pc:sldMkLst>
      </pc:sldChg>
      <pc:sldChg chg="del">
        <pc:chgData name="Maddox, Mark" userId="b76e751f-b030-4582-8fbd-b8798c38e974" providerId="ADAL" clId="{CE985247-2357-426B-9432-025EDBACC35A}" dt="2022-09-14T12:20:02.567" v="0" actId="47"/>
        <pc:sldMkLst>
          <pc:docMk/>
          <pc:sldMk cId="0" sldId="318"/>
        </pc:sldMkLst>
      </pc:sldChg>
      <pc:sldChg chg="del">
        <pc:chgData name="Maddox, Mark" userId="b76e751f-b030-4582-8fbd-b8798c38e974" providerId="ADAL" clId="{CE985247-2357-426B-9432-025EDBACC35A}" dt="2022-09-14T12:20:02.567" v="0" actId="47"/>
        <pc:sldMkLst>
          <pc:docMk/>
          <pc:sldMk cId="0" sldId="319"/>
        </pc:sldMkLst>
      </pc:sldChg>
      <pc:sldChg chg="del">
        <pc:chgData name="Maddox, Mark" userId="b76e751f-b030-4582-8fbd-b8798c38e974" providerId="ADAL" clId="{CE985247-2357-426B-9432-025EDBACC35A}" dt="2022-09-14T12:20:02.567" v="0" actId="47"/>
        <pc:sldMkLst>
          <pc:docMk/>
          <pc:sldMk cId="0" sldId="320"/>
        </pc:sldMkLst>
      </pc:sldChg>
      <pc:sldChg chg="del">
        <pc:chgData name="Maddox, Mark" userId="b76e751f-b030-4582-8fbd-b8798c38e974" providerId="ADAL" clId="{CE985247-2357-426B-9432-025EDBACC35A}" dt="2022-09-14T12:20:02.567" v="0" actId="47"/>
        <pc:sldMkLst>
          <pc:docMk/>
          <pc:sldMk cId="0" sldId="348"/>
        </pc:sldMkLst>
      </pc:sldChg>
      <pc:sldChg chg="del">
        <pc:chgData name="Maddox, Mark" userId="b76e751f-b030-4582-8fbd-b8798c38e974" providerId="ADAL" clId="{CE985247-2357-426B-9432-025EDBACC35A}" dt="2022-09-14T12:20:02.567" v="0" actId="47"/>
        <pc:sldMkLst>
          <pc:docMk/>
          <pc:sldMk cId="0" sldId="349"/>
        </pc:sldMkLst>
      </pc:sldChg>
      <pc:sldChg chg="del">
        <pc:chgData name="Maddox, Mark" userId="b76e751f-b030-4582-8fbd-b8798c38e974" providerId="ADAL" clId="{CE985247-2357-426B-9432-025EDBACC35A}" dt="2022-09-14T12:20:02.567" v="0" actId="47"/>
        <pc:sldMkLst>
          <pc:docMk/>
          <pc:sldMk cId="0" sldId="357"/>
        </pc:sldMkLst>
      </pc:sldChg>
      <pc:sldChg chg="del">
        <pc:chgData name="Maddox, Mark" userId="b76e751f-b030-4582-8fbd-b8798c38e974" providerId="ADAL" clId="{CE985247-2357-426B-9432-025EDBACC35A}" dt="2022-09-14T12:20:02.567" v="0" actId="47"/>
        <pc:sldMkLst>
          <pc:docMk/>
          <pc:sldMk cId="0" sldId="359"/>
        </pc:sldMkLst>
      </pc:sldChg>
      <pc:sldChg chg="del">
        <pc:chgData name="Maddox, Mark" userId="b76e751f-b030-4582-8fbd-b8798c38e974" providerId="ADAL" clId="{CE985247-2357-426B-9432-025EDBACC35A}" dt="2022-09-14T12:20:02.567" v="0" actId="47"/>
        <pc:sldMkLst>
          <pc:docMk/>
          <pc:sldMk cId="0" sldId="360"/>
        </pc:sldMkLst>
      </pc:sldChg>
      <pc:sldChg chg="del">
        <pc:chgData name="Maddox, Mark" userId="b76e751f-b030-4582-8fbd-b8798c38e974" providerId="ADAL" clId="{CE985247-2357-426B-9432-025EDBACC35A}" dt="2022-09-14T12:20:02.567" v="0" actId="47"/>
        <pc:sldMkLst>
          <pc:docMk/>
          <pc:sldMk cId="0" sldId="361"/>
        </pc:sldMkLst>
      </pc:sldChg>
      <pc:sldChg chg="del">
        <pc:chgData name="Maddox, Mark" userId="b76e751f-b030-4582-8fbd-b8798c38e974" providerId="ADAL" clId="{CE985247-2357-426B-9432-025EDBACC35A}" dt="2022-09-14T12:20:02.567" v="0" actId="47"/>
        <pc:sldMkLst>
          <pc:docMk/>
          <pc:sldMk cId="0" sldId="369"/>
        </pc:sldMkLst>
      </pc:sldChg>
      <pc:sldChg chg="modSp mod">
        <pc:chgData name="Maddox, Mark" userId="b76e751f-b030-4582-8fbd-b8798c38e974" providerId="ADAL" clId="{CE985247-2357-426B-9432-025EDBACC35A}" dt="2022-09-14T12:20:41.409" v="24" actId="20577"/>
        <pc:sldMkLst>
          <pc:docMk/>
          <pc:sldMk cId="1956668142" sldId="574"/>
        </pc:sldMkLst>
        <pc:spChg chg="mod">
          <ac:chgData name="Maddox, Mark" userId="b76e751f-b030-4582-8fbd-b8798c38e974" providerId="ADAL" clId="{CE985247-2357-426B-9432-025EDBACC35A}" dt="2022-09-14T12:20:41.409" v="24" actId="20577"/>
          <ac:spMkLst>
            <pc:docMk/>
            <pc:sldMk cId="1956668142" sldId="574"/>
            <ac:spMk id="2050" creationId="{00000000-0000-0000-0000-000000000000}"/>
          </ac:spMkLst>
        </pc:spChg>
      </pc:sldChg>
      <pc:sldChg chg="del">
        <pc:chgData name="Maddox, Mark" userId="b76e751f-b030-4582-8fbd-b8798c38e974" providerId="ADAL" clId="{CE985247-2357-426B-9432-025EDBACC35A}" dt="2022-09-14T12:20:02.567" v="0" actId="47"/>
        <pc:sldMkLst>
          <pc:docMk/>
          <pc:sldMk cId="0" sldId="575"/>
        </pc:sldMkLst>
      </pc:sldChg>
      <pc:sldChg chg="del">
        <pc:chgData name="Maddox, Mark" userId="b76e751f-b030-4582-8fbd-b8798c38e974" providerId="ADAL" clId="{CE985247-2357-426B-9432-025EDBACC35A}" dt="2022-09-14T12:20:02.567" v="0" actId="47"/>
        <pc:sldMkLst>
          <pc:docMk/>
          <pc:sldMk cId="0" sldId="576"/>
        </pc:sldMkLst>
      </pc:sldChg>
      <pc:sldChg chg="del">
        <pc:chgData name="Maddox, Mark" userId="b76e751f-b030-4582-8fbd-b8798c38e974" providerId="ADAL" clId="{CE985247-2357-426B-9432-025EDBACC35A}" dt="2022-09-14T12:20:02.567" v="0" actId="47"/>
        <pc:sldMkLst>
          <pc:docMk/>
          <pc:sldMk cId="0" sldId="577"/>
        </pc:sldMkLst>
      </pc:sldChg>
      <pc:sldChg chg="del">
        <pc:chgData name="Maddox, Mark" userId="b76e751f-b030-4582-8fbd-b8798c38e974" providerId="ADAL" clId="{CE985247-2357-426B-9432-025EDBACC35A}" dt="2022-09-14T12:20:02.567" v="0" actId="47"/>
        <pc:sldMkLst>
          <pc:docMk/>
          <pc:sldMk cId="0" sldId="578"/>
        </pc:sldMkLst>
      </pc:sldChg>
      <pc:sldChg chg="del">
        <pc:chgData name="Maddox, Mark" userId="b76e751f-b030-4582-8fbd-b8798c38e974" providerId="ADAL" clId="{CE985247-2357-426B-9432-025EDBACC35A}" dt="2022-09-14T12:20:02.567" v="0" actId="47"/>
        <pc:sldMkLst>
          <pc:docMk/>
          <pc:sldMk cId="0" sldId="579"/>
        </pc:sldMkLst>
      </pc:sldChg>
      <pc:sldChg chg="del">
        <pc:chgData name="Maddox, Mark" userId="b76e751f-b030-4582-8fbd-b8798c38e974" providerId="ADAL" clId="{CE985247-2357-426B-9432-025EDBACC35A}" dt="2022-09-14T12:20:02.567" v="0" actId="47"/>
        <pc:sldMkLst>
          <pc:docMk/>
          <pc:sldMk cId="0" sldId="580"/>
        </pc:sldMkLst>
      </pc:sldChg>
      <pc:sldChg chg="del">
        <pc:chgData name="Maddox, Mark" userId="b76e751f-b030-4582-8fbd-b8798c38e974" providerId="ADAL" clId="{CE985247-2357-426B-9432-025EDBACC35A}" dt="2022-09-14T12:20:02.567" v="0" actId="47"/>
        <pc:sldMkLst>
          <pc:docMk/>
          <pc:sldMk cId="0" sldId="581"/>
        </pc:sldMkLst>
      </pc:sldChg>
      <pc:sldChg chg="del">
        <pc:chgData name="Maddox, Mark" userId="b76e751f-b030-4582-8fbd-b8798c38e974" providerId="ADAL" clId="{CE985247-2357-426B-9432-025EDBACC35A}" dt="2022-09-14T12:20:02.567" v="0" actId="47"/>
        <pc:sldMkLst>
          <pc:docMk/>
          <pc:sldMk cId="903941877" sldId="582"/>
        </pc:sldMkLst>
      </pc:sldChg>
      <pc:sldChg chg="del">
        <pc:chgData name="Maddox, Mark" userId="b76e751f-b030-4582-8fbd-b8798c38e974" providerId="ADAL" clId="{CE985247-2357-426B-9432-025EDBACC35A}" dt="2022-09-14T12:20:02.567" v="0" actId="47"/>
        <pc:sldMkLst>
          <pc:docMk/>
          <pc:sldMk cId="1975573367" sldId="583"/>
        </pc:sldMkLst>
      </pc:sldChg>
      <pc:sldChg chg="del">
        <pc:chgData name="Maddox, Mark" userId="b76e751f-b030-4582-8fbd-b8798c38e974" providerId="ADAL" clId="{CE985247-2357-426B-9432-025EDBACC35A}" dt="2022-09-14T12:20:02.567" v="0" actId="47"/>
        <pc:sldMkLst>
          <pc:docMk/>
          <pc:sldMk cId="4142004168" sldId="584"/>
        </pc:sldMkLst>
      </pc:sldChg>
      <pc:sldChg chg="del">
        <pc:chgData name="Maddox, Mark" userId="b76e751f-b030-4582-8fbd-b8798c38e974" providerId="ADAL" clId="{CE985247-2357-426B-9432-025EDBACC35A}" dt="2022-09-14T12:20:02.567" v="0" actId="47"/>
        <pc:sldMkLst>
          <pc:docMk/>
          <pc:sldMk cId="3523487592" sldId="585"/>
        </pc:sldMkLst>
      </pc:sldChg>
      <pc:sldChg chg="del">
        <pc:chgData name="Maddox, Mark" userId="b76e751f-b030-4582-8fbd-b8798c38e974" providerId="ADAL" clId="{CE985247-2357-426B-9432-025EDBACC35A}" dt="2022-09-14T12:20:02.567" v="0" actId="47"/>
        <pc:sldMkLst>
          <pc:docMk/>
          <pc:sldMk cId="2783845029" sldId="587"/>
        </pc:sldMkLst>
      </pc:sldChg>
      <pc:sldChg chg="del">
        <pc:chgData name="Maddox, Mark" userId="b76e751f-b030-4582-8fbd-b8798c38e974" providerId="ADAL" clId="{CE985247-2357-426B-9432-025EDBACC35A}" dt="2022-09-14T12:20:02.567" v="0" actId="47"/>
        <pc:sldMkLst>
          <pc:docMk/>
          <pc:sldMk cId="2832970695" sldId="588"/>
        </pc:sldMkLst>
      </pc:sldChg>
      <pc:sldChg chg="del">
        <pc:chgData name="Maddox, Mark" userId="b76e751f-b030-4582-8fbd-b8798c38e974" providerId="ADAL" clId="{CE985247-2357-426B-9432-025EDBACC35A}" dt="2022-09-14T12:20:02.567" v="0" actId="47"/>
        <pc:sldMkLst>
          <pc:docMk/>
          <pc:sldMk cId="3340058481" sldId="589"/>
        </pc:sldMkLst>
      </pc:sldChg>
      <pc:sldChg chg="del">
        <pc:chgData name="Maddox, Mark" userId="b76e751f-b030-4582-8fbd-b8798c38e974" providerId="ADAL" clId="{CE985247-2357-426B-9432-025EDBACC35A}" dt="2022-09-14T12:20:02.567" v="0" actId="47"/>
        <pc:sldMkLst>
          <pc:docMk/>
          <pc:sldMk cId="3701328107" sldId="590"/>
        </pc:sldMkLst>
      </pc:sldChg>
      <pc:sldChg chg="addSp new mod">
        <pc:chgData name="Maddox, Mark" userId="b76e751f-b030-4582-8fbd-b8798c38e974" providerId="ADAL" clId="{CE985247-2357-426B-9432-025EDBACC35A}" dt="2022-09-14T12:22:23.921" v="29" actId="22"/>
        <pc:sldMkLst>
          <pc:docMk/>
          <pc:sldMk cId="1546588660" sldId="594"/>
        </pc:sldMkLst>
        <pc:picChg chg="add">
          <ac:chgData name="Maddox, Mark" userId="b76e751f-b030-4582-8fbd-b8798c38e974" providerId="ADAL" clId="{CE985247-2357-426B-9432-025EDBACC35A}" dt="2022-09-14T12:22:23.921" v="29" actId="22"/>
          <ac:picMkLst>
            <pc:docMk/>
            <pc:sldMk cId="1546588660" sldId="594"/>
            <ac:picMk id="4" creationId="{99A61BA2-18B6-4273-B5F9-2C28275D103B}"/>
          </ac:picMkLst>
        </pc:picChg>
      </pc:sldChg>
      <pc:sldChg chg="del">
        <pc:chgData name="Maddox, Mark" userId="b76e751f-b030-4582-8fbd-b8798c38e974" providerId="ADAL" clId="{CE985247-2357-426B-9432-025EDBACC35A}" dt="2022-09-14T12:20:02.567" v="0" actId="47"/>
        <pc:sldMkLst>
          <pc:docMk/>
          <pc:sldMk cId="2602914516" sldId="594"/>
        </pc:sldMkLst>
      </pc:sldChg>
      <pc:sldChg chg="del">
        <pc:chgData name="Maddox, Mark" userId="b76e751f-b030-4582-8fbd-b8798c38e974" providerId="ADAL" clId="{CE985247-2357-426B-9432-025EDBACC35A}" dt="2022-09-14T12:20:02.567" v="0" actId="47"/>
        <pc:sldMkLst>
          <pc:docMk/>
          <pc:sldMk cId="2565650661" sldId="595"/>
        </pc:sldMkLst>
      </pc:sldChg>
      <pc:sldChg chg="addSp modSp new mod">
        <pc:chgData name="Maddox, Mark" userId="b76e751f-b030-4582-8fbd-b8798c38e974" providerId="ADAL" clId="{CE985247-2357-426B-9432-025EDBACC35A}" dt="2022-09-19T15:53:51.335" v="119" actId="20577"/>
        <pc:sldMkLst>
          <pc:docMk/>
          <pc:sldMk cId="4099507019" sldId="595"/>
        </pc:sldMkLst>
        <pc:spChg chg="add mod">
          <ac:chgData name="Maddox, Mark" userId="b76e751f-b030-4582-8fbd-b8798c38e974" providerId="ADAL" clId="{CE985247-2357-426B-9432-025EDBACC35A}" dt="2022-09-19T15:50:09.777" v="43" actId="1076"/>
          <ac:spMkLst>
            <pc:docMk/>
            <pc:sldMk cId="4099507019" sldId="595"/>
            <ac:spMk id="3" creationId="{95024092-24E5-491E-BED9-A1D92EDA472A}"/>
          </ac:spMkLst>
        </pc:spChg>
        <pc:spChg chg="add mod">
          <ac:chgData name="Maddox, Mark" userId="b76e751f-b030-4582-8fbd-b8798c38e974" providerId="ADAL" clId="{CE985247-2357-426B-9432-025EDBACC35A}" dt="2022-09-19T15:51:44.208" v="57" actId="1076"/>
          <ac:spMkLst>
            <pc:docMk/>
            <pc:sldMk cId="4099507019" sldId="595"/>
            <ac:spMk id="7" creationId="{9528930A-4007-4100-8E09-BBCEE9A8B1E9}"/>
          </ac:spMkLst>
        </pc:spChg>
        <pc:spChg chg="add mod">
          <ac:chgData name="Maddox, Mark" userId="b76e751f-b030-4582-8fbd-b8798c38e974" providerId="ADAL" clId="{CE985247-2357-426B-9432-025EDBACC35A}" dt="2022-09-19T15:53:51.335" v="119" actId="20577"/>
          <ac:spMkLst>
            <pc:docMk/>
            <pc:sldMk cId="4099507019" sldId="595"/>
            <ac:spMk id="8" creationId="{CF426DCE-AEDD-43B0-B9D7-8BD45ACBADD1}"/>
          </ac:spMkLst>
        </pc:spChg>
        <pc:picChg chg="add mod modCrop">
          <ac:chgData name="Maddox, Mark" userId="b76e751f-b030-4582-8fbd-b8798c38e974" providerId="ADAL" clId="{CE985247-2357-426B-9432-025EDBACC35A}" dt="2022-09-19T15:49:35.995" v="39" actId="732"/>
          <ac:picMkLst>
            <pc:docMk/>
            <pc:sldMk cId="4099507019" sldId="595"/>
            <ac:picMk id="4" creationId="{E6E85C90-FB76-4DB9-AD40-AE3855BAE562}"/>
          </ac:picMkLst>
        </pc:picChg>
        <pc:picChg chg="add mod">
          <ac:chgData name="Maddox, Mark" userId="b76e751f-b030-4582-8fbd-b8798c38e974" providerId="ADAL" clId="{CE985247-2357-426B-9432-025EDBACC35A}" dt="2022-09-19T15:51:40.352" v="56" actId="1076"/>
          <ac:picMkLst>
            <pc:docMk/>
            <pc:sldMk cId="4099507019" sldId="595"/>
            <ac:picMk id="6" creationId="{C7D0FB03-2464-49A1-A19C-009D964A43BE}"/>
          </ac:picMkLst>
        </pc:picChg>
      </pc:sldChg>
      <pc:sldChg chg="del">
        <pc:chgData name="Maddox, Mark" userId="b76e751f-b030-4582-8fbd-b8798c38e974" providerId="ADAL" clId="{CE985247-2357-426B-9432-025EDBACC35A}" dt="2022-09-14T12:20:02.567" v="0" actId="47"/>
        <pc:sldMkLst>
          <pc:docMk/>
          <pc:sldMk cId="2316661722" sldId="596"/>
        </pc:sldMkLst>
      </pc:sldChg>
      <pc:sldChg chg="addSp modSp new mod">
        <pc:chgData name="Maddox, Mark" userId="b76e751f-b030-4582-8fbd-b8798c38e974" providerId="ADAL" clId="{CE985247-2357-426B-9432-025EDBACC35A}" dt="2022-09-14T12:24:33.130" v="37" actId="1076"/>
        <pc:sldMkLst>
          <pc:docMk/>
          <pc:sldMk cId="2323244201" sldId="596"/>
        </pc:sldMkLst>
        <pc:picChg chg="add mod">
          <ac:chgData name="Maddox, Mark" userId="b76e751f-b030-4582-8fbd-b8798c38e974" providerId="ADAL" clId="{CE985247-2357-426B-9432-025EDBACC35A}" dt="2022-09-14T12:24:33.130" v="37" actId="1076"/>
          <ac:picMkLst>
            <pc:docMk/>
            <pc:sldMk cId="2323244201" sldId="596"/>
            <ac:picMk id="4" creationId="{07A3C09A-9EBD-4442-AF65-94C8AED16F5C}"/>
          </ac:picMkLst>
        </pc:picChg>
      </pc:sldChg>
      <pc:sldChg chg="addSp new mod">
        <pc:chgData name="Maddox, Mark" userId="b76e751f-b030-4582-8fbd-b8798c38e974" providerId="ADAL" clId="{CE985247-2357-426B-9432-025EDBACC35A}" dt="2022-09-14T12:25:45.929" v="38" actId="22"/>
        <pc:sldMkLst>
          <pc:docMk/>
          <pc:sldMk cId="689064595" sldId="597"/>
        </pc:sldMkLst>
        <pc:picChg chg="add">
          <ac:chgData name="Maddox, Mark" userId="b76e751f-b030-4582-8fbd-b8798c38e974" providerId="ADAL" clId="{CE985247-2357-426B-9432-025EDBACC35A}" dt="2022-09-14T12:25:45.929" v="38" actId="22"/>
          <ac:picMkLst>
            <pc:docMk/>
            <pc:sldMk cId="689064595" sldId="597"/>
            <ac:picMk id="4" creationId="{BECC2AF9-F53B-4E6D-A78C-755F73E01FFB}"/>
          </ac:picMkLst>
        </pc:picChg>
      </pc:sldChg>
      <pc:sldChg chg="del">
        <pc:chgData name="Maddox, Mark" userId="b76e751f-b030-4582-8fbd-b8798c38e974" providerId="ADAL" clId="{CE985247-2357-426B-9432-025EDBACC35A}" dt="2022-09-14T12:20:02.567" v="0" actId="47"/>
        <pc:sldMkLst>
          <pc:docMk/>
          <pc:sldMk cId="4236231591" sldId="597"/>
        </pc:sldMkLst>
      </pc:sldChg>
      <pc:sldChg chg="del">
        <pc:chgData name="Maddox, Mark" userId="b76e751f-b030-4582-8fbd-b8798c38e974" providerId="ADAL" clId="{CE985247-2357-426B-9432-025EDBACC35A}" dt="2022-09-14T12:20:02.567" v="0" actId="47"/>
        <pc:sldMkLst>
          <pc:docMk/>
          <pc:sldMk cId="403064200" sldId="598"/>
        </pc:sldMkLst>
      </pc:sldChg>
      <pc:sldChg chg="del">
        <pc:chgData name="Maddox, Mark" userId="b76e751f-b030-4582-8fbd-b8798c38e974" providerId="ADAL" clId="{CE985247-2357-426B-9432-025EDBACC35A}" dt="2022-09-14T12:20:02.567" v="0" actId="47"/>
        <pc:sldMkLst>
          <pc:docMk/>
          <pc:sldMk cId="3313616849" sldId="599"/>
        </pc:sldMkLst>
      </pc:sldChg>
      <pc:sldChg chg="del">
        <pc:chgData name="Maddox, Mark" userId="b76e751f-b030-4582-8fbd-b8798c38e974" providerId="ADAL" clId="{CE985247-2357-426B-9432-025EDBACC35A}" dt="2022-09-14T12:20:02.567" v="0" actId="47"/>
        <pc:sldMkLst>
          <pc:docMk/>
          <pc:sldMk cId="1377335813" sldId="600"/>
        </pc:sldMkLst>
      </pc:sldChg>
      <pc:sldChg chg="del">
        <pc:chgData name="Maddox, Mark" userId="b76e751f-b030-4582-8fbd-b8798c38e974" providerId="ADAL" clId="{CE985247-2357-426B-9432-025EDBACC35A}" dt="2022-09-14T12:20:02.567" v="0" actId="47"/>
        <pc:sldMkLst>
          <pc:docMk/>
          <pc:sldMk cId="2872312737" sldId="601"/>
        </pc:sldMkLst>
      </pc:sldChg>
      <pc:sldChg chg="del">
        <pc:chgData name="Maddox, Mark" userId="b76e751f-b030-4582-8fbd-b8798c38e974" providerId="ADAL" clId="{CE985247-2357-426B-9432-025EDBACC35A}" dt="2022-09-14T12:20:02.567" v="0" actId="47"/>
        <pc:sldMkLst>
          <pc:docMk/>
          <pc:sldMk cId="948024553" sldId="602"/>
        </pc:sldMkLst>
      </pc:sldChg>
      <pc:sldChg chg="del">
        <pc:chgData name="Maddox, Mark" userId="b76e751f-b030-4582-8fbd-b8798c38e974" providerId="ADAL" clId="{CE985247-2357-426B-9432-025EDBACC35A}" dt="2022-09-14T12:20:02.567" v="0" actId="47"/>
        <pc:sldMkLst>
          <pc:docMk/>
          <pc:sldMk cId="1828042746" sldId="603"/>
        </pc:sldMkLst>
      </pc:sldChg>
      <pc:sldChg chg="del">
        <pc:chgData name="Maddox, Mark" userId="b76e751f-b030-4582-8fbd-b8798c38e974" providerId="ADAL" clId="{CE985247-2357-426B-9432-025EDBACC35A}" dt="2022-09-14T12:20:02.567" v="0" actId="47"/>
        <pc:sldMkLst>
          <pc:docMk/>
          <pc:sldMk cId="2939714320" sldId="604"/>
        </pc:sldMkLst>
      </pc:sldChg>
      <pc:sldMasterChg chg="del delSldLayout">
        <pc:chgData name="Maddox, Mark" userId="b76e751f-b030-4582-8fbd-b8798c38e974" providerId="ADAL" clId="{CE985247-2357-426B-9432-025EDBACC35A}" dt="2022-09-14T12:20:02.567" v="0" actId="47"/>
        <pc:sldMasterMkLst>
          <pc:docMk/>
          <pc:sldMasterMk cId="1377877466" sldId="2147483810"/>
        </pc:sldMasterMkLst>
        <pc:sldLayoutChg chg="del">
          <pc:chgData name="Maddox, Mark" userId="b76e751f-b030-4582-8fbd-b8798c38e974" providerId="ADAL" clId="{CE985247-2357-426B-9432-025EDBACC35A}" dt="2022-09-14T12:20:02.567" v="0" actId="47"/>
          <pc:sldLayoutMkLst>
            <pc:docMk/>
            <pc:sldMasterMk cId="1377877466" sldId="2147483810"/>
            <pc:sldLayoutMk cId="564363356" sldId="2147483811"/>
          </pc:sldLayoutMkLst>
        </pc:sldLayoutChg>
        <pc:sldLayoutChg chg="del">
          <pc:chgData name="Maddox, Mark" userId="b76e751f-b030-4582-8fbd-b8798c38e974" providerId="ADAL" clId="{CE985247-2357-426B-9432-025EDBACC35A}" dt="2022-09-14T12:20:02.567" v="0" actId="47"/>
          <pc:sldLayoutMkLst>
            <pc:docMk/>
            <pc:sldMasterMk cId="1377877466" sldId="2147483810"/>
            <pc:sldLayoutMk cId="821649587" sldId="2147483812"/>
          </pc:sldLayoutMkLst>
        </pc:sldLayoutChg>
        <pc:sldLayoutChg chg="del">
          <pc:chgData name="Maddox, Mark" userId="b76e751f-b030-4582-8fbd-b8798c38e974" providerId="ADAL" clId="{CE985247-2357-426B-9432-025EDBACC35A}" dt="2022-09-14T12:20:02.567" v="0" actId="47"/>
          <pc:sldLayoutMkLst>
            <pc:docMk/>
            <pc:sldMasterMk cId="1377877466" sldId="2147483810"/>
            <pc:sldLayoutMk cId="1300607645" sldId="2147483813"/>
          </pc:sldLayoutMkLst>
        </pc:sldLayoutChg>
        <pc:sldLayoutChg chg="del">
          <pc:chgData name="Maddox, Mark" userId="b76e751f-b030-4582-8fbd-b8798c38e974" providerId="ADAL" clId="{CE985247-2357-426B-9432-025EDBACC35A}" dt="2022-09-14T12:20:02.567" v="0" actId="47"/>
          <pc:sldLayoutMkLst>
            <pc:docMk/>
            <pc:sldMasterMk cId="1377877466" sldId="2147483810"/>
            <pc:sldLayoutMk cId="338713472" sldId="2147483814"/>
          </pc:sldLayoutMkLst>
        </pc:sldLayoutChg>
        <pc:sldLayoutChg chg="del">
          <pc:chgData name="Maddox, Mark" userId="b76e751f-b030-4582-8fbd-b8798c38e974" providerId="ADAL" clId="{CE985247-2357-426B-9432-025EDBACC35A}" dt="2022-09-14T12:20:02.567" v="0" actId="47"/>
          <pc:sldLayoutMkLst>
            <pc:docMk/>
            <pc:sldMasterMk cId="1377877466" sldId="2147483810"/>
            <pc:sldLayoutMk cId="1843408926" sldId="2147483815"/>
          </pc:sldLayoutMkLst>
        </pc:sldLayoutChg>
        <pc:sldLayoutChg chg="del">
          <pc:chgData name="Maddox, Mark" userId="b76e751f-b030-4582-8fbd-b8798c38e974" providerId="ADAL" clId="{CE985247-2357-426B-9432-025EDBACC35A}" dt="2022-09-14T12:20:02.567" v="0" actId="47"/>
          <pc:sldLayoutMkLst>
            <pc:docMk/>
            <pc:sldMasterMk cId="1377877466" sldId="2147483810"/>
            <pc:sldLayoutMk cId="2514557317" sldId="2147483816"/>
          </pc:sldLayoutMkLst>
        </pc:sldLayoutChg>
        <pc:sldLayoutChg chg="del">
          <pc:chgData name="Maddox, Mark" userId="b76e751f-b030-4582-8fbd-b8798c38e974" providerId="ADAL" clId="{CE985247-2357-426B-9432-025EDBACC35A}" dt="2022-09-14T12:20:02.567" v="0" actId="47"/>
          <pc:sldLayoutMkLst>
            <pc:docMk/>
            <pc:sldMasterMk cId="1377877466" sldId="2147483810"/>
            <pc:sldLayoutMk cId="1441166518" sldId="2147483817"/>
          </pc:sldLayoutMkLst>
        </pc:sldLayoutChg>
        <pc:sldLayoutChg chg="del">
          <pc:chgData name="Maddox, Mark" userId="b76e751f-b030-4582-8fbd-b8798c38e974" providerId="ADAL" clId="{CE985247-2357-426B-9432-025EDBACC35A}" dt="2022-09-14T12:20:02.567" v="0" actId="47"/>
          <pc:sldLayoutMkLst>
            <pc:docMk/>
            <pc:sldMasterMk cId="1377877466" sldId="2147483810"/>
            <pc:sldLayoutMk cId="2991744928" sldId="2147483818"/>
          </pc:sldLayoutMkLst>
        </pc:sldLayoutChg>
        <pc:sldLayoutChg chg="del">
          <pc:chgData name="Maddox, Mark" userId="b76e751f-b030-4582-8fbd-b8798c38e974" providerId="ADAL" clId="{CE985247-2357-426B-9432-025EDBACC35A}" dt="2022-09-14T12:20:02.567" v="0" actId="47"/>
          <pc:sldLayoutMkLst>
            <pc:docMk/>
            <pc:sldMasterMk cId="1377877466" sldId="2147483810"/>
            <pc:sldLayoutMk cId="3120560875" sldId="2147483819"/>
          </pc:sldLayoutMkLst>
        </pc:sldLayoutChg>
        <pc:sldLayoutChg chg="del">
          <pc:chgData name="Maddox, Mark" userId="b76e751f-b030-4582-8fbd-b8798c38e974" providerId="ADAL" clId="{CE985247-2357-426B-9432-025EDBACC35A}" dt="2022-09-14T12:20:02.567" v="0" actId="47"/>
          <pc:sldLayoutMkLst>
            <pc:docMk/>
            <pc:sldMasterMk cId="1377877466" sldId="2147483810"/>
            <pc:sldLayoutMk cId="314653247" sldId="2147483820"/>
          </pc:sldLayoutMkLst>
        </pc:sldLayoutChg>
        <pc:sldLayoutChg chg="del">
          <pc:chgData name="Maddox, Mark" userId="b76e751f-b030-4582-8fbd-b8798c38e974" providerId="ADAL" clId="{CE985247-2357-426B-9432-025EDBACC35A}" dt="2022-09-14T12:20:02.567" v="0" actId="47"/>
          <pc:sldLayoutMkLst>
            <pc:docMk/>
            <pc:sldMasterMk cId="1377877466" sldId="2147483810"/>
            <pc:sldLayoutMk cId="2929932503" sldId="2147483821"/>
          </pc:sldLayoutMkLst>
        </pc:sldLayoutChg>
      </pc:sldMasterChg>
    </pc:docChg>
  </pc:docChgLst>
  <pc:docChgLst>
    <pc:chgData name="Maddox, Mark" userId="b76e751f-b030-4582-8fbd-b8798c38e974" providerId="ADAL" clId="{08B31899-F1CA-4734-A804-5DA9F18CC4D5}"/>
    <pc:docChg chg="custSel delSld modSld">
      <pc:chgData name="Maddox, Mark" userId="b76e751f-b030-4582-8fbd-b8798c38e974" providerId="ADAL" clId="{08B31899-F1CA-4734-A804-5DA9F18CC4D5}" dt="2022-09-26T18:32:31.891" v="70" actId="1076"/>
      <pc:docMkLst>
        <pc:docMk/>
      </pc:docMkLst>
      <pc:sldChg chg="modSp mod">
        <pc:chgData name="Maddox, Mark" userId="b76e751f-b030-4582-8fbd-b8798c38e974" providerId="ADAL" clId="{08B31899-F1CA-4734-A804-5DA9F18CC4D5}" dt="2022-09-21T15:18:17.089" v="51" actId="1076"/>
        <pc:sldMkLst>
          <pc:docMk/>
          <pc:sldMk cId="1956668142" sldId="574"/>
        </pc:sldMkLst>
        <pc:spChg chg="mod">
          <ac:chgData name="Maddox, Mark" userId="b76e751f-b030-4582-8fbd-b8798c38e974" providerId="ADAL" clId="{08B31899-F1CA-4734-A804-5DA9F18CC4D5}" dt="2022-09-21T15:18:17.089" v="51" actId="1076"/>
          <ac:spMkLst>
            <pc:docMk/>
            <pc:sldMk cId="1956668142" sldId="574"/>
            <ac:spMk id="2050" creationId="{00000000-0000-0000-0000-000000000000}"/>
          </ac:spMkLst>
        </pc:spChg>
      </pc:sldChg>
      <pc:sldChg chg="delSp del mod">
        <pc:chgData name="Maddox, Mark" userId="b76e751f-b030-4582-8fbd-b8798c38e974" providerId="ADAL" clId="{08B31899-F1CA-4734-A804-5DA9F18CC4D5}" dt="2022-09-21T15:16:11.394" v="32" actId="47"/>
        <pc:sldMkLst>
          <pc:docMk/>
          <pc:sldMk cId="512508619" sldId="586"/>
        </pc:sldMkLst>
        <pc:picChg chg="del">
          <ac:chgData name="Maddox, Mark" userId="b76e751f-b030-4582-8fbd-b8798c38e974" providerId="ADAL" clId="{08B31899-F1CA-4734-A804-5DA9F18CC4D5}" dt="2022-09-21T15:15:43.111" v="27" actId="478"/>
          <ac:picMkLst>
            <pc:docMk/>
            <pc:sldMk cId="512508619" sldId="586"/>
            <ac:picMk id="5" creationId="{FAF838D3-A324-4DD6-A2A9-2BFB3CB1C8C5}"/>
          </ac:picMkLst>
        </pc:picChg>
      </pc:sldChg>
      <pc:sldChg chg="del">
        <pc:chgData name="Maddox, Mark" userId="b76e751f-b030-4582-8fbd-b8798c38e974" providerId="ADAL" clId="{08B31899-F1CA-4734-A804-5DA9F18CC4D5}" dt="2022-09-21T15:16:03.866" v="31" actId="47"/>
        <pc:sldMkLst>
          <pc:docMk/>
          <pc:sldMk cId="963682441" sldId="591"/>
        </pc:sldMkLst>
      </pc:sldChg>
      <pc:sldChg chg="del">
        <pc:chgData name="Maddox, Mark" userId="b76e751f-b030-4582-8fbd-b8798c38e974" providerId="ADAL" clId="{08B31899-F1CA-4734-A804-5DA9F18CC4D5}" dt="2022-09-21T15:16:03.866" v="31" actId="47"/>
        <pc:sldMkLst>
          <pc:docMk/>
          <pc:sldMk cId="3170588352" sldId="592"/>
        </pc:sldMkLst>
      </pc:sldChg>
      <pc:sldChg chg="del">
        <pc:chgData name="Maddox, Mark" userId="b76e751f-b030-4582-8fbd-b8798c38e974" providerId="ADAL" clId="{08B31899-F1CA-4734-A804-5DA9F18CC4D5}" dt="2022-09-21T15:16:03.866" v="31" actId="47"/>
        <pc:sldMkLst>
          <pc:docMk/>
          <pc:sldMk cId="1541953280" sldId="593"/>
        </pc:sldMkLst>
      </pc:sldChg>
      <pc:sldChg chg="addSp delSp modSp mod">
        <pc:chgData name="Maddox, Mark" userId="b76e751f-b030-4582-8fbd-b8798c38e974" providerId="ADAL" clId="{08B31899-F1CA-4734-A804-5DA9F18CC4D5}" dt="2022-09-26T18:32:31.891" v="70" actId="1076"/>
        <pc:sldMkLst>
          <pc:docMk/>
          <pc:sldMk cId="1546588660" sldId="594"/>
        </pc:sldMkLst>
        <pc:spChg chg="del mod">
          <ac:chgData name="Maddox, Mark" userId="b76e751f-b030-4582-8fbd-b8798c38e974" providerId="ADAL" clId="{08B31899-F1CA-4734-A804-5DA9F18CC4D5}" dt="2022-09-21T15:15:58.215" v="30" actId="478"/>
          <ac:spMkLst>
            <pc:docMk/>
            <pc:sldMk cId="1546588660" sldId="594"/>
            <ac:spMk id="2" creationId="{1FD8605B-206E-4942-8C01-56FF156225E1}"/>
          </ac:spMkLst>
        </pc:spChg>
        <pc:picChg chg="del">
          <ac:chgData name="Maddox, Mark" userId="b76e751f-b030-4582-8fbd-b8798c38e974" providerId="ADAL" clId="{08B31899-F1CA-4734-A804-5DA9F18CC4D5}" dt="2022-09-21T15:15:54.756" v="28" actId="478"/>
          <ac:picMkLst>
            <pc:docMk/>
            <pc:sldMk cId="1546588660" sldId="594"/>
            <ac:picMk id="4" creationId="{99A61BA2-18B6-4273-B5F9-2C28275D103B}"/>
          </ac:picMkLst>
        </pc:picChg>
        <pc:picChg chg="add mod">
          <ac:chgData name="Maddox, Mark" userId="b76e751f-b030-4582-8fbd-b8798c38e974" providerId="ADAL" clId="{08B31899-F1CA-4734-A804-5DA9F18CC4D5}" dt="2022-09-26T18:32:31.891" v="70" actId="1076"/>
          <ac:picMkLst>
            <pc:docMk/>
            <pc:sldMk cId="1546588660" sldId="594"/>
            <ac:picMk id="5" creationId="{DDCAE841-2301-4278-AC4E-F5666A7C030C}"/>
          </ac:picMkLst>
        </pc:picChg>
      </pc:sldChg>
      <pc:sldChg chg="addSp delSp modSp mod">
        <pc:chgData name="Maddox, Mark" userId="b76e751f-b030-4582-8fbd-b8798c38e974" providerId="ADAL" clId="{08B31899-F1CA-4734-A804-5DA9F18CC4D5}" dt="2022-09-21T15:29:24.822" v="56" actId="1076"/>
        <pc:sldMkLst>
          <pc:docMk/>
          <pc:sldMk cId="3927842231" sldId="595"/>
        </pc:sldMkLst>
        <pc:picChg chg="add mod">
          <ac:chgData name="Maddox, Mark" userId="b76e751f-b030-4582-8fbd-b8798c38e974" providerId="ADAL" clId="{08B31899-F1CA-4734-A804-5DA9F18CC4D5}" dt="2022-09-21T15:28:50.578" v="53" actId="1076"/>
          <ac:picMkLst>
            <pc:docMk/>
            <pc:sldMk cId="3927842231" sldId="595"/>
            <ac:picMk id="3" creationId="{7E0BAB9D-C88D-4B43-A04D-FAA85ECA035E}"/>
          </ac:picMkLst>
        </pc:picChg>
        <pc:picChg chg="del">
          <ac:chgData name="Maddox, Mark" userId="b76e751f-b030-4582-8fbd-b8798c38e974" providerId="ADAL" clId="{08B31899-F1CA-4734-A804-5DA9F18CC4D5}" dt="2022-09-21T15:17:39.176" v="35" actId="478"/>
          <ac:picMkLst>
            <pc:docMk/>
            <pc:sldMk cId="3927842231" sldId="595"/>
            <ac:picMk id="5" creationId="{DDCAE841-2301-4278-AC4E-F5666A7C030C}"/>
          </ac:picMkLst>
        </pc:picChg>
        <pc:picChg chg="add mod">
          <ac:chgData name="Maddox, Mark" userId="b76e751f-b030-4582-8fbd-b8798c38e974" providerId="ADAL" clId="{08B31899-F1CA-4734-A804-5DA9F18CC4D5}" dt="2022-09-21T15:29:24.822" v="56" actId="1076"/>
          <ac:picMkLst>
            <pc:docMk/>
            <pc:sldMk cId="3927842231" sldId="595"/>
            <ac:picMk id="6" creationId="{E0B2D14F-71CA-46FF-9F71-D45A66DB16E1}"/>
          </ac:picMkLst>
        </pc:picChg>
      </pc:sldChg>
      <pc:sldChg chg="del">
        <pc:chgData name="Maddox, Mark" userId="b76e751f-b030-4582-8fbd-b8798c38e974" providerId="ADAL" clId="{08B31899-F1CA-4734-A804-5DA9F18CC4D5}" dt="2022-09-21T15:16:03.866" v="31" actId="47"/>
        <pc:sldMkLst>
          <pc:docMk/>
          <pc:sldMk cId="4099507019" sldId="595"/>
        </pc:sldMkLst>
      </pc:sldChg>
      <pc:sldChg chg="del">
        <pc:chgData name="Maddox, Mark" userId="b76e751f-b030-4582-8fbd-b8798c38e974" providerId="ADAL" clId="{08B31899-F1CA-4734-A804-5DA9F18CC4D5}" dt="2022-09-21T15:16:03.866" v="31" actId="47"/>
        <pc:sldMkLst>
          <pc:docMk/>
          <pc:sldMk cId="2323244201" sldId="596"/>
        </pc:sldMkLst>
      </pc:sldChg>
      <pc:sldChg chg="addSp modSp mod">
        <pc:chgData name="Maddox, Mark" userId="b76e751f-b030-4582-8fbd-b8798c38e974" providerId="ADAL" clId="{08B31899-F1CA-4734-A804-5DA9F18CC4D5}" dt="2022-09-21T15:31:25.956" v="61" actId="1076"/>
        <pc:sldMkLst>
          <pc:docMk/>
          <pc:sldMk cId="4240774594" sldId="596"/>
        </pc:sldMkLst>
        <pc:picChg chg="add mod">
          <ac:chgData name="Maddox, Mark" userId="b76e751f-b030-4582-8fbd-b8798c38e974" providerId="ADAL" clId="{08B31899-F1CA-4734-A804-5DA9F18CC4D5}" dt="2022-09-21T15:30:43.461" v="58" actId="1076"/>
          <ac:picMkLst>
            <pc:docMk/>
            <pc:sldMk cId="4240774594" sldId="596"/>
            <ac:picMk id="3" creationId="{81F28BDC-A885-4C31-9F8D-2E3E20F6A346}"/>
          </ac:picMkLst>
        </pc:picChg>
        <pc:picChg chg="add mod">
          <ac:chgData name="Maddox, Mark" userId="b76e751f-b030-4582-8fbd-b8798c38e974" providerId="ADAL" clId="{08B31899-F1CA-4734-A804-5DA9F18CC4D5}" dt="2022-09-21T15:31:25.956" v="61" actId="1076"/>
          <ac:picMkLst>
            <pc:docMk/>
            <pc:sldMk cId="4240774594" sldId="596"/>
            <ac:picMk id="5" creationId="{8AC0F8BE-8C69-4C7B-BAF1-1625E179B011}"/>
          </ac:picMkLst>
        </pc:picChg>
      </pc:sldChg>
      <pc:sldChg chg="del">
        <pc:chgData name="Maddox, Mark" userId="b76e751f-b030-4582-8fbd-b8798c38e974" providerId="ADAL" clId="{08B31899-F1CA-4734-A804-5DA9F18CC4D5}" dt="2022-09-21T15:16:03.866" v="31" actId="47"/>
        <pc:sldMkLst>
          <pc:docMk/>
          <pc:sldMk cId="689064595" sldId="597"/>
        </pc:sldMkLst>
      </pc:sldChg>
      <pc:sldChg chg="addSp modSp mod">
        <pc:chgData name="Maddox, Mark" userId="b76e751f-b030-4582-8fbd-b8798c38e974" providerId="ADAL" clId="{08B31899-F1CA-4734-A804-5DA9F18CC4D5}" dt="2022-09-21T15:34:40.073" v="67" actId="1076"/>
        <pc:sldMkLst>
          <pc:docMk/>
          <pc:sldMk cId="2290277932" sldId="597"/>
        </pc:sldMkLst>
        <pc:picChg chg="add mod">
          <ac:chgData name="Maddox, Mark" userId="b76e751f-b030-4582-8fbd-b8798c38e974" providerId="ADAL" clId="{08B31899-F1CA-4734-A804-5DA9F18CC4D5}" dt="2022-09-21T15:33:59.595" v="63" actId="1076"/>
          <ac:picMkLst>
            <pc:docMk/>
            <pc:sldMk cId="2290277932" sldId="597"/>
            <ac:picMk id="3" creationId="{F11BAB40-4BA6-4919-B554-FA7A4EBD4EDA}"/>
          </ac:picMkLst>
        </pc:picChg>
        <pc:picChg chg="add mod">
          <ac:chgData name="Maddox, Mark" userId="b76e751f-b030-4582-8fbd-b8798c38e974" providerId="ADAL" clId="{08B31899-F1CA-4734-A804-5DA9F18CC4D5}" dt="2022-09-21T15:34:40.073" v="67" actId="1076"/>
          <ac:picMkLst>
            <pc:docMk/>
            <pc:sldMk cId="2290277932" sldId="597"/>
            <ac:picMk id="5" creationId="{EC6C80E6-BC51-470E-BD47-E491482AB19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F74AD-17CB-4335-9175-390E10BB7B5A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DBCB3-3393-48BD-B52C-96A09D8D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21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4D8B5305-94D2-48D9-B0A0-BBF01AAFB920}" type="datetimeFigureOut">
              <a:rPr lang="en-US"/>
              <a:pPr>
                <a:defRPr/>
              </a:pPr>
              <a:t>9/26/2022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B186CF39-0FB7-4D3A-9E3F-1C87F730E6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1581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4" descr="PPTiconba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52400"/>
            <a:ext cx="521017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wafer shad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62288" cy="266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Bottomsegment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" y="5641975"/>
            <a:ext cx="9140825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584450" y="762000"/>
            <a:ext cx="628808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Ins="0" anchor="ctr"/>
          <a:lstStyle/>
          <a:p>
            <a:pPr algn="r">
              <a:spcBef>
                <a:spcPct val="50000"/>
              </a:spcBef>
            </a:pPr>
            <a:endParaRPr lang="en-GB" sz="1600" dirty="0">
              <a:latin typeface="Arial Narrow" pitchFamily="34" charset="0"/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2844800" y="1219200"/>
            <a:ext cx="60277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dirty="0"/>
          </a:p>
        </p:txBody>
      </p:sp>
      <p:sp>
        <p:nvSpPr>
          <p:cNvPr id="9" name="Rectangle 27"/>
          <p:cNvSpPr>
            <a:spLocks noChangeArrowheads="1"/>
          </p:cNvSpPr>
          <p:nvPr/>
        </p:nvSpPr>
        <p:spPr bwMode="auto">
          <a:xfrm>
            <a:off x="254000" y="6348413"/>
            <a:ext cx="2564805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defRPr/>
            </a:pPr>
            <a:r>
              <a:rPr lang="en-US" sz="1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  <a:cs typeface="+mn-cs"/>
              </a:rPr>
              <a:t>EEE3307 – Electronics 1</a:t>
            </a:r>
            <a:endParaRPr lang="en-US" sz="1400" i="1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  <a:cs typeface="+mn-cs"/>
            </a:endParaRPr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14600"/>
            <a:ext cx="7772400" cy="1371600"/>
          </a:xfrm>
        </p:spPr>
        <p:txBody>
          <a:bodyPr lIns="137160" rIns="137160" bIns="91440" anchor="b" anchorCtr="1"/>
          <a:lstStyle>
            <a:lvl1pPr algn="ctr"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67200"/>
            <a:ext cx="6400800" cy="1371600"/>
          </a:xfrm>
          <a:ln>
            <a:noFill/>
          </a:ln>
        </p:spPr>
        <p:txBody>
          <a:bodyPr lIns="91440" tIns="45720" rIns="91440" bIns="45720" anchorCtr="1"/>
          <a:lstStyle>
            <a:lvl1pPr marL="0" indent="0" algn="ctr">
              <a:buFont typeface="Wingdings" pitchFamily="2" charset="2"/>
              <a:buNone/>
              <a:defRPr>
                <a:latin typeface="Arial Narrow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EDA42C13-126C-4E7D-A038-AE1F989533D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5487441"/>
            <a:ext cx="1571625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1045332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494542-B5A5-4D68-8B35-AEEBD3935E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706327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8300" y="547688"/>
            <a:ext cx="2147888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3050" y="547688"/>
            <a:ext cx="629285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C3B075-E528-46A3-9955-3675BE49355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056281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050" y="547688"/>
            <a:ext cx="8593138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73050" y="1600200"/>
            <a:ext cx="4219575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221163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E6B8D1-A84F-4EDB-823D-7A57843A9C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051950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050" y="547688"/>
            <a:ext cx="8593138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73050" y="1600200"/>
            <a:ext cx="8593138" cy="4800600"/>
          </a:xfrm>
        </p:spPr>
        <p:txBody>
          <a:bodyPr/>
          <a:lstStyle/>
          <a:p>
            <a:pPr lvl="0"/>
            <a:r>
              <a:rPr lang="en-US" noProof="0" dirty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04C001-444C-433C-A4CB-115FC07CB8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460540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050" y="547688"/>
            <a:ext cx="8593138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273050" y="1600200"/>
            <a:ext cx="8593138" cy="4800600"/>
          </a:xfrm>
        </p:spPr>
        <p:txBody>
          <a:bodyPr/>
          <a:lstStyle/>
          <a:p>
            <a:pPr lvl="0"/>
            <a:r>
              <a:rPr lang="en-US" noProof="0" dirty="0"/>
              <a:t>Click icon to add chart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65E356-D890-4926-8F15-18BD7DC24E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039219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F736F4-AC6F-448B-B7DE-D8C0DC4DBC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483983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9061FB-D9FB-486E-B41F-DA903D7A68E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190847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3050" y="1600200"/>
            <a:ext cx="4219575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221163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A36433-3B0C-40B1-AEF8-E0CCD4A0B0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511385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216ABB-C882-4A20-B5EB-655C711A3B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740545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444B1B-BF42-4E04-BC98-FD8BA011D7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367655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228600" y="6489699"/>
            <a:ext cx="631825" cy="29368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CBAA9E-0408-49F9-BC16-B4F4F81F7F5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2362200" y="6489700"/>
            <a:ext cx="4572000" cy="293687"/>
          </a:xfrm>
          <a:solidFill>
            <a:schemeClr val="bg1"/>
          </a:solidFill>
          <a:ln/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dirty="0"/>
              <a:t>- EEE3307 -</a:t>
            </a:r>
          </a:p>
        </p:txBody>
      </p:sp>
    </p:spTree>
    <p:extLst>
      <p:ext uri="{BB962C8B-B14F-4D97-AF65-F5344CB8AC3E}">
        <p14:creationId xmlns:p14="http://schemas.microsoft.com/office/powerpoint/2010/main" val="496523611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F1030C-0666-4B39-84A2-3426E6455A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264716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8E8B51-9B70-403D-BC16-E830B8CE55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882863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547688"/>
            <a:ext cx="859313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9144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3050" y="1600200"/>
            <a:ext cx="8593138" cy="480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5720" tIns="91440" rIns="45720" bIns="914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0" y="6488113"/>
            <a:ext cx="4572000" cy="29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/>
              <a:t>- EEE3307 Electronics 1 -</a:t>
            </a: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73050" y="6489700"/>
            <a:ext cx="631825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E8464953-7B1F-402A-8C03-618B384184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0" name="Line 7"/>
          <p:cNvSpPr>
            <a:spLocks noChangeShapeType="1"/>
          </p:cNvSpPr>
          <p:nvPr/>
        </p:nvSpPr>
        <p:spPr bwMode="auto">
          <a:xfrm>
            <a:off x="0" y="4572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031" name="Group 24"/>
          <p:cNvGrpSpPr>
            <a:grpSpLocks/>
          </p:cNvGrpSpPr>
          <p:nvPr/>
        </p:nvGrpSpPr>
        <p:grpSpPr bwMode="auto">
          <a:xfrm>
            <a:off x="0" y="0"/>
            <a:ext cx="9144000" cy="415925"/>
            <a:chOff x="0" y="0"/>
            <a:chExt cx="5760" cy="262"/>
          </a:xfrm>
        </p:grpSpPr>
        <p:sp>
          <p:nvSpPr>
            <p:cNvPr id="99353" name="Rectangle 25"/>
            <p:cNvSpPr>
              <a:spLocks noChangeArrowheads="1"/>
            </p:cNvSpPr>
            <p:nvPr userDrawn="1"/>
          </p:nvSpPr>
          <p:spPr bwMode="auto">
            <a:xfrm>
              <a:off x="0" y="3"/>
              <a:ext cx="1248" cy="259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gamma/>
                    <a:tint val="0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9354" name="Rectangle 26"/>
            <p:cNvSpPr>
              <a:spLocks noChangeArrowheads="1"/>
            </p:cNvSpPr>
            <p:nvPr userDrawn="1"/>
          </p:nvSpPr>
          <p:spPr bwMode="auto">
            <a:xfrm>
              <a:off x="4512" y="3"/>
              <a:ext cx="1248" cy="259"/>
            </a:xfrm>
            <a:prstGeom prst="rect">
              <a:avLst/>
            </a:prstGeom>
            <a:gradFill rotWithShape="0">
              <a:gsLst>
                <a:gs pos="0">
                  <a:schemeClr val="tx2"/>
                </a:gs>
                <a:gs pos="100000">
                  <a:schemeClr val="tx2">
                    <a:gamma/>
                    <a:tint val="0"/>
                    <a:invGamma/>
                  </a:schemeClr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pic>
          <p:nvPicPr>
            <p:cNvPr id="1036" name="Picture 27" descr="PPTiconbarY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8" y="0"/>
              <a:ext cx="329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</p:sldLayoutIdLst>
  <p:transition>
    <p:wipe dir="r"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pitchFamily="34" charset="0"/>
        </a:defRPr>
      </a:lvl9pPr>
    </p:titleStyle>
    <p:bodyStyle>
      <a:lvl1pPr marL="225425" indent="-225425" algn="l" defTabSz="137636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u"/>
        <a:defRPr sz="2200" b="1">
          <a:solidFill>
            <a:schemeClr val="tx1"/>
          </a:solidFill>
          <a:latin typeface="+mn-lt"/>
          <a:ea typeface="+mn-ea"/>
          <a:cs typeface="+mn-cs"/>
        </a:defRPr>
      </a:lvl1pPr>
      <a:lvl2pPr marL="401638" indent="-174625" algn="l" defTabSz="137636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l"/>
        <a:defRPr sz="2000" b="1">
          <a:solidFill>
            <a:schemeClr val="tx2"/>
          </a:solidFill>
          <a:latin typeface="+mn-lt"/>
        </a:defRPr>
      </a:lvl2pPr>
      <a:lvl3pPr marL="573088" indent="-169863" algn="l" defTabSz="137636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u"/>
        <a:defRPr sz="2000">
          <a:solidFill>
            <a:schemeClr val="tx2"/>
          </a:solidFill>
          <a:latin typeface="+mn-lt"/>
        </a:defRPr>
      </a:lvl3pPr>
      <a:lvl4pPr marL="739775" indent="-165100" algn="l" defTabSz="137636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l"/>
        <a:defRPr>
          <a:solidFill>
            <a:schemeClr val="bg2"/>
          </a:solidFill>
          <a:latin typeface="+mn-lt"/>
        </a:defRPr>
      </a:lvl4pPr>
      <a:lvl5pPr marL="863600" indent="-122238" algn="l" defTabSz="137636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chemeClr val="tx1"/>
        </a:buClr>
        <a:buSzPct val="90000"/>
        <a:buFont typeface="Symbol" pitchFamily="18" charset="2"/>
        <a:buChar char="-"/>
        <a:defRPr sz="1600">
          <a:solidFill>
            <a:schemeClr val="bg2"/>
          </a:solidFill>
          <a:latin typeface="+mn-lt"/>
        </a:defRPr>
      </a:lvl5pPr>
      <a:lvl6pPr marL="1320800" indent="-122238" algn="l" defTabSz="137636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tx1"/>
        </a:buClr>
        <a:buSzPct val="90000"/>
        <a:buFont typeface="Symbol" pitchFamily="18" charset="2"/>
        <a:buChar char="-"/>
        <a:defRPr sz="1600">
          <a:solidFill>
            <a:schemeClr val="bg2"/>
          </a:solidFill>
          <a:latin typeface="+mn-lt"/>
        </a:defRPr>
      </a:lvl6pPr>
      <a:lvl7pPr marL="1778000" indent="-122238" algn="l" defTabSz="137636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tx1"/>
        </a:buClr>
        <a:buSzPct val="90000"/>
        <a:buFont typeface="Symbol" pitchFamily="18" charset="2"/>
        <a:buChar char="-"/>
        <a:defRPr sz="1600">
          <a:solidFill>
            <a:schemeClr val="bg2"/>
          </a:solidFill>
          <a:latin typeface="+mn-lt"/>
        </a:defRPr>
      </a:lvl7pPr>
      <a:lvl8pPr marL="2235200" indent="-122238" algn="l" defTabSz="137636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tx1"/>
        </a:buClr>
        <a:buSzPct val="90000"/>
        <a:buFont typeface="Symbol" pitchFamily="18" charset="2"/>
        <a:buChar char="-"/>
        <a:defRPr sz="1600">
          <a:solidFill>
            <a:schemeClr val="bg2"/>
          </a:solidFill>
          <a:latin typeface="+mn-lt"/>
        </a:defRPr>
      </a:lvl8pPr>
      <a:lvl9pPr marL="2692400" indent="-122238" algn="l" defTabSz="137636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tx1"/>
        </a:buClr>
        <a:buSzPct val="90000"/>
        <a:buFont typeface="Symbol" pitchFamily="18" charset="2"/>
        <a:buChar char="-"/>
        <a:defRPr sz="1600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2057400"/>
            <a:ext cx="7342188" cy="1900237"/>
          </a:xfrm>
        </p:spPr>
        <p:txBody>
          <a:bodyPr/>
          <a:lstStyle/>
          <a:p>
            <a:r>
              <a:rPr lang="en-US" sz="3700" dirty="0">
                <a:solidFill>
                  <a:srgbClr val="6600CC"/>
                </a:solidFill>
              </a:rPr>
              <a:t>Electronics 1 </a:t>
            </a:r>
            <a:br>
              <a:rPr lang="en-US" sz="3700" dirty="0">
                <a:solidFill>
                  <a:srgbClr val="6600CC"/>
                </a:solidFill>
              </a:rPr>
            </a:br>
            <a:r>
              <a:rPr lang="en-US" sz="3700" dirty="0">
                <a:solidFill>
                  <a:srgbClr val="6600CC"/>
                </a:solidFill>
              </a:rPr>
              <a:t>Homework 2</a:t>
            </a:r>
            <a:br>
              <a:rPr lang="en-US" sz="3700" dirty="0">
                <a:solidFill>
                  <a:srgbClr val="6600CC"/>
                </a:solidFill>
              </a:rPr>
            </a:br>
            <a:r>
              <a:rPr lang="en-US" sz="3700" dirty="0">
                <a:solidFill>
                  <a:srgbClr val="6600CC"/>
                </a:solidFill>
              </a:rPr>
              <a:t>from chapter 5</a:t>
            </a:r>
            <a:br>
              <a:rPr lang="en-US" sz="3700" dirty="0">
                <a:solidFill>
                  <a:srgbClr val="6600CC"/>
                </a:solidFill>
              </a:rPr>
            </a:br>
            <a:endParaRPr lang="en-US" sz="3700" dirty="0">
              <a:solidFill>
                <a:srgbClr val="6600CC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11350" y="3681413"/>
            <a:ext cx="5145088" cy="16192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700" b="1" dirty="0">
                <a:solidFill>
                  <a:srgbClr val="0033CC"/>
                </a:solidFill>
              </a:rPr>
              <a:t>Mark Maddox</a:t>
            </a:r>
          </a:p>
          <a:p>
            <a:pPr>
              <a:lnSpc>
                <a:spcPct val="80000"/>
              </a:lnSpc>
            </a:pPr>
            <a:r>
              <a:rPr lang="en-US" sz="1700" dirty="0">
                <a:solidFill>
                  <a:srgbClr val="0033CC"/>
                </a:solidFill>
              </a:rPr>
              <a:t>Electrical Engineering Program</a:t>
            </a:r>
          </a:p>
          <a:p>
            <a:pPr>
              <a:lnSpc>
                <a:spcPct val="80000"/>
              </a:lnSpc>
            </a:pPr>
            <a:r>
              <a:rPr lang="en-US" sz="1700" dirty="0">
                <a:solidFill>
                  <a:srgbClr val="0033CC"/>
                </a:solidFill>
              </a:rPr>
              <a:t>University of Central Florida</a:t>
            </a:r>
          </a:p>
          <a:p>
            <a:pPr>
              <a:lnSpc>
                <a:spcPct val="80000"/>
              </a:lnSpc>
            </a:pPr>
            <a:r>
              <a:rPr lang="en-US" sz="1700" dirty="0">
                <a:solidFill>
                  <a:srgbClr val="0033CC"/>
                </a:solidFill>
              </a:rPr>
              <a:t>mark.maddox2@ucf.edu</a:t>
            </a:r>
          </a:p>
          <a:p>
            <a:pPr>
              <a:lnSpc>
                <a:spcPct val="80000"/>
              </a:lnSpc>
            </a:pPr>
            <a:r>
              <a:rPr lang="en-US" sz="1700" dirty="0">
                <a:solidFill>
                  <a:srgbClr val="0033CC"/>
                </a:solidFill>
              </a:rPr>
              <a:t>m</a:t>
            </a:r>
            <a:r>
              <a:rPr lang="en-US" sz="1700" b="1" dirty="0">
                <a:solidFill>
                  <a:srgbClr val="0033CC"/>
                </a:solidFill>
              </a:rPr>
              <a:t>ark.maddox@analog.com</a:t>
            </a:r>
          </a:p>
        </p:txBody>
      </p:sp>
    </p:spTree>
    <p:extLst>
      <p:ext uri="{BB962C8B-B14F-4D97-AF65-F5344CB8AC3E}">
        <p14:creationId xmlns:p14="http://schemas.microsoft.com/office/powerpoint/2010/main" val="1956668142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CAE841-2301-4278-AC4E-F5666A7C0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101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588660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0BAB9D-C88D-4B43-A04D-FAA85ECA0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144000" cy="7905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B2D14F-71CA-46FF-9F71-D45A66DB1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905000"/>
            <a:ext cx="3219051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842231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F28BDC-A885-4C31-9F8D-2E3E20F6A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8200"/>
            <a:ext cx="9144000" cy="10082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C0F8BE-8C69-4C7B-BAF1-1625E179B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905000"/>
            <a:ext cx="2489083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774594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1BAB40-4BA6-4919-B554-FA7A4EBD4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9144000" cy="8003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6C80E6-BC51-470E-BD47-E491482AB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828800"/>
            <a:ext cx="2452022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277932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ADITemplate[confidential]">
  <a:themeElements>
    <a:clrScheme name="ADITemplate[confidential] 3">
      <a:dk1>
        <a:srgbClr val="000000"/>
      </a:dk1>
      <a:lt1>
        <a:srgbClr val="FFFFFF"/>
      </a:lt1>
      <a:dk2>
        <a:srgbClr val="38579B"/>
      </a:dk2>
      <a:lt2>
        <a:srgbClr val="969696"/>
      </a:lt2>
      <a:accent1>
        <a:srgbClr val="FFCC00"/>
      </a:accent1>
      <a:accent2>
        <a:srgbClr val="28AE4E"/>
      </a:accent2>
      <a:accent3>
        <a:srgbClr val="FFFFFF"/>
      </a:accent3>
      <a:accent4>
        <a:srgbClr val="000000"/>
      </a:accent4>
      <a:accent5>
        <a:srgbClr val="FFE2AA"/>
      </a:accent5>
      <a:accent6>
        <a:srgbClr val="239D46"/>
      </a:accent6>
      <a:hlink>
        <a:srgbClr val="8B1174"/>
      </a:hlink>
      <a:folHlink>
        <a:srgbClr val="FF8C00"/>
      </a:folHlink>
    </a:clrScheme>
    <a:fontScheme name="ADITemplate[confidential]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DITemplate[confidential] 1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ITemplate[confidential] 2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ITemplate[confidential] 3">
        <a:dk1>
          <a:srgbClr val="000000"/>
        </a:dk1>
        <a:lt1>
          <a:srgbClr val="FFFFFF"/>
        </a:lt1>
        <a:dk2>
          <a:srgbClr val="38579B"/>
        </a:dk2>
        <a:lt2>
          <a:srgbClr val="969696"/>
        </a:lt2>
        <a:accent1>
          <a:srgbClr val="FFCC00"/>
        </a:accent1>
        <a:accent2>
          <a:srgbClr val="28AE4E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39D46"/>
        </a:accent6>
        <a:hlink>
          <a:srgbClr val="8B1174"/>
        </a:hlink>
        <a:folHlink>
          <a:srgbClr val="FF8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ADITemplate[confidential]</Template>
  <TotalTime>49362</TotalTime>
  <Words>33</Words>
  <Application>Microsoft Office PowerPoint</Application>
  <PresentationFormat>On-screen Show (4:3)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Black</vt:lpstr>
      <vt:lpstr>Arial Narrow</vt:lpstr>
      <vt:lpstr>Calibri</vt:lpstr>
      <vt:lpstr>Symbol</vt:lpstr>
      <vt:lpstr>Wingdings</vt:lpstr>
      <vt:lpstr>ADITemplate[confidential]</vt:lpstr>
      <vt:lpstr>Electronics 1  Homework 2 from chapter 5 </vt:lpstr>
      <vt:lpstr>PowerPoint Presentation</vt:lpstr>
      <vt:lpstr>PowerPoint Presentation</vt:lpstr>
      <vt:lpstr>PowerPoint Presentation</vt:lpstr>
      <vt:lpstr>PowerPoint Presentation</vt:lpstr>
    </vt:vector>
  </TitlesOfParts>
  <Company>Analog Devices,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PADW Monthly Meeting</dc:title>
  <dc:creator>hngo</dc:creator>
  <cp:lastModifiedBy>Maddox, Mark</cp:lastModifiedBy>
  <cp:revision>485</cp:revision>
  <dcterms:created xsi:type="dcterms:W3CDTF">2012-08-14T13:57:46Z</dcterms:created>
  <dcterms:modified xsi:type="dcterms:W3CDTF">2022-09-26T18:32:34Z</dcterms:modified>
</cp:coreProperties>
</file>