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4" r:id="rId2"/>
    <p:sldId id="594" r:id="rId3"/>
    <p:sldId id="595" r:id="rId4"/>
    <p:sldId id="596" r:id="rId5"/>
    <p:sldId id="597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4CFDF-7894-4891-BD4F-30D7885AD7E9}" v="10" dt="2023-04-19T20:45:22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62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ox, Mark" userId="b76e751f-b030-4582-8fbd-b8798c38e974" providerId="ADAL" clId="{8334CFDF-7894-4891-BD4F-30D7885AD7E9}"/>
    <pc:docChg chg="custSel modSld">
      <pc:chgData name="Maddox, Mark" userId="b76e751f-b030-4582-8fbd-b8798c38e974" providerId="ADAL" clId="{8334CFDF-7894-4891-BD4F-30D7885AD7E9}" dt="2023-10-11T12:07:34.579" v="55" actId="478"/>
      <pc:docMkLst>
        <pc:docMk/>
      </pc:docMkLst>
      <pc:sldChg chg="delSp modSp mod">
        <pc:chgData name="Maddox, Mark" userId="b76e751f-b030-4582-8fbd-b8798c38e974" providerId="ADAL" clId="{8334CFDF-7894-4891-BD4F-30D7885AD7E9}" dt="2023-10-11T12:07:03.410" v="51" actId="478"/>
        <pc:sldMkLst>
          <pc:docMk/>
          <pc:sldMk cId="3927842231" sldId="595"/>
        </pc:sldMkLst>
        <pc:grpChg chg="del">
          <ac:chgData name="Maddox, Mark" userId="b76e751f-b030-4582-8fbd-b8798c38e974" providerId="ADAL" clId="{8334CFDF-7894-4891-BD4F-30D7885AD7E9}" dt="2023-10-11T12:07:03.410" v="51" actId="478"/>
          <ac:grpSpMkLst>
            <pc:docMk/>
            <pc:sldMk cId="3927842231" sldId="595"/>
            <ac:grpSpMk id="16" creationId="{45F145C3-8928-BFF2-4888-5B2B47068DE0}"/>
          </ac:grpSpMkLst>
        </pc:grpChg>
        <pc:grpChg chg="del">
          <ac:chgData name="Maddox, Mark" userId="b76e751f-b030-4582-8fbd-b8798c38e974" providerId="ADAL" clId="{8334CFDF-7894-4891-BD4F-30D7885AD7E9}" dt="2023-10-11T12:07:03.410" v="51" actId="478"/>
          <ac:grpSpMkLst>
            <pc:docMk/>
            <pc:sldMk cId="3927842231" sldId="595"/>
            <ac:grpSpMk id="25" creationId="{210B6F37-3141-A7FD-7498-AA6E841086B6}"/>
          </ac:grpSpMkLst>
        </pc:grpChg>
        <pc:grpChg chg="del">
          <ac:chgData name="Maddox, Mark" userId="b76e751f-b030-4582-8fbd-b8798c38e974" providerId="ADAL" clId="{8334CFDF-7894-4891-BD4F-30D7885AD7E9}" dt="2023-10-11T12:06:57.736" v="50" actId="478"/>
          <ac:grpSpMkLst>
            <pc:docMk/>
            <pc:sldMk cId="3927842231" sldId="595"/>
            <ac:grpSpMk id="36" creationId="{54A487CD-36B0-AFA2-82AE-DA9B922ACE69}"/>
          </ac:grpSpMkLst>
        </pc:grpChg>
        <pc:grpChg chg="del">
          <ac:chgData name="Maddox, Mark" userId="b76e751f-b030-4582-8fbd-b8798c38e974" providerId="ADAL" clId="{8334CFDF-7894-4891-BD4F-30D7885AD7E9}" dt="2023-10-11T12:07:03.410" v="51" actId="478"/>
          <ac:grpSpMkLst>
            <pc:docMk/>
            <pc:sldMk cId="3927842231" sldId="595"/>
            <ac:grpSpMk id="43" creationId="{58546018-2CE8-3DF8-E092-A5715A2CEC16}"/>
          </ac:grpSpMkLst>
        </pc:grpChg>
        <pc:grpChg chg="del">
          <ac:chgData name="Maddox, Mark" userId="b76e751f-b030-4582-8fbd-b8798c38e974" providerId="ADAL" clId="{8334CFDF-7894-4891-BD4F-30D7885AD7E9}" dt="2023-10-11T12:07:03.410" v="51" actId="478"/>
          <ac:grpSpMkLst>
            <pc:docMk/>
            <pc:sldMk cId="3927842231" sldId="595"/>
            <ac:grpSpMk id="48" creationId="{7A5B587A-A8C0-29D6-716F-37C04134545D}"/>
          </ac:grpSpMkLst>
        </pc:grpChg>
        <pc:grpChg chg="del">
          <ac:chgData name="Maddox, Mark" userId="b76e751f-b030-4582-8fbd-b8798c38e974" providerId="ADAL" clId="{8334CFDF-7894-4891-BD4F-30D7885AD7E9}" dt="2023-10-11T12:07:03.410" v="51" actId="478"/>
          <ac:grpSpMkLst>
            <pc:docMk/>
            <pc:sldMk cId="3927842231" sldId="595"/>
            <ac:grpSpMk id="52" creationId="{B8BEE003-3B58-D970-59C3-C9D8C725D6BA}"/>
          </ac:grpSpMkLst>
        </pc:grpChg>
        <pc:grpChg chg="del">
          <ac:chgData name="Maddox, Mark" userId="b76e751f-b030-4582-8fbd-b8798c38e974" providerId="ADAL" clId="{8334CFDF-7894-4891-BD4F-30D7885AD7E9}" dt="2023-10-11T12:07:03.410" v="51" actId="478"/>
          <ac:grpSpMkLst>
            <pc:docMk/>
            <pc:sldMk cId="3927842231" sldId="595"/>
            <ac:grpSpMk id="60" creationId="{4DB47B02-109E-060D-9C6E-9BDE7ACA0439}"/>
          </ac:grpSpMkLst>
        </pc:grpChg>
        <pc:picChg chg="mod">
          <ac:chgData name="Maddox, Mark" userId="b76e751f-b030-4582-8fbd-b8798c38e974" providerId="ADAL" clId="{8334CFDF-7894-4891-BD4F-30D7885AD7E9}" dt="2023-10-11T12:06:55.519" v="49" actId="1076"/>
          <ac:picMkLst>
            <pc:docMk/>
            <pc:sldMk cId="3927842231" sldId="595"/>
            <ac:picMk id="3" creationId="{7E0BAB9D-C88D-4B43-A04D-FAA85ECA035E}"/>
          </ac:picMkLst>
        </pc:picChg>
        <pc:inkChg chg="del">
          <ac:chgData name="Maddox, Mark" userId="b76e751f-b030-4582-8fbd-b8798c38e974" providerId="ADAL" clId="{8334CFDF-7894-4891-BD4F-30D7885AD7E9}" dt="2023-10-11T12:07:03.410" v="51" actId="478"/>
          <ac:inkMkLst>
            <pc:docMk/>
            <pc:sldMk cId="3927842231" sldId="595"/>
            <ac:inkMk id="2" creationId="{90895264-11D8-39C9-3C3F-77E789A14EBE}"/>
          </ac:inkMkLst>
        </pc:inkChg>
        <pc:inkChg chg="del">
          <ac:chgData name="Maddox, Mark" userId="b76e751f-b030-4582-8fbd-b8798c38e974" providerId="ADAL" clId="{8334CFDF-7894-4891-BD4F-30D7885AD7E9}" dt="2023-10-11T12:06:54.206" v="48" actId="478"/>
          <ac:inkMkLst>
            <pc:docMk/>
            <pc:sldMk cId="3927842231" sldId="595"/>
            <ac:inkMk id="5" creationId="{E772ACA9-2FBD-331D-ED43-1471EAE6ACBD}"/>
          </ac:inkMkLst>
        </pc:inkChg>
        <pc:inkChg chg="del">
          <ac:chgData name="Maddox, Mark" userId="b76e751f-b030-4582-8fbd-b8798c38e974" providerId="ADAL" clId="{8334CFDF-7894-4891-BD4F-30D7885AD7E9}" dt="2023-10-11T12:07:03.410" v="51" actId="478"/>
          <ac:inkMkLst>
            <pc:docMk/>
            <pc:sldMk cId="3927842231" sldId="595"/>
            <ac:inkMk id="7" creationId="{95C715FB-6B5A-3CFB-DE39-3E31C1EF4610}"/>
          </ac:inkMkLst>
        </pc:inkChg>
        <pc:inkChg chg="del">
          <ac:chgData name="Maddox, Mark" userId="b76e751f-b030-4582-8fbd-b8798c38e974" providerId="ADAL" clId="{8334CFDF-7894-4891-BD4F-30D7885AD7E9}" dt="2023-10-11T12:07:03.410" v="51" actId="478"/>
          <ac:inkMkLst>
            <pc:docMk/>
            <pc:sldMk cId="3927842231" sldId="595"/>
            <ac:inkMk id="8" creationId="{24B21367-7002-FCE5-432B-A83269D52701}"/>
          </ac:inkMkLst>
        </pc:inkChg>
        <pc:inkChg chg="del">
          <ac:chgData name="Maddox, Mark" userId="b76e751f-b030-4582-8fbd-b8798c38e974" providerId="ADAL" clId="{8334CFDF-7894-4891-BD4F-30D7885AD7E9}" dt="2023-10-11T12:07:03.410" v="51" actId="478"/>
          <ac:inkMkLst>
            <pc:docMk/>
            <pc:sldMk cId="3927842231" sldId="595"/>
            <ac:inkMk id="9" creationId="{A3CE30C3-523E-9691-921F-D2CCCF26F576}"/>
          </ac:inkMkLst>
        </pc:inkChg>
        <pc:inkChg chg="del">
          <ac:chgData name="Maddox, Mark" userId="b76e751f-b030-4582-8fbd-b8798c38e974" providerId="ADAL" clId="{8334CFDF-7894-4891-BD4F-30D7885AD7E9}" dt="2023-10-11T12:07:03.410" v="51" actId="478"/>
          <ac:inkMkLst>
            <pc:docMk/>
            <pc:sldMk cId="3927842231" sldId="595"/>
            <ac:inkMk id="17" creationId="{A5FD7C0B-B009-E0D2-EAA2-E75BC83A53A9}"/>
          </ac:inkMkLst>
        </pc:inkChg>
      </pc:sldChg>
      <pc:sldChg chg="addSp delSp modSp mod">
        <pc:chgData name="Maddox, Mark" userId="b76e751f-b030-4582-8fbd-b8798c38e974" providerId="ADAL" clId="{8334CFDF-7894-4891-BD4F-30D7885AD7E9}" dt="2023-10-11T12:07:20.805" v="53" actId="478"/>
        <pc:sldMkLst>
          <pc:docMk/>
          <pc:sldMk cId="4240774594" sldId="596"/>
        </pc:sldMkLst>
        <pc:grpChg chg="del">
          <ac:chgData name="Maddox, Mark" userId="b76e751f-b030-4582-8fbd-b8798c38e974" providerId="ADAL" clId="{8334CFDF-7894-4891-BD4F-30D7885AD7E9}" dt="2023-10-11T12:07:20.805" v="53" actId="478"/>
          <ac:grpSpMkLst>
            <pc:docMk/>
            <pc:sldMk cId="4240774594" sldId="596"/>
            <ac:grpSpMk id="18" creationId="{88664561-8A85-E1EA-9392-596162BB6405}"/>
          </ac:grpSpMkLst>
        </pc:grpChg>
        <pc:grpChg chg="del">
          <ac:chgData name="Maddox, Mark" userId="b76e751f-b030-4582-8fbd-b8798c38e974" providerId="ADAL" clId="{8334CFDF-7894-4891-BD4F-30D7885AD7E9}" dt="2023-10-11T12:07:20.805" v="53" actId="478"/>
          <ac:grpSpMkLst>
            <pc:docMk/>
            <pc:sldMk cId="4240774594" sldId="596"/>
            <ac:grpSpMk id="19" creationId="{C803D6C0-2377-1ADC-5914-D8DFB29297AA}"/>
          </ac:grpSpMkLst>
        </pc:grpChg>
        <pc:grpChg chg="del">
          <ac:chgData name="Maddox, Mark" userId="b76e751f-b030-4582-8fbd-b8798c38e974" providerId="ADAL" clId="{8334CFDF-7894-4891-BD4F-30D7885AD7E9}" dt="2023-10-11T12:07:20.805" v="53" actId="478"/>
          <ac:grpSpMkLst>
            <pc:docMk/>
            <pc:sldMk cId="4240774594" sldId="596"/>
            <ac:grpSpMk id="30" creationId="{6B8E409A-7081-F9F3-5A2D-B2D8EBE075F1}"/>
          </ac:grpSpMkLst>
        </pc:grpChg>
        <pc:grpChg chg="del">
          <ac:chgData name="Maddox, Mark" userId="b76e751f-b030-4582-8fbd-b8798c38e974" providerId="ADAL" clId="{8334CFDF-7894-4891-BD4F-30D7885AD7E9}" dt="2023-10-11T12:07:20.805" v="53" actId="478"/>
          <ac:grpSpMkLst>
            <pc:docMk/>
            <pc:sldMk cId="4240774594" sldId="596"/>
            <ac:grpSpMk id="43" creationId="{3417760C-A0ED-187E-069E-1E3DEEA66909}"/>
          </ac:grpSpMkLst>
        </pc:grpChg>
        <pc:grpChg chg="del">
          <ac:chgData name="Maddox, Mark" userId="b76e751f-b030-4582-8fbd-b8798c38e974" providerId="ADAL" clId="{8334CFDF-7894-4891-BD4F-30D7885AD7E9}" dt="2023-10-11T12:07:20.805" v="53" actId="478"/>
          <ac:grpSpMkLst>
            <pc:docMk/>
            <pc:sldMk cId="4240774594" sldId="596"/>
            <ac:grpSpMk id="45" creationId="{213935AD-E51E-0A69-B015-4A303966C327}"/>
          </ac:grpSpMkLst>
        </pc:grpChg>
        <pc:grpChg chg="del mod">
          <ac:chgData name="Maddox, Mark" userId="b76e751f-b030-4582-8fbd-b8798c38e974" providerId="ADAL" clId="{8334CFDF-7894-4891-BD4F-30D7885AD7E9}" dt="2023-04-19T20:42:23.133" v="7"/>
          <ac:grpSpMkLst>
            <pc:docMk/>
            <pc:sldMk cId="4240774594" sldId="596"/>
            <ac:grpSpMk id="52" creationId="{36D0E059-EE2B-744F-A2A5-C867543F4649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53" creationId="{4CC83F0A-5604-F7E8-62B0-3280E001ADA6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57" creationId="{5A78AE0A-40FB-5FAE-9E58-326A2042B6DD}"/>
          </ac:grpSpMkLst>
        </pc:grpChg>
        <pc:grpChg chg="del mod">
          <ac:chgData name="Maddox, Mark" userId="b76e751f-b030-4582-8fbd-b8798c38e974" providerId="ADAL" clId="{8334CFDF-7894-4891-BD4F-30D7885AD7E9}" dt="2023-04-19T20:42:41.721" v="24"/>
          <ac:grpSpMkLst>
            <pc:docMk/>
            <pc:sldMk cId="4240774594" sldId="596"/>
            <ac:grpSpMk id="66" creationId="{59EC7665-D6F0-DC12-C84E-A90DF18C58CA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70" creationId="{49383FFC-3B97-F0FD-0A41-F2AB037606F5}"/>
          </ac:grpSpMkLst>
        </pc:grpChg>
        <pc:grpChg chg="del mod">
          <ac:chgData name="Maddox, Mark" userId="b76e751f-b030-4582-8fbd-b8798c38e974" providerId="ADAL" clId="{8334CFDF-7894-4891-BD4F-30D7885AD7E9}" dt="2023-04-19T20:43:40.040" v="33"/>
          <ac:grpSpMkLst>
            <pc:docMk/>
            <pc:sldMk cId="4240774594" sldId="596"/>
            <ac:grpSpMk id="75" creationId="{CCE70B74-0357-4BBC-9A23-D61AD7E4810C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79" creationId="{1241C10A-5B6C-CE71-1560-388C491CB54E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80" creationId="{3BDEA88F-304C-6575-D88E-38A6790BBA0A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84" creationId="{31B721BF-0ECC-2F1C-03C2-A2F965CAA291}"/>
          </ac:grpSpMkLst>
        </pc:grpChg>
        <pc:grpChg chg="del mod">
          <ac:chgData name="Maddox, Mark" userId="b76e751f-b030-4582-8fbd-b8798c38e974" providerId="ADAL" clId="{8334CFDF-7894-4891-BD4F-30D7885AD7E9}" dt="2023-04-19T20:45:19.172" v="43"/>
          <ac:grpSpMkLst>
            <pc:docMk/>
            <pc:sldMk cId="4240774594" sldId="596"/>
            <ac:grpSpMk id="87" creationId="{CE8EAC71-26F2-5D29-54F8-703B3838FB1E}"/>
          </ac:grpSpMkLst>
        </pc:grpChg>
        <pc:grpChg chg="del mod">
          <ac:chgData name="Maddox, Mark" userId="b76e751f-b030-4582-8fbd-b8798c38e974" providerId="ADAL" clId="{8334CFDF-7894-4891-BD4F-30D7885AD7E9}" dt="2023-04-19T20:45:22.259" v="47"/>
          <ac:grpSpMkLst>
            <pc:docMk/>
            <pc:sldMk cId="4240774594" sldId="596"/>
            <ac:grpSpMk id="90" creationId="{00E553AE-C69C-BFC8-D845-63DF29725E68}"/>
          </ac:grpSpMkLst>
        </pc:grpChg>
        <pc:grpChg chg="del mod">
          <ac:chgData name="Maddox, Mark" userId="b76e751f-b030-4582-8fbd-b8798c38e974" providerId="ADAL" clId="{8334CFDF-7894-4891-BD4F-30D7885AD7E9}" dt="2023-10-11T12:07:15.812" v="52" actId="478"/>
          <ac:grpSpMkLst>
            <pc:docMk/>
            <pc:sldMk cId="4240774594" sldId="596"/>
            <ac:grpSpMk id="94" creationId="{203F87B2-96D1-0024-9EB2-7B0CD0F9F9F4}"/>
          </ac:grpSpMkLst>
        </pc:grp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29" creationId="{4497860A-8C01-F9B6-79BD-122882EBC382}"/>
          </ac:inkMkLst>
        </pc:ink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46" creationId="{628C7D65-04BF-329A-6197-62CD86FE3040}"/>
          </ac:inkMkLst>
        </pc:inkChg>
        <pc:inkChg chg="add mod">
          <ac:chgData name="Maddox, Mark" userId="b76e751f-b030-4582-8fbd-b8798c38e974" providerId="ADAL" clId="{8334CFDF-7894-4891-BD4F-30D7885AD7E9}" dt="2023-04-19T20:42:23.133" v="7"/>
          <ac:inkMkLst>
            <pc:docMk/>
            <pc:sldMk cId="4240774594" sldId="596"/>
            <ac:inkMk id="47" creationId="{DA4FBDEB-5DFC-00A0-91C9-ED97F6D48057}"/>
          </ac:inkMkLst>
        </pc:inkChg>
        <pc:inkChg chg="add mod">
          <ac:chgData name="Maddox, Mark" userId="b76e751f-b030-4582-8fbd-b8798c38e974" providerId="ADAL" clId="{8334CFDF-7894-4891-BD4F-30D7885AD7E9}" dt="2023-04-19T20:42:23.133" v="7"/>
          <ac:inkMkLst>
            <pc:docMk/>
            <pc:sldMk cId="4240774594" sldId="596"/>
            <ac:inkMk id="48" creationId="{FE003952-76E7-DF5A-6F42-57C3C264BB98}"/>
          </ac:inkMkLst>
        </pc:inkChg>
        <pc:inkChg chg="add mod">
          <ac:chgData name="Maddox, Mark" userId="b76e751f-b030-4582-8fbd-b8798c38e974" providerId="ADAL" clId="{8334CFDF-7894-4891-BD4F-30D7885AD7E9}" dt="2023-04-19T20:42:23.133" v="7"/>
          <ac:inkMkLst>
            <pc:docMk/>
            <pc:sldMk cId="4240774594" sldId="596"/>
            <ac:inkMk id="49" creationId="{412597EE-D119-E57B-3933-4EE3BBFDCB85}"/>
          </ac:inkMkLst>
        </pc:inkChg>
        <pc:inkChg chg="add del mod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50" creationId="{4BE1DB66-3965-39AE-0FC0-F405ECF68CC6}"/>
          </ac:inkMkLst>
        </pc:ink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51" creationId="{39125CEC-2770-4367-D0A4-1033A5B70454}"/>
          </ac:inkMkLst>
        </pc:inkChg>
        <pc:inkChg chg="add mod">
          <ac:chgData name="Maddox, Mark" userId="b76e751f-b030-4582-8fbd-b8798c38e974" providerId="ADAL" clId="{8334CFDF-7894-4891-BD4F-30D7885AD7E9}" dt="2023-04-19T20:42:26.683" v="11"/>
          <ac:inkMkLst>
            <pc:docMk/>
            <pc:sldMk cId="4240774594" sldId="596"/>
            <ac:inkMk id="54" creationId="{9D83EEAC-9A16-5B7D-D0B4-2CC25FD7B126}"/>
          </ac:inkMkLst>
        </pc:inkChg>
        <pc:inkChg chg="add mod">
          <ac:chgData name="Maddox, Mark" userId="b76e751f-b030-4582-8fbd-b8798c38e974" providerId="ADAL" clId="{8334CFDF-7894-4891-BD4F-30D7885AD7E9}" dt="2023-04-19T20:42:26.683" v="11"/>
          <ac:inkMkLst>
            <pc:docMk/>
            <pc:sldMk cId="4240774594" sldId="596"/>
            <ac:inkMk id="55" creationId="{2FA5C6D0-CFE7-8834-6DF3-E7D1A532F018}"/>
          </ac:inkMkLst>
        </pc:inkChg>
        <pc:inkChg chg="add mod">
          <ac:chgData name="Maddox, Mark" userId="b76e751f-b030-4582-8fbd-b8798c38e974" providerId="ADAL" clId="{8334CFDF-7894-4891-BD4F-30D7885AD7E9}" dt="2023-04-19T20:42:26.683" v="11"/>
          <ac:inkMkLst>
            <pc:docMk/>
            <pc:sldMk cId="4240774594" sldId="596"/>
            <ac:inkMk id="56" creationId="{F803F66B-12D4-10A8-5F36-1A8A850EF505}"/>
          </ac:inkMkLst>
        </pc:ink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58" creationId="{BDF0A09C-81B3-F416-6A28-000C45E91CB8}"/>
          </ac:inkMkLst>
        </pc:ink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59" creationId="{A4020F06-F5C4-5B49-8640-D8D416785C03}"/>
          </ac:inkMkLst>
        </pc:ink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60" creationId="{3B3CE0AC-E5A7-2D6C-18B4-7A8B973B3916}"/>
          </ac:inkMkLst>
        </pc:inkChg>
        <pc:inkChg chg="add del">
          <ac:chgData name="Maddox, Mark" userId="b76e751f-b030-4582-8fbd-b8798c38e974" providerId="ADAL" clId="{8334CFDF-7894-4891-BD4F-30D7885AD7E9}" dt="2023-10-11T12:07:15.812" v="52" actId="478"/>
          <ac:inkMkLst>
            <pc:docMk/>
            <pc:sldMk cId="4240774594" sldId="596"/>
            <ac:inkMk id="61" creationId="{C0388992-D9A3-FDC4-7FF5-DFDF947AE81F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2" creationId="{F3035776-ACB0-A20F-80D2-99D4A5E6F282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3" creationId="{E4F3D0C9-F242-13EE-4884-71C8FF827ECE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4" creationId="{B62C87AC-D5F4-47DD-FD27-170D853320A7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5" creationId="{23284C60-D8FA-557B-8237-E24481FC44B9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7" creationId="{1F5D0AB8-A58E-E505-BA44-55F33EEE5A77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8" creationId="{9469E263-B657-91FA-940E-DF32C9F9EAB6}"/>
          </ac:inkMkLst>
        </pc:inkChg>
        <pc:inkChg chg="add mod">
          <ac:chgData name="Maddox, Mark" userId="b76e751f-b030-4582-8fbd-b8798c38e974" providerId="ADAL" clId="{8334CFDF-7894-4891-BD4F-30D7885AD7E9}" dt="2023-04-19T20:42:41.721" v="24"/>
          <ac:inkMkLst>
            <pc:docMk/>
            <pc:sldMk cId="4240774594" sldId="596"/>
            <ac:inkMk id="69" creationId="{C19B627A-9B22-E868-5E12-A95BD03EBC75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1" creationId="{F1539C3C-3F87-0A04-49CB-9E792C2052AE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2" creationId="{1618E684-1CB7-8BB5-EEC0-89F1D3B7868F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3" creationId="{781C2431-CAD7-0450-9653-1C1786DC4894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4" creationId="{2CA8D83D-506F-0713-6BFE-F0ED97606375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6" creationId="{B9C8F9AF-BB09-0231-1071-9C314B2D363A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7" creationId="{2D955F3A-3894-B1D1-9453-5D242A1545D8}"/>
          </ac:inkMkLst>
        </pc:inkChg>
        <pc:inkChg chg="add mod">
          <ac:chgData name="Maddox, Mark" userId="b76e751f-b030-4582-8fbd-b8798c38e974" providerId="ADAL" clId="{8334CFDF-7894-4891-BD4F-30D7885AD7E9}" dt="2023-04-19T20:43:40.040" v="33"/>
          <ac:inkMkLst>
            <pc:docMk/>
            <pc:sldMk cId="4240774594" sldId="596"/>
            <ac:inkMk id="78" creationId="{F0F51554-9F53-26D9-9CD4-C2D9C6090313}"/>
          </ac:inkMkLst>
        </pc:inkChg>
        <pc:inkChg chg="add mod">
          <ac:chgData name="Maddox, Mark" userId="b76e751f-b030-4582-8fbd-b8798c38e974" providerId="ADAL" clId="{8334CFDF-7894-4891-BD4F-30D7885AD7E9}" dt="2023-04-19T20:43:43.634" v="37"/>
          <ac:inkMkLst>
            <pc:docMk/>
            <pc:sldMk cId="4240774594" sldId="596"/>
            <ac:inkMk id="81" creationId="{7DA59124-BB69-6AE5-4910-725FE5CD2E41}"/>
          </ac:inkMkLst>
        </pc:inkChg>
        <pc:inkChg chg="add mod">
          <ac:chgData name="Maddox, Mark" userId="b76e751f-b030-4582-8fbd-b8798c38e974" providerId="ADAL" clId="{8334CFDF-7894-4891-BD4F-30D7885AD7E9}" dt="2023-04-19T20:43:43.634" v="37"/>
          <ac:inkMkLst>
            <pc:docMk/>
            <pc:sldMk cId="4240774594" sldId="596"/>
            <ac:inkMk id="82" creationId="{EE2D36EC-2D09-3A3B-A5AF-787B95342F4E}"/>
          </ac:inkMkLst>
        </pc:inkChg>
        <pc:inkChg chg="add mod">
          <ac:chgData name="Maddox, Mark" userId="b76e751f-b030-4582-8fbd-b8798c38e974" providerId="ADAL" clId="{8334CFDF-7894-4891-BD4F-30D7885AD7E9}" dt="2023-04-19T20:43:43.634" v="37"/>
          <ac:inkMkLst>
            <pc:docMk/>
            <pc:sldMk cId="4240774594" sldId="596"/>
            <ac:inkMk id="83" creationId="{38F6D3F9-2B00-0C67-54C3-01915BAD16E8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85" creationId="{5C85302D-F041-573E-77F6-F552C6348DCF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86" creationId="{33A953B6-E963-3074-F52F-6BA689E7BF50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88" creationId="{04C7D249-A68D-0232-E1B2-85FFA6D7EDDE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89" creationId="{093C21E4-D168-1546-F401-5DA273FCED32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91" creationId="{BAFFEE21-2B15-CF10-EA20-D3E430C6649E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92" creationId="{B6AFE33F-5272-D1E2-C944-A535B0AD8D7C}"/>
          </ac:inkMkLst>
        </pc:inkChg>
        <pc:inkChg chg="add mod">
          <ac:chgData name="Maddox, Mark" userId="b76e751f-b030-4582-8fbd-b8798c38e974" providerId="ADAL" clId="{8334CFDF-7894-4891-BD4F-30D7885AD7E9}" dt="2023-04-19T20:45:22.259" v="47"/>
          <ac:inkMkLst>
            <pc:docMk/>
            <pc:sldMk cId="4240774594" sldId="596"/>
            <ac:inkMk id="93" creationId="{9B7D8857-C787-987A-7330-6E52057BD560}"/>
          </ac:inkMkLst>
        </pc:inkChg>
      </pc:sldChg>
      <pc:sldChg chg="delSp mod">
        <pc:chgData name="Maddox, Mark" userId="b76e751f-b030-4582-8fbd-b8798c38e974" providerId="ADAL" clId="{8334CFDF-7894-4891-BD4F-30D7885AD7E9}" dt="2023-10-11T12:07:34.579" v="55" actId="478"/>
        <pc:sldMkLst>
          <pc:docMk/>
          <pc:sldMk cId="2290277932" sldId="597"/>
        </pc:sldMkLst>
        <pc:grpChg chg="del">
          <ac:chgData name="Maddox, Mark" userId="b76e751f-b030-4582-8fbd-b8798c38e974" providerId="ADAL" clId="{8334CFDF-7894-4891-BD4F-30D7885AD7E9}" dt="2023-10-11T12:07:34.579" v="55" actId="478"/>
          <ac:grpSpMkLst>
            <pc:docMk/>
            <pc:sldMk cId="2290277932" sldId="597"/>
            <ac:grpSpMk id="11" creationId="{1C7725E8-9154-AAFD-A473-98BA4C21F0FB}"/>
          </ac:grpSpMkLst>
        </pc:grpChg>
        <pc:grpChg chg="del">
          <ac:chgData name="Maddox, Mark" userId="b76e751f-b030-4582-8fbd-b8798c38e974" providerId="ADAL" clId="{8334CFDF-7894-4891-BD4F-30D7885AD7E9}" dt="2023-10-11T12:07:34.579" v="55" actId="478"/>
          <ac:grpSpMkLst>
            <pc:docMk/>
            <pc:sldMk cId="2290277932" sldId="597"/>
            <ac:grpSpMk id="29" creationId="{C2D5E822-154D-CD37-5B3D-A72464CAAC8D}"/>
          </ac:grpSpMkLst>
        </pc:grpChg>
        <pc:grpChg chg="del">
          <ac:chgData name="Maddox, Mark" userId="b76e751f-b030-4582-8fbd-b8798c38e974" providerId="ADAL" clId="{8334CFDF-7894-4891-BD4F-30D7885AD7E9}" dt="2023-10-11T12:07:34.579" v="55" actId="478"/>
          <ac:grpSpMkLst>
            <pc:docMk/>
            <pc:sldMk cId="2290277932" sldId="597"/>
            <ac:grpSpMk id="30" creationId="{5DE3EDBB-3242-B1B1-379B-7EE96EA51129}"/>
          </ac:grpSpMkLst>
        </pc:grpChg>
        <pc:grpChg chg="del">
          <ac:chgData name="Maddox, Mark" userId="b76e751f-b030-4582-8fbd-b8798c38e974" providerId="ADAL" clId="{8334CFDF-7894-4891-BD4F-30D7885AD7E9}" dt="2023-10-11T12:07:30.309" v="54" actId="478"/>
          <ac:grpSpMkLst>
            <pc:docMk/>
            <pc:sldMk cId="2290277932" sldId="597"/>
            <ac:grpSpMk id="48" creationId="{C752EE81-9FCB-F06C-6C54-38F77B3F780D}"/>
          </ac:grpSpMkLst>
        </pc:grpChg>
        <pc:grpChg chg="del">
          <ac:chgData name="Maddox, Mark" userId="b76e751f-b030-4582-8fbd-b8798c38e974" providerId="ADAL" clId="{8334CFDF-7894-4891-BD4F-30D7885AD7E9}" dt="2023-10-11T12:07:30.309" v="54" actId="478"/>
          <ac:grpSpMkLst>
            <pc:docMk/>
            <pc:sldMk cId="2290277932" sldId="597"/>
            <ac:grpSpMk id="51" creationId="{73FB4944-24A8-9B19-ABD8-0C6CD17045DF}"/>
          </ac:grpSpMkLst>
        </pc:grpChg>
        <pc:inkChg chg="del">
          <ac:chgData name="Maddox, Mark" userId="b76e751f-b030-4582-8fbd-b8798c38e974" providerId="ADAL" clId="{8334CFDF-7894-4891-BD4F-30D7885AD7E9}" dt="2023-10-11T12:07:30.309" v="54" actId="478"/>
          <ac:inkMkLst>
            <pc:docMk/>
            <pc:sldMk cId="2290277932" sldId="597"/>
            <ac:inkMk id="33" creationId="{11134E96-BC0D-F2B5-B30A-D60B9EEA6886}"/>
          </ac:inkMkLst>
        </pc:inkChg>
        <pc:inkChg chg="del">
          <ac:chgData name="Maddox, Mark" userId="b76e751f-b030-4582-8fbd-b8798c38e974" providerId="ADAL" clId="{8334CFDF-7894-4891-BD4F-30D7885AD7E9}" dt="2023-10-11T12:07:30.309" v="54" actId="478"/>
          <ac:inkMkLst>
            <pc:docMk/>
            <pc:sldMk cId="2290277932" sldId="597"/>
            <ac:inkMk id="35" creationId="{1EAA99CE-085A-0731-3DDD-24EAC7CCC647}"/>
          </ac:inkMkLst>
        </pc:inkChg>
        <pc:inkChg chg="del">
          <ac:chgData name="Maddox, Mark" userId="b76e751f-b030-4582-8fbd-b8798c38e974" providerId="ADAL" clId="{8334CFDF-7894-4891-BD4F-30D7885AD7E9}" dt="2023-10-11T12:07:30.309" v="54" actId="478"/>
          <ac:inkMkLst>
            <pc:docMk/>
            <pc:sldMk cId="2290277932" sldId="597"/>
            <ac:inkMk id="36" creationId="{E21AC74A-CEB1-803E-7919-D4C5546FD8AA}"/>
          </ac:inkMkLst>
        </pc:inkChg>
        <pc:inkChg chg="del">
          <ac:chgData name="Maddox, Mark" userId="b76e751f-b030-4582-8fbd-b8798c38e974" providerId="ADAL" clId="{8334CFDF-7894-4891-BD4F-30D7885AD7E9}" dt="2023-10-11T12:07:30.309" v="54" actId="478"/>
          <ac:inkMkLst>
            <pc:docMk/>
            <pc:sldMk cId="2290277932" sldId="597"/>
            <ac:inkMk id="37" creationId="{BB9191E7-DACD-9AAB-8DE5-553BCA4A873C}"/>
          </ac:inkMkLst>
        </pc:inkChg>
        <pc:inkChg chg="del">
          <ac:chgData name="Maddox, Mark" userId="b76e751f-b030-4582-8fbd-b8798c38e974" providerId="ADAL" clId="{8334CFDF-7894-4891-BD4F-30D7885AD7E9}" dt="2023-10-11T12:07:30.309" v="54" actId="478"/>
          <ac:inkMkLst>
            <pc:docMk/>
            <pc:sldMk cId="2290277932" sldId="597"/>
            <ac:inkMk id="49" creationId="{88AD2974-C24D-4D7A-2CD0-894F2248797C}"/>
          </ac:inkMkLst>
        </pc:inkChg>
      </pc:sldChg>
    </pc:docChg>
  </pc:docChgLst>
  <pc:docChgLst>
    <pc:chgData name="Maddox, Mark" userId="b76e751f-b030-4582-8fbd-b8798c38e974" providerId="ADAL" clId="{CF5A764A-90B3-43A2-A2E0-B7ECE268986A}"/>
    <pc:docChg chg="modSld">
      <pc:chgData name="Maddox, Mark" userId="b76e751f-b030-4582-8fbd-b8798c38e974" providerId="ADAL" clId="{CF5A764A-90B3-43A2-A2E0-B7ECE268986A}" dt="2022-09-28T22:56:52.757" v="23" actId="1076"/>
      <pc:docMkLst>
        <pc:docMk/>
      </pc:docMkLst>
      <pc:sldChg chg="addSp modSp mod">
        <pc:chgData name="Maddox, Mark" userId="b76e751f-b030-4582-8fbd-b8798c38e974" providerId="ADAL" clId="{CF5A764A-90B3-43A2-A2E0-B7ECE268986A}" dt="2022-09-28T22:56:52.757" v="23" actId="1076"/>
        <pc:sldMkLst>
          <pc:docMk/>
          <pc:sldMk cId="1546588660" sldId="594"/>
        </pc:sldMkLst>
        <pc:picChg chg="add mod">
          <ac:chgData name="Maddox, Mark" userId="b76e751f-b030-4582-8fbd-b8798c38e974" providerId="ADAL" clId="{CF5A764A-90B3-43A2-A2E0-B7ECE268986A}" dt="2022-09-28T22:56:52.757" v="23" actId="1076"/>
          <ac:picMkLst>
            <pc:docMk/>
            <pc:sldMk cId="1546588660" sldId="594"/>
            <ac:picMk id="3" creationId="{28C5E80F-FD53-4943-B5AF-C30EAA71A322}"/>
          </ac:picMkLst>
        </pc:picChg>
      </pc:sldChg>
      <pc:sldChg chg="addSp modSp mod">
        <pc:chgData name="Maddox, Mark" userId="b76e751f-b030-4582-8fbd-b8798c38e974" providerId="ADAL" clId="{CF5A764A-90B3-43A2-A2E0-B7ECE268986A}" dt="2022-09-28T22:56:19.707" v="21" actId="14100"/>
        <pc:sldMkLst>
          <pc:docMk/>
          <pc:sldMk cId="3927842231" sldId="595"/>
        </pc:sldMkLst>
        <pc:picChg chg="add mod">
          <ac:chgData name="Maddox, Mark" userId="b76e751f-b030-4582-8fbd-b8798c38e974" providerId="ADAL" clId="{CF5A764A-90B3-43A2-A2E0-B7ECE268986A}" dt="2022-09-28T22:56:19.707" v="21" actId="14100"/>
          <ac:picMkLst>
            <pc:docMk/>
            <pc:sldMk cId="3927842231" sldId="595"/>
            <ac:picMk id="4" creationId="{E92AF6D9-9B47-46DC-AFA9-B221447DE414}"/>
          </ac:picMkLst>
        </pc:picChg>
      </pc:sldChg>
      <pc:sldChg chg="addSp modSp mod">
        <pc:chgData name="Maddox, Mark" userId="b76e751f-b030-4582-8fbd-b8798c38e974" providerId="ADAL" clId="{CF5A764A-90B3-43A2-A2E0-B7ECE268986A}" dt="2022-09-28T22:46:42.211" v="17" actId="1076"/>
        <pc:sldMkLst>
          <pc:docMk/>
          <pc:sldMk cId="4240774594" sldId="596"/>
        </pc:sldMkLst>
        <pc:picChg chg="add mod">
          <ac:chgData name="Maddox, Mark" userId="b76e751f-b030-4582-8fbd-b8798c38e974" providerId="ADAL" clId="{CF5A764A-90B3-43A2-A2E0-B7ECE268986A}" dt="2022-09-28T22:46:42.211" v="17" actId="1076"/>
          <ac:picMkLst>
            <pc:docMk/>
            <pc:sldMk cId="4240774594" sldId="596"/>
            <ac:picMk id="4" creationId="{9F2796E5-DBD7-484E-B8F8-2978E1497A25}"/>
          </ac:picMkLst>
        </pc:picChg>
        <pc:picChg chg="add mod">
          <ac:chgData name="Maddox, Mark" userId="b76e751f-b030-4582-8fbd-b8798c38e974" providerId="ADAL" clId="{CF5A764A-90B3-43A2-A2E0-B7ECE268986A}" dt="2022-09-28T22:46:34.887" v="16" actId="1076"/>
          <ac:picMkLst>
            <pc:docMk/>
            <pc:sldMk cId="4240774594" sldId="596"/>
            <ac:picMk id="7" creationId="{2F273920-8DD9-440A-8008-6DD7FCF4EAD9}"/>
          </ac:picMkLst>
        </pc:picChg>
      </pc:sldChg>
      <pc:sldChg chg="addSp modSp mod">
        <pc:chgData name="Maddox, Mark" userId="b76e751f-b030-4582-8fbd-b8798c38e974" providerId="ADAL" clId="{CF5A764A-90B3-43A2-A2E0-B7ECE268986A}" dt="2022-09-28T22:45:12.179" v="4" actId="1076"/>
        <pc:sldMkLst>
          <pc:docMk/>
          <pc:sldMk cId="2290277932" sldId="597"/>
        </pc:sldMkLst>
        <pc:picChg chg="add mod">
          <ac:chgData name="Maddox, Mark" userId="b76e751f-b030-4582-8fbd-b8798c38e974" providerId="ADAL" clId="{CF5A764A-90B3-43A2-A2E0-B7ECE268986A}" dt="2022-09-28T22:45:12.179" v="4" actId="1076"/>
          <ac:picMkLst>
            <pc:docMk/>
            <pc:sldMk cId="2290277932" sldId="597"/>
            <ac:picMk id="4" creationId="{47BB00C0-8E19-4DFF-911D-FF8CC3428705}"/>
          </ac:picMkLst>
        </pc:picChg>
      </pc:sldChg>
    </pc:docChg>
  </pc:docChgLst>
  <pc:docChgLst>
    <pc:chgData name="Maddox, Mark" userId="b76e751f-b030-4582-8fbd-b8798c38e974" providerId="ADAL" clId="{B84BC1B6-C24B-4EA5-AB1E-D5526979A90C}"/>
    <pc:docChg chg="modSld">
      <pc:chgData name="Maddox, Mark" userId="b76e751f-b030-4582-8fbd-b8798c38e974" providerId="ADAL" clId="{B84BC1B6-C24B-4EA5-AB1E-D5526979A90C}" dt="2023-03-08T01:36:40.132" v="136"/>
      <pc:docMkLst>
        <pc:docMk/>
      </pc:docMkLst>
      <pc:sldChg chg="addSp delSp modSp mod">
        <pc:chgData name="Maddox, Mark" userId="b76e751f-b030-4582-8fbd-b8798c38e974" providerId="ADAL" clId="{B84BC1B6-C24B-4EA5-AB1E-D5526979A90C}" dt="2023-03-08T01:32:08.975" v="53"/>
        <pc:sldMkLst>
          <pc:docMk/>
          <pc:sldMk cId="3927842231" sldId="595"/>
        </pc:sldMkLst>
        <pc:grpChg chg="del mod">
          <ac:chgData name="Maddox, Mark" userId="b76e751f-b030-4582-8fbd-b8798c38e974" providerId="ADAL" clId="{B84BC1B6-C24B-4EA5-AB1E-D5526979A90C}" dt="2023-03-08T01:30:59.283" v="7"/>
          <ac:grpSpMkLst>
            <pc:docMk/>
            <pc:sldMk cId="3927842231" sldId="595"/>
            <ac:grpSpMk id="12" creationId="{942C0557-CCE5-6A26-ABA3-F22147BBB8D4}"/>
          </ac:grpSpMkLst>
        </pc:grpChg>
        <pc:grpChg chg="del mod">
          <ac:chgData name="Maddox, Mark" userId="b76e751f-b030-4582-8fbd-b8798c38e974" providerId="ADAL" clId="{B84BC1B6-C24B-4EA5-AB1E-D5526979A90C}" dt="2023-03-08T01:31:01.429" v="10"/>
          <ac:grpSpMkLst>
            <pc:docMk/>
            <pc:sldMk cId="3927842231" sldId="595"/>
            <ac:grpSpMk id="13" creationId="{B434F4D7-2AB2-81C4-4C5C-B950225A4CDC}"/>
          </ac:grpSpMkLst>
        </pc:grpChg>
        <pc:grpChg chg="mod">
          <ac:chgData name="Maddox, Mark" userId="b76e751f-b030-4582-8fbd-b8798c38e974" providerId="ADAL" clId="{B84BC1B6-C24B-4EA5-AB1E-D5526979A90C}" dt="2023-03-08T01:31:01.429" v="10"/>
          <ac:grpSpMkLst>
            <pc:docMk/>
            <pc:sldMk cId="3927842231" sldId="595"/>
            <ac:grpSpMk id="16" creationId="{45F145C3-8928-BFF2-4888-5B2B47068DE0}"/>
          </ac:grpSpMkLst>
        </pc:grpChg>
        <pc:grpChg chg="mod">
          <ac:chgData name="Maddox, Mark" userId="b76e751f-b030-4582-8fbd-b8798c38e974" providerId="ADAL" clId="{B84BC1B6-C24B-4EA5-AB1E-D5526979A90C}" dt="2023-03-08T01:31:13.381" v="19"/>
          <ac:grpSpMkLst>
            <pc:docMk/>
            <pc:sldMk cId="3927842231" sldId="595"/>
            <ac:grpSpMk id="25" creationId="{210B6F37-3141-A7FD-7498-AA6E841086B6}"/>
          </ac:grpSpMkLst>
        </pc:grpChg>
        <pc:grpChg chg="del mod">
          <ac:chgData name="Maddox, Mark" userId="b76e751f-b030-4582-8fbd-b8798c38e974" providerId="ADAL" clId="{B84BC1B6-C24B-4EA5-AB1E-D5526979A90C}" dt="2023-03-08T01:31:24.194" v="29"/>
          <ac:grpSpMkLst>
            <pc:docMk/>
            <pc:sldMk cId="3927842231" sldId="595"/>
            <ac:grpSpMk id="29" creationId="{908943E2-E723-87D6-948F-6D76E49D86A9}"/>
          </ac:grpSpMkLst>
        </pc:grpChg>
        <pc:grpChg chg="del mod">
          <ac:chgData name="Maddox, Mark" userId="b76e751f-b030-4582-8fbd-b8798c38e974" providerId="ADAL" clId="{B84BC1B6-C24B-4EA5-AB1E-D5526979A90C}" dt="2023-03-08T01:31:24.194" v="29"/>
          <ac:grpSpMkLst>
            <pc:docMk/>
            <pc:sldMk cId="3927842231" sldId="595"/>
            <ac:grpSpMk id="35" creationId="{AAC59137-12A8-22FA-F211-9A9B3DE22ED3}"/>
          </ac:grpSpMkLst>
        </pc:grpChg>
        <pc:grpChg chg="mod">
          <ac:chgData name="Maddox, Mark" userId="b76e751f-b030-4582-8fbd-b8798c38e974" providerId="ADAL" clId="{B84BC1B6-C24B-4EA5-AB1E-D5526979A90C}" dt="2023-03-08T01:31:24.194" v="29"/>
          <ac:grpSpMkLst>
            <pc:docMk/>
            <pc:sldMk cId="3927842231" sldId="595"/>
            <ac:grpSpMk id="36" creationId="{54A487CD-36B0-AFA2-82AE-DA9B922ACE69}"/>
          </ac:grpSpMkLst>
        </pc:grpChg>
        <pc:grpChg chg="del mod">
          <ac:chgData name="Maddox, Mark" userId="b76e751f-b030-4582-8fbd-b8798c38e974" providerId="ADAL" clId="{B84BC1B6-C24B-4EA5-AB1E-D5526979A90C}" dt="2023-03-08T01:31:33.484" v="36"/>
          <ac:grpSpMkLst>
            <pc:docMk/>
            <pc:sldMk cId="3927842231" sldId="595"/>
            <ac:grpSpMk id="40" creationId="{E9B9C74A-DCF7-4AA5-A68A-60159C1DA527}"/>
          </ac:grpSpMkLst>
        </pc:grpChg>
        <pc:grpChg chg="mod">
          <ac:chgData name="Maddox, Mark" userId="b76e751f-b030-4582-8fbd-b8798c38e974" providerId="ADAL" clId="{B84BC1B6-C24B-4EA5-AB1E-D5526979A90C}" dt="2023-03-08T01:31:33.484" v="36"/>
          <ac:grpSpMkLst>
            <pc:docMk/>
            <pc:sldMk cId="3927842231" sldId="595"/>
            <ac:grpSpMk id="43" creationId="{58546018-2CE8-3DF8-E092-A5715A2CEC16}"/>
          </ac:grpSpMkLst>
        </pc:grpChg>
        <pc:grpChg chg="mod">
          <ac:chgData name="Maddox, Mark" userId="b76e751f-b030-4582-8fbd-b8798c38e974" providerId="ADAL" clId="{B84BC1B6-C24B-4EA5-AB1E-D5526979A90C}" dt="2023-03-08T01:31:38.152" v="41"/>
          <ac:grpSpMkLst>
            <pc:docMk/>
            <pc:sldMk cId="3927842231" sldId="595"/>
            <ac:grpSpMk id="48" creationId="{7A5B587A-A8C0-29D6-716F-37C04134545D}"/>
          </ac:grpSpMkLst>
        </pc:grpChg>
        <pc:grpChg chg="mod">
          <ac:chgData name="Maddox, Mark" userId="b76e751f-b030-4582-8fbd-b8798c38e974" providerId="ADAL" clId="{B84BC1B6-C24B-4EA5-AB1E-D5526979A90C}" dt="2023-03-08T01:31:48.038" v="45"/>
          <ac:grpSpMkLst>
            <pc:docMk/>
            <pc:sldMk cId="3927842231" sldId="595"/>
            <ac:grpSpMk id="52" creationId="{B8BEE003-3B58-D970-59C3-C9D8C725D6BA}"/>
          </ac:grpSpMkLst>
        </pc:grpChg>
        <pc:grpChg chg="del mod">
          <ac:chgData name="Maddox, Mark" userId="b76e751f-b030-4582-8fbd-b8798c38e974" providerId="ADAL" clId="{B84BC1B6-C24B-4EA5-AB1E-D5526979A90C}" dt="2023-03-08T01:32:08.975" v="53"/>
          <ac:grpSpMkLst>
            <pc:docMk/>
            <pc:sldMk cId="3927842231" sldId="595"/>
            <ac:grpSpMk id="56" creationId="{304266DB-C0FF-64B8-014D-E7611C106344}"/>
          </ac:grpSpMkLst>
        </pc:grpChg>
        <pc:grpChg chg="mod">
          <ac:chgData name="Maddox, Mark" userId="b76e751f-b030-4582-8fbd-b8798c38e974" providerId="ADAL" clId="{B84BC1B6-C24B-4EA5-AB1E-D5526979A90C}" dt="2023-03-08T01:32:08.975" v="53"/>
          <ac:grpSpMkLst>
            <pc:docMk/>
            <pc:sldMk cId="3927842231" sldId="595"/>
            <ac:grpSpMk id="60" creationId="{4DB47B02-109E-060D-9C6E-9BDE7ACA0439}"/>
          </ac:grpSpMkLst>
        </pc:grpChg>
        <pc:inkChg chg="add">
          <ac:chgData name="Maddox, Mark" userId="b76e751f-b030-4582-8fbd-b8798c38e974" providerId="ADAL" clId="{B84BC1B6-C24B-4EA5-AB1E-D5526979A90C}" dt="2023-03-08T01:30:46.980" v="0" actId="9405"/>
          <ac:inkMkLst>
            <pc:docMk/>
            <pc:sldMk cId="3927842231" sldId="595"/>
            <ac:inkMk id="2" creationId="{90895264-11D8-39C9-3C3F-77E789A14EBE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5" creationId="{E772ACA9-2FBD-331D-ED43-1471EAE6ACBD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7" creationId="{95C715FB-6B5A-3CFB-DE39-3E31C1EF4610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8" creationId="{24B21367-7002-FCE5-432B-A83269D52701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9" creationId="{A3CE30C3-523E-9691-921F-D2CCCF26F576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10" creationId="{8447BFDE-B2E0-F978-9F37-A9D24479A903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11" creationId="{98B596A2-9F62-448A-52B4-5B2707B7988F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14" creationId="{3F8CB5BF-4A5B-8597-AD53-F1576D658A27}"/>
          </ac:inkMkLst>
        </pc:inkChg>
        <pc:inkChg chg="add mod">
          <ac:chgData name="Maddox, Mark" userId="b76e751f-b030-4582-8fbd-b8798c38e974" providerId="ADAL" clId="{B84BC1B6-C24B-4EA5-AB1E-D5526979A90C}" dt="2023-03-08T01:31:01.429" v="10"/>
          <ac:inkMkLst>
            <pc:docMk/>
            <pc:sldMk cId="3927842231" sldId="595"/>
            <ac:inkMk id="15" creationId="{C78E1CCE-6BA5-A526-3754-4AD22BF50B80}"/>
          </ac:inkMkLst>
        </pc:inkChg>
        <pc:inkChg chg="add">
          <ac:chgData name="Maddox, Mark" userId="b76e751f-b030-4582-8fbd-b8798c38e974" providerId="ADAL" clId="{B84BC1B6-C24B-4EA5-AB1E-D5526979A90C}" dt="2023-03-08T01:31:06.816" v="11" actId="9405"/>
          <ac:inkMkLst>
            <pc:docMk/>
            <pc:sldMk cId="3927842231" sldId="595"/>
            <ac:inkMk id="17" creationId="{A5FD7C0B-B009-E0D2-EAA2-E75BC83A53A9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18" creationId="{75EC167F-72C5-F4B3-6520-CC8891D72BE9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19" creationId="{2B149F23-97EC-8C94-F978-AA1888C68EFE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20" creationId="{93B76D73-8E37-2F55-4CAE-12B04A8CFC14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21" creationId="{B216C966-E664-DDF3-3C32-A36492A65842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22" creationId="{98BDF014-FB7A-3B5C-68B9-4CFFD6B4CCDD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23" creationId="{02F1FE06-DEDE-3E27-CBE6-9417FD67C433}"/>
          </ac:inkMkLst>
        </pc:inkChg>
        <pc:inkChg chg="add mod">
          <ac:chgData name="Maddox, Mark" userId="b76e751f-b030-4582-8fbd-b8798c38e974" providerId="ADAL" clId="{B84BC1B6-C24B-4EA5-AB1E-D5526979A90C}" dt="2023-03-08T01:31:13.381" v="19"/>
          <ac:inkMkLst>
            <pc:docMk/>
            <pc:sldMk cId="3927842231" sldId="595"/>
            <ac:inkMk id="24" creationId="{FF5B0107-E46E-AEC9-520A-411371AC7D2E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26" creationId="{B9823E04-7F64-796D-712C-04043BC2BD0D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27" creationId="{96E4A0AA-D557-4F10-F868-B881EFE15D2D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28" creationId="{1441B040-6AC5-5FD0-DE27-7F8E43FBEFF9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30" creationId="{49E270DC-B15D-853C-54D1-E10BED26D75E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31" creationId="{29F318ED-1AAA-3DAA-7B4A-33BDEA176CFC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32" creationId="{F6F0BD7A-94C3-7583-E16D-9AE7B70D3D8A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33" creationId="{1593B313-FCFF-17AC-7E73-20C1F4EF99EC}"/>
          </ac:inkMkLst>
        </pc:inkChg>
        <pc:inkChg chg="add mod">
          <ac:chgData name="Maddox, Mark" userId="b76e751f-b030-4582-8fbd-b8798c38e974" providerId="ADAL" clId="{B84BC1B6-C24B-4EA5-AB1E-D5526979A90C}" dt="2023-03-08T01:31:24.194" v="29"/>
          <ac:inkMkLst>
            <pc:docMk/>
            <pc:sldMk cId="3927842231" sldId="595"/>
            <ac:inkMk id="34" creationId="{B3DD3E38-07BD-209A-DDFF-69CB012DAE95}"/>
          </ac:inkMkLst>
        </pc:inkChg>
        <pc:inkChg chg="add mod">
          <ac:chgData name="Maddox, Mark" userId="b76e751f-b030-4582-8fbd-b8798c38e974" providerId="ADAL" clId="{B84BC1B6-C24B-4EA5-AB1E-D5526979A90C}" dt="2023-03-08T01:31:33.484" v="36"/>
          <ac:inkMkLst>
            <pc:docMk/>
            <pc:sldMk cId="3927842231" sldId="595"/>
            <ac:inkMk id="37" creationId="{83CE7E43-995D-A0D9-2712-A236ABBA5497}"/>
          </ac:inkMkLst>
        </pc:inkChg>
        <pc:inkChg chg="add mod">
          <ac:chgData name="Maddox, Mark" userId="b76e751f-b030-4582-8fbd-b8798c38e974" providerId="ADAL" clId="{B84BC1B6-C24B-4EA5-AB1E-D5526979A90C}" dt="2023-03-08T01:31:33.484" v="36"/>
          <ac:inkMkLst>
            <pc:docMk/>
            <pc:sldMk cId="3927842231" sldId="595"/>
            <ac:inkMk id="38" creationId="{09EED1FE-7EC2-EC31-45F4-468A1BD2CB79}"/>
          </ac:inkMkLst>
        </pc:inkChg>
        <pc:inkChg chg="add mod">
          <ac:chgData name="Maddox, Mark" userId="b76e751f-b030-4582-8fbd-b8798c38e974" providerId="ADAL" clId="{B84BC1B6-C24B-4EA5-AB1E-D5526979A90C}" dt="2023-03-08T01:31:33.484" v="36"/>
          <ac:inkMkLst>
            <pc:docMk/>
            <pc:sldMk cId="3927842231" sldId="595"/>
            <ac:inkMk id="39" creationId="{4FE86359-7D13-9CC5-4E75-34DBEA4C21B7}"/>
          </ac:inkMkLst>
        </pc:inkChg>
        <pc:inkChg chg="add mod">
          <ac:chgData name="Maddox, Mark" userId="b76e751f-b030-4582-8fbd-b8798c38e974" providerId="ADAL" clId="{B84BC1B6-C24B-4EA5-AB1E-D5526979A90C}" dt="2023-03-08T01:31:33.484" v="36"/>
          <ac:inkMkLst>
            <pc:docMk/>
            <pc:sldMk cId="3927842231" sldId="595"/>
            <ac:inkMk id="41" creationId="{3095670B-8211-34FF-05B2-5727280A89B4}"/>
          </ac:inkMkLst>
        </pc:inkChg>
        <pc:inkChg chg="add mod">
          <ac:chgData name="Maddox, Mark" userId="b76e751f-b030-4582-8fbd-b8798c38e974" providerId="ADAL" clId="{B84BC1B6-C24B-4EA5-AB1E-D5526979A90C}" dt="2023-03-08T01:31:33.484" v="36"/>
          <ac:inkMkLst>
            <pc:docMk/>
            <pc:sldMk cId="3927842231" sldId="595"/>
            <ac:inkMk id="42" creationId="{DE4CB9DA-D079-6E8F-EDD2-C02E51290A60}"/>
          </ac:inkMkLst>
        </pc:inkChg>
        <pc:inkChg chg="add mod">
          <ac:chgData name="Maddox, Mark" userId="b76e751f-b030-4582-8fbd-b8798c38e974" providerId="ADAL" clId="{B84BC1B6-C24B-4EA5-AB1E-D5526979A90C}" dt="2023-03-08T01:31:38.152" v="41"/>
          <ac:inkMkLst>
            <pc:docMk/>
            <pc:sldMk cId="3927842231" sldId="595"/>
            <ac:inkMk id="44" creationId="{E9F15A0A-95A3-16EA-1E3D-7A1D31B06883}"/>
          </ac:inkMkLst>
        </pc:inkChg>
        <pc:inkChg chg="add mod">
          <ac:chgData name="Maddox, Mark" userId="b76e751f-b030-4582-8fbd-b8798c38e974" providerId="ADAL" clId="{B84BC1B6-C24B-4EA5-AB1E-D5526979A90C}" dt="2023-03-08T01:31:38.152" v="41"/>
          <ac:inkMkLst>
            <pc:docMk/>
            <pc:sldMk cId="3927842231" sldId="595"/>
            <ac:inkMk id="45" creationId="{18F3DE36-B88F-FB42-4750-86689A16171B}"/>
          </ac:inkMkLst>
        </pc:inkChg>
        <pc:inkChg chg="add mod">
          <ac:chgData name="Maddox, Mark" userId="b76e751f-b030-4582-8fbd-b8798c38e974" providerId="ADAL" clId="{B84BC1B6-C24B-4EA5-AB1E-D5526979A90C}" dt="2023-03-08T01:31:38.152" v="41"/>
          <ac:inkMkLst>
            <pc:docMk/>
            <pc:sldMk cId="3927842231" sldId="595"/>
            <ac:inkMk id="46" creationId="{484C7A5C-23CD-E767-135F-A36DE9D56428}"/>
          </ac:inkMkLst>
        </pc:inkChg>
        <pc:inkChg chg="add mod">
          <ac:chgData name="Maddox, Mark" userId="b76e751f-b030-4582-8fbd-b8798c38e974" providerId="ADAL" clId="{B84BC1B6-C24B-4EA5-AB1E-D5526979A90C}" dt="2023-03-08T01:31:38.152" v="41"/>
          <ac:inkMkLst>
            <pc:docMk/>
            <pc:sldMk cId="3927842231" sldId="595"/>
            <ac:inkMk id="47" creationId="{B23FED2D-88FF-06DD-3874-627FB5BA9FA8}"/>
          </ac:inkMkLst>
        </pc:inkChg>
        <pc:inkChg chg="add mod">
          <ac:chgData name="Maddox, Mark" userId="b76e751f-b030-4582-8fbd-b8798c38e974" providerId="ADAL" clId="{B84BC1B6-C24B-4EA5-AB1E-D5526979A90C}" dt="2023-03-08T01:31:48.038" v="45"/>
          <ac:inkMkLst>
            <pc:docMk/>
            <pc:sldMk cId="3927842231" sldId="595"/>
            <ac:inkMk id="49" creationId="{6AE687F7-4995-DE9C-7277-DF61E7EFA471}"/>
          </ac:inkMkLst>
        </pc:inkChg>
        <pc:inkChg chg="add mod">
          <ac:chgData name="Maddox, Mark" userId="b76e751f-b030-4582-8fbd-b8798c38e974" providerId="ADAL" clId="{B84BC1B6-C24B-4EA5-AB1E-D5526979A90C}" dt="2023-03-08T01:31:48.038" v="45"/>
          <ac:inkMkLst>
            <pc:docMk/>
            <pc:sldMk cId="3927842231" sldId="595"/>
            <ac:inkMk id="50" creationId="{FA294C53-1936-CCFC-21EF-19DA663E792B}"/>
          </ac:inkMkLst>
        </pc:inkChg>
        <pc:inkChg chg="add mod">
          <ac:chgData name="Maddox, Mark" userId="b76e751f-b030-4582-8fbd-b8798c38e974" providerId="ADAL" clId="{B84BC1B6-C24B-4EA5-AB1E-D5526979A90C}" dt="2023-03-08T01:31:48.038" v="45"/>
          <ac:inkMkLst>
            <pc:docMk/>
            <pc:sldMk cId="3927842231" sldId="595"/>
            <ac:inkMk id="51" creationId="{08A880BF-FBDB-C601-9335-C71B5078B97E}"/>
          </ac:inkMkLst>
        </pc:inkChg>
        <pc:inkChg chg="add mod">
          <ac:chgData name="Maddox, Mark" userId="b76e751f-b030-4582-8fbd-b8798c38e974" providerId="ADAL" clId="{B84BC1B6-C24B-4EA5-AB1E-D5526979A90C}" dt="2023-03-08T01:32:08.975" v="53"/>
          <ac:inkMkLst>
            <pc:docMk/>
            <pc:sldMk cId="3927842231" sldId="595"/>
            <ac:inkMk id="53" creationId="{B8B4E992-85B6-483C-1756-1CEB4D1148A3}"/>
          </ac:inkMkLst>
        </pc:inkChg>
        <pc:inkChg chg="add mod">
          <ac:chgData name="Maddox, Mark" userId="b76e751f-b030-4582-8fbd-b8798c38e974" providerId="ADAL" clId="{B84BC1B6-C24B-4EA5-AB1E-D5526979A90C}" dt="2023-03-08T01:32:08.975" v="53"/>
          <ac:inkMkLst>
            <pc:docMk/>
            <pc:sldMk cId="3927842231" sldId="595"/>
            <ac:inkMk id="54" creationId="{CE46911C-5C56-3459-4922-70FA3DC36D59}"/>
          </ac:inkMkLst>
        </pc:inkChg>
        <pc:inkChg chg="add mod">
          <ac:chgData name="Maddox, Mark" userId="b76e751f-b030-4582-8fbd-b8798c38e974" providerId="ADAL" clId="{B84BC1B6-C24B-4EA5-AB1E-D5526979A90C}" dt="2023-03-08T01:32:08.975" v="53"/>
          <ac:inkMkLst>
            <pc:docMk/>
            <pc:sldMk cId="3927842231" sldId="595"/>
            <ac:inkMk id="55" creationId="{4927BCD3-B045-5CCC-0795-98859CB06C4D}"/>
          </ac:inkMkLst>
        </pc:inkChg>
        <pc:inkChg chg="add mod">
          <ac:chgData name="Maddox, Mark" userId="b76e751f-b030-4582-8fbd-b8798c38e974" providerId="ADAL" clId="{B84BC1B6-C24B-4EA5-AB1E-D5526979A90C}" dt="2023-03-08T01:32:08.975" v="53"/>
          <ac:inkMkLst>
            <pc:docMk/>
            <pc:sldMk cId="3927842231" sldId="595"/>
            <ac:inkMk id="57" creationId="{173E1F29-4C9B-01E7-6751-9ACA00126478}"/>
          </ac:inkMkLst>
        </pc:inkChg>
        <pc:inkChg chg="add mod">
          <ac:chgData name="Maddox, Mark" userId="b76e751f-b030-4582-8fbd-b8798c38e974" providerId="ADAL" clId="{B84BC1B6-C24B-4EA5-AB1E-D5526979A90C}" dt="2023-03-08T01:32:08.975" v="53"/>
          <ac:inkMkLst>
            <pc:docMk/>
            <pc:sldMk cId="3927842231" sldId="595"/>
            <ac:inkMk id="58" creationId="{16BB99E8-6E87-0D19-7CDA-D9A8E50CBE5A}"/>
          </ac:inkMkLst>
        </pc:inkChg>
        <pc:inkChg chg="add mod">
          <ac:chgData name="Maddox, Mark" userId="b76e751f-b030-4582-8fbd-b8798c38e974" providerId="ADAL" clId="{B84BC1B6-C24B-4EA5-AB1E-D5526979A90C}" dt="2023-03-08T01:32:08.975" v="53"/>
          <ac:inkMkLst>
            <pc:docMk/>
            <pc:sldMk cId="3927842231" sldId="595"/>
            <ac:inkMk id="59" creationId="{7A396E4B-BE87-36A5-3CDD-AEA0F9C72693}"/>
          </ac:inkMkLst>
        </pc:inkChg>
      </pc:sldChg>
      <pc:sldChg chg="addSp delSp modSp mod">
        <pc:chgData name="Maddox, Mark" userId="b76e751f-b030-4582-8fbd-b8798c38e974" providerId="ADAL" clId="{B84BC1B6-C24B-4EA5-AB1E-D5526979A90C}" dt="2023-03-08T01:34:48.761" v="91"/>
        <pc:sldMkLst>
          <pc:docMk/>
          <pc:sldMk cId="4240774594" sldId="596"/>
        </pc:sldMkLst>
        <pc:grpChg chg="mod">
          <ac:chgData name="Maddox, Mark" userId="b76e751f-b030-4582-8fbd-b8798c38e974" providerId="ADAL" clId="{B84BC1B6-C24B-4EA5-AB1E-D5526979A90C}" dt="2023-03-08T01:34:25.383" v="66"/>
          <ac:grpSpMkLst>
            <pc:docMk/>
            <pc:sldMk cId="4240774594" sldId="596"/>
            <ac:grpSpMk id="18" creationId="{88664561-8A85-E1EA-9392-596162BB6405}"/>
          </ac:grpSpMkLst>
        </pc:grpChg>
        <pc:grpChg chg="mod">
          <ac:chgData name="Maddox, Mark" userId="b76e751f-b030-4582-8fbd-b8798c38e974" providerId="ADAL" clId="{B84BC1B6-C24B-4EA5-AB1E-D5526979A90C}" dt="2023-03-08T01:34:25.383" v="66"/>
          <ac:grpSpMkLst>
            <pc:docMk/>
            <pc:sldMk cId="4240774594" sldId="596"/>
            <ac:grpSpMk id="19" creationId="{C803D6C0-2377-1ADC-5914-D8DFB29297AA}"/>
          </ac:grpSpMkLst>
        </pc:grpChg>
        <pc:grpChg chg="del mod">
          <ac:chgData name="Maddox, Mark" userId="b76e751f-b030-4582-8fbd-b8798c38e974" providerId="ADAL" clId="{B84BC1B6-C24B-4EA5-AB1E-D5526979A90C}" dt="2023-03-08T01:34:48.761" v="91"/>
          <ac:grpSpMkLst>
            <pc:docMk/>
            <pc:sldMk cId="4240774594" sldId="596"/>
            <ac:grpSpMk id="29" creationId="{D65126EB-153E-E70E-6FF8-EA5CE14F035C}"/>
          </ac:grpSpMkLst>
        </pc:grpChg>
        <pc:grpChg chg="mod">
          <ac:chgData name="Maddox, Mark" userId="b76e751f-b030-4582-8fbd-b8798c38e974" providerId="ADAL" clId="{B84BC1B6-C24B-4EA5-AB1E-D5526979A90C}" dt="2023-03-08T01:34:32.307" v="76"/>
          <ac:grpSpMkLst>
            <pc:docMk/>
            <pc:sldMk cId="4240774594" sldId="596"/>
            <ac:grpSpMk id="30" creationId="{6B8E409A-7081-F9F3-5A2D-B2D8EBE075F1}"/>
          </ac:grpSpMkLst>
        </pc:grpChg>
        <pc:grpChg chg="mod">
          <ac:chgData name="Maddox, Mark" userId="b76e751f-b030-4582-8fbd-b8798c38e974" providerId="ADAL" clId="{B84BC1B6-C24B-4EA5-AB1E-D5526979A90C}" dt="2023-03-08T01:34:44.276" v="89"/>
          <ac:grpSpMkLst>
            <pc:docMk/>
            <pc:sldMk cId="4240774594" sldId="596"/>
            <ac:grpSpMk id="43" creationId="{3417760C-A0ED-187E-069E-1E3DEEA66909}"/>
          </ac:grpSpMkLst>
        </pc:grpChg>
        <pc:grpChg chg="mod">
          <ac:chgData name="Maddox, Mark" userId="b76e751f-b030-4582-8fbd-b8798c38e974" providerId="ADAL" clId="{B84BC1B6-C24B-4EA5-AB1E-D5526979A90C}" dt="2023-03-08T01:34:48.761" v="91"/>
          <ac:grpSpMkLst>
            <pc:docMk/>
            <pc:sldMk cId="4240774594" sldId="596"/>
            <ac:grpSpMk id="45" creationId="{213935AD-E51E-0A69-B015-4A303966C327}"/>
          </ac:grpSpMkLst>
        </pc:grp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2" creationId="{B00EAA26-2FC9-CC5B-6650-CB867B6303BE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6" creationId="{10062BD3-D8CC-38F1-AAA4-3E523B497645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8" creationId="{2667B267-0B1A-30DD-4F66-C4F1017323B6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9" creationId="{8FC93516-609F-C24D-BF58-5548D69A5C3F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0" creationId="{E285F4CB-C594-EEAF-3801-3EBC547B9322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1" creationId="{B77A01D4-CF44-4035-04D3-74D89EF98432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2" creationId="{BEE69B6C-1F1C-4580-DA03-726D8E29E7FF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3" creationId="{F99FC16E-E844-7D2F-A987-63DF83C51F03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4" creationId="{EEB78FB4-A979-6167-6F4A-3AC0002402FD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5" creationId="{3A1D08B6-7FC7-152C-5E7A-9FC303D7E042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6" creationId="{96BC9C52-182E-18DB-583C-7841B93F72FD}"/>
          </ac:inkMkLst>
        </pc:inkChg>
        <pc:inkChg chg="add mod">
          <ac:chgData name="Maddox, Mark" userId="b76e751f-b030-4582-8fbd-b8798c38e974" providerId="ADAL" clId="{B84BC1B6-C24B-4EA5-AB1E-D5526979A90C}" dt="2023-03-08T01:34:25.383" v="66"/>
          <ac:inkMkLst>
            <pc:docMk/>
            <pc:sldMk cId="4240774594" sldId="596"/>
            <ac:inkMk id="17" creationId="{FACB759B-B63C-0451-C44A-B5F5005395AE}"/>
          </ac:inkMkLst>
        </pc:inkChg>
        <pc:inkChg chg="add mod">
          <ac:chgData name="Maddox, Mark" userId="b76e751f-b030-4582-8fbd-b8798c38e974" providerId="ADAL" clId="{B84BC1B6-C24B-4EA5-AB1E-D5526979A90C}" dt="2023-03-08T01:34:32.307" v="76"/>
          <ac:inkMkLst>
            <pc:docMk/>
            <pc:sldMk cId="4240774594" sldId="596"/>
            <ac:inkMk id="20" creationId="{C0344B23-580C-1B98-3DF3-78F8C5006ED0}"/>
          </ac:inkMkLst>
        </pc:inkChg>
        <pc:inkChg chg="add mod">
          <ac:chgData name="Maddox, Mark" userId="b76e751f-b030-4582-8fbd-b8798c38e974" providerId="ADAL" clId="{B84BC1B6-C24B-4EA5-AB1E-D5526979A90C}" dt="2023-03-08T01:34:32.307" v="76"/>
          <ac:inkMkLst>
            <pc:docMk/>
            <pc:sldMk cId="4240774594" sldId="596"/>
            <ac:inkMk id="21" creationId="{42654594-D87C-1EEC-C2ED-083F084C6775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2" creationId="{51D42C9C-6DFB-475A-94F4-AE85E4D955DD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3" creationId="{82929C54-1FF0-C8D0-553F-3EA94AD26827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4" creationId="{C8CF6C07-AB47-8F01-6629-6932B3A12A33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5" creationId="{69EF2256-8135-86F1-BFF7-82406C8BA2E8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6" creationId="{4284E24C-4C32-BDDD-45EE-E098331303B3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7" creationId="{4DA8B2A8-5CA6-DEAF-25D5-45C58FB844C1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28" creationId="{CA72CCA1-68AA-C0BA-9531-0B6C00469596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1" creationId="{138E4D25-722B-1EDA-1959-608F828B62E8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2" creationId="{590C4389-AB38-6D35-C4B9-624EB4B6F94E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3" creationId="{905674A7-DAE9-8E9C-FD70-7B426B4A1221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4" creationId="{8D77F928-EEC2-8F20-8B7C-5D77F3C27F60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5" creationId="{12376280-39C7-F7BA-E9EF-0151018837C6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6" creationId="{4801C631-634B-6F93-104B-19F25203B2E7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7" creationId="{64CF106E-AA90-2F60-42E7-E497C65E0E78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8" creationId="{D61660BC-D2DA-E7B5-5CB4-8941E43E7E70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39" creationId="{D7A2A670-F41A-82EB-2EBF-44DEFB817E3B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40" creationId="{0878586C-5C27-FC8C-7839-4101325BACCD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41" creationId="{6DA5786D-23B6-A624-2EA8-CC7AB72C23F2}"/>
          </ac:inkMkLst>
        </pc:inkChg>
        <pc:inkChg chg="add mod">
          <ac:chgData name="Maddox, Mark" userId="b76e751f-b030-4582-8fbd-b8798c38e974" providerId="ADAL" clId="{B84BC1B6-C24B-4EA5-AB1E-D5526979A90C}" dt="2023-03-08T01:34:44.276" v="89"/>
          <ac:inkMkLst>
            <pc:docMk/>
            <pc:sldMk cId="4240774594" sldId="596"/>
            <ac:inkMk id="42" creationId="{A1195A24-EEB5-5928-BE14-AAF55B4A5B1B}"/>
          </ac:inkMkLst>
        </pc:inkChg>
        <pc:inkChg chg="add mod">
          <ac:chgData name="Maddox, Mark" userId="b76e751f-b030-4582-8fbd-b8798c38e974" providerId="ADAL" clId="{B84BC1B6-C24B-4EA5-AB1E-D5526979A90C}" dt="2023-03-08T01:34:48.761" v="91"/>
          <ac:inkMkLst>
            <pc:docMk/>
            <pc:sldMk cId="4240774594" sldId="596"/>
            <ac:inkMk id="44" creationId="{9B57CFC5-07E3-3555-B656-C53AD43613BB}"/>
          </ac:inkMkLst>
        </pc:inkChg>
      </pc:sldChg>
      <pc:sldChg chg="addSp delSp modSp mod">
        <pc:chgData name="Maddox, Mark" userId="b76e751f-b030-4582-8fbd-b8798c38e974" providerId="ADAL" clId="{B84BC1B6-C24B-4EA5-AB1E-D5526979A90C}" dt="2023-03-08T01:36:40.132" v="136"/>
        <pc:sldMkLst>
          <pc:docMk/>
          <pc:sldMk cId="2290277932" sldId="597"/>
        </pc:sldMkLst>
        <pc:grpChg chg="del mod">
          <ac:chgData name="Maddox, Mark" userId="b76e751f-b030-4582-8fbd-b8798c38e974" providerId="ADAL" clId="{B84BC1B6-C24B-4EA5-AB1E-D5526979A90C}" dt="2023-03-08T01:35:23.489" v="98"/>
          <ac:grpSpMkLst>
            <pc:docMk/>
            <pc:sldMk cId="2290277932" sldId="597"/>
            <ac:grpSpMk id="9" creationId="{DF0859D8-2C70-2A66-5BFD-D5FB754DB938}"/>
          </ac:grpSpMkLst>
        </pc:grpChg>
        <pc:grpChg chg="mod">
          <ac:chgData name="Maddox, Mark" userId="b76e751f-b030-4582-8fbd-b8798c38e974" providerId="ADAL" clId="{B84BC1B6-C24B-4EA5-AB1E-D5526979A90C}" dt="2023-03-08T01:35:23.489" v="98"/>
          <ac:grpSpMkLst>
            <pc:docMk/>
            <pc:sldMk cId="2290277932" sldId="597"/>
            <ac:grpSpMk id="11" creationId="{1C7725E8-9154-AAFD-A473-98BA4C21F0FB}"/>
          </ac:grpSpMkLst>
        </pc:grpChg>
        <pc:grpChg chg="del mod">
          <ac:chgData name="Maddox, Mark" userId="b76e751f-b030-4582-8fbd-b8798c38e974" providerId="ADAL" clId="{B84BC1B6-C24B-4EA5-AB1E-D5526979A90C}" dt="2023-03-08T01:35:43.654" v="116"/>
          <ac:grpSpMkLst>
            <pc:docMk/>
            <pc:sldMk cId="2290277932" sldId="597"/>
            <ac:grpSpMk id="18" creationId="{01515D04-E74D-2465-4607-1DC23E5F32C8}"/>
          </ac:grpSpMkLst>
        </pc:grpChg>
        <pc:grpChg chg="mod">
          <ac:chgData name="Maddox, Mark" userId="b76e751f-b030-4582-8fbd-b8798c38e974" providerId="ADAL" clId="{B84BC1B6-C24B-4EA5-AB1E-D5526979A90C}" dt="2023-03-08T01:35:43.654" v="116"/>
          <ac:grpSpMkLst>
            <pc:docMk/>
            <pc:sldMk cId="2290277932" sldId="597"/>
            <ac:grpSpMk id="29" creationId="{C2D5E822-154D-CD37-5B3D-A72464CAAC8D}"/>
          </ac:grpSpMkLst>
        </pc:grpChg>
        <pc:grpChg chg="mod">
          <ac:chgData name="Maddox, Mark" userId="b76e751f-b030-4582-8fbd-b8798c38e974" providerId="ADAL" clId="{B84BC1B6-C24B-4EA5-AB1E-D5526979A90C}" dt="2023-03-08T01:35:43.654" v="116"/>
          <ac:grpSpMkLst>
            <pc:docMk/>
            <pc:sldMk cId="2290277932" sldId="597"/>
            <ac:grpSpMk id="30" creationId="{5DE3EDBB-3242-B1B1-379B-7EE96EA51129}"/>
          </ac:grpSpMkLst>
        </pc:grpChg>
        <pc:grpChg chg="del mod">
          <ac:chgData name="Maddox, Mark" userId="b76e751f-b030-4582-8fbd-b8798c38e974" providerId="ADAL" clId="{B84BC1B6-C24B-4EA5-AB1E-D5526979A90C}" dt="2023-03-08T01:36:22.016" v="124"/>
          <ac:grpSpMkLst>
            <pc:docMk/>
            <pc:sldMk cId="2290277932" sldId="597"/>
            <ac:grpSpMk id="34" creationId="{0ACBB00D-F050-F727-5B7B-D76A901DE5D9}"/>
          </ac:grpSpMkLst>
        </pc:grpChg>
        <pc:grpChg chg="del mod">
          <ac:chgData name="Maddox, Mark" userId="b76e751f-b030-4582-8fbd-b8798c38e974" providerId="ADAL" clId="{B84BC1B6-C24B-4EA5-AB1E-D5526979A90C}" dt="2023-03-08T01:36:22.016" v="124"/>
          <ac:grpSpMkLst>
            <pc:docMk/>
            <pc:sldMk cId="2290277932" sldId="597"/>
            <ac:grpSpMk id="38" creationId="{2EF0558B-3BE4-119D-37DC-D98A3983B717}"/>
          </ac:grpSpMkLst>
        </pc:grpChg>
        <pc:grpChg chg="del mod">
          <ac:chgData name="Maddox, Mark" userId="b76e751f-b030-4582-8fbd-b8798c38e974" providerId="ADAL" clId="{B84BC1B6-C24B-4EA5-AB1E-D5526979A90C}" dt="2023-03-08T01:36:40.132" v="136"/>
          <ac:grpSpMkLst>
            <pc:docMk/>
            <pc:sldMk cId="2290277932" sldId="597"/>
            <ac:grpSpMk id="39" creationId="{5D238910-B266-E63F-C6B2-3087865CC6C8}"/>
          </ac:grpSpMkLst>
        </pc:grpChg>
        <pc:grpChg chg="mod">
          <ac:chgData name="Maddox, Mark" userId="b76e751f-b030-4582-8fbd-b8798c38e974" providerId="ADAL" clId="{B84BC1B6-C24B-4EA5-AB1E-D5526979A90C}" dt="2023-03-08T01:36:33.533" v="133"/>
          <ac:grpSpMkLst>
            <pc:docMk/>
            <pc:sldMk cId="2290277932" sldId="597"/>
            <ac:grpSpMk id="48" creationId="{C752EE81-9FCB-F06C-6C54-38F77B3F780D}"/>
          </ac:grpSpMkLst>
        </pc:grpChg>
        <pc:grpChg chg="mod">
          <ac:chgData name="Maddox, Mark" userId="b76e751f-b030-4582-8fbd-b8798c38e974" providerId="ADAL" clId="{B84BC1B6-C24B-4EA5-AB1E-D5526979A90C}" dt="2023-03-08T01:36:40.132" v="136"/>
          <ac:grpSpMkLst>
            <pc:docMk/>
            <pc:sldMk cId="2290277932" sldId="597"/>
            <ac:grpSpMk id="51" creationId="{73FB4944-24A8-9B19-ABD8-0C6CD17045DF}"/>
          </ac:grpSpMkLst>
        </pc:grpChg>
        <pc:inkChg chg="add mod">
          <ac:chgData name="Maddox, Mark" userId="b76e751f-b030-4582-8fbd-b8798c38e974" providerId="ADAL" clId="{B84BC1B6-C24B-4EA5-AB1E-D5526979A90C}" dt="2023-03-08T01:35:23.489" v="98"/>
          <ac:inkMkLst>
            <pc:docMk/>
            <pc:sldMk cId="2290277932" sldId="597"/>
            <ac:inkMk id="2" creationId="{0B368679-BC87-66DA-E085-9FF28D91C5E9}"/>
          </ac:inkMkLst>
        </pc:inkChg>
        <pc:inkChg chg="add mod">
          <ac:chgData name="Maddox, Mark" userId="b76e751f-b030-4582-8fbd-b8798c38e974" providerId="ADAL" clId="{B84BC1B6-C24B-4EA5-AB1E-D5526979A90C}" dt="2023-03-08T01:35:23.489" v="98"/>
          <ac:inkMkLst>
            <pc:docMk/>
            <pc:sldMk cId="2290277932" sldId="597"/>
            <ac:inkMk id="6" creationId="{38E456D7-9CA7-539A-9E48-6129763E8A56}"/>
          </ac:inkMkLst>
        </pc:inkChg>
        <pc:inkChg chg="add mod">
          <ac:chgData name="Maddox, Mark" userId="b76e751f-b030-4582-8fbd-b8798c38e974" providerId="ADAL" clId="{B84BC1B6-C24B-4EA5-AB1E-D5526979A90C}" dt="2023-03-08T01:35:23.489" v="98"/>
          <ac:inkMkLst>
            <pc:docMk/>
            <pc:sldMk cId="2290277932" sldId="597"/>
            <ac:inkMk id="7" creationId="{88CDB4A9-A1FA-FC71-715E-94440FB56ED8}"/>
          </ac:inkMkLst>
        </pc:inkChg>
        <pc:inkChg chg="add mod">
          <ac:chgData name="Maddox, Mark" userId="b76e751f-b030-4582-8fbd-b8798c38e974" providerId="ADAL" clId="{B84BC1B6-C24B-4EA5-AB1E-D5526979A90C}" dt="2023-03-08T01:35:23.489" v="98"/>
          <ac:inkMkLst>
            <pc:docMk/>
            <pc:sldMk cId="2290277932" sldId="597"/>
            <ac:inkMk id="8" creationId="{C82C261E-7981-7F7E-EBA0-02B74C19D1BC}"/>
          </ac:inkMkLst>
        </pc:inkChg>
        <pc:inkChg chg="add mod">
          <ac:chgData name="Maddox, Mark" userId="b76e751f-b030-4582-8fbd-b8798c38e974" providerId="ADAL" clId="{B84BC1B6-C24B-4EA5-AB1E-D5526979A90C}" dt="2023-03-08T01:35:23.489" v="98"/>
          <ac:inkMkLst>
            <pc:docMk/>
            <pc:sldMk cId="2290277932" sldId="597"/>
            <ac:inkMk id="10" creationId="{3BEC30A7-1801-A64F-5528-3071270E912F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2" creationId="{18555D80-91FB-0873-AA42-4E0499936CC3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3" creationId="{B05C3E97-6298-99B6-E693-9C39BD0009D7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4" creationId="{65935CBF-7225-7F73-D63B-2AF883C1345A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5" creationId="{E605C239-5A97-2AD1-E658-A410F4807B69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6" creationId="{42BC8468-A9DF-9F39-4782-4033D839376A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7" creationId="{0DEC4483-3709-D098-5F41-6F8CAC77E445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19" creationId="{37F64945-9312-613F-F972-BA5C4EE732E0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0" creationId="{76A5DA35-2F9F-9BAA-6596-A6868A93BAAA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1" creationId="{E9A77F17-25AA-DCE4-9AA9-EE002C18F847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2" creationId="{C55FA589-1ADC-3A2A-F1DC-A21194CF74FD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3" creationId="{D91258C7-5290-7547-4D70-5D5A99C3EE64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4" creationId="{9AC707D8-7C11-192A-4A1C-C04FEC639188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5" creationId="{0820E9F4-ECFB-ABA1-D6F9-EDD87EE08F60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6" creationId="{02BE3374-1E3B-B2CD-6DAD-D003F0D37F76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7" creationId="{E9B7C99A-E84E-01DE-04AC-4A3A9460A71E}"/>
          </ac:inkMkLst>
        </pc:inkChg>
        <pc:inkChg chg="add mod">
          <ac:chgData name="Maddox, Mark" userId="b76e751f-b030-4582-8fbd-b8798c38e974" providerId="ADAL" clId="{B84BC1B6-C24B-4EA5-AB1E-D5526979A90C}" dt="2023-03-08T01:35:43.654" v="116"/>
          <ac:inkMkLst>
            <pc:docMk/>
            <pc:sldMk cId="2290277932" sldId="597"/>
            <ac:inkMk id="28" creationId="{7E06FC17-6A48-C9A1-1E2F-ACE7A75A5EE4}"/>
          </ac:inkMkLst>
        </pc:inkChg>
        <pc:inkChg chg="add mod">
          <ac:chgData name="Maddox, Mark" userId="b76e751f-b030-4582-8fbd-b8798c38e974" providerId="ADAL" clId="{B84BC1B6-C24B-4EA5-AB1E-D5526979A90C}" dt="2023-03-08T01:36:40.132" v="136"/>
          <ac:inkMkLst>
            <pc:docMk/>
            <pc:sldMk cId="2290277932" sldId="597"/>
            <ac:inkMk id="31" creationId="{BDE18C40-893B-4F14-4E78-AC85AB3458F1}"/>
          </ac:inkMkLst>
        </pc:inkChg>
        <pc:inkChg chg="add mod">
          <ac:chgData name="Maddox, Mark" userId="b76e751f-b030-4582-8fbd-b8798c38e974" providerId="ADAL" clId="{B84BC1B6-C24B-4EA5-AB1E-D5526979A90C}" dt="2023-03-08T01:36:40.132" v="136"/>
          <ac:inkMkLst>
            <pc:docMk/>
            <pc:sldMk cId="2290277932" sldId="597"/>
            <ac:inkMk id="32" creationId="{B46D31D0-D499-6504-2BE1-1B8D9D218495}"/>
          </ac:inkMkLst>
        </pc:inkChg>
        <pc:inkChg chg="add mod">
          <ac:chgData name="Maddox, Mark" userId="b76e751f-b030-4582-8fbd-b8798c38e974" providerId="ADAL" clId="{B84BC1B6-C24B-4EA5-AB1E-D5526979A90C}" dt="2023-03-08T01:36:22.016" v="124"/>
          <ac:inkMkLst>
            <pc:docMk/>
            <pc:sldMk cId="2290277932" sldId="597"/>
            <ac:inkMk id="33" creationId="{11134E96-BC0D-F2B5-B30A-D60B9EEA6886}"/>
          </ac:inkMkLst>
        </pc:inkChg>
        <pc:inkChg chg="add mod">
          <ac:chgData name="Maddox, Mark" userId="b76e751f-b030-4582-8fbd-b8798c38e974" providerId="ADAL" clId="{B84BC1B6-C24B-4EA5-AB1E-D5526979A90C}" dt="2023-03-08T01:36:40.132" v="136"/>
          <ac:inkMkLst>
            <pc:docMk/>
            <pc:sldMk cId="2290277932" sldId="597"/>
            <ac:inkMk id="35" creationId="{1EAA99CE-085A-0731-3DDD-24EAC7CCC647}"/>
          </ac:inkMkLst>
        </pc:inkChg>
        <pc:inkChg chg="add mod">
          <ac:chgData name="Maddox, Mark" userId="b76e751f-b030-4582-8fbd-b8798c38e974" providerId="ADAL" clId="{B84BC1B6-C24B-4EA5-AB1E-D5526979A90C}" dt="2023-03-08T01:36:40.132" v="136"/>
          <ac:inkMkLst>
            <pc:docMk/>
            <pc:sldMk cId="2290277932" sldId="597"/>
            <ac:inkMk id="36" creationId="{E21AC74A-CEB1-803E-7919-D4C5546FD8AA}"/>
          </ac:inkMkLst>
        </pc:inkChg>
        <pc:inkChg chg="add mod">
          <ac:chgData name="Maddox, Mark" userId="b76e751f-b030-4582-8fbd-b8798c38e974" providerId="ADAL" clId="{B84BC1B6-C24B-4EA5-AB1E-D5526979A90C}" dt="2023-03-08T01:36:22.016" v="124"/>
          <ac:inkMkLst>
            <pc:docMk/>
            <pc:sldMk cId="2290277932" sldId="597"/>
            <ac:inkMk id="37" creationId="{BB9191E7-DACD-9AAB-8DE5-553BCA4A873C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0" creationId="{6E24301A-5E03-35DF-810A-FAA1B8381C61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1" creationId="{886C4D31-C46E-5AF9-0CD0-F962D0D986E4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2" creationId="{2C178FD8-DE0A-CE30-3F1F-82ECBBA8C391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3" creationId="{E6CA2762-5A79-0C34-396F-99F287CEBC3A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4" creationId="{88D1CBFC-E547-A02C-CB88-E33038A565EB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5" creationId="{CA93076B-E0D5-DEB9-D4C4-2A6A0654350D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6" creationId="{2314D49B-7DE0-E647-E417-AED64A151C12}"/>
          </ac:inkMkLst>
        </pc:inkChg>
        <pc:inkChg chg="add mod">
          <ac:chgData name="Maddox, Mark" userId="b76e751f-b030-4582-8fbd-b8798c38e974" providerId="ADAL" clId="{B84BC1B6-C24B-4EA5-AB1E-D5526979A90C}" dt="2023-03-08T01:36:33.533" v="133"/>
          <ac:inkMkLst>
            <pc:docMk/>
            <pc:sldMk cId="2290277932" sldId="597"/>
            <ac:inkMk id="47" creationId="{A8D7C490-1ED7-3B47-ED9D-28269F73275F}"/>
          </ac:inkMkLst>
        </pc:inkChg>
        <pc:inkChg chg="add">
          <ac:chgData name="Maddox, Mark" userId="b76e751f-b030-4582-8fbd-b8798c38e974" providerId="ADAL" clId="{B84BC1B6-C24B-4EA5-AB1E-D5526979A90C}" dt="2023-03-08T01:36:38.075" v="134" actId="9405"/>
          <ac:inkMkLst>
            <pc:docMk/>
            <pc:sldMk cId="2290277932" sldId="597"/>
            <ac:inkMk id="49" creationId="{88AD2974-C24D-4D7A-2CD0-894F2248797C}"/>
          </ac:inkMkLst>
        </pc:inkChg>
        <pc:inkChg chg="add mod">
          <ac:chgData name="Maddox, Mark" userId="b76e751f-b030-4582-8fbd-b8798c38e974" providerId="ADAL" clId="{B84BC1B6-C24B-4EA5-AB1E-D5526979A90C}" dt="2023-03-08T01:36:40.132" v="136"/>
          <ac:inkMkLst>
            <pc:docMk/>
            <pc:sldMk cId="2290277932" sldId="597"/>
            <ac:inkMk id="50" creationId="{08586166-2096-817A-2E10-E9E6D99C8A00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F74AD-17CB-4335-9175-390E10BB7B5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BCB3-3393-48BD-B52C-96A09D8D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8B5305-94D2-48D9-B0A0-BBF01AAFB920}" type="datetimeFigureOut">
              <a:rPr lang="en-US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86CF39-0FB7-4D3A-9E3F-1C87F730E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58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PTiconb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210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wafer sha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228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Bottomsegmen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5641975"/>
            <a:ext cx="9140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84450" y="762000"/>
            <a:ext cx="628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 anchor="ctr"/>
          <a:lstStyle/>
          <a:p>
            <a:pPr algn="r">
              <a:spcBef>
                <a:spcPct val="50000"/>
              </a:spcBef>
            </a:pPr>
            <a:endParaRPr lang="en-GB" sz="1600" dirty="0">
              <a:latin typeface="Arial Narrow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2844800" y="1219200"/>
            <a:ext cx="6027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54000" y="6348413"/>
            <a:ext cx="25648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+mn-cs"/>
              </a:rPr>
              <a:t>EEE3307 – Electronics 1</a:t>
            </a:r>
            <a:endParaRPr lang="en-US" sz="1400" i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 lIns="137160" rIns="137160" bIns="91440" anchor="b" anchorCtr="1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  <a:ln>
            <a:noFill/>
          </a:ln>
        </p:spPr>
        <p:txBody>
          <a:bodyPr lIns="91440" tIns="45720" rIns="91440" bIns="45720" anchorCtr="1"/>
          <a:lstStyle>
            <a:lvl1pPr marL="0" indent="0" algn="ctr">
              <a:buFont typeface="Wingdings" pitchFamily="2" charset="2"/>
              <a:buNone/>
              <a:defRPr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DA42C13-126C-4E7D-A038-AE1F98953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87441"/>
            <a:ext cx="1571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4533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4542-B5A5-4D68-8B35-AEEBD3935E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632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547688"/>
            <a:ext cx="2147888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547688"/>
            <a:ext cx="629285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B075-E528-46A3-9955-3675BE493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628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6B8D1-A84F-4EDB-823D-7A57843A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195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C001-444C-433C-A4CB-115FC07CB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05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547688"/>
            <a:ext cx="8593138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3050" y="1600200"/>
            <a:ext cx="8593138" cy="48006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E356-D890-4926-8F15-18BD7DC24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92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36F4-AC6F-448B-B7DE-D8C0DC4DB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398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61FB-D9FB-486E-B41F-DA903D7A6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084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600200"/>
            <a:ext cx="42195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221163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6433-3B0C-40B1-AEF8-E0CCD4A0B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138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BB-C882-4A20-B5EB-655C711A3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4B1B-BF42-4E04-BC98-FD8BA011D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765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489699"/>
            <a:ext cx="631825" cy="2936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AA9E-0408-49F9-BC16-B4F4F81F7F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489700"/>
            <a:ext cx="4572000" cy="293687"/>
          </a:xfrm>
          <a:solidFill>
            <a:schemeClr val="bg1"/>
          </a:solidFill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- EEE3307 -</a:t>
            </a:r>
          </a:p>
        </p:txBody>
      </p:sp>
    </p:spTree>
    <p:extLst>
      <p:ext uri="{BB962C8B-B14F-4D97-AF65-F5344CB8AC3E}">
        <p14:creationId xmlns:p14="http://schemas.microsoft.com/office/powerpoint/2010/main" val="49652361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030C-0666-4B39-84A2-3426E6455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71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E8B51-9B70-403D-BC16-E830B8CE55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286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547688"/>
            <a:ext cx="85931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9144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600200"/>
            <a:ext cx="8593138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91440" rIns="4572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88113"/>
            <a:ext cx="45720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- EEE3307 Electronics 1 -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3050" y="6489700"/>
            <a:ext cx="6318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8464953-7B1F-402A-8C03-618B384184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0" y="0"/>
            <a:ext cx="9144000" cy="415925"/>
            <a:chOff x="0" y="0"/>
            <a:chExt cx="5760" cy="262"/>
          </a:xfrm>
        </p:grpSpPr>
        <p:sp>
          <p:nvSpPr>
            <p:cNvPr id="99353" name="Rectangle 25"/>
            <p:cNvSpPr>
              <a:spLocks noChangeArrowheads="1"/>
            </p:cNvSpPr>
            <p:nvPr userDrawn="1"/>
          </p:nvSpPr>
          <p:spPr bwMode="auto">
            <a:xfrm>
              <a:off x="0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354" name="Rectangle 26"/>
            <p:cNvSpPr>
              <a:spLocks noChangeArrowheads="1"/>
            </p:cNvSpPr>
            <p:nvPr userDrawn="1"/>
          </p:nvSpPr>
          <p:spPr bwMode="auto">
            <a:xfrm>
              <a:off x="4512" y="3"/>
              <a:ext cx="1248" cy="259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036" name="Picture 27" descr="PPTiconbarY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" y="0"/>
              <a:ext cx="329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ransition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225425" indent="-2254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4625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 b="1">
          <a:solidFill>
            <a:schemeClr val="tx2"/>
          </a:solidFill>
          <a:latin typeface="+mn-lt"/>
        </a:defRPr>
      </a:lvl2pPr>
      <a:lvl3pPr marL="573088" indent="-169863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2"/>
          </a:solidFill>
          <a:latin typeface="+mn-lt"/>
        </a:defRPr>
      </a:lvl3pPr>
      <a:lvl4pPr marL="739775" indent="-165100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>
          <a:solidFill>
            <a:schemeClr val="bg2"/>
          </a:solidFill>
          <a:latin typeface="+mn-lt"/>
        </a:defRPr>
      </a:lvl4pPr>
      <a:lvl5pPr marL="863600" indent="-122238" algn="l" defTabSz="137636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5pPr>
      <a:lvl6pPr marL="13208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6pPr>
      <a:lvl7pPr marL="17780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7pPr>
      <a:lvl8pPr marL="22352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8pPr>
      <a:lvl9pPr marL="2692400" indent="-122238" algn="l" defTabSz="137636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Symbol" pitchFamily="18" charset="2"/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342188" cy="1900237"/>
          </a:xfrm>
        </p:spPr>
        <p:txBody>
          <a:bodyPr/>
          <a:lstStyle/>
          <a:p>
            <a:r>
              <a:rPr lang="en-US" sz="3700" dirty="0">
                <a:solidFill>
                  <a:srgbClr val="6600CC"/>
                </a:solidFill>
              </a:rPr>
              <a:t>Electronics 1 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Homework 2</a:t>
            </a:r>
            <a:br>
              <a:rPr lang="en-US" sz="3700" dirty="0">
                <a:solidFill>
                  <a:srgbClr val="6600CC"/>
                </a:solidFill>
              </a:rPr>
            </a:br>
            <a:r>
              <a:rPr lang="en-US" sz="3700" dirty="0">
                <a:solidFill>
                  <a:srgbClr val="6600CC"/>
                </a:solidFill>
              </a:rPr>
              <a:t>from chapter 5</a:t>
            </a:r>
            <a:br>
              <a:rPr lang="en-US" sz="3700" dirty="0">
                <a:solidFill>
                  <a:srgbClr val="6600CC"/>
                </a:solidFill>
              </a:rPr>
            </a:br>
            <a:endParaRPr lang="en-US" sz="3700" dirty="0">
              <a:solidFill>
                <a:srgbClr val="6600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681413"/>
            <a:ext cx="5145088" cy="1619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1" dirty="0">
                <a:solidFill>
                  <a:srgbClr val="0033CC"/>
                </a:solidFill>
              </a:rPr>
              <a:t>Mark Maddox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Electrical Engineering Program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University of Central Florida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mark.maddox2@ucf.edu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0033CC"/>
                </a:solidFill>
              </a:rPr>
              <a:t>m</a:t>
            </a:r>
            <a:r>
              <a:rPr lang="en-US" sz="1700" b="1" dirty="0">
                <a:solidFill>
                  <a:srgbClr val="0033CC"/>
                </a:solidFill>
              </a:rPr>
              <a:t>ark.maddox@analog.com</a:t>
            </a:r>
          </a:p>
        </p:txBody>
      </p:sp>
    </p:spTree>
    <p:extLst>
      <p:ext uri="{BB962C8B-B14F-4D97-AF65-F5344CB8AC3E}">
        <p14:creationId xmlns:p14="http://schemas.microsoft.com/office/powerpoint/2010/main" val="19566681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CAE841-2301-4278-AC4E-F5666A7C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10101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C5E80F-FD53-4943-B5AF-C30EAA71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05000"/>
            <a:ext cx="5505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866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BAB9D-C88D-4B43-A04D-FAA85ECA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156"/>
            <a:ext cx="9144000" cy="790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2D14F-71CA-46FF-9F71-D45A66DB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05000"/>
            <a:ext cx="3219051" cy="472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AF6D9-9B47-46DC-AFA9-B221447D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308" y="2209800"/>
            <a:ext cx="5359886" cy="37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223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28BDC-A885-4C31-9F8D-2E3E20F6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1008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0F8BE-8C69-4C7B-BAF1-1625E179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0"/>
            <a:ext cx="2489083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796E5-DBD7-484E-B8F8-2978E149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928247"/>
            <a:ext cx="535793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73920-8DD9-440A-8008-6DD7FCF4E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3724759"/>
            <a:ext cx="6023055" cy="27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459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BAB40-4BA6-4919-B554-FA7A4EBD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800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C80E6-BC51-470E-BD47-E491482A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2452022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BB00C0-8E19-4DFF-911D-FF8CC3428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828800"/>
            <a:ext cx="4990733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793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ADITemplate[confidential]">
  <a:themeElements>
    <a:clrScheme name="ADITemplate[confidential] 3">
      <a:dk1>
        <a:srgbClr val="000000"/>
      </a:dk1>
      <a:lt1>
        <a:srgbClr val="FFFFFF"/>
      </a:lt1>
      <a:dk2>
        <a:srgbClr val="38579B"/>
      </a:dk2>
      <a:lt2>
        <a:srgbClr val="969696"/>
      </a:lt2>
      <a:accent1>
        <a:srgbClr val="FFCC00"/>
      </a:accent1>
      <a:accent2>
        <a:srgbClr val="28AE4E"/>
      </a:accent2>
      <a:accent3>
        <a:srgbClr val="FFFFFF"/>
      </a:accent3>
      <a:accent4>
        <a:srgbClr val="000000"/>
      </a:accent4>
      <a:accent5>
        <a:srgbClr val="FFE2AA"/>
      </a:accent5>
      <a:accent6>
        <a:srgbClr val="239D46"/>
      </a:accent6>
      <a:hlink>
        <a:srgbClr val="8B1174"/>
      </a:hlink>
      <a:folHlink>
        <a:srgbClr val="FF8C00"/>
      </a:folHlink>
    </a:clrScheme>
    <a:fontScheme name="ADITemplate[confidential]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ITemplate[confidential]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ITemplate[confidential] 3">
        <a:dk1>
          <a:srgbClr val="000000"/>
        </a:dk1>
        <a:lt1>
          <a:srgbClr val="FFFFFF"/>
        </a:lt1>
        <a:dk2>
          <a:srgbClr val="38579B"/>
        </a:dk2>
        <a:lt2>
          <a:srgbClr val="969696"/>
        </a:lt2>
        <a:accent1>
          <a:srgbClr val="FFCC00"/>
        </a:accent1>
        <a:accent2>
          <a:srgbClr val="28AE4E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39D46"/>
        </a:accent6>
        <a:hlink>
          <a:srgbClr val="8B1174"/>
        </a:hlink>
        <a:folHlink>
          <a:srgbClr val="FF8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ADITemplate[confidential]</Template>
  <TotalTime>52551</TotalTime>
  <Words>33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Symbol</vt:lpstr>
      <vt:lpstr>Wingdings</vt:lpstr>
      <vt:lpstr>ADITemplate[confidential]</vt:lpstr>
      <vt:lpstr>Electronics 1  Homework 2 from chapter 5 </vt:lpstr>
      <vt:lpstr>PowerPoint Presentation</vt:lpstr>
      <vt:lpstr>PowerPoint Presentation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PADW Monthly Meeting</dc:title>
  <dc:creator>hngo</dc:creator>
  <cp:lastModifiedBy>Maddox, Mark</cp:lastModifiedBy>
  <cp:revision>486</cp:revision>
  <dcterms:created xsi:type="dcterms:W3CDTF">2012-08-14T13:57:46Z</dcterms:created>
  <dcterms:modified xsi:type="dcterms:W3CDTF">2023-10-11T12:07:37Z</dcterms:modified>
</cp:coreProperties>
</file>