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574" r:id="rId2"/>
    <p:sldId id="595" r:id="rId3"/>
    <p:sldId id="596" r:id="rId4"/>
    <p:sldId id="594" r:id="rId5"/>
    <p:sldId id="597" r:id="rId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A4977C-C12B-4CA7-B93C-5C95E851D21F}" v="5" dt="2022-10-21T15:21:00.1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41" autoAdjust="0"/>
    <p:restoredTop sz="94718" autoAdjust="0"/>
  </p:normalViewPr>
  <p:slideViewPr>
    <p:cSldViewPr>
      <p:cViewPr varScale="1">
        <p:scale>
          <a:sx n="123" d="100"/>
          <a:sy n="123" d="100"/>
        </p:scale>
        <p:origin x="169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0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dox, Mark" userId="b76e751f-b030-4582-8fbd-b8798c38e974" providerId="ADAL" clId="{22A4977C-C12B-4CA7-B93C-5C95E851D21F}"/>
    <pc:docChg chg="custSel modSld sldOrd">
      <pc:chgData name="Maddox, Mark" userId="b76e751f-b030-4582-8fbd-b8798c38e974" providerId="ADAL" clId="{22A4977C-C12B-4CA7-B93C-5C95E851D21F}" dt="2022-10-21T15:24:01.721" v="152" actId="478"/>
      <pc:docMkLst>
        <pc:docMk/>
      </pc:docMkLst>
      <pc:sldChg chg="modSp mod">
        <pc:chgData name="Maddox, Mark" userId="b76e751f-b030-4582-8fbd-b8798c38e974" providerId="ADAL" clId="{22A4977C-C12B-4CA7-B93C-5C95E851D21F}" dt="2022-10-21T12:45:14.072" v="4" actId="207"/>
        <pc:sldMkLst>
          <pc:docMk/>
          <pc:sldMk cId="1956668142" sldId="574"/>
        </pc:sldMkLst>
        <pc:spChg chg="mod">
          <ac:chgData name="Maddox, Mark" userId="b76e751f-b030-4582-8fbd-b8798c38e974" providerId="ADAL" clId="{22A4977C-C12B-4CA7-B93C-5C95E851D21F}" dt="2022-10-21T12:45:05.548" v="3" actId="20577"/>
          <ac:spMkLst>
            <pc:docMk/>
            <pc:sldMk cId="1956668142" sldId="574"/>
            <ac:spMk id="2050" creationId="{00000000-0000-0000-0000-000000000000}"/>
          </ac:spMkLst>
        </pc:spChg>
        <pc:spChg chg="mod">
          <ac:chgData name="Maddox, Mark" userId="b76e751f-b030-4582-8fbd-b8798c38e974" providerId="ADAL" clId="{22A4977C-C12B-4CA7-B93C-5C95E851D21F}" dt="2022-10-21T12:45:14.072" v="4" actId="207"/>
          <ac:spMkLst>
            <pc:docMk/>
            <pc:sldMk cId="1956668142" sldId="574"/>
            <ac:spMk id="2051" creationId="{00000000-0000-0000-0000-000000000000}"/>
          </ac:spMkLst>
        </pc:spChg>
      </pc:sldChg>
      <pc:sldChg chg="addSp delSp modSp mod ord">
        <pc:chgData name="Maddox, Mark" userId="b76e751f-b030-4582-8fbd-b8798c38e974" providerId="ADAL" clId="{22A4977C-C12B-4CA7-B93C-5C95E851D21F}" dt="2022-10-21T15:21:05.487" v="144" actId="20577"/>
        <pc:sldMkLst>
          <pc:docMk/>
          <pc:sldMk cId="1546588660" sldId="594"/>
        </pc:sldMkLst>
        <pc:spChg chg="add mod">
          <ac:chgData name="Maddox, Mark" userId="b76e751f-b030-4582-8fbd-b8798c38e974" providerId="ADAL" clId="{22A4977C-C12B-4CA7-B93C-5C95E851D21F}" dt="2022-10-21T15:21:05.487" v="144" actId="20577"/>
          <ac:spMkLst>
            <pc:docMk/>
            <pc:sldMk cId="1546588660" sldId="594"/>
            <ac:spMk id="14" creationId="{A28FBFFC-00D5-48B2-AA56-46124D56926B}"/>
          </ac:spMkLst>
        </pc:spChg>
        <pc:grpChg chg="add del mod">
          <ac:chgData name="Maddox, Mark" userId="b76e751f-b030-4582-8fbd-b8798c38e974" providerId="ADAL" clId="{22A4977C-C12B-4CA7-B93C-5C95E851D21F}" dt="2022-10-21T15:07:22.670" v="32" actId="478"/>
          <ac:grpSpMkLst>
            <pc:docMk/>
            <pc:sldMk cId="1546588660" sldId="594"/>
            <ac:grpSpMk id="7" creationId="{6D19F0FB-1504-4366-8296-641234C02B81}"/>
          </ac:grpSpMkLst>
        </pc:grpChg>
        <pc:picChg chg="add mod">
          <ac:chgData name="Maddox, Mark" userId="b76e751f-b030-4582-8fbd-b8798c38e974" providerId="ADAL" clId="{22A4977C-C12B-4CA7-B93C-5C95E851D21F}" dt="2022-10-21T14:51:49.280" v="17" actId="164"/>
          <ac:picMkLst>
            <pc:docMk/>
            <pc:sldMk cId="1546588660" sldId="594"/>
            <ac:picMk id="3" creationId="{71B63B75-92D5-4E77-AE49-2E149FC0BBF4}"/>
          </ac:picMkLst>
        </pc:picChg>
        <pc:picChg chg="del">
          <ac:chgData name="Maddox, Mark" userId="b76e751f-b030-4582-8fbd-b8798c38e974" providerId="ADAL" clId="{22A4977C-C12B-4CA7-B93C-5C95E851D21F}" dt="2022-10-21T14:45:34.839" v="5" actId="478"/>
          <ac:picMkLst>
            <pc:docMk/>
            <pc:sldMk cId="1546588660" sldId="594"/>
            <ac:picMk id="5" creationId="{DDCAE841-2301-4278-AC4E-F5666A7C030C}"/>
          </ac:picMkLst>
        </pc:picChg>
        <pc:picChg chg="add mod modCrop">
          <ac:chgData name="Maddox, Mark" userId="b76e751f-b030-4582-8fbd-b8798c38e974" providerId="ADAL" clId="{22A4977C-C12B-4CA7-B93C-5C95E851D21F}" dt="2022-10-21T14:51:49.280" v="17" actId="164"/>
          <ac:picMkLst>
            <pc:docMk/>
            <pc:sldMk cId="1546588660" sldId="594"/>
            <ac:picMk id="6" creationId="{7662DB36-0B0A-4033-8C3E-508C831B4C31}"/>
          </ac:picMkLst>
        </pc:picChg>
        <pc:picChg chg="add del mod">
          <ac:chgData name="Maddox, Mark" userId="b76e751f-b030-4582-8fbd-b8798c38e974" providerId="ADAL" clId="{22A4977C-C12B-4CA7-B93C-5C95E851D21F}" dt="2022-10-21T15:15:44.753" v="38" actId="478"/>
          <ac:picMkLst>
            <pc:docMk/>
            <pc:sldMk cId="1546588660" sldId="594"/>
            <ac:picMk id="9" creationId="{7B7EF91F-5E43-4353-9E44-29589CDBA065}"/>
          </ac:picMkLst>
        </pc:picChg>
        <pc:picChg chg="add mod">
          <ac:chgData name="Maddox, Mark" userId="b76e751f-b030-4582-8fbd-b8798c38e974" providerId="ADAL" clId="{22A4977C-C12B-4CA7-B93C-5C95E851D21F}" dt="2022-10-21T15:16:54.979" v="40" actId="1076"/>
          <ac:picMkLst>
            <pc:docMk/>
            <pc:sldMk cId="1546588660" sldId="594"/>
            <ac:picMk id="11" creationId="{624B78D3-9D5A-45E6-B33B-71900EC854C0}"/>
          </ac:picMkLst>
        </pc:picChg>
        <pc:picChg chg="add mod">
          <ac:chgData name="Maddox, Mark" userId="b76e751f-b030-4582-8fbd-b8798c38e974" providerId="ADAL" clId="{22A4977C-C12B-4CA7-B93C-5C95E851D21F}" dt="2022-10-21T15:17:24.499" v="43" actId="1076"/>
          <ac:picMkLst>
            <pc:docMk/>
            <pc:sldMk cId="1546588660" sldId="594"/>
            <ac:picMk id="13" creationId="{F4BEC880-20B1-4055-A5C5-CC3341D2CE0D}"/>
          </ac:picMkLst>
        </pc:picChg>
      </pc:sldChg>
      <pc:sldChg chg="addSp delSp modSp mod">
        <pc:chgData name="Maddox, Mark" userId="b76e751f-b030-4582-8fbd-b8798c38e974" providerId="ADAL" clId="{22A4977C-C12B-4CA7-B93C-5C95E851D21F}" dt="2022-10-21T15:04:51.497" v="31" actId="1076"/>
        <pc:sldMkLst>
          <pc:docMk/>
          <pc:sldMk cId="3927842231" sldId="595"/>
        </pc:sldMkLst>
        <pc:picChg chg="del">
          <ac:chgData name="Maddox, Mark" userId="b76e751f-b030-4582-8fbd-b8798c38e974" providerId="ADAL" clId="{22A4977C-C12B-4CA7-B93C-5C95E851D21F}" dt="2022-10-21T14:45:43.973" v="7" actId="478"/>
          <ac:picMkLst>
            <pc:docMk/>
            <pc:sldMk cId="3927842231" sldId="595"/>
            <ac:picMk id="3" creationId="{7E0BAB9D-C88D-4B43-A04D-FAA85ECA035E}"/>
          </ac:picMkLst>
        </pc:picChg>
        <pc:picChg chg="add mod">
          <ac:chgData name="Maddox, Mark" userId="b76e751f-b030-4582-8fbd-b8798c38e974" providerId="ADAL" clId="{22A4977C-C12B-4CA7-B93C-5C95E851D21F}" dt="2022-10-21T15:02:51.973" v="21" actId="1076"/>
          <ac:picMkLst>
            <pc:docMk/>
            <pc:sldMk cId="3927842231" sldId="595"/>
            <ac:picMk id="4" creationId="{14C70FA0-F4F9-4834-A3B9-F83F09CB47DF}"/>
          </ac:picMkLst>
        </pc:picChg>
        <pc:picChg chg="del">
          <ac:chgData name="Maddox, Mark" userId="b76e751f-b030-4582-8fbd-b8798c38e974" providerId="ADAL" clId="{22A4977C-C12B-4CA7-B93C-5C95E851D21F}" dt="2022-10-21T14:45:41.785" v="6" actId="478"/>
          <ac:picMkLst>
            <pc:docMk/>
            <pc:sldMk cId="3927842231" sldId="595"/>
            <ac:picMk id="6" creationId="{E0B2D14F-71CA-46FF-9F71-D45A66DB16E1}"/>
          </ac:picMkLst>
        </pc:picChg>
        <pc:picChg chg="add mod">
          <ac:chgData name="Maddox, Mark" userId="b76e751f-b030-4582-8fbd-b8798c38e974" providerId="ADAL" clId="{22A4977C-C12B-4CA7-B93C-5C95E851D21F}" dt="2022-10-21T15:03:09.548" v="23" actId="1076"/>
          <ac:picMkLst>
            <pc:docMk/>
            <pc:sldMk cId="3927842231" sldId="595"/>
            <ac:picMk id="7" creationId="{C009D190-9E03-4569-AC36-5F0FA91A2D07}"/>
          </ac:picMkLst>
        </pc:picChg>
        <pc:picChg chg="add del mod">
          <ac:chgData name="Maddox, Mark" userId="b76e751f-b030-4582-8fbd-b8798c38e974" providerId="ADAL" clId="{22A4977C-C12B-4CA7-B93C-5C95E851D21F}" dt="2022-10-21T15:04:41.397" v="27" actId="478"/>
          <ac:picMkLst>
            <pc:docMk/>
            <pc:sldMk cId="3927842231" sldId="595"/>
            <ac:picMk id="9" creationId="{40B57B26-7435-4EA1-BD84-8E4947CB377C}"/>
          </ac:picMkLst>
        </pc:picChg>
        <pc:picChg chg="add mod">
          <ac:chgData name="Maddox, Mark" userId="b76e751f-b030-4582-8fbd-b8798c38e974" providerId="ADAL" clId="{22A4977C-C12B-4CA7-B93C-5C95E851D21F}" dt="2022-10-21T15:04:51.497" v="31" actId="1076"/>
          <ac:picMkLst>
            <pc:docMk/>
            <pc:sldMk cId="3927842231" sldId="595"/>
            <ac:picMk id="11" creationId="{6BB8470D-6FB8-498D-BD81-23D875DF69F3}"/>
          </ac:picMkLst>
        </pc:picChg>
      </pc:sldChg>
      <pc:sldChg chg="addSp delSp modSp mod">
        <pc:chgData name="Maddox, Mark" userId="b76e751f-b030-4582-8fbd-b8798c38e974" providerId="ADAL" clId="{22A4977C-C12B-4CA7-B93C-5C95E851D21F}" dt="2022-10-21T15:23:59.090" v="151" actId="478"/>
        <pc:sldMkLst>
          <pc:docMk/>
          <pc:sldMk cId="4240774594" sldId="596"/>
        </pc:sldMkLst>
        <pc:picChg chg="del">
          <ac:chgData name="Maddox, Mark" userId="b76e751f-b030-4582-8fbd-b8798c38e974" providerId="ADAL" clId="{22A4977C-C12B-4CA7-B93C-5C95E851D21F}" dt="2022-10-21T14:45:47.102" v="9" actId="478"/>
          <ac:picMkLst>
            <pc:docMk/>
            <pc:sldMk cId="4240774594" sldId="596"/>
            <ac:picMk id="3" creationId="{81F28BDC-A885-4C31-9F8D-2E3E20F6A346}"/>
          </ac:picMkLst>
        </pc:picChg>
        <pc:picChg chg="add del mod">
          <ac:chgData name="Maddox, Mark" userId="b76e751f-b030-4582-8fbd-b8798c38e974" providerId="ADAL" clId="{22A4977C-C12B-4CA7-B93C-5C95E851D21F}" dt="2022-10-21T15:23:59.090" v="151" actId="478"/>
          <ac:picMkLst>
            <pc:docMk/>
            <pc:sldMk cId="4240774594" sldId="596"/>
            <ac:picMk id="4" creationId="{9A277B8C-0E84-4F56-B71E-BC9687820C27}"/>
          </ac:picMkLst>
        </pc:picChg>
        <pc:picChg chg="del">
          <ac:chgData name="Maddox, Mark" userId="b76e751f-b030-4582-8fbd-b8798c38e974" providerId="ADAL" clId="{22A4977C-C12B-4CA7-B93C-5C95E851D21F}" dt="2022-10-21T14:45:45.969" v="8" actId="478"/>
          <ac:picMkLst>
            <pc:docMk/>
            <pc:sldMk cId="4240774594" sldId="596"/>
            <ac:picMk id="5" creationId="{8AC0F8BE-8C69-4C7B-BAF1-1625E179B011}"/>
          </ac:picMkLst>
        </pc:picChg>
      </pc:sldChg>
      <pc:sldChg chg="addSp delSp modSp mod">
        <pc:chgData name="Maddox, Mark" userId="b76e751f-b030-4582-8fbd-b8798c38e974" providerId="ADAL" clId="{22A4977C-C12B-4CA7-B93C-5C95E851D21F}" dt="2022-10-21T15:24:01.721" v="152" actId="478"/>
        <pc:sldMkLst>
          <pc:docMk/>
          <pc:sldMk cId="2290277932" sldId="597"/>
        </pc:sldMkLst>
        <pc:picChg chg="del">
          <ac:chgData name="Maddox, Mark" userId="b76e751f-b030-4582-8fbd-b8798c38e974" providerId="ADAL" clId="{22A4977C-C12B-4CA7-B93C-5C95E851D21F}" dt="2022-10-21T14:45:50.885" v="11" actId="478"/>
          <ac:picMkLst>
            <pc:docMk/>
            <pc:sldMk cId="2290277932" sldId="597"/>
            <ac:picMk id="3" creationId="{F11BAB40-4BA6-4919-B554-FA7A4EBD4EDA}"/>
          </ac:picMkLst>
        </pc:picChg>
        <pc:picChg chg="add del mod">
          <ac:chgData name="Maddox, Mark" userId="b76e751f-b030-4582-8fbd-b8798c38e974" providerId="ADAL" clId="{22A4977C-C12B-4CA7-B93C-5C95E851D21F}" dt="2022-10-21T15:24:01.721" v="152" actId="478"/>
          <ac:picMkLst>
            <pc:docMk/>
            <pc:sldMk cId="2290277932" sldId="597"/>
            <ac:picMk id="4" creationId="{3302F5F5-39E8-4E97-86F2-B36721F55C8C}"/>
          </ac:picMkLst>
        </pc:picChg>
        <pc:picChg chg="del">
          <ac:chgData name="Maddox, Mark" userId="b76e751f-b030-4582-8fbd-b8798c38e974" providerId="ADAL" clId="{22A4977C-C12B-4CA7-B93C-5C95E851D21F}" dt="2022-10-21T14:45:49.576" v="10" actId="478"/>
          <ac:picMkLst>
            <pc:docMk/>
            <pc:sldMk cId="2290277932" sldId="597"/>
            <ac:picMk id="5" creationId="{EC6C80E6-BC51-470E-BD47-E491482AB19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F74AD-17CB-4335-9175-390E10BB7B5A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DBCB3-3393-48BD-B52C-96A09D8D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21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D8B5305-94D2-48D9-B0A0-BBF01AAFB920}" type="datetimeFigureOut">
              <a:rPr lang="en-US"/>
              <a:pPr>
                <a:defRPr/>
              </a:pPr>
              <a:t>10/21/2022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186CF39-0FB7-4D3A-9E3F-1C87F730E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58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PPTiconb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52400"/>
            <a:ext cx="52101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wafer shad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2288" cy="266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Bottomsegmen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5641975"/>
            <a:ext cx="91408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84450" y="762000"/>
            <a:ext cx="62880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0" anchor="ctr"/>
          <a:lstStyle/>
          <a:p>
            <a:pPr algn="r">
              <a:spcBef>
                <a:spcPct val="50000"/>
              </a:spcBef>
            </a:pPr>
            <a:endParaRPr lang="en-GB" sz="1600" dirty="0">
              <a:latin typeface="Arial Narrow" pitchFamily="34" charset="0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2844800" y="1219200"/>
            <a:ext cx="6027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dirty="0"/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254000" y="6348413"/>
            <a:ext cx="2564805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defRPr/>
            </a:pPr>
            <a:r>
              <a:rPr lang="en-US" sz="1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cs typeface="+mn-cs"/>
              </a:rPr>
              <a:t>EEE3307 – Electronics 1</a:t>
            </a:r>
            <a:endParaRPr lang="en-US" sz="1400" i="1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371600"/>
          </a:xfrm>
        </p:spPr>
        <p:txBody>
          <a:bodyPr lIns="137160" rIns="137160" bIns="91440" anchor="b" anchorCtr="1"/>
          <a:lstStyle>
            <a:lvl1pPr algn="ctr"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  <a:ln>
            <a:noFill/>
          </a:ln>
        </p:spPr>
        <p:txBody>
          <a:bodyPr lIns="91440" tIns="45720" rIns="91440" bIns="45720" anchorCtr="1"/>
          <a:lstStyle>
            <a:lvl1pPr marL="0" indent="0" algn="ctr">
              <a:buFont typeface="Wingdings" pitchFamily="2" charset="2"/>
              <a:buNone/>
              <a:defRPr>
                <a:latin typeface="Arial Narrow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EDA42C13-126C-4E7D-A038-AE1F989533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487441"/>
            <a:ext cx="15716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045332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94542-B5A5-4D68-8B35-AEEBD3935E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06327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8300" y="547688"/>
            <a:ext cx="2147888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547688"/>
            <a:ext cx="629285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3B075-E528-46A3-9955-3675BE4935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56281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547688"/>
            <a:ext cx="8593138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3050" y="1600200"/>
            <a:ext cx="4219575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221163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6B8D1-A84F-4EDB-823D-7A57843A9C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051950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547688"/>
            <a:ext cx="8593138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73050" y="1600200"/>
            <a:ext cx="8593138" cy="4800600"/>
          </a:xfr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4C001-444C-433C-A4CB-115FC07CB8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460540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547688"/>
            <a:ext cx="8593138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73050" y="1600200"/>
            <a:ext cx="8593138" cy="4800600"/>
          </a:xfrm>
        </p:spPr>
        <p:txBody>
          <a:bodyPr/>
          <a:lstStyle/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5E356-D890-4926-8F15-18BD7DC24E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39219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736F4-AC6F-448B-B7DE-D8C0DC4DBC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83983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061FB-D9FB-486E-B41F-DA903D7A68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90847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1600200"/>
            <a:ext cx="4219575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221163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36433-3B0C-40B1-AEF8-E0CCD4A0B0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1138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16ABB-C882-4A20-B5EB-655C711A3B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4054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44B1B-BF42-4E04-BC98-FD8BA011D7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67655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28600" y="6489699"/>
            <a:ext cx="631825" cy="2936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BAA9E-0408-49F9-BC16-B4F4F81F7F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2362200" y="6489700"/>
            <a:ext cx="4572000" cy="293687"/>
          </a:xfrm>
          <a:solidFill>
            <a:schemeClr val="bg1"/>
          </a:solidFill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- EEE3307 -</a:t>
            </a:r>
          </a:p>
        </p:txBody>
      </p:sp>
    </p:spTree>
    <p:extLst>
      <p:ext uri="{BB962C8B-B14F-4D97-AF65-F5344CB8AC3E}">
        <p14:creationId xmlns:p14="http://schemas.microsoft.com/office/powerpoint/2010/main" val="496523611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1030C-0666-4B39-84A2-3426E6455A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64716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E8B51-9B70-403D-BC16-E830B8CE55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82863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547688"/>
            <a:ext cx="85931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9144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1600200"/>
            <a:ext cx="8593138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20" tIns="91440" rIns="4572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488113"/>
            <a:ext cx="4572000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- EEE3307 Electronics 1 -</a:t>
            </a: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3050" y="6489700"/>
            <a:ext cx="631825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E8464953-7B1F-402A-8C03-618B384184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0" name="Line 7"/>
          <p:cNvSpPr>
            <a:spLocks noChangeShapeType="1"/>
          </p:cNvSpPr>
          <p:nvPr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031" name="Group 24"/>
          <p:cNvGrpSpPr>
            <a:grpSpLocks/>
          </p:cNvGrpSpPr>
          <p:nvPr/>
        </p:nvGrpSpPr>
        <p:grpSpPr bwMode="auto">
          <a:xfrm>
            <a:off x="0" y="0"/>
            <a:ext cx="9144000" cy="415925"/>
            <a:chOff x="0" y="0"/>
            <a:chExt cx="5760" cy="262"/>
          </a:xfrm>
        </p:grpSpPr>
        <p:sp>
          <p:nvSpPr>
            <p:cNvPr id="99353" name="Rectangle 25"/>
            <p:cNvSpPr>
              <a:spLocks noChangeArrowheads="1"/>
            </p:cNvSpPr>
            <p:nvPr userDrawn="1"/>
          </p:nvSpPr>
          <p:spPr bwMode="auto">
            <a:xfrm>
              <a:off x="0" y="3"/>
              <a:ext cx="1248" cy="259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9354" name="Rectangle 26"/>
            <p:cNvSpPr>
              <a:spLocks noChangeArrowheads="1"/>
            </p:cNvSpPr>
            <p:nvPr userDrawn="1"/>
          </p:nvSpPr>
          <p:spPr bwMode="auto">
            <a:xfrm>
              <a:off x="4512" y="3"/>
              <a:ext cx="1248" cy="259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gamma/>
                    <a:tint val="0"/>
                    <a:invGamma/>
                  </a:scheme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pic>
          <p:nvPicPr>
            <p:cNvPr id="1036" name="Picture 27" descr="PPTiconbarY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8" y="0"/>
              <a:ext cx="329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</p:sldLayoutIdLst>
  <p:transition>
    <p:wipe dir="r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9pPr>
    </p:titleStyle>
    <p:bodyStyle>
      <a:lvl1pPr marL="225425" indent="-225425" algn="l" defTabSz="137636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401638" indent="-174625" algn="l" defTabSz="137636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sz="2000" b="1">
          <a:solidFill>
            <a:schemeClr val="tx2"/>
          </a:solidFill>
          <a:latin typeface="+mn-lt"/>
        </a:defRPr>
      </a:lvl2pPr>
      <a:lvl3pPr marL="573088" indent="-169863" algn="l" defTabSz="137636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000">
          <a:solidFill>
            <a:schemeClr val="tx2"/>
          </a:solidFill>
          <a:latin typeface="+mn-lt"/>
        </a:defRPr>
      </a:lvl3pPr>
      <a:lvl4pPr marL="739775" indent="-165100" algn="l" defTabSz="137636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l"/>
        <a:defRPr>
          <a:solidFill>
            <a:schemeClr val="bg2"/>
          </a:solidFill>
          <a:latin typeface="+mn-lt"/>
        </a:defRPr>
      </a:lvl4pPr>
      <a:lvl5pPr marL="863600" indent="-122238" algn="l" defTabSz="137636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Symbol" pitchFamily="18" charset="2"/>
        <a:buChar char="-"/>
        <a:defRPr sz="1600">
          <a:solidFill>
            <a:schemeClr val="bg2"/>
          </a:solidFill>
          <a:latin typeface="+mn-lt"/>
        </a:defRPr>
      </a:lvl5pPr>
      <a:lvl6pPr marL="1320800" indent="-122238" algn="l" defTabSz="137636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Symbol" pitchFamily="18" charset="2"/>
        <a:buChar char="-"/>
        <a:defRPr sz="1600">
          <a:solidFill>
            <a:schemeClr val="bg2"/>
          </a:solidFill>
          <a:latin typeface="+mn-lt"/>
        </a:defRPr>
      </a:lvl6pPr>
      <a:lvl7pPr marL="1778000" indent="-122238" algn="l" defTabSz="137636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Symbol" pitchFamily="18" charset="2"/>
        <a:buChar char="-"/>
        <a:defRPr sz="1600">
          <a:solidFill>
            <a:schemeClr val="bg2"/>
          </a:solidFill>
          <a:latin typeface="+mn-lt"/>
        </a:defRPr>
      </a:lvl7pPr>
      <a:lvl8pPr marL="2235200" indent="-122238" algn="l" defTabSz="137636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Symbol" pitchFamily="18" charset="2"/>
        <a:buChar char="-"/>
        <a:defRPr sz="1600">
          <a:solidFill>
            <a:schemeClr val="bg2"/>
          </a:solidFill>
          <a:latin typeface="+mn-lt"/>
        </a:defRPr>
      </a:lvl8pPr>
      <a:lvl9pPr marL="2692400" indent="-122238" algn="l" defTabSz="137636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Symbol" pitchFamily="18" charset="2"/>
        <a:buChar char="-"/>
        <a:defRPr sz="16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057400"/>
            <a:ext cx="7342188" cy="1900237"/>
          </a:xfrm>
        </p:spPr>
        <p:txBody>
          <a:bodyPr/>
          <a:lstStyle/>
          <a:p>
            <a:r>
              <a:rPr lang="en-US" sz="3700" dirty="0">
                <a:solidFill>
                  <a:srgbClr val="6600CC"/>
                </a:solidFill>
              </a:rPr>
              <a:t>Electronics 1 </a:t>
            </a:r>
            <a:br>
              <a:rPr lang="en-US" sz="3700" dirty="0">
                <a:solidFill>
                  <a:srgbClr val="6600CC"/>
                </a:solidFill>
              </a:rPr>
            </a:br>
            <a:r>
              <a:rPr lang="en-US" sz="3700" dirty="0">
                <a:solidFill>
                  <a:srgbClr val="6600CC"/>
                </a:solidFill>
              </a:rPr>
              <a:t>Homework 3</a:t>
            </a:r>
            <a:br>
              <a:rPr lang="en-US" sz="3700" dirty="0">
                <a:solidFill>
                  <a:srgbClr val="6600CC"/>
                </a:solidFill>
              </a:rPr>
            </a:br>
            <a:r>
              <a:rPr lang="en-US" sz="3700" dirty="0">
                <a:solidFill>
                  <a:srgbClr val="6600CC"/>
                </a:solidFill>
              </a:rPr>
              <a:t>from chapter 6</a:t>
            </a:r>
            <a:br>
              <a:rPr lang="en-US" sz="3700" dirty="0">
                <a:solidFill>
                  <a:srgbClr val="6600CC"/>
                </a:solidFill>
              </a:rPr>
            </a:br>
            <a:endParaRPr lang="en-US" sz="3700" dirty="0">
              <a:solidFill>
                <a:srgbClr val="6600CC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11350" y="3681413"/>
            <a:ext cx="5145088" cy="1619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700" b="1" dirty="0">
                <a:solidFill>
                  <a:srgbClr val="0033CC"/>
                </a:solidFill>
              </a:rPr>
              <a:t>Mark Maddox</a:t>
            </a:r>
          </a:p>
          <a:p>
            <a:pPr>
              <a:lnSpc>
                <a:spcPct val="80000"/>
              </a:lnSpc>
            </a:pPr>
            <a:r>
              <a:rPr lang="en-US" sz="1700" dirty="0">
                <a:solidFill>
                  <a:srgbClr val="0033CC"/>
                </a:solidFill>
              </a:rPr>
              <a:t>Electrical Engineering Program</a:t>
            </a:r>
          </a:p>
          <a:p>
            <a:pPr>
              <a:lnSpc>
                <a:spcPct val="80000"/>
              </a:lnSpc>
            </a:pPr>
            <a:r>
              <a:rPr lang="en-US" sz="1700" dirty="0">
                <a:solidFill>
                  <a:srgbClr val="0033CC"/>
                </a:solidFill>
              </a:rPr>
              <a:t>University of Central Florida</a:t>
            </a:r>
          </a:p>
          <a:p>
            <a:pPr>
              <a:lnSpc>
                <a:spcPct val="80000"/>
              </a:lnSpc>
            </a:pPr>
            <a:r>
              <a:rPr lang="en-US" sz="1700" dirty="0">
                <a:solidFill>
                  <a:srgbClr val="0033CC"/>
                </a:solidFill>
              </a:rPr>
              <a:t>mark.maddox2@ucf.edu</a:t>
            </a:r>
          </a:p>
          <a:p>
            <a:pPr>
              <a:lnSpc>
                <a:spcPct val="80000"/>
              </a:lnSpc>
            </a:pPr>
            <a:r>
              <a:rPr lang="en-US" sz="1700" dirty="0">
                <a:solidFill>
                  <a:srgbClr val="FF0000"/>
                </a:solidFill>
              </a:rPr>
              <a:t>m</a:t>
            </a:r>
            <a:r>
              <a:rPr lang="en-US" sz="1700" b="1" dirty="0">
                <a:solidFill>
                  <a:srgbClr val="FF0000"/>
                </a:solidFill>
              </a:rPr>
              <a:t>ark.maddox@analog.com</a:t>
            </a:r>
          </a:p>
        </p:txBody>
      </p:sp>
    </p:spTree>
    <p:extLst>
      <p:ext uri="{BB962C8B-B14F-4D97-AF65-F5344CB8AC3E}">
        <p14:creationId xmlns:p14="http://schemas.microsoft.com/office/powerpoint/2010/main" val="1956668142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C70FA0-F4F9-4834-A3B9-F83F09CB4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533400"/>
            <a:ext cx="8848725" cy="923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09D190-9E03-4569-AC36-5F0FA91A2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295400"/>
            <a:ext cx="8143875" cy="781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B8470D-6FB8-498D-BD81-23D875DF6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79" y="2438400"/>
            <a:ext cx="2561858" cy="37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42231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774594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24B78D3-9D5A-45E6-B33B-71900EC85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0"/>
            <a:ext cx="8810625" cy="1057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BEC880-20B1-4055-A5C5-CC3341D2C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61" y="2667000"/>
            <a:ext cx="4460039" cy="3238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8FBFFC-00D5-48B2-AA56-46124D56926B}"/>
              </a:ext>
            </a:extLst>
          </p:cNvPr>
          <p:cNvSpPr txBox="1"/>
          <p:nvPr/>
        </p:nvSpPr>
        <p:spPr>
          <a:xfrm>
            <a:off x="115836" y="1612718"/>
            <a:ext cx="889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hybrid-</a:t>
            </a:r>
            <a:r>
              <a:rPr lang="el-GR" dirty="0"/>
              <a:t>π</a:t>
            </a:r>
            <a:r>
              <a:rPr lang="en-US" dirty="0"/>
              <a:t> parameters are r</a:t>
            </a:r>
            <a:r>
              <a:rPr lang="el-GR" baseline="-25000" dirty="0"/>
              <a:t>π</a:t>
            </a:r>
            <a:r>
              <a:rPr lang="en-US" dirty="0"/>
              <a:t> and g</a:t>
            </a:r>
            <a:r>
              <a:rPr lang="en-US" baseline="-25000" dirty="0"/>
              <a:t>m</a:t>
            </a:r>
            <a:r>
              <a:rPr lang="en-US" dirty="0"/>
              <a:t> where g</a:t>
            </a:r>
            <a:r>
              <a:rPr lang="en-US" baseline="-25000" dirty="0"/>
              <a:t>m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baseline="-25000" dirty="0" err="1"/>
              <a:t>c</a:t>
            </a:r>
            <a:r>
              <a:rPr lang="en-US" dirty="0"/>
              <a:t>/Vt and Vt = 25mV at 25°C</a:t>
            </a:r>
          </a:p>
        </p:txBody>
      </p:sp>
    </p:spTree>
    <p:extLst>
      <p:ext uri="{BB962C8B-B14F-4D97-AF65-F5344CB8AC3E}">
        <p14:creationId xmlns:p14="http://schemas.microsoft.com/office/powerpoint/2010/main" val="1546588660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277932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ADITemplate[confidential]">
  <a:themeElements>
    <a:clrScheme name="ADITemplate[confidential] 3">
      <a:dk1>
        <a:srgbClr val="000000"/>
      </a:dk1>
      <a:lt1>
        <a:srgbClr val="FFFFFF"/>
      </a:lt1>
      <a:dk2>
        <a:srgbClr val="38579B"/>
      </a:dk2>
      <a:lt2>
        <a:srgbClr val="969696"/>
      </a:lt2>
      <a:accent1>
        <a:srgbClr val="FFCC00"/>
      </a:accent1>
      <a:accent2>
        <a:srgbClr val="28AE4E"/>
      </a:accent2>
      <a:accent3>
        <a:srgbClr val="FFFFFF"/>
      </a:accent3>
      <a:accent4>
        <a:srgbClr val="000000"/>
      </a:accent4>
      <a:accent5>
        <a:srgbClr val="FFE2AA"/>
      </a:accent5>
      <a:accent6>
        <a:srgbClr val="239D46"/>
      </a:accent6>
      <a:hlink>
        <a:srgbClr val="8B1174"/>
      </a:hlink>
      <a:folHlink>
        <a:srgbClr val="FF8C00"/>
      </a:folHlink>
    </a:clrScheme>
    <a:fontScheme name="ADITemplate[confidential]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DITemplate[confidential]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ITemplate[confidential]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ITemplate[confidential] 3">
        <a:dk1>
          <a:srgbClr val="000000"/>
        </a:dk1>
        <a:lt1>
          <a:srgbClr val="FFFFFF"/>
        </a:lt1>
        <a:dk2>
          <a:srgbClr val="38579B"/>
        </a:dk2>
        <a:lt2>
          <a:srgbClr val="969696"/>
        </a:lt2>
        <a:accent1>
          <a:srgbClr val="FFCC00"/>
        </a:accent1>
        <a:accent2>
          <a:srgbClr val="28AE4E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39D46"/>
        </a:accent6>
        <a:hlink>
          <a:srgbClr val="8B1174"/>
        </a:hlink>
        <a:folHlink>
          <a:srgbClr val="FF8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ADITemplate[confidential]</Template>
  <TotalTime>49519</TotalTime>
  <Words>58</Words>
  <Application>Microsoft Office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Arial Narrow</vt:lpstr>
      <vt:lpstr>Calibri</vt:lpstr>
      <vt:lpstr>Symbol</vt:lpstr>
      <vt:lpstr>Wingdings</vt:lpstr>
      <vt:lpstr>ADITemplate[confidential]</vt:lpstr>
      <vt:lpstr>Electronics 1  Homework 3 from chapter 6 </vt:lpstr>
      <vt:lpstr>PowerPoint Presentation</vt:lpstr>
      <vt:lpstr>PowerPoint Presentation</vt:lpstr>
      <vt:lpstr>PowerPoint Presentation</vt:lpstr>
      <vt:lpstr>PowerPoint Presentation</vt:lpstr>
    </vt:vector>
  </TitlesOfParts>
  <Company>Analog Devices,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PADW Monthly Meeting</dc:title>
  <dc:creator>hngo</dc:creator>
  <cp:lastModifiedBy>Maddox, Mark</cp:lastModifiedBy>
  <cp:revision>486</cp:revision>
  <dcterms:created xsi:type="dcterms:W3CDTF">2012-08-14T13:57:46Z</dcterms:created>
  <dcterms:modified xsi:type="dcterms:W3CDTF">2022-10-21T15:24:03Z</dcterms:modified>
</cp:coreProperties>
</file>