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95" r:id="rId3"/>
    <p:sldId id="596" r:id="rId4"/>
    <p:sldId id="594" r:id="rId5"/>
    <p:sldId id="597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8E5C4-E2FA-43FF-8CB0-E3E5987C8B9F}" v="493" dt="2023-10-19T19:06:01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718" autoAdjust="0"/>
  </p:normalViewPr>
  <p:slideViewPr>
    <p:cSldViewPr>
      <p:cViewPr varScale="1">
        <p:scale>
          <a:sx n="156" d="100"/>
          <a:sy n="156" d="100"/>
        </p:scale>
        <p:origin x="252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ox, Mark" userId="b76e751f-b030-4582-8fbd-b8798c38e974" providerId="ADAL" clId="{BC78E5C4-E2FA-43FF-8CB0-E3E5987C8B9F}"/>
    <pc:docChg chg="undo custSel modSld">
      <pc:chgData name="Maddox, Mark" userId="b76e751f-b030-4582-8fbd-b8798c38e974" providerId="ADAL" clId="{BC78E5C4-E2FA-43FF-8CB0-E3E5987C8B9F}" dt="2023-10-19T19:08:09.454" v="1357" actId="478"/>
      <pc:docMkLst>
        <pc:docMk/>
      </pc:docMkLst>
      <pc:sldChg chg="addSp delSp modSp mod">
        <pc:chgData name="Maddox, Mark" userId="b76e751f-b030-4582-8fbd-b8798c38e974" providerId="ADAL" clId="{BC78E5C4-E2FA-43FF-8CB0-E3E5987C8B9F}" dt="2023-10-19T19:07:48.254" v="1354" actId="478"/>
        <pc:sldMkLst>
          <pc:docMk/>
          <pc:sldMk cId="1546588660" sldId="594"/>
        </pc:sldMkLst>
        <pc:grpChg chg="del mod">
          <ac:chgData name="Maddox, Mark" userId="b76e751f-b030-4582-8fbd-b8798c38e974" providerId="ADAL" clId="{BC78E5C4-E2FA-43FF-8CB0-E3E5987C8B9F}" dt="2023-04-19T21:41:20.412" v="965"/>
          <ac:grpSpMkLst>
            <pc:docMk/>
            <pc:sldMk cId="1546588660" sldId="594"/>
            <ac:grpSpMk id="6" creationId="{AB7A53D1-CDFF-E773-B971-BC28A1AEE906}"/>
          </ac:grpSpMkLst>
        </pc:grpChg>
        <pc:grpChg chg="del mod">
          <ac:chgData name="Maddox, Mark" userId="b76e751f-b030-4582-8fbd-b8798c38e974" providerId="ADAL" clId="{BC78E5C4-E2FA-43FF-8CB0-E3E5987C8B9F}" dt="2023-04-19T21:41:24.108" v="968"/>
          <ac:grpSpMkLst>
            <pc:docMk/>
            <pc:sldMk cId="1546588660" sldId="594"/>
            <ac:grpSpMk id="18" creationId="{BD334818-33E9-F8C3-F03B-B19312D0AAC0}"/>
          </ac:grpSpMkLst>
        </pc:grpChg>
        <pc:grpChg chg="del mod">
          <ac:chgData name="Maddox, Mark" userId="b76e751f-b030-4582-8fbd-b8798c38e974" providerId="ADAL" clId="{BC78E5C4-E2FA-43FF-8CB0-E3E5987C8B9F}" dt="2023-04-19T21:41:26.354" v="970"/>
          <ac:grpSpMkLst>
            <pc:docMk/>
            <pc:sldMk cId="1546588660" sldId="594"/>
            <ac:grpSpMk id="21" creationId="{27701636-1BBE-FB81-A676-5C03F590338B}"/>
          </ac:grpSpMkLst>
        </pc:grpChg>
        <pc:grpChg chg="del mod">
          <ac:chgData name="Maddox, Mark" userId="b76e751f-b030-4582-8fbd-b8798c38e974" providerId="ADAL" clId="{BC78E5C4-E2FA-43FF-8CB0-E3E5987C8B9F}" dt="2023-04-19T21:41:29.611" v="972"/>
          <ac:grpSpMkLst>
            <pc:docMk/>
            <pc:sldMk cId="1546588660" sldId="594"/>
            <ac:grpSpMk id="23" creationId="{2FFB37E0-BBC2-CAF9-7580-3E410C6C8432}"/>
          </ac:grpSpMkLst>
        </pc:grpChg>
        <pc:grpChg chg="del mod">
          <ac:chgData name="Maddox, Mark" userId="b76e751f-b030-4582-8fbd-b8798c38e974" providerId="ADAL" clId="{BC78E5C4-E2FA-43FF-8CB0-E3E5987C8B9F}" dt="2023-04-19T21:41:49.297" v="974"/>
          <ac:grpSpMkLst>
            <pc:docMk/>
            <pc:sldMk cId="1546588660" sldId="594"/>
            <ac:grpSpMk id="25" creationId="{B46F2F3E-42EB-C365-5E42-D4CBB94A0759}"/>
          </ac:grpSpMkLst>
        </pc:grpChg>
        <pc:grpChg chg="del mod">
          <ac:chgData name="Maddox, Mark" userId="b76e751f-b030-4582-8fbd-b8798c38e974" providerId="ADAL" clId="{BC78E5C4-E2FA-43FF-8CB0-E3E5987C8B9F}" dt="2023-10-19T19:07:48.254" v="1354" actId="478"/>
          <ac:grpSpMkLst>
            <pc:docMk/>
            <pc:sldMk cId="1546588660" sldId="594"/>
            <ac:grpSpMk id="27" creationId="{9FA6AE4F-CF58-EBA4-A086-1A207E39D26F}"/>
          </ac:grpSpMkLst>
        </pc:grpChg>
        <pc:inkChg chg="add del mod">
          <ac:chgData name="Maddox, Mark" userId="b76e751f-b030-4582-8fbd-b8798c38e974" providerId="ADAL" clId="{BC78E5C4-E2FA-43FF-8CB0-E3E5987C8B9F}" dt="2023-10-19T19:07:48.254" v="1354" actId="478"/>
          <ac:inkMkLst>
            <pc:docMk/>
            <pc:sldMk cId="1546588660" sldId="594"/>
            <ac:inkMk id="2" creationId="{057E0170-F04D-FC57-9572-C0BF9CCB3CB5}"/>
          </ac:inkMkLst>
        </pc:inkChg>
        <pc:inkChg chg="add del mod">
          <ac:chgData name="Maddox, Mark" userId="b76e751f-b030-4582-8fbd-b8798c38e974" providerId="ADAL" clId="{BC78E5C4-E2FA-43FF-8CB0-E3E5987C8B9F}" dt="2023-10-19T19:07:48.254" v="1354" actId="478"/>
          <ac:inkMkLst>
            <pc:docMk/>
            <pc:sldMk cId="1546588660" sldId="594"/>
            <ac:inkMk id="3" creationId="{50A3F289-45CB-7037-9623-824E2D6A3C0C}"/>
          </ac:inkMkLst>
        </pc:inkChg>
        <pc:inkChg chg="add del mod">
          <ac:chgData name="Maddox, Mark" userId="b76e751f-b030-4582-8fbd-b8798c38e974" providerId="ADAL" clId="{BC78E5C4-E2FA-43FF-8CB0-E3E5987C8B9F}" dt="2023-10-19T19:07:48.254" v="1354" actId="478"/>
          <ac:inkMkLst>
            <pc:docMk/>
            <pc:sldMk cId="1546588660" sldId="594"/>
            <ac:inkMk id="4" creationId="{99B5C764-7159-EA43-5C0A-BFDA9BF57125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5" creationId="{57D03723-27D9-13C6-6219-0CD7DE19E598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7" creationId="{F9DB2117-DD4F-7A26-5396-6359466765EF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8" creationId="{BE1CA986-B60F-D152-1C7A-4C33C11B2C96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9" creationId="{1C747770-B637-1ADB-8B01-0F75BCDE1440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0" creationId="{BD318511-343B-F450-F637-31515C7D68E9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2" creationId="{82A2CB4E-3B6E-3AC3-105A-849AB61D37CF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5" creationId="{ABE02538-8FB0-CC9B-2713-88DB2F6AD66E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6" creationId="{081DD9EF-716A-C474-38ED-1EA2167E022F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7" creationId="{DB2892A0-EAF4-231A-1458-4B87121AA5C4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19" creationId="{1C8925B8-2102-EC44-58FD-5987679CD93F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20" creationId="{1FD37B7F-9247-8FE9-2D26-6247EB4A5C45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22" creationId="{092836E2-B924-4C3A-C4D4-59FAB60105D8}"/>
          </ac:inkMkLst>
        </pc:inkChg>
        <pc:inkChg chg="add del mod">
          <ac:chgData name="Maddox, Mark" userId="b76e751f-b030-4582-8fbd-b8798c38e974" providerId="ADAL" clId="{BC78E5C4-E2FA-43FF-8CB0-E3E5987C8B9F}" dt="2023-10-19T19:07:48.254" v="1354" actId="478"/>
          <ac:inkMkLst>
            <pc:docMk/>
            <pc:sldMk cId="1546588660" sldId="594"/>
            <ac:inkMk id="24" creationId="{4DC7FA06-81A7-6571-9994-98DE416EDDC3}"/>
          </ac:inkMkLst>
        </pc:inkChg>
        <pc:inkChg chg="add mod">
          <ac:chgData name="Maddox, Mark" userId="b76e751f-b030-4582-8fbd-b8798c38e974" providerId="ADAL" clId="{BC78E5C4-E2FA-43FF-8CB0-E3E5987C8B9F}" dt="2023-04-19T21:41:49.297" v="974"/>
          <ac:inkMkLst>
            <pc:docMk/>
            <pc:sldMk cId="1546588660" sldId="594"/>
            <ac:inkMk id="26" creationId="{906A9C40-75A0-BA6A-75F3-3D0250CB5A65}"/>
          </ac:inkMkLst>
        </pc:inkChg>
      </pc:sldChg>
      <pc:sldChg chg="addSp delSp modSp mod">
        <pc:chgData name="Maddox, Mark" userId="b76e751f-b030-4582-8fbd-b8798c38e974" providerId="ADAL" clId="{BC78E5C4-E2FA-43FF-8CB0-E3E5987C8B9F}" dt="2023-10-19T19:06:01.714" v="1338"/>
        <pc:sldMkLst>
          <pc:docMk/>
          <pc:sldMk cId="3927842231" sldId="595"/>
        </pc:sldMkLst>
        <pc:grpChg chg="del mod">
          <ac:chgData name="Maddox, Mark" userId="b76e751f-b030-4582-8fbd-b8798c38e974" providerId="ADAL" clId="{BC78E5C4-E2FA-43FF-8CB0-E3E5987C8B9F}" dt="2023-03-08T01:37:58.649" v="5"/>
          <ac:grpSpMkLst>
            <pc:docMk/>
            <pc:sldMk cId="3927842231" sldId="595"/>
            <ac:grpSpMk id="5" creationId="{305D4B62-8D7E-A222-FD81-DB7C0E1CDBEB}"/>
          </ac:grpSpMkLst>
        </pc:grpChg>
        <pc:grpChg chg="del mod">
          <ac:chgData name="Maddox, Mark" userId="b76e751f-b030-4582-8fbd-b8798c38e974" providerId="ADAL" clId="{BC78E5C4-E2FA-43FF-8CB0-E3E5987C8B9F}" dt="2023-04-19T21:04:08.128" v="617"/>
          <ac:grpSpMkLst>
            <pc:docMk/>
            <pc:sldMk cId="3927842231" sldId="595"/>
            <ac:grpSpMk id="6" creationId="{E9E6674B-F51B-D55D-7E4C-F78E942ACD10}"/>
          </ac:grpSpMkLst>
        </pc:grpChg>
        <pc:grpChg chg="del mod">
          <ac:chgData name="Maddox, Mark" userId="b76e751f-b030-4582-8fbd-b8798c38e974" providerId="ADAL" clId="{BC78E5C4-E2FA-43FF-8CB0-E3E5987C8B9F}" dt="2023-03-08T01:40:52.488" v="47"/>
          <ac:grpSpMkLst>
            <pc:docMk/>
            <pc:sldMk cId="3927842231" sldId="595"/>
            <ac:grpSpMk id="9" creationId="{726B1C7B-6FB2-BFE2-72E4-8840CFD8EF5B}"/>
          </ac:grpSpMkLst>
        </pc:grpChg>
        <pc:grpChg chg="del mod">
          <ac:chgData name="Maddox, Mark" userId="b76e751f-b030-4582-8fbd-b8798c38e974" providerId="ADAL" clId="{BC78E5C4-E2FA-43FF-8CB0-E3E5987C8B9F}" dt="2023-10-19T19:05:53.146" v="1328"/>
          <ac:grpSpMkLst>
            <pc:docMk/>
            <pc:sldMk cId="3927842231" sldId="595"/>
            <ac:grpSpMk id="9" creationId="{DB38CF7E-6703-6639-4377-2CD9F1A56AAE}"/>
          </ac:grpSpMkLst>
        </pc:grpChg>
        <pc:grpChg chg="del mod">
          <ac:chgData name="Maddox, Mark" userId="b76e751f-b030-4582-8fbd-b8798c38e974" providerId="ADAL" clId="{BC78E5C4-E2FA-43FF-8CB0-E3E5987C8B9F}" dt="2023-10-19T19:05:51.192" v="1324"/>
          <ac:grpSpMkLst>
            <pc:docMk/>
            <pc:sldMk cId="3927842231" sldId="595"/>
            <ac:grpSpMk id="15" creationId="{7ADC5D2A-947B-995F-9631-116718951D9A}"/>
          </ac:grpSpMkLst>
        </pc:grpChg>
        <pc:grpChg chg="del mod">
          <ac:chgData name="Maddox, Mark" userId="b76e751f-b030-4582-8fbd-b8798c38e974" providerId="ADAL" clId="{BC78E5C4-E2FA-43FF-8CB0-E3E5987C8B9F}" dt="2023-03-08T01:39:52.235" v="19"/>
          <ac:grpSpMkLst>
            <pc:docMk/>
            <pc:sldMk cId="3927842231" sldId="595"/>
            <ac:grpSpMk id="18" creationId="{3CE2CC96-B9B2-279D-41E0-712CDE3E2D7B}"/>
          </ac:grpSpMkLst>
        </pc:grpChg>
        <pc:grpChg chg="del mod">
          <ac:chgData name="Maddox, Mark" userId="b76e751f-b030-4582-8fbd-b8798c38e974" providerId="ADAL" clId="{BC78E5C4-E2FA-43FF-8CB0-E3E5987C8B9F}" dt="2023-04-19T21:04:18.637" v="628"/>
          <ac:grpSpMkLst>
            <pc:docMk/>
            <pc:sldMk cId="3927842231" sldId="595"/>
            <ac:grpSpMk id="20" creationId="{CE7B6F8E-E5FB-8104-2283-4B2660CAC2C8}"/>
          </ac:grpSpMkLst>
        </pc:grpChg>
        <pc:grpChg chg="del mod">
          <ac:chgData name="Maddox, Mark" userId="b76e751f-b030-4582-8fbd-b8798c38e974" providerId="ADAL" clId="{BC78E5C4-E2FA-43FF-8CB0-E3E5987C8B9F}" dt="2023-10-19T19:05:57.345" v="1332"/>
          <ac:grpSpMkLst>
            <pc:docMk/>
            <pc:sldMk cId="3927842231" sldId="595"/>
            <ac:grpSpMk id="22" creationId="{806FEA0B-0376-3AD4-DA29-B1CE1F257FBF}"/>
          </ac:grpSpMkLst>
        </pc:grpChg>
        <pc:grpChg chg="del mod">
          <ac:chgData name="Maddox, Mark" userId="b76e751f-b030-4582-8fbd-b8798c38e974" providerId="ADAL" clId="{BC78E5C4-E2FA-43FF-8CB0-E3E5987C8B9F}" dt="2023-03-08T01:39:55.192" v="23"/>
          <ac:grpSpMkLst>
            <pc:docMk/>
            <pc:sldMk cId="3927842231" sldId="595"/>
            <ac:grpSpMk id="24" creationId="{DDFD1CA7-8AD6-866C-4E72-10D7E37472BF}"/>
          </ac:grpSpMkLst>
        </pc:grpChg>
        <pc:grpChg chg="del mod">
          <ac:chgData name="Maddox, Mark" userId="b76e751f-b030-4582-8fbd-b8798c38e974" providerId="ADAL" clId="{BC78E5C4-E2FA-43FF-8CB0-E3E5987C8B9F}" dt="2023-04-19T21:04:24.973" v="635"/>
          <ac:grpSpMkLst>
            <pc:docMk/>
            <pc:sldMk cId="3927842231" sldId="595"/>
            <ac:grpSpMk id="26" creationId="{5B3E4347-9AF8-C6A1-4130-5D432EEA542C}"/>
          </ac:grpSpMkLst>
        </pc:grpChg>
        <pc:grpChg chg="del mod">
          <ac:chgData name="Maddox, Mark" userId="b76e751f-b030-4582-8fbd-b8798c38e974" providerId="ADAL" clId="{BC78E5C4-E2FA-43FF-8CB0-E3E5987C8B9F}" dt="2023-03-08T01:39:55.719" v="25"/>
          <ac:grpSpMkLst>
            <pc:docMk/>
            <pc:sldMk cId="3927842231" sldId="595"/>
            <ac:grpSpMk id="28" creationId="{9F6CA260-74C8-FC60-8660-F6F3DCA040AA}"/>
          </ac:grpSpMkLst>
        </pc:grpChg>
        <pc:grpChg chg="del mod">
          <ac:chgData name="Maddox, Mark" userId="b76e751f-b030-4582-8fbd-b8798c38e974" providerId="ADAL" clId="{BC78E5C4-E2FA-43FF-8CB0-E3E5987C8B9F}" dt="2023-10-19T19:05:59.612" v="1336"/>
          <ac:grpSpMkLst>
            <pc:docMk/>
            <pc:sldMk cId="3927842231" sldId="595"/>
            <ac:grpSpMk id="29" creationId="{CD09090F-FDBF-3C4E-C5D7-3FEA109A4846}"/>
          </ac:grpSpMkLst>
        </pc:grpChg>
        <pc:grpChg chg="del mod">
          <ac:chgData name="Maddox, Mark" userId="b76e751f-b030-4582-8fbd-b8798c38e974" providerId="ADAL" clId="{BC78E5C4-E2FA-43FF-8CB0-E3E5987C8B9F}" dt="2023-03-08T01:40:52.488" v="47"/>
          <ac:grpSpMkLst>
            <pc:docMk/>
            <pc:sldMk cId="3927842231" sldId="595"/>
            <ac:grpSpMk id="30" creationId="{DFFB908D-237D-80EA-5376-92629419FC82}"/>
          </ac:grpSpMkLst>
        </pc:grpChg>
        <pc:grpChg chg="del mod">
          <ac:chgData name="Maddox, Mark" userId="b76e751f-b030-4582-8fbd-b8798c38e974" providerId="ADAL" clId="{BC78E5C4-E2FA-43FF-8CB0-E3E5987C8B9F}" dt="2023-03-08T01:40:33.306" v="30"/>
          <ac:grpSpMkLst>
            <pc:docMk/>
            <pc:sldMk cId="3927842231" sldId="595"/>
            <ac:grpSpMk id="33" creationId="{E69321DA-1154-A002-A6BE-7BA98E1A8226}"/>
          </ac:grpSpMkLst>
        </pc:grpChg>
        <pc:grpChg chg="del mod">
          <ac:chgData name="Maddox, Mark" userId="b76e751f-b030-4582-8fbd-b8798c38e974" providerId="ADAL" clId="{BC78E5C4-E2FA-43FF-8CB0-E3E5987C8B9F}" dt="2023-03-08T01:40:52.488" v="47"/>
          <ac:grpSpMkLst>
            <pc:docMk/>
            <pc:sldMk cId="3927842231" sldId="595"/>
            <ac:grpSpMk id="35" creationId="{A5F6A0B5-F6D0-6942-61DC-A0298D798E19}"/>
          </ac:grpSpMkLst>
        </pc:grpChg>
        <pc:grpChg chg="del mod">
          <ac:chgData name="Maddox, Mark" userId="b76e751f-b030-4582-8fbd-b8798c38e974" providerId="ADAL" clId="{BC78E5C4-E2FA-43FF-8CB0-E3E5987C8B9F}" dt="2023-03-08T01:40:52.488" v="47"/>
          <ac:grpSpMkLst>
            <pc:docMk/>
            <pc:sldMk cId="3927842231" sldId="595"/>
            <ac:grpSpMk id="41" creationId="{95113369-1CA9-8213-4779-45055E790C72}"/>
          </ac:grpSpMkLst>
        </pc:grpChg>
        <pc:grpChg chg="del mod">
          <ac:chgData name="Maddox, Mark" userId="b76e751f-b030-4582-8fbd-b8798c38e974" providerId="ADAL" clId="{BC78E5C4-E2FA-43FF-8CB0-E3E5987C8B9F}" dt="2023-03-08T01:40:46.589" v="44"/>
          <ac:grpSpMkLst>
            <pc:docMk/>
            <pc:sldMk cId="3927842231" sldId="595"/>
            <ac:grpSpMk id="46" creationId="{9EC59C86-11BB-BB07-FF4D-537E2DBC47A5}"/>
          </ac:grpSpMkLst>
        </pc:grpChg>
        <pc:grpChg chg="del mod">
          <ac:chgData name="Maddox, Mark" userId="b76e751f-b030-4582-8fbd-b8798c38e974" providerId="ADAL" clId="{BC78E5C4-E2FA-43FF-8CB0-E3E5987C8B9F}" dt="2023-03-08T01:40:52.488" v="47"/>
          <ac:grpSpMkLst>
            <pc:docMk/>
            <pc:sldMk cId="3927842231" sldId="595"/>
            <ac:grpSpMk id="49" creationId="{76DD91AA-6333-3780-9CDD-50A83473645B}"/>
          </ac:grpSpMkLst>
        </pc:grpChg>
        <pc:grpChg chg="del mod">
          <ac:chgData name="Maddox, Mark" userId="b76e751f-b030-4582-8fbd-b8798c38e974" providerId="ADAL" clId="{BC78E5C4-E2FA-43FF-8CB0-E3E5987C8B9F}" dt="2023-03-08T01:40:55.492" v="50"/>
          <ac:grpSpMkLst>
            <pc:docMk/>
            <pc:sldMk cId="3927842231" sldId="595"/>
            <ac:grpSpMk id="52" creationId="{DCFE5A63-EE79-BFBE-A604-CEC12F1E0763}"/>
          </ac:grpSpMkLst>
        </pc:grpChg>
        <pc:grpChg chg="del mod">
          <ac:chgData name="Maddox, Mark" userId="b76e751f-b030-4582-8fbd-b8798c38e974" providerId="ADAL" clId="{BC78E5C4-E2FA-43FF-8CB0-E3E5987C8B9F}" dt="2023-03-08T01:41:28.567" v="56"/>
          <ac:grpSpMkLst>
            <pc:docMk/>
            <pc:sldMk cId="3927842231" sldId="595"/>
            <ac:grpSpMk id="55" creationId="{ACF6B58D-415E-7019-78A1-DFD2BFAE2F98}"/>
          </ac:grpSpMkLst>
        </pc:grpChg>
        <pc:grpChg chg="del mod">
          <ac:chgData name="Maddox, Mark" userId="b76e751f-b030-4582-8fbd-b8798c38e974" providerId="ADAL" clId="{BC78E5C4-E2FA-43FF-8CB0-E3E5987C8B9F}" dt="2023-03-08T01:41:29.095" v="58"/>
          <ac:grpSpMkLst>
            <pc:docMk/>
            <pc:sldMk cId="3927842231" sldId="595"/>
            <ac:grpSpMk id="61" creationId="{B16CDED0-ABDE-5D14-A157-086B32874EB5}"/>
          </ac:grpSpMkLst>
        </pc:grpChg>
        <pc:grpChg chg="del mod">
          <ac:chgData name="Maddox, Mark" userId="b76e751f-b030-4582-8fbd-b8798c38e974" providerId="ADAL" clId="{BC78E5C4-E2FA-43FF-8CB0-E3E5987C8B9F}" dt="2023-03-08T01:41:32.443" v="61"/>
          <ac:grpSpMkLst>
            <pc:docMk/>
            <pc:sldMk cId="3927842231" sldId="595"/>
            <ac:grpSpMk id="63" creationId="{46854419-3552-D067-1A68-167F958F8391}"/>
          </ac:grpSpMkLst>
        </pc:grpChg>
        <pc:grpChg chg="del mod">
          <ac:chgData name="Maddox, Mark" userId="b76e751f-b030-4582-8fbd-b8798c38e974" providerId="ADAL" clId="{BC78E5C4-E2FA-43FF-8CB0-E3E5987C8B9F}" dt="2023-03-08T01:42:01.330" v="76"/>
          <ac:grpSpMkLst>
            <pc:docMk/>
            <pc:sldMk cId="3927842231" sldId="595"/>
            <ac:grpSpMk id="66" creationId="{E991C506-04F0-0314-37DA-FB9837FB7792}"/>
          </ac:grpSpMkLst>
        </pc:grpChg>
        <pc:grpChg chg="del mod">
          <ac:chgData name="Maddox, Mark" userId="b76e751f-b030-4582-8fbd-b8798c38e974" providerId="ADAL" clId="{BC78E5C4-E2FA-43FF-8CB0-E3E5987C8B9F}" dt="2023-03-08T01:42:01.330" v="76"/>
          <ac:grpSpMkLst>
            <pc:docMk/>
            <pc:sldMk cId="3927842231" sldId="595"/>
            <ac:grpSpMk id="69" creationId="{53517960-B950-15AC-0D4F-C592976779A4}"/>
          </ac:grpSpMkLst>
        </pc:grpChg>
        <pc:grpChg chg="del mod">
          <ac:chgData name="Maddox, Mark" userId="b76e751f-b030-4582-8fbd-b8798c38e974" providerId="ADAL" clId="{BC78E5C4-E2FA-43FF-8CB0-E3E5987C8B9F}" dt="2023-03-08T01:41:47.787" v="74"/>
          <ac:grpSpMkLst>
            <pc:docMk/>
            <pc:sldMk cId="3927842231" sldId="595"/>
            <ac:grpSpMk id="73" creationId="{D27ACB5A-AA5A-B77C-EB26-0032051DABB5}"/>
          </ac:grpSpMkLst>
        </pc:grpChg>
        <pc:grpChg chg="del mod">
          <ac:chgData name="Maddox, Mark" userId="b76e751f-b030-4582-8fbd-b8798c38e974" providerId="ADAL" clId="{BC78E5C4-E2FA-43FF-8CB0-E3E5987C8B9F}" dt="2023-03-08T01:42:01.330" v="76"/>
          <ac:grpSpMkLst>
            <pc:docMk/>
            <pc:sldMk cId="3927842231" sldId="595"/>
            <ac:grpSpMk id="79" creationId="{1F069D7D-7469-5C76-529D-A6EF82BBC99B}"/>
          </ac:grpSpMkLst>
        </pc:grpChg>
        <pc:grpChg chg="del mod">
          <ac:chgData name="Maddox, Mark" userId="b76e751f-b030-4582-8fbd-b8798c38e974" providerId="ADAL" clId="{BC78E5C4-E2FA-43FF-8CB0-E3E5987C8B9F}" dt="2023-03-08T01:45:20.119" v="141"/>
          <ac:grpSpMkLst>
            <pc:docMk/>
            <pc:sldMk cId="3927842231" sldId="595"/>
            <ac:grpSpMk id="81" creationId="{0995E959-427B-E89B-C662-95DFE4FC30E2}"/>
          </ac:grpSpMkLst>
        </pc:grpChg>
        <pc:grpChg chg="del mod">
          <ac:chgData name="Maddox, Mark" userId="b76e751f-b030-4582-8fbd-b8798c38e974" providerId="ADAL" clId="{BC78E5C4-E2FA-43FF-8CB0-E3E5987C8B9F}" dt="2023-03-08T01:56:59.821" v="356"/>
          <ac:grpSpMkLst>
            <pc:docMk/>
            <pc:sldMk cId="3927842231" sldId="595"/>
            <ac:grpSpMk id="85" creationId="{4CB15BB9-A9DA-C766-293D-50A0F7E6FEC3}"/>
          </ac:grpSpMkLst>
        </pc:grpChg>
        <pc:grpChg chg="del mod">
          <ac:chgData name="Maddox, Mark" userId="b76e751f-b030-4582-8fbd-b8798c38e974" providerId="ADAL" clId="{BC78E5C4-E2FA-43FF-8CB0-E3E5987C8B9F}" dt="2023-03-08T01:56:32.126" v="344"/>
          <ac:grpSpMkLst>
            <pc:docMk/>
            <pc:sldMk cId="3927842231" sldId="595"/>
            <ac:grpSpMk id="88" creationId="{BF281168-4D0A-6AE4-A75A-3CB5362AD9B5}"/>
          </ac:grpSpMkLst>
        </pc:grpChg>
        <pc:grpChg chg="del mod">
          <ac:chgData name="Maddox, Mark" userId="b76e751f-b030-4582-8fbd-b8798c38e974" providerId="ADAL" clId="{BC78E5C4-E2FA-43FF-8CB0-E3E5987C8B9F}" dt="2023-03-08T01:43:32.438" v="107"/>
          <ac:grpSpMkLst>
            <pc:docMk/>
            <pc:sldMk cId="3927842231" sldId="595"/>
            <ac:grpSpMk id="92" creationId="{31FAFAA0-0EE7-8E68-EB85-D9E556052A3D}"/>
          </ac:grpSpMkLst>
        </pc:grpChg>
        <pc:grpChg chg="del mod">
          <ac:chgData name="Maddox, Mark" userId="b76e751f-b030-4582-8fbd-b8798c38e974" providerId="ADAL" clId="{BC78E5C4-E2FA-43FF-8CB0-E3E5987C8B9F}" dt="2023-03-08T01:43:42.775" v="112"/>
          <ac:grpSpMkLst>
            <pc:docMk/>
            <pc:sldMk cId="3927842231" sldId="595"/>
            <ac:grpSpMk id="94" creationId="{E7205EBB-E299-249D-0ED1-3820A3E4BCFA}"/>
          </ac:grpSpMkLst>
        </pc:grpChg>
        <pc:grpChg chg="del mod">
          <ac:chgData name="Maddox, Mark" userId="b76e751f-b030-4582-8fbd-b8798c38e974" providerId="ADAL" clId="{BC78E5C4-E2FA-43FF-8CB0-E3E5987C8B9F}" dt="2023-03-08T01:56:59.824" v="371"/>
          <ac:grpSpMkLst>
            <pc:docMk/>
            <pc:sldMk cId="3927842231" sldId="595"/>
            <ac:grpSpMk id="99" creationId="{10E64E7C-EA08-B0C6-4851-A6EB03C00C9A}"/>
          </ac:grpSpMkLst>
        </pc:grpChg>
        <pc:grpChg chg="del mod">
          <ac:chgData name="Maddox, Mark" userId="b76e751f-b030-4582-8fbd-b8798c38e974" providerId="ADAL" clId="{BC78E5C4-E2FA-43FF-8CB0-E3E5987C8B9F}" dt="2023-03-08T01:56:32.127" v="346"/>
          <ac:grpSpMkLst>
            <pc:docMk/>
            <pc:sldMk cId="3927842231" sldId="595"/>
            <ac:grpSpMk id="100" creationId="{423F0110-D9AE-A265-DC53-7D7FE29A3951}"/>
          </ac:grpSpMkLst>
        </pc:grpChg>
        <pc:grpChg chg="del mod">
          <ac:chgData name="Maddox, Mark" userId="b76e751f-b030-4582-8fbd-b8798c38e974" providerId="ADAL" clId="{BC78E5C4-E2FA-43FF-8CB0-E3E5987C8B9F}" dt="2023-03-08T01:44:06.051" v="120"/>
          <ac:grpSpMkLst>
            <pc:docMk/>
            <pc:sldMk cId="3927842231" sldId="595"/>
            <ac:grpSpMk id="103" creationId="{14445B64-056D-E13D-8EA6-2E5B40E62E9C}"/>
          </ac:grpSpMkLst>
        </pc:grpChg>
        <pc:grpChg chg="del mod">
          <ac:chgData name="Maddox, Mark" userId="b76e751f-b030-4582-8fbd-b8798c38e974" providerId="ADAL" clId="{BC78E5C4-E2FA-43FF-8CB0-E3E5987C8B9F}" dt="2023-03-08T01:56:59.828" v="382"/>
          <ac:grpSpMkLst>
            <pc:docMk/>
            <pc:sldMk cId="3927842231" sldId="595"/>
            <ac:grpSpMk id="108" creationId="{89B7DA40-CAD3-AD02-F4E7-546BB43F11EA}"/>
          </ac:grpSpMkLst>
        </pc:grpChg>
        <pc:grpChg chg="del mod">
          <ac:chgData name="Maddox, Mark" userId="b76e751f-b030-4582-8fbd-b8798c38e974" providerId="ADAL" clId="{BC78E5C4-E2FA-43FF-8CB0-E3E5987C8B9F}" dt="2023-03-08T01:56:59.827" v="380"/>
          <ac:grpSpMkLst>
            <pc:docMk/>
            <pc:sldMk cId="3927842231" sldId="595"/>
            <ac:grpSpMk id="123" creationId="{008769DC-6553-2172-4994-4929017BFBCD}"/>
          </ac:grpSpMkLst>
        </pc:grpChg>
        <pc:grpChg chg="del mod">
          <ac:chgData name="Maddox, Mark" userId="b76e751f-b030-4582-8fbd-b8798c38e974" providerId="ADAL" clId="{BC78E5C4-E2FA-43FF-8CB0-E3E5987C8B9F}" dt="2023-03-08T01:56:59.826" v="375"/>
          <ac:grpSpMkLst>
            <pc:docMk/>
            <pc:sldMk cId="3927842231" sldId="595"/>
            <ac:grpSpMk id="126" creationId="{ED5A8D35-4F76-3F61-DBE9-FD2629844DC9}"/>
          </ac:grpSpMkLst>
        </pc:grpChg>
        <pc:grpChg chg="del mod">
          <ac:chgData name="Maddox, Mark" userId="b76e751f-b030-4582-8fbd-b8798c38e974" providerId="ADAL" clId="{BC78E5C4-E2FA-43FF-8CB0-E3E5987C8B9F}" dt="2023-03-08T01:46:57.813" v="211"/>
          <ac:grpSpMkLst>
            <pc:docMk/>
            <pc:sldMk cId="3927842231" sldId="595"/>
            <ac:grpSpMk id="128" creationId="{3071436B-00C2-014C-BF30-1F1F3573756C}"/>
          </ac:grpSpMkLst>
        </pc:grpChg>
        <pc:grpChg chg="del mod">
          <ac:chgData name="Maddox, Mark" userId="b76e751f-b030-4582-8fbd-b8798c38e974" providerId="ADAL" clId="{BC78E5C4-E2FA-43FF-8CB0-E3E5987C8B9F}" dt="2023-03-08T01:56:59.821" v="355"/>
          <ac:grpSpMkLst>
            <pc:docMk/>
            <pc:sldMk cId="3927842231" sldId="595"/>
            <ac:grpSpMk id="137" creationId="{005A3A90-BEB2-9FD5-9F46-DC8795F3852C}"/>
          </ac:grpSpMkLst>
        </pc:grpChg>
        <pc:grpChg chg="del mod">
          <ac:chgData name="Maddox, Mark" userId="b76e751f-b030-4582-8fbd-b8798c38e974" providerId="ADAL" clId="{BC78E5C4-E2FA-43FF-8CB0-E3E5987C8B9F}" dt="2023-03-08T01:46:57.812" v="202"/>
          <ac:grpSpMkLst>
            <pc:docMk/>
            <pc:sldMk cId="3927842231" sldId="595"/>
            <ac:grpSpMk id="138" creationId="{F33CB115-1AFA-6FAC-F3B3-D3A8DF858F5E}"/>
          </ac:grpSpMkLst>
        </pc:grpChg>
        <pc:grpChg chg="del mod">
          <ac:chgData name="Maddox, Mark" userId="b76e751f-b030-4582-8fbd-b8798c38e974" providerId="ADAL" clId="{BC78E5C4-E2FA-43FF-8CB0-E3E5987C8B9F}" dt="2023-03-08T01:46:57.807" v="179"/>
          <ac:grpSpMkLst>
            <pc:docMk/>
            <pc:sldMk cId="3927842231" sldId="595"/>
            <ac:grpSpMk id="141" creationId="{94382C65-C252-1C32-D266-216FCB6713A4}"/>
          </ac:grpSpMkLst>
        </pc:grpChg>
        <pc:grpChg chg="del mod">
          <ac:chgData name="Maddox, Mark" userId="b76e751f-b030-4582-8fbd-b8798c38e974" providerId="ADAL" clId="{BC78E5C4-E2FA-43FF-8CB0-E3E5987C8B9F}" dt="2023-03-08T01:46:26.080" v="174"/>
          <ac:grpSpMkLst>
            <pc:docMk/>
            <pc:sldMk cId="3927842231" sldId="595"/>
            <ac:grpSpMk id="149" creationId="{2E7F56DA-DB9D-D006-8494-6C0D43127334}"/>
          </ac:grpSpMkLst>
        </pc:grpChg>
        <pc:grpChg chg="del mod">
          <ac:chgData name="Maddox, Mark" userId="b76e751f-b030-4582-8fbd-b8798c38e974" providerId="ADAL" clId="{BC78E5C4-E2FA-43FF-8CB0-E3E5987C8B9F}" dt="2023-03-08T01:56:59.825" v="373"/>
          <ac:grpSpMkLst>
            <pc:docMk/>
            <pc:sldMk cId="3927842231" sldId="595"/>
            <ac:grpSpMk id="151" creationId="{7A993BFF-DE27-92C3-2D95-44F9AB8F69AC}"/>
          </ac:grpSpMkLst>
        </pc:grpChg>
        <pc:grpChg chg="del mod">
          <ac:chgData name="Maddox, Mark" userId="b76e751f-b030-4582-8fbd-b8798c38e974" providerId="ADAL" clId="{BC78E5C4-E2FA-43FF-8CB0-E3E5987C8B9F}" dt="2023-03-08T01:56:59.822" v="362"/>
          <ac:grpSpMkLst>
            <pc:docMk/>
            <pc:sldMk cId="3927842231" sldId="595"/>
            <ac:grpSpMk id="155" creationId="{5BCD89E9-E0FE-370B-0B67-4D28ABF191B6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164" creationId="{8DF3AD72-A90E-38FF-D478-3A14C9DA6ABF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170" creationId="{E09BB838-056C-F290-9B7A-9369ACAEBF39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174" creationId="{E97292FF-44E1-FABB-E72D-6C855EFAA748}"/>
          </ac:grpSpMkLst>
        </pc:grpChg>
        <pc:grpChg chg="del mod">
          <ac:chgData name="Maddox, Mark" userId="b76e751f-b030-4582-8fbd-b8798c38e974" providerId="ADAL" clId="{BC78E5C4-E2FA-43FF-8CB0-E3E5987C8B9F}" dt="2023-03-08T02:01:03.898" v="501"/>
          <ac:grpSpMkLst>
            <pc:docMk/>
            <pc:sldMk cId="3927842231" sldId="595"/>
            <ac:grpSpMk id="181" creationId="{4BB69A2B-D5D8-B4B8-FE81-381398D1E141}"/>
          </ac:grpSpMkLst>
        </pc:grpChg>
        <pc:grpChg chg="del mod">
          <ac:chgData name="Maddox, Mark" userId="b76e751f-b030-4582-8fbd-b8798c38e974" providerId="ADAL" clId="{BC78E5C4-E2FA-43FF-8CB0-E3E5987C8B9F}" dt="2023-03-08T01:58:28.155" v="420"/>
          <ac:grpSpMkLst>
            <pc:docMk/>
            <pc:sldMk cId="3927842231" sldId="595"/>
            <ac:grpSpMk id="189" creationId="{6298E806-CC17-246A-9861-D4E50192BB4B}"/>
          </ac:grpSpMkLst>
        </pc:grpChg>
        <pc:grpChg chg="del mod">
          <ac:chgData name="Maddox, Mark" userId="b76e751f-b030-4582-8fbd-b8798c38e974" providerId="ADAL" clId="{BC78E5C4-E2FA-43FF-8CB0-E3E5987C8B9F}" dt="2023-03-08T01:59:05.038" v="439"/>
          <ac:grpSpMkLst>
            <pc:docMk/>
            <pc:sldMk cId="3927842231" sldId="595"/>
            <ac:grpSpMk id="190" creationId="{7B188032-E7AB-4C6C-A658-595F690929A6}"/>
          </ac:grpSpMkLst>
        </pc:grpChg>
        <pc:grpChg chg="del mod">
          <ac:chgData name="Maddox, Mark" userId="b76e751f-b030-4582-8fbd-b8798c38e974" providerId="ADAL" clId="{BC78E5C4-E2FA-43FF-8CB0-E3E5987C8B9F}" dt="2023-03-08T01:58:35.759" v="426"/>
          <ac:grpSpMkLst>
            <pc:docMk/>
            <pc:sldMk cId="3927842231" sldId="595"/>
            <ac:grpSpMk id="193" creationId="{F3740266-453D-DFF4-2F7A-9D9453596F12}"/>
          </ac:grpSpMkLst>
        </pc:grpChg>
        <pc:grpChg chg="del mod">
          <ac:chgData name="Maddox, Mark" userId="b76e751f-b030-4582-8fbd-b8798c38e974" providerId="ADAL" clId="{BC78E5C4-E2FA-43FF-8CB0-E3E5987C8B9F}" dt="2023-03-08T01:58:38.956" v="428"/>
          <ac:grpSpMkLst>
            <pc:docMk/>
            <pc:sldMk cId="3927842231" sldId="595"/>
            <ac:grpSpMk id="196" creationId="{B59B0E1D-9CF4-A4A2-AE8D-96BDEB56D0E6}"/>
          </ac:grpSpMkLst>
        </pc:grpChg>
        <pc:grpChg chg="del mod">
          <ac:chgData name="Maddox, Mark" userId="b76e751f-b030-4582-8fbd-b8798c38e974" providerId="ADAL" clId="{BC78E5C4-E2FA-43FF-8CB0-E3E5987C8B9F}" dt="2023-03-08T01:58:53.070" v="433"/>
          <ac:grpSpMkLst>
            <pc:docMk/>
            <pc:sldMk cId="3927842231" sldId="595"/>
            <ac:grpSpMk id="198" creationId="{4083FD7E-9D56-1CD2-D309-5A6759DB244C}"/>
          </ac:grpSpMkLst>
        </pc:grpChg>
        <pc:grpChg chg="del mod">
          <ac:chgData name="Maddox, Mark" userId="b76e751f-b030-4582-8fbd-b8798c38e974" providerId="ADAL" clId="{BC78E5C4-E2FA-43FF-8CB0-E3E5987C8B9F}" dt="2023-03-08T01:59:05.038" v="439"/>
          <ac:grpSpMkLst>
            <pc:docMk/>
            <pc:sldMk cId="3927842231" sldId="595"/>
            <ac:grpSpMk id="203" creationId="{921C943D-780A-B3C4-F421-766624296276}"/>
          </ac:grpSpMkLst>
        </pc:grpChg>
        <pc:grpChg chg="del mod">
          <ac:chgData name="Maddox, Mark" userId="b76e751f-b030-4582-8fbd-b8798c38e974" providerId="ADAL" clId="{BC78E5C4-E2FA-43FF-8CB0-E3E5987C8B9F}" dt="2023-03-08T01:59:46.702" v="464"/>
          <ac:grpSpMkLst>
            <pc:docMk/>
            <pc:sldMk cId="3927842231" sldId="595"/>
            <ac:grpSpMk id="209" creationId="{D1111C0B-FE2F-62AC-5ED8-F8628829E288}"/>
          </ac:grpSpMkLst>
        </pc:grpChg>
        <pc:grpChg chg="del mod">
          <ac:chgData name="Maddox, Mark" userId="b76e751f-b030-4582-8fbd-b8798c38e974" providerId="ADAL" clId="{BC78E5C4-E2FA-43FF-8CB0-E3E5987C8B9F}" dt="2023-03-08T01:59:59.857" v="473"/>
          <ac:grpSpMkLst>
            <pc:docMk/>
            <pc:sldMk cId="3927842231" sldId="595"/>
            <ac:grpSpMk id="212" creationId="{2BB38514-5243-03A0-7C7B-3BA181CDAB1A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222" creationId="{1377193C-71E1-8336-B828-A4EC9AB78AA0}"/>
          </ac:grpSpMkLst>
        </pc:grpChg>
        <pc:grpChg chg="del mod">
          <ac:chgData name="Maddox, Mark" userId="b76e751f-b030-4582-8fbd-b8798c38e974" providerId="ADAL" clId="{BC78E5C4-E2FA-43FF-8CB0-E3E5987C8B9F}" dt="2023-03-08T01:59:51.980" v="470"/>
          <ac:grpSpMkLst>
            <pc:docMk/>
            <pc:sldMk cId="3927842231" sldId="595"/>
            <ac:grpSpMk id="226" creationId="{A4561D08-366E-59D3-DD15-EA12C8951E75}"/>
          </ac:grpSpMkLst>
        </pc:grpChg>
        <pc:grpChg chg="del mod">
          <ac:chgData name="Maddox, Mark" userId="b76e751f-b030-4582-8fbd-b8798c38e974" providerId="ADAL" clId="{BC78E5C4-E2FA-43FF-8CB0-E3E5987C8B9F}" dt="2023-03-08T01:59:59.857" v="473"/>
          <ac:grpSpMkLst>
            <pc:docMk/>
            <pc:sldMk cId="3927842231" sldId="595"/>
            <ac:grpSpMk id="232" creationId="{A23E95C1-0E1A-18D2-27D3-B3CCA63C1784}"/>
          </ac:grpSpMkLst>
        </pc:grpChg>
        <pc:grpChg chg="del mod">
          <ac:chgData name="Maddox, Mark" userId="b76e751f-b030-4582-8fbd-b8798c38e974" providerId="ADAL" clId="{BC78E5C4-E2FA-43FF-8CB0-E3E5987C8B9F}" dt="2023-03-08T01:59:59.857" v="473"/>
          <ac:grpSpMkLst>
            <pc:docMk/>
            <pc:sldMk cId="3927842231" sldId="595"/>
            <ac:grpSpMk id="235" creationId="{2D08AA8F-347F-573E-E541-5DA19F42144D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236" creationId="{08D0D036-F401-2F28-BD64-7B354F375061}"/>
          </ac:grpSpMkLst>
        </pc:grpChg>
        <pc:grpChg chg="del mod">
          <ac:chgData name="Maddox, Mark" userId="b76e751f-b030-4582-8fbd-b8798c38e974" providerId="ADAL" clId="{BC78E5C4-E2FA-43FF-8CB0-E3E5987C8B9F}" dt="2023-03-08T02:00:14.583" v="480"/>
          <ac:grpSpMkLst>
            <pc:docMk/>
            <pc:sldMk cId="3927842231" sldId="595"/>
            <ac:grpSpMk id="238" creationId="{44EC9C93-4A19-C204-EBE2-6F128256C14E}"/>
          </ac:grpSpMkLst>
        </pc:grpChg>
        <pc:grpChg chg="del mod">
          <ac:chgData name="Maddox, Mark" userId="b76e751f-b030-4582-8fbd-b8798c38e974" providerId="ADAL" clId="{BC78E5C4-E2FA-43FF-8CB0-E3E5987C8B9F}" dt="2023-03-08T02:02:36.424" v="521"/>
          <ac:grpSpMkLst>
            <pc:docMk/>
            <pc:sldMk cId="3927842231" sldId="595"/>
            <ac:grpSpMk id="243" creationId="{068F488C-80C0-3208-4305-90B5AAED0A42}"/>
          </ac:grpSpMkLst>
        </pc:grpChg>
        <pc:grpChg chg="del mod">
          <ac:chgData name="Maddox, Mark" userId="b76e751f-b030-4582-8fbd-b8798c38e974" providerId="ADAL" clId="{BC78E5C4-E2FA-43FF-8CB0-E3E5987C8B9F}" dt="2023-03-08T02:00:37.842" v="496"/>
          <ac:grpSpMkLst>
            <pc:docMk/>
            <pc:sldMk cId="3927842231" sldId="595"/>
            <ac:grpSpMk id="255" creationId="{05C29F02-2DCC-F793-E086-E374CB71E089}"/>
          </ac:grpSpMkLst>
        </pc:grpChg>
        <pc:grpChg chg="del mod">
          <ac:chgData name="Maddox, Mark" userId="b76e751f-b030-4582-8fbd-b8798c38e974" providerId="ADAL" clId="{BC78E5C4-E2FA-43FF-8CB0-E3E5987C8B9F}" dt="2023-03-08T02:00:39.085" v="498"/>
          <ac:grpSpMkLst>
            <pc:docMk/>
            <pc:sldMk cId="3927842231" sldId="595"/>
            <ac:grpSpMk id="259" creationId="{F46EDDAA-DFB4-7DB2-F877-DC9DEAE9AAD8}"/>
          </ac:grpSpMkLst>
        </pc:grpChg>
        <pc:grpChg chg="del mod">
          <ac:chgData name="Maddox, Mark" userId="b76e751f-b030-4582-8fbd-b8798c38e974" providerId="ADAL" clId="{BC78E5C4-E2FA-43FF-8CB0-E3E5987C8B9F}" dt="2023-03-08T02:04:43.417" v="579"/>
          <ac:grpSpMkLst>
            <pc:docMk/>
            <pc:sldMk cId="3927842231" sldId="595"/>
            <ac:grpSpMk id="261" creationId="{968E8FD1-5B87-ECDB-EBF6-C3B119177DD3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264" creationId="{94DF50ED-B852-E69D-73EB-C401AE88A34D}"/>
          </ac:grpSpMkLst>
        </pc:grpChg>
        <pc:grpChg chg="del mod">
          <ac:chgData name="Maddox, Mark" userId="b76e751f-b030-4582-8fbd-b8798c38e974" providerId="ADAL" clId="{BC78E5C4-E2FA-43FF-8CB0-E3E5987C8B9F}" dt="2023-03-08T02:02:40.434" v="526"/>
          <ac:grpSpMkLst>
            <pc:docMk/>
            <pc:sldMk cId="3927842231" sldId="595"/>
            <ac:grpSpMk id="270" creationId="{A2584527-EF6F-D486-563F-4E98B6A956A9}"/>
          </ac:grpSpMkLst>
        </pc:grpChg>
        <pc:grpChg chg="del mod">
          <ac:chgData name="Maddox, Mark" userId="b76e751f-b030-4582-8fbd-b8798c38e974" providerId="ADAL" clId="{BC78E5C4-E2FA-43FF-8CB0-E3E5987C8B9F}" dt="2023-03-08T02:04:40.201" v="564"/>
          <ac:grpSpMkLst>
            <pc:docMk/>
            <pc:sldMk cId="3927842231" sldId="595"/>
            <ac:grpSpMk id="275" creationId="{AE063F33-40F1-DF73-4412-7379516FF156}"/>
          </ac:grpSpMkLst>
        </pc:grpChg>
        <pc:grpChg chg="del mod">
          <ac:chgData name="Maddox, Mark" userId="b76e751f-b030-4582-8fbd-b8798c38e974" providerId="ADAL" clId="{BC78E5C4-E2FA-43FF-8CB0-E3E5987C8B9F}" dt="2023-03-08T02:02:40.434" v="526"/>
          <ac:grpSpMkLst>
            <pc:docMk/>
            <pc:sldMk cId="3927842231" sldId="595"/>
            <ac:grpSpMk id="283" creationId="{942D581F-4196-5793-2570-D3FA8F4072AC}"/>
          </ac:grpSpMkLst>
        </pc:grpChg>
        <pc:grpChg chg="del mod">
          <ac:chgData name="Maddox, Mark" userId="b76e751f-b030-4582-8fbd-b8798c38e974" providerId="ADAL" clId="{BC78E5C4-E2FA-43FF-8CB0-E3E5987C8B9F}" dt="2023-03-08T02:02:40.434" v="526"/>
          <ac:grpSpMkLst>
            <pc:docMk/>
            <pc:sldMk cId="3927842231" sldId="595"/>
            <ac:grpSpMk id="284" creationId="{CDE44DE8-3C61-ED89-F956-56E6146869AF}"/>
          </ac:grpSpMkLst>
        </pc:grpChg>
        <pc:grpChg chg="del mod">
          <ac:chgData name="Maddox, Mark" userId="b76e751f-b030-4582-8fbd-b8798c38e974" providerId="ADAL" clId="{BC78E5C4-E2FA-43FF-8CB0-E3E5987C8B9F}" dt="2023-03-08T02:02:50.810" v="538"/>
          <ac:grpSpMkLst>
            <pc:docMk/>
            <pc:sldMk cId="3927842231" sldId="595"/>
            <ac:grpSpMk id="289" creationId="{E9288140-0E0E-F885-79CF-F1F29E7553B3}"/>
          </ac:grpSpMkLst>
        </pc:grpChg>
        <pc:grpChg chg="del mod">
          <ac:chgData name="Maddox, Mark" userId="b76e751f-b030-4582-8fbd-b8798c38e974" providerId="ADAL" clId="{BC78E5C4-E2FA-43FF-8CB0-E3E5987C8B9F}" dt="2023-03-08T02:02:50.810" v="538"/>
          <ac:grpSpMkLst>
            <pc:docMk/>
            <pc:sldMk cId="3927842231" sldId="595"/>
            <ac:grpSpMk id="295" creationId="{8B673F60-415B-90B5-6043-992498CE6645}"/>
          </ac:grpSpMkLst>
        </pc:grpChg>
        <pc:grpChg chg="del mod">
          <ac:chgData name="Maddox, Mark" userId="b76e751f-b030-4582-8fbd-b8798c38e974" providerId="ADAL" clId="{BC78E5C4-E2FA-43FF-8CB0-E3E5987C8B9F}" dt="2023-03-08T02:02:50.810" v="538"/>
          <ac:grpSpMkLst>
            <pc:docMk/>
            <pc:sldMk cId="3927842231" sldId="595"/>
            <ac:grpSpMk id="296" creationId="{7F7BAA0D-6C95-4A2E-D60F-90750A90C203}"/>
          </ac:grpSpMkLst>
        </pc:grpChg>
        <pc:grpChg chg="del mod">
          <ac:chgData name="Maddox, Mark" userId="b76e751f-b030-4582-8fbd-b8798c38e974" providerId="ADAL" clId="{BC78E5C4-E2FA-43FF-8CB0-E3E5987C8B9F}" dt="2023-03-08T02:02:53.480" v="540"/>
          <ac:grpSpMkLst>
            <pc:docMk/>
            <pc:sldMk cId="3927842231" sldId="595"/>
            <ac:grpSpMk id="302" creationId="{78416A94-AE68-2A21-FB22-D7677C590E66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04" creationId="{3DE82AC7-CDE8-C334-092B-6BE3921B6A4D}"/>
          </ac:grpSpMkLst>
        </pc:grpChg>
        <pc:grpChg chg="del mod">
          <ac:chgData name="Maddox, Mark" userId="b76e751f-b030-4582-8fbd-b8798c38e974" providerId="ADAL" clId="{BC78E5C4-E2FA-43FF-8CB0-E3E5987C8B9F}" dt="2023-03-08T02:02:56.927" v="545"/>
          <ac:grpSpMkLst>
            <pc:docMk/>
            <pc:sldMk cId="3927842231" sldId="595"/>
            <ac:grpSpMk id="307" creationId="{85B28C15-6114-8E22-0F00-19209FC66983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09" creationId="{893A2162-3D71-8BE1-5ED7-BAF9A4A69E0A}"/>
          </ac:grpSpMkLst>
        </pc:grpChg>
        <pc:grpChg chg="del mod">
          <ac:chgData name="Maddox, Mark" userId="b76e751f-b030-4582-8fbd-b8798c38e974" providerId="ADAL" clId="{BC78E5C4-E2FA-43FF-8CB0-E3E5987C8B9F}" dt="2023-03-08T02:03:54.280" v="561"/>
          <ac:grpSpMkLst>
            <pc:docMk/>
            <pc:sldMk cId="3927842231" sldId="595"/>
            <ac:grpSpMk id="315" creationId="{91DB1D62-1E94-D722-8C5C-86636FC129BE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19" creationId="{BBDD4665-2C18-E752-DC47-8D267A29CFD7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24" creationId="{B5ADC085-8D32-023D-DC10-FF47BA7C8746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31" creationId="{0737D35A-34F2-FB39-996F-A1246686D7CE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35" creationId="{C6433890-F3C8-FF0A-2CC0-4A0460A58171}"/>
          </ac:grpSpMkLst>
        </pc:grpChg>
        <pc:grpChg chg="del mod">
          <ac:chgData name="Maddox, Mark" userId="b76e751f-b030-4582-8fbd-b8798c38e974" providerId="ADAL" clId="{BC78E5C4-E2FA-43FF-8CB0-E3E5987C8B9F}" dt="2023-03-08T02:06:11.472" v="598"/>
          <ac:grpSpMkLst>
            <pc:docMk/>
            <pc:sldMk cId="3927842231" sldId="595"/>
            <ac:grpSpMk id="340" creationId="{18AC0FD4-3157-7C78-9B7E-53D81B2B8AFF}"/>
          </ac:grpSpMkLst>
        </pc:grpChg>
        <pc:grpChg chg="del mod">
          <ac:chgData name="Maddox, Mark" userId="b76e751f-b030-4582-8fbd-b8798c38e974" providerId="ADAL" clId="{BC78E5C4-E2FA-43FF-8CB0-E3E5987C8B9F}" dt="2023-03-08T02:06:13.097" v="601"/>
          <ac:grpSpMkLst>
            <pc:docMk/>
            <pc:sldMk cId="3927842231" sldId="595"/>
            <ac:grpSpMk id="342" creationId="{07D2A8E1-DA63-303B-1CF6-5553BB144065}"/>
          </ac:grpSpMkLst>
        </pc:grpChg>
        <pc:grpChg chg="del mod">
          <ac:chgData name="Maddox, Mark" userId="b76e751f-b030-4582-8fbd-b8798c38e974" providerId="ADAL" clId="{BC78E5C4-E2FA-43FF-8CB0-E3E5987C8B9F}" dt="2023-10-19T18:52:18.491" v="1322"/>
          <ac:grpSpMkLst>
            <pc:docMk/>
            <pc:sldMk cId="3927842231" sldId="595"/>
            <ac:grpSpMk id="345" creationId="{DB9F1B6D-771C-F256-AF7F-163E644EE3A8}"/>
          </ac:grpSpMkLst>
        </pc:grpChg>
        <pc:grpChg chg="del mod">
          <ac:chgData name="Maddox, Mark" userId="b76e751f-b030-4582-8fbd-b8798c38e974" providerId="ADAL" clId="{BC78E5C4-E2FA-43FF-8CB0-E3E5987C8B9F}" dt="2023-10-19T18:52:18.491" v="1292"/>
          <ac:grpSpMkLst>
            <pc:docMk/>
            <pc:sldMk cId="3927842231" sldId="595"/>
            <ac:grpSpMk id="355" creationId="{1154CF4F-E25D-CD6D-4C44-9CF846373023}"/>
          </ac:grpSpMkLst>
        </pc:grpChg>
        <pc:inkChg chg="add del">
          <ac:chgData name="Maddox, Mark" userId="b76e751f-b030-4582-8fbd-b8798c38e974" providerId="ADAL" clId="{BC78E5C4-E2FA-43FF-8CB0-E3E5987C8B9F}" dt="2023-10-19T18:52:18.471" v="1234"/>
          <ac:inkMkLst>
            <pc:docMk/>
            <pc:sldMk cId="3927842231" sldId="595"/>
            <ac:inkMk id="2" creationId="{12795EE2-A3F5-4611-1BF1-3330CFF1EDB5}"/>
          </ac:inkMkLst>
        </pc:inkChg>
        <pc:inkChg chg="add del mod">
          <ac:chgData name="Maddox, Mark" userId="b76e751f-b030-4582-8fbd-b8798c38e974" providerId="ADAL" clId="{BC78E5C4-E2FA-43FF-8CB0-E3E5987C8B9F}" dt="2023-03-08T01:42:44.936" v="80"/>
          <ac:inkMkLst>
            <pc:docMk/>
            <pc:sldMk cId="3927842231" sldId="595"/>
            <ac:inkMk id="2" creationId="{ACFD89DB-3713-0DD6-0D08-68881BA17041}"/>
          </ac:inkMkLst>
        </pc:inkChg>
        <pc:inkChg chg="add del mod">
          <ac:chgData name="Maddox, Mark" userId="b76e751f-b030-4582-8fbd-b8798c38e974" providerId="ADAL" clId="{BC78E5C4-E2FA-43FF-8CB0-E3E5987C8B9F}" dt="2023-10-19T19:05:53.146" v="1327"/>
          <ac:inkMkLst>
            <pc:docMk/>
            <pc:sldMk cId="3927842231" sldId="595"/>
            <ac:inkMk id="3" creationId="{3BC1B613-1DC5-428C-CC72-92B7F2713F2B}"/>
          </ac:inkMkLst>
        </pc:inkChg>
        <pc:inkChg chg="add del mod">
          <ac:chgData name="Maddox, Mark" userId="b76e751f-b030-4582-8fbd-b8798c38e974" providerId="ADAL" clId="{BC78E5C4-E2FA-43FF-8CB0-E3E5987C8B9F}" dt="2023-03-08T01:42:44.938" v="87"/>
          <ac:inkMkLst>
            <pc:docMk/>
            <pc:sldMk cId="3927842231" sldId="595"/>
            <ac:inkMk id="3" creationId="{52359688-EC37-79EB-88F4-534A70EDE7AF}"/>
          </ac:inkMkLst>
        </pc:inkChg>
        <pc:inkChg chg="add del mod">
          <ac:chgData name="Maddox, Mark" userId="b76e751f-b030-4582-8fbd-b8798c38e974" providerId="ADAL" clId="{BC78E5C4-E2FA-43FF-8CB0-E3E5987C8B9F}" dt="2023-10-19T19:05:53.146" v="1328"/>
          <ac:inkMkLst>
            <pc:docMk/>
            <pc:sldMk cId="3927842231" sldId="595"/>
            <ac:inkMk id="5" creationId="{B4E8078D-D6C5-3C48-3570-CD9BB18445FD}"/>
          </ac:inkMkLst>
        </pc:inkChg>
        <pc:inkChg chg="add del mod">
          <ac:chgData name="Maddox, Mark" userId="b76e751f-b030-4582-8fbd-b8798c38e974" providerId="ADAL" clId="{BC78E5C4-E2FA-43FF-8CB0-E3E5987C8B9F}" dt="2023-03-08T01:42:44.937" v="85"/>
          <ac:inkMkLst>
            <pc:docMk/>
            <pc:sldMk cId="3927842231" sldId="595"/>
            <ac:inkMk id="6" creationId="{5CE04338-D3A9-D485-C001-C085189199DE}"/>
          </ac:inkMkLst>
        </pc:inkChg>
        <pc:inkChg chg="add del mod">
          <ac:chgData name="Maddox, Mark" userId="b76e751f-b030-4582-8fbd-b8798c38e974" providerId="ADAL" clId="{BC78E5C4-E2FA-43FF-8CB0-E3E5987C8B9F}" dt="2023-03-08T01:42:44.935" v="77"/>
          <ac:inkMkLst>
            <pc:docMk/>
            <pc:sldMk cId="3927842231" sldId="595"/>
            <ac:inkMk id="8" creationId="{08A1911A-07DB-3C6B-F9ED-C5BC50A99123}"/>
          </ac:inkMkLst>
        </pc:inkChg>
        <pc:inkChg chg="add del mod">
          <ac:chgData name="Maddox, Mark" userId="b76e751f-b030-4582-8fbd-b8798c38e974" providerId="ADAL" clId="{BC78E5C4-E2FA-43FF-8CB0-E3E5987C8B9F}" dt="2023-10-19T19:05:54.259" v="1329"/>
          <ac:inkMkLst>
            <pc:docMk/>
            <pc:sldMk cId="3927842231" sldId="595"/>
            <ac:inkMk id="8" creationId="{C9213414-7AA2-E75D-FD92-E83880A151A5}"/>
          </ac:inkMkLst>
        </pc:inkChg>
        <pc:inkChg chg="add del">
          <ac:chgData name="Maddox, Mark" userId="b76e751f-b030-4582-8fbd-b8798c38e974" providerId="ADAL" clId="{BC78E5C4-E2FA-43FF-8CB0-E3E5987C8B9F}" dt="2023-10-19T19:05:52.271" v="1326"/>
          <ac:inkMkLst>
            <pc:docMk/>
            <pc:sldMk cId="3927842231" sldId="595"/>
            <ac:inkMk id="10" creationId="{8D4F3BE5-338B-7CD6-272E-8E709E970ADD}"/>
          </ac:inkMkLst>
        </pc:inkChg>
        <pc:inkChg chg="add del mod">
          <ac:chgData name="Maddox, Mark" userId="b76e751f-b030-4582-8fbd-b8798c38e974" providerId="ADAL" clId="{BC78E5C4-E2FA-43FF-8CB0-E3E5987C8B9F}" dt="2023-03-08T01:42:44.938" v="89"/>
          <ac:inkMkLst>
            <pc:docMk/>
            <pc:sldMk cId="3927842231" sldId="595"/>
            <ac:inkMk id="10" creationId="{D8426062-9745-DBAC-1A69-39484F2516AD}"/>
          </ac:inkMkLst>
        </pc:inkChg>
        <pc:inkChg chg="add del">
          <ac:chgData name="Maddox, Mark" userId="b76e751f-b030-4582-8fbd-b8798c38e974" providerId="ADAL" clId="{BC78E5C4-E2FA-43FF-8CB0-E3E5987C8B9F}" dt="2023-10-19T18:51:24.520" v="1196"/>
          <ac:inkMkLst>
            <pc:docMk/>
            <pc:sldMk cId="3927842231" sldId="595"/>
            <ac:inkMk id="12" creationId="{AF088C9B-4983-E30E-8291-723B0DAB3BEF}"/>
          </ac:inkMkLst>
        </pc:inkChg>
        <pc:inkChg chg="add del mod">
          <ac:chgData name="Maddox, Mark" userId="b76e751f-b030-4582-8fbd-b8798c38e974" providerId="ADAL" clId="{BC78E5C4-E2FA-43FF-8CB0-E3E5987C8B9F}" dt="2023-10-19T19:05:51.192" v="1325"/>
          <ac:inkMkLst>
            <pc:docMk/>
            <pc:sldMk cId="3927842231" sldId="595"/>
            <ac:inkMk id="13" creationId="{21D263CD-DC4B-3738-CE52-CABF1D473213}"/>
          </ac:inkMkLst>
        </pc:inkChg>
        <pc:inkChg chg="add del">
          <ac:chgData name="Maddox, Mark" userId="b76e751f-b030-4582-8fbd-b8798c38e974" providerId="ADAL" clId="{BC78E5C4-E2FA-43FF-8CB0-E3E5987C8B9F}" dt="2023-03-08T01:56:32.126" v="343"/>
          <ac:inkMkLst>
            <pc:docMk/>
            <pc:sldMk cId="3927842231" sldId="595"/>
            <ac:inkMk id="13" creationId="{78100889-7E4E-6EE9-F7EF-FD032C95B2F7}"/>
          </ac:inkMkLst>
        </pc:inkChg>
        <pc:inkChg chg="add del mod">
          <ac:chgData name="Maddox, Mark" userId="b76e751f-b030-4582-8fbd-b8798c38e974" providerId="ADAL" clId="{BC78E5C4-E2FA-43FF-8CB0-E3E5987C8B9F}" dt="2023-10-19T19:05:51.192" v="1324"/>
          <ac:inkMkLst>
            <pc:docMk/>
            <pc:sldMk cId="3927842231" sldId="595"/>
            <ac:inkMk id="14" creationId="{204E81AF-2F6F-7794-9797-8AA83C71B99A}"/>
          </ac:inkMkLst>
        </pc:inkChg>
        <pc:inkChg chg="add del mod">
          <ac:chgData name="Maddox, Mark" userId="b76e751f-b030-4582-8fbd-b8798c38e974" providerId="ADAL" clId="{BC78E5C4-E2FA-43FF-8CB0-E3E5987C8B9F}" dt="2023-03-08T01:42:44.939" v="90"/>
          <ac:inkMkLst>
            <pc:docMk/>
            <pc:sldMk cId="3927842231" sldId="595"/>
            <ac:inkMk id="14" creationId="{86E3A827-9303-0616-775F-685BE85E5396}"/>
          </ac:inkMkLst>
        </pc:inkChg>
        <pc:inkChg chg="add del mod">
          <ac:chgData name="Maddox, Mark" userId="b76e751f-b030-4582-8fbd-b8798c38e974" providerId="ADAL" clId="{BC78E5C4-E2FA-43FF-8CB0-E3E5987C8B9F}" dt="2023-03-08T01:42:44.939" v="93"/>
          <ac:inkMkLst>
            <pc:docMk/>
            <pc:sldMk cId="3927842231" sldId="595"/>
            <ac:inkMk id="15" creationId="{88966495-6AAA-6D30-18C3-22BBDAC2EC8A}"/>
          </ac:inkMkLst>
        </pc:inkChg>
        <pc:inkChg chg="add del mod">
          <ac:chgData name="Maddox, Mark" userId="b76e751f-b030-4582-8fbd-b8798c38e974" providerId="ADAL" clId="{BC78E5C4-E2FA-43FF-8CB0-E3E5987C8B9F}" dt="2023-03-08T01:42:44.939" v="91"/>
          <ac:inkMkLst>
            <pc:docMk/>
            <pc:sldMk cId="3927842231" sldId="595"/>
            <ac:inkMk id="16" creationId="{0FD7EB88-9C3B-9A98-48EC-AEC19BB9E0D5}"/>
          </ac:inkMkLst>
        </pc:inkChg>
        <pc:inkChg chg="add del">
          <ac:chgData name="Maddox, Mark" userId="b76e751f-b030-4582-8fbd-b8798c38e974" providerId="ADAL" clId="{BC78E5C4-E2FA-43FF-8CB0-E3E5987C8B9F}" dt="2023-10-19T19:05:55.512" v="1330"/>
          <ac:inkMkLst>
            <pc:docMk/>
            <pc:sldMk cId="3927842231" sldId="595"/>
            <ac:inkMk id="16" creationId="{C803FBE7-4E02-7E76-5423-B979CB232810}"/>
          </ac:inkMkLst>
        </pc:inkChg>
        <pc:inkChg chg="add del mod">
          <ac:chgData name="Maddox, Mark" userId="b76e751f-b030-4582-8fbd-b8798c38e974" providerId="ADAL" clId="{BC78E5C4-E2FA-43FF-8CB0-E3E5987C8B9F}" dt="2023-10-19T19:05:57.345" v="1332"/>
          <ac:inkMkLst>
            <pc:docMk/>
            <pc:sldMk cId="3927842231" sldId="595"/>
            <ac:inkMk id="17" creationId="{CEBFA22B-1A8D-E3CB-EF06-B3D4E168CD35}"/>
          </ac:inkMkLst>
        </pc:inkChg>
        <pc:inkChg chg="add del mod">
          <ac:chgData name="Maddox, Mark" userId="b76e751f-b030-4582-8fbd-b8798c38e974" providerId="ADAL" clId="{BC78E5C4-E2FA-43FF-8CB0-E3E5987C8B9F}" dt="2023-03-08T01:42:44.936" v="81"/>
          <ac:inkMkLst>
            <pc:docMk/>
            <pc:sldMk cId="3927842231" sldId="595"/>
            <ac:inkMk id="17" creationId="{ECC9046A-D2DE-0EC1-C333-2BAF3A20D295}"/>
          </ac:inkMkLst>
        </pc:inkChg>
        <pc:inkChg chg="add del mod">
          <ac:chgData name="Maddox, Mark" userId="b76e751f-b030-4582-8fbd-b8798c38e974" providerId="ADAL" clId="{BC78E5C4-E2FA-43FF-8CB0-E3E5987C8B9F}" dt="2023-10-19T19:05:56.744" v="1331"/>
          <ac:inkMkLst>
            <pc:docMk/>
            <pc:sldMk cId="3927842231" sldId="595"/>
            <ac:inkMk id="18" creationId="{FF2A9140-C71E-6CB5-67A6-DF58E040AD9E}"/>
          </ac:inkMkLst>
        </pc:inkChg>
        <pc:inkChg chg="add del">
          <ac:chgData name="Maddox, Mark" userId="b76e751f-b030-4582-8fbd-b8798c38e974" providerId="ADAL" clId="{BC78E5C4-E2FA-43FF-8CB0-E3E5987C8B9F}" dt="2023-10-19T19:05:58.817" v="1334"/>
          <ac:inkMkLst>
            <pc:docMk/>
            <pc:sldMk cId="3927842231" sldId="595"/>
            <ac:inkMk id="19" creationId="{2F706591-D924-1B19-F96C-E8A3FBC1A0B3}"/>
          </ac:inkMkLst>
        </pc:inkChg>
        <pc:inkChg chg="add del mod">
          <ac:chgData name="Maddox, Mark" userId="b76e751f-b030-4582-8fbd-b8798c38e974" providerId="ADAL" clId="{BC78E5C4-E2FA-43FF-8CB0-E3E5987C8B9F}" dt="2023-03-08T01:42:44.937" v="86"/>
          <ac:inkMkLst>
            <pc:docMk/>
            <pc:sldMk cId="3927842231" sldId="595"/>
            <ac:inkMk id="19" creationId="{9B4CFA11-339E-D6CB-A537-433F41798544}"/>
          </ac:inkMkLst>
        </pc:inkChg>
        <pc:inkChg chg="add del mod">
          <ac:chgData name="Maddox, Mark" userId="b76e751f-b030-4582-8fbd-b8798c38e974" providerId="ADAL" clId="{BC78E5C4-E2FA-43FF-8CB0-E3E5987C8B9F}" dt="2023-03-08T01:42:44.940" v="94"/>
          <ac:inkMkLst>
            <pc:docMk/>
            <pc:sldMk cId="3927842231" sldId="595"/>
            <ac:inkMk id="20" creationId="{1E1C41F0-25F3-A6C6-0448-27D72E9268FA}"/>
          </ac:inkMkLst>
        </pc:inkChg>
        <pc:inkChg chg="add del mod">
          <ac:chgData name="Maddox, Mark" userId="b76e751f-b030-4582-8fbd-b8798c38e974" providerId="ADAL" clId="{BC78E5C4-E2FA-43FF-8CB0-E3E5987C8B9F}" dt="2023-03-08T01:42:44.937" v="84"/>
          <ac:inkMkLst>
            <pc:docMk/>
            <pc:sldMk cId="3927842231" sldId="595"/>
            <ac:inkMk id="21" creationId="{79317B8C-78B1-24E6-2E02-7CAD351528A9}"/>
          </ac:inkMkLst>
        </pc:inkChg>
        <pc:inkChg chg="add del mod">
          <ac:chgData name="Maddox, Mark" userId="b76e751f-b030-4582-8fbd-b8798c38e974" providerId="ADAL" clId="{BC78E5C4-E2FA-43FF-8CB0-E3E5987C8B9F}" dt="2023-10-19T19:05:57.961" v="1333"/>
          <ac:inkMkLst>
            <pc:docMk/>
            <pc:sldMk cId="3927842231" sldId="595"/>
            <ac:inkMk id="21" creationId="{E98D62BC-48D1-083B-8DBC-3328846A08E9}"/>
          </ac:inkMkLst>
        </pc:inkChg>
        <pc:inkChg chg="add del mod">
          <ac:chgData name="Maddox, Mark" userId="b76e751f-b030-4582-8fbd-b8798c38e974" providerId="ADAL" clId="{BC78E5C4-E2FA-43FF-8CB0-E3E5987C8B9F}" dt="2023-03-08T01:42:44.939" v="92"/>
          <ac:inkMkLst>
            <pc:docMk/>
            <pc:sldMk cId="3927842231" sldId="595"/>
            <ac:inkMk id="22" creationId="{E54F1E74-E232-0357-2F2C-BBAD0172173E}"/>
          </ac:inkMkLst>
        </pc:inkChg>
        <pc:inkChg chg="add del mod">
          <ac:chgData name="Maddox, Mark" userId="b76e751f-b030-4582-8fbd-b8798c38e974" providerId="ADAL" clId="{BC78E5C4-E2FA-43FF-8CB0-E3E5987C8B9F}" dt="2023-03-08T01:42:44.936" v="82"/>
          <ac:inkMkLst>
            <pc:docMk/>
            <pc:sldMk cId="3927842231" sldId="595"/>
            <ac:inkMk id="23" creationId="{2B3D8778-CEBE-E41A-05E0-0051237F51D9}"/>
          </ac:inkMkLst>
        </pc:inkChg>
        <pc:inkChg chg="add del mod">
          <ac:chgData name="Maddox, Mark" userId="b76e751f-b030-4582-8fbd-b8798c38e974" providerId="ADAL" clId="{BC78E5C4-E2FA-43FF-8CB0-E3E5987C8B9F}" dt="2023-10-19T18:52:18.471" v="1230"/>
          <ac:inkMkLst>
            <pc:docMk/>
            <pc:sldMk cId="3927842231" sldId="595"/>
            <ac:inkMk id="23" creationId="{871AB080-1FC6-C5AE-7B91-D87378E6C719}"/>
          </ac:inkMkLst>
        </pc:inkChg>
        <pc:inkChg chg="add del mod">
          <ac:chgData name="Maddox, Mark" userId="b76e751f-b030-4582-8fbd-b8798c38e974" providerId="ADAL" clId="{BC78E5C4-E2FA-43FF-8CB0-E3E5987C8B9F}" dt="2023-10-19T19:05:59.612" v="1336"/>
          <ac:inkMkLst>
            <pc:docMk/>
            <pc:sldMk cId="3927842231" sldId="595"/>
            <ac:inkMk id="24" creationId="{944010FB-D2FC-B7AC-9A51-B3CB7FE0E760}"/>
          </ac:inkMkLst>
        </pc:inkChg>
        <pc:inkChg chg="add del mod">
          <ac:chgData name="Maddox, Mark" userId="b76e751f-b030-4582-8fbd-b8798c38e974" providerId="ADAL" clId="{BC78E5C4-E2FA-43FF-8CB0-E3E5987C8B9F}" dt="2023-03-08T01:42:44.938" v="88"/>
          <ac:inkMkLst>
            <pc:docMk/>
            <pc:sldMk cId="3927842231" sldId="595"/>
            <ac:inkMk id="25" creationId="{534C5107-7072-2756-3B62-6082D7D7C08B}"/>
          </ac:inkMkLst>
        </pc:inkChg>
        <pc:inkChg chg="add del">
          <ac:chgData name="Maddox, Mark" userId="b76e751f-b030-4582-8fbd-b8798c38e974" providerId="ADAL" clId="{BC78E5C4-E2FA-43FF-8CB0-E3E5987C8B9F}" dt="2023-10-19T19:06:01.714" v="1338"/>
          <ac:inkMkLst>
            <pc:docMk/>
            <pc:sldMk cId="3927842231" sldId="595"/>
            <ac:inkMk id="25" creationId="{55E1E3B3-9F97-61D4-F233-40BEACC11C50}"/>
          </ac:inkMkLst>
        </pc:inkChg>
        <pc:inkChg chg="add del mod">
          <ac:chgData name="Maddox, Mark" userId="b76e751f-b030-4582-8fbd-b8798c38e974" providerId="ADAL" clId="{BC78E5C4-E2FA-43FF-8CB0-E3E5987C8B9F}" dt="2023-03-08T01:42:44.935" v="78"/>
          <ac:inkMkLst>
            <pc:docMk/>
            <pc:sldMk cId="3927842231" sldId="595"/>
            <ac:inkMk id="26" creationId="{E7FD9565-AC06-D5A8-4FDB-EF8F119A78E1}"/>
          </ac:inkMkLst>
        </pc:inkChg>
        <pc:inkChg chg="add del mod">
          <ac:chgData name="Maddox, Mark" userId="b76e751f-b030-4582-8fbd-b8798c38e974" providerId="ADAL" clId="{BC78E5C4-E2FA-43FF-8CB0-E3E5987C8B9F}" dt="2023-03-08T01:42:44.935" v="79"/>
          <ac:inkMkLst>
            <pc:docMk/>
            <pc:sldMk cId="3927842231" sldId="595"/>
            <ac:inkMk id="27" creationId="{52BE5DE3-7CD9-2A20-F010-933058C0F2F4}"/>
          </ac:inkMkLst>
        </pc:inkChg>
        <pc:inkChg chg="add del mod">
          <ac:chgData name="Maddox, Mark" userId="b76e751f-b030-4582-8fbd-b8798c38e974" providerId="ADAL" clId="{BC78E5C4-E2FA-43FF-8CB0-E3E5987C8B9F}" dt="2023-10-19T19:05:59.612" v="1335"/>
          <ac:inkMkLst>
            <pc:docMk/>
            <pc:sldMk cId="3927842231" sldId="595"/>
            <ac:inkMk id="27" creationId="{73424678-123F-2089-F580-571436D2FDDD}"/>
          </ac:inkMkLst>
        </pc:inkChg>
        <pc:inkChg chg="add del mod">
          <ac:chgData name="Maddox, Mark" userId="b76e751f-b030-4582-8fbd-b8798c38e974" providerId="ADAL" clId="{BC78E5C4-E2FA-43FF-8CB0-E3E5987C8B9F}" dt="2023-10-19T19:06:00.520" v="1337"/>
          <ac:inkMkLst>
            <pc:docMk/>
            <pc:sldMk cId="3927842231" sldId="595"/>
            <ac:inkMk id="28" creationId="{59C39382-2D64-3778-256F-54E1303EC094}"/>
          </ac:inkMkLst>
        </pc:inkChg>
        <pc:inkChg chg="add del mod">
          <ac:chgData name="Maddox, Mark" userId="b76e751f-b030-4582-8fbd-b8798c38e974" providerId="ADAL" clId="{BC78E5C4-E2FA-43FF-8CB0-E3E5987C8B9F}" dt="2023-03-08T01:42:44.937" v="83"/>
          <ac:inkMkLst>
            <pc:docMk/>
            <pc:sldMk cId="3927842231" sldId="595"/>
            <ac:inkMk id="29" creationId="{67D4C31D-AC18-EB2E-1838-A00317F0E846}"/>
          </ac:inkMkLst>
        </pc:inkChg>
        <pc:inkChg chg="add del mod">
          <ac:chgData name="Maddox, Mark" userId="b76e751f-b030-4582-8fbd-b8798c38e974" providerId="ADAL" clId="{BC78E5C4-E2FA-43FF-8CB0-E3E5987C8B9F}" dt="2023-03-08T01:45:10.094" v="139"/>
          <ac:inkMkLst>
            <pc:docMk/>
            <pc:sldMk cId="3927842231" sldId="595"/>
            <ac:inkMk id="31" creationId="{A5214655-C91A-F60C-8F9D-2B0D8A38EF8B}"/>
          </ac:inkMkLst>
        </pc:inkChg>
        <pc:inkChg chg="add del mod">
          <ac:chgData name="Maddox, Mark" userId="b76e751f-b030-4582-8fbd-b8798c38e974" providerId="ADAL" clId="{BC78E5C4-E2FA-43FF-8CB0-E3E5987C8B9F}" dt="2023-03-08T01:46:57.808" v="180"/>
          <ac:inkMkLst>
            <pc:docMk/>
            <pc:sldMk cId="3927842231" sldId="595"/>
            <ac:inkMk id="32" creationId="{C9726492-B032-FF1E-6513-4642F08509F1}"/>
          </ac:inkMkLst>
        </pc:inkChg>
        <pc:inkChg chg="add del mod">
          <ac:chgData name="Maddox, Mark" userId="b76e751f-b030-4582-8fbd-b8798c38e974" providerId="ADAL" clId="{BC78E5C4-E2FA-43FF-8CB0-E3E5987C8B9F}" dt="2023-03-08T01:46:57.810" v="196"/>
          <ac:inkMkLst>
            <pc:docMk/>
            <pc:sldMk cId="3927842231" sldId="595"/>
            <ac:inkMk id="34" creationId="{17DCCCFC-84DC-4FF0-20A0-3367636573BA}"/>
          </ac:inkMkLst>
        </pc:inkChg>
        <pc:inkChg chg="add del mod">
          <ac:chgData name="Maddox, Mark" userId="b76e751f-b030-4582-8fbd-b8798c38e974" providerId="ADAL" clId="{BC78E5C4-E2FA-43FF-8CB0-E3E5987C8B9F}" dt="2023-03-08T01:45:35.754" v="148"/>
          <ac:inkMkLst>
            <pc:docMk/>
            <pc:sldMk cId="3927842231" sldId="595"/>
            <ac:inkMk id="36" creationId="{744BA64F-074E-AA8A-708A-CFED1D8748C3}"/>
          </ac:inkMkLst>
        </pc:inkChg>
        <pc:inkChg chg="add del mod">
          <ac:chgData name="Maddox, Mark" userId="b76e751f-b030-4582-8fbd-b8798c38e974" providerId="ADAL" clId="{BC78E5C4-E2FA-43FF-8CB0-E3E5987C8B9F}" dt="2023-03-08T01:45:35.755" v="150"/>
          <ac:inkMkLst>
            <pc:docMk/>
            <pc:sldMk cId="3927842231" sldId="595"/>
            <ac:inkMk id="37" creationId="{450329AA-8654-1C1B-E2A0-77FF03D3FC10}"/>
          </ac:inkMkLst>
        </pc:inkChg>
        <pc:inkChg chg="add del mod">
          <ac:chgData name="Maddox, Mark" userId="b76e751f-b030-4582-8fbd-b8798c38e974" providerId="ADAL" clId="{BC78E5C4-E2FA-43FF-8CB0-E3E5987C8B9F}" dt="2023-03-08T01:45:36.651" v="152"/>
          <ac:inkMkLst>
            <pc:docMk/>
            <pc:sldMk cId="3927842231" sldId="595"/>
            <ac:inkMk id="38" creationId="{4B4DC5D7-C4CF-40DC-5EA2-D3A6B4DF3772}"/>
          </ac:inkMkLst>
        </pc:inkChg>
        <pc:inkChg chg="add del mod">
          <ac:chgData name="Maddox, Mark" userId="b76e751f-b030-4582-8fbd-b8798c38e974" providerId="ADAL" clId="{BC78E5C4-E2FA-43FF-8CB0-E3E5987C8B9F}" dt="2023-03-08T01:45:36.651" v="151"/>
          <ac:inkMkLst>
            <pc:docMk/>
            <pc:sldMk cId="3927842231" sldId="595"/>
            <ac:inkMk id="39" creationId="{C20B6CD2-663A-D85A-F927-C07DB55F77B2}"/>
          </ac:inkMkLst>
        </pc:inkChg>
        <pc:inkChg chg="add del mod">
          <ac:chgData name="Maddox, Mark" userId="b76e751f-b030-4582-8fbd-b8798c38e974" providerId="ADAL" clId="{BC78E5C4-E2FA-43FF-8CB0-E3E5987C8B9F}" dt="2023-03-08T01:45:35.755" v="149"/>
          <ac:inkMkLst>
            <pc:docMk/>
            <pc:sldMk cId="3927842231" sldId="595"/>
            <ac:inkMk id="40" creationId="{EF97084C-532B-7CF1-F609-08612446A651}"/>
          </ac:inkMkLst>
        </pc:inkChg>
        <pc:inkChg chg="add del mod">
          <ac:chgData name="Maddox, Mark" userId="b76e751f-b030-4582-8fbd-b8798c38e974" providerId="ADAL" clId="{BC78E5C4-E2FA-43FF-8CB0-E3E5987C8B9F}" dt="2023-03-08T01:45:31.363" v="143"/>
          <ac:inkMkLst>
            <pc:docMk/>
            <pc:sldMk cId="3927842231" sldId="595"/>
            <ac:inkMk id="42" creationId="{23A8AA4D-D9F1-46B0-B891-0E676C21398A}"/>
          </ac:inkMkLst>
        </pc:inkChg>
        <pc:inkChg chg="add del mod">
          <ac:chgData name="Maddox, Mark" userId="b76e751f-b030-4582-8fbd-b8798c38e974" providerId="ADAL" clId="{BC78E5C4-E2FA-43FF-8CB0-E3E5987C8B9F}" dt="2023-03-08T01:45:32.328" v="144"/>
          <ac:inkMkLst>
            <pc:docMk/>
            <pc:sldMk cId="3927842231" sldId="595"/>
            <ac:inkMk id="43" creationId="{DF122F0F-914D-6FFA-7417-5B1949CE8D46}"/>
          </ac:inkMkLst>
        </pc:inkChg>
        <pc:inkChg chg="add del mod">
          <ac:chgData name="Maddox, Mark" userId="b76e751f-b030-4582-8fbd-b8798c38e974" providerId="ADAL" clId="{BC78E5C4-E2FA-43FF-8CB0-E3E5987C8B9F}" dt="2023-03-08T01:45:33.123" v="145"/>
          <ac:inkMkLst>
            <pc:docMk/>
            <pc:sldMk cId="3927842231" sldId="595"/>
            <ac:inkMk id="44" creationId="{520C0A56-7809-0E39-2113-EA2684A0E5CE}"/>
          </ac:inkMkLst>
        </pc:inkChg>
        <pc:inkChg chg="add del mod">
          <ac:chgData name="Maddox, Mark" userId="b76e751f-b030-4582-8fbd-b8798c38e974" providerId="ADAL" clId="{BC78E5C4-E2FA-43FF-8CB0-E3E5987C8B9F}" dt="2023-03-08T01:45:34.848" v="147"/>
          <ac:inkMkLst>
            <pc:docMk/>
            <pc:sldMk cId="3927842231" sldId="595"/>
            <ac:inkMk id="45" creationId="{6E483527-76D6-62DD-8F6B-AB8CEBD3F362}"/>
          </ac:inkMkLst>
        </pc:inkChg>
        <pc:inkChg chg="add del mod">
          <ac:chgData name="Maddox, Mark" userId="b76e751f-b030-4582-8fbd-b8798c38e974" providerId="ADAL" clId="{BC78E5C4-E2FA-43FF-8CB0-E3E5987C8B9F}" dt="2023-03-08T01:45:33.538" v="146"/>
          <ac:inkMkLst>
            <pc:docMk/>
            <pc:sldMk cId="3927842231" sldId="595"/>
            <ac:inkMk id="47" creationId="{B19D56F1-4A29-00FB-9A8E-3C6728B077C6}"/>
          </ac:inkMkLst>
        </pc:inkChg>
        <pc:inkChg chg="add del mod">
          <ac:chgData name="Maddox, Mark" userId="b76e751f-b030-4582-8fbd-b8798c38e974" providerId="ADAL" clId="{BC78E5C4-E2FA-43FF-8CB0-E3E5987C8B9F}" dt="2023-03-08T01:45:38.584" v="153"/>
          <ac:inkMkLst>
            <pc:docMk/>
            <pc:sldMk cId="3927842231" sldId="595"/>
            <ac:inkMk id="48" creationId="{1B0BF633-0F98-3A39-8568-7C758E772133}"/>
          </ac:inkMkLst>
        </pc:inkChg>
        <pc:inkChg chg="add del mod">
          <ac:chgData name="Maddox, Mark" userId="b76e751f-b030-4582-8fbd-b8798c38e974" providerId="ADAL" clId="{BC78E5C4-E2FA-43FF-8CB0-E3E5987C8B9F}" dt="2023-03-08T01:46:57.812" v="207"/>
          <ac:inkMkLst>
            <pc:docMk/>
            <pc:sldMk cId="3927842231" sldId="595"/>
            <ac:inkMk id="50" creationId="{C8AA61F0-7C44-626C-7A4C-488566FDDB27}"/>
          </ac:inkMkLst>
        </pc:inkChg>
        <pc:inkChg chg="add del mod">
          <ac:chgData name="Maddox, Mark" userId="b76e751f-b030-4582-8fbd-b8798c38e974" providerId="ADAL" clId="{BC78E5C4-E2FA-43FF-8CB0-E3E5987C8B9F}" dt="2023-03-08T01:46:57.809" v="189"/>
          <ac:inkMkLst>
            <pc:docMk/>
            <pc:sldMk cId="3927842231" sldId="595"/>
            <ac:inkMk id="51" creationId="{F213DDED-DA74-1971-7888-5ED583820A65}"/>
          </ac:inkMkLst>
        </pc:inkChg>
        <pc:inkChg chg="add del mod">
          <ac:chgData name="Maddox, Mark" userId="b76e751f-b030-4582-8fbd-b8798c38e974" providerId="ADAL" clId="{BC78E5C4-E2FA-43FF-8CB0-E3E5987C8B9F}" dt="2023-03-08T01:46:57.811" v="200"/>
          <ac:inkMkLst>
            <pc:docMk/>
            <pc:sldMk cId="3927842231" sldId="595"/>
            <ac:inkMk id="53" creationId="{56E9312F-CC9D-5290-DD08-21A6D9594FB6}"/>
          </ac:inkMkLst>
        </pc:inkChg>
        <pc:inkChg chg="add del mod">
          <ac:chgData name="Maddox, Mark" userId="b76e751f-b030-4582-8fbd-b8798c38e974" providerId="ADAL" clId="{BC78E5C4-E2FA-43FF-8CB0-E3E5987C8B9F}" dt="2023-03-08T01:46:57.811" v="201"/>
          <ac:inkMkLst>
            <pc:docMk/>
            <pc:sldMk cId="3927842231" sldId="595"/>
            <ac:inkMk id="54" creationId="{8D0DDE46-C6F1-C410-E3BF-557DD1CEACC3}"/>
          </ac:inkMkLst>
        </pc:inkChg>
        <pc:inkChg chg="add del mod">
          <ac:chgData name="Maddox, Mark" userId="b76e751f-b030-4582-8fbd-b8798c38e974" providerId="ADAL" clId="{BC78E5C4-E2FA-43FF-8CB0-E3E5987C8B9F}" dt="2023-03-08T01:46:57.812" v="206"/>
          <ac:inkMkLst>
            <pc:docMk/>
            <pc:sldMk cId="3927842231" sldId="595"/>
            <ac:inkMk id="56" creationId="{98106486-BF96-DD78-6192-46207923DC1F}"/>
          </ac:inkMkLst>
        </pc:inkChg>
        <pc:inkChg chg="add del mod">
          <ac:chgData name="Maddox, Mark" userId="b76e751f-b030-4582-8fbd-b8798c38e974" providerId="ADAL" clId="{BC78E5C4-E2FA-43FF-8CB0-E3E5987C8B9F}" dt="2023-03-08T01:46:57.809" v="187"/>
          <ac:inkMkLst>
            <pc:docMk/>
            <pc:sldMk cId="3927842231" sldId="595"/>
            <ac:inkMk id="57" creationId="{FC4E4738-A099-6CD4-3193-17B21C4F7B93}"/>
          </ac:inkMkLst>
        </pc:inkChg>
        <pc:inkChg chg="add del mod">
          <ac:chgData name="Maddox, Mark" userId="b76e751f-b030-4582-8fbd-b8798c38e974" providerId="ADAL" clId="{BC78E5C4-E2FA-43FF-8CB0-E3E5987C8B9F}" dt="2023-03-08T01:46:57.813" v="211"/>
          <ac:inkMkLst>
            <pc:docMk/>
            <pc:sldMk cId="3927842231" sldId="595"/>
            <ac:inkMk id="58" creationId="{7FF65D65-25DB-E219-DB92-E8BC4B9E9E67}"/>
          </ac:inkMkLst>
        </pc:inkChg>
        <pc:inkChg chg="add del mod">
          <ac:chgData name="Maddox, Mark" userId="b76e751f-b030-4582-8fbd-b8798c38e974" providerId="ADAL" clId="{BC78E5C4-E2FA-43FF-8CB0-E3E5987C8B9F}" dt="2023-03-08T01:46:57.813" v="213"/>
          <ac:inkMkLst>
            <pc:docMk/>
            <pc:sldMk cId="3927842231" sldId="595"/>
            <ac:inkMk id="59" creationId="{F0D749CE-3E64-6F52-E422-2202F727AC27}"/>
          </ac:inkMkLst>
        </pc:inkChg>
        <pc:inkChg chg="add del mod">
          <ac:chgData name="Maddox, Mark" userId="b76e751f-b030-4582-8fbd-b8798c38e974" providerId="ADAL" clId="{BC78E5C4-E2FA-43FF-8CB0-E3E5987C8B9F}" dt="2023-03-08T01:46:57.811" v="198"/>
          <ac:inkMkLst>
            <pc:docMk/>
            <pc:sldMk cId="3927842231" sldId="595"/>
            <ac:inkMk id="60" creationId="{4BFE140F-716F-C5B0-2CA8-262B79C0577A}"/>
          </ac:inkMkLst>
        </pc:inkChg>
        <pc:inkChg chg="add del mod">
          <ac:chgData name="Maddox, Mark" userId="b76e751f-b030-4582-8fbd-b8798c38e974" providerId="ADAL" clId="{BC78E5C4-E2FA-43FF-8CB0-E3E5987C8B9F}" dt="2023-03-08T01:46:57.809" v="184"/>
          <ac:inkMkLst>
            <pc:docMk/>
            <pc:sldMk cId="3927842231" sldId="595"/>
            <ac:inkMk id="62" creationId="{8FBC893C-425F-6500-4154-60059DFF700E}"/>
          </ac:inkMkLst>
        </pc:inkChg>
        <pc:inkChg chg="add del mod">
          <ac:chgData name="Maddox, Mark" userId="b76e751f-b030-4582-8fbd-b8798c38e974" providerId="ADAL" clId="{BC78E5C4-E2FA-43FF-8CB0-E3E5987C8B9F}" dt="2023-03-08T01:46:57.811" v="197"/>
          <ac:inkMkLst>
            <pc:docMk/>
            <pc:sldMk cId="3927842231" sldId="595"/>
            <ac:inkMk id="64" creationId="{9FA81297-E0A6-FCDE-1D85-CEDC9272F3B3}"/>
          </ac:inkMkLst>
        </pc:inkChg>
        <pc:inkChg chg="add del mod">
          <ac:chgData name="Maddox, Mark" userId="b76e751f-b030-4582-8fbd-b8798c38e974" providerId="ADAL" clId="{BC78E5C4-E2FA-43FF-8CB0-E3E5987C8B9F}" dt="2023-03-08T01:46:57.808" v="183"/>
          <ac:inkMkLst>
            <pc:docMk/>
            <pc:sldMk cId="3927842231" sldId="595"/>
            <ac:inkMk id="65" creationId="{C9FCDC2B-50A8-1F1E-EE42-BECC636AF51C}"/>
          </ac:inkMkLst>
        </pc:inkChg>
        <pc:inkChg chg="add del mod">
          <ac:chgData name="Maddox, Mark" userId="b76e751f-b030-4582-8fbd-b8798c38e974" providerId="ADAL" clId="{BC78E5C4-E2FA-43FF-8CB0-E3E5987C8B9F}" dt="2023-03-08T01:46:57.810" v="192"/>
          <ac:inkMkLst>
            <pc:docMk/>
            <pc:sldMk cId="3927842231" sldId="595"/>
            <ac:inkMk id="67" creationId="{631630F5-B561-6C4C-917A-03BB91BD1A0C}"/>
          </ac:inkMkLst>
        </pc:inkChg>
        <pc:inkChg chg="add del mod">
          <ac:chgData name="Maddox, Mark" userId="b76e751f-b030-4582-8fbd-b8798c38e974" providerId="ADAL" clId="{BC78E5C4-E2FA-43FF-8CB0-E3E5987C8B9F}" dt="2023-03-08T01:46:57.810" v="190"/>
          <ac:inkMkLst>
            <pc:docMk/>
            <pc:sldMk cId="3927842231" sldId="595"/>
            <ac:inkMk id="68" creationId="{2ADD19BE-C6A9-94EB-6632-BADAD50E29D9}"/>
          </ac:inkMkLst>
        </pc:inkChg>
        <pc:inkChg chg="add del mod">
          <ac:chgData name="Maddox, Mark" userId="b76e751f-b030-4582-8fbd-b8798c38e974" providerId="ADAL" clId="{BC78E5C4-E2FA-43FF-8CB0-E3E5987C8B9F}" dt="2023-03-08T01:46:57.808" v="181"/>
          <ac:inkMkLst>
            <pc:docMk/>
            <pc:sldMk cId="3927842231" sldId="595"/>
            <ac:inkMk id="70" creationId="{5ABE703E-0A50-D095-E728-96871BFC1ABE}"/>
          </ac:inkMkLst>
        </pc:inkChg>
        <pc:inkChg chg="add del mod">
          <ac:chgData name="Maddox, Mark" userId="b76e751f-b030-4582-8fbd-b8798c38e974" providerId="ADAL" clId="{BC78E5C4-E2FA-43FF-8CB0-E3E5987C8B9F}" dt="2023-03-08T01:46:57.812" v="204"/>
          <ac:inkMkLst>
            <pc:docMk/>
            <pc:sldMk cId="3927842231" sldId="595"/>
            <ac:inkMk id="71" creationId="{41310175-7208-862C-D871-EFEC9F72F2E2}"/>
          </ac:inkMkLst>
        </pc:inkChg>
        <pc:inkChg chg="add del mod">
          <ac:chgData name="Maddox, Mark" userId="b76e751f-b030-4582-8fbd-b8798c38e974" providerId="ADAL" clId="{BC78E5C4-E2FA-43FF-8CB0-E3E5987C8B9F}" dt="2023-03-08T01:46:57.809" v="186"/>
          <ac:inkMkLst>
            <pc:docMk/>
            <pc:sldMk cId="3927842231" sldId="595"/>
            <ac:inkMk id="72" creationId="{A17682D5-F600-9322-E5C7-7BBE220C3E58}"/>
          </ac:inkMkLst>
        </pc:inkChg>
        <pc:inkChg chg="add del mod">
          <ac:chgData name="Maddox, Mark" userId="b76e751f-b030-4582-8fbd-b8798c38e974" providerId="ADAL" clId="{BC78E5C4-E2FA-43FF-8CB0-E3E5987C8B9F}" dt="2023-03-08T01:46:57.813" v="212"/>
          <ac:inkMkLst>
            <pc:docMk/>
            <pc:sldMk cId="3927842231" sldId="595"/>
            <ac:inkMk id="74" creationId="{06B06704-E655-22B5-49DB-C7EB6A206B7A}"/>
          </ac:inkMkLst>
        </pc:inkChg>
        <pc:inkChg chg="add del mod">
          <ac:chgData name="Maddox, Mark" userId="b76e751f-b030-4582-8fbd-b8798c38e974" providerId="ADAL" clId="{BC78E5C4-E2FA-43FF-8CB0-E3E5987C8B9F}" dt="2023-03-08T01:46:57.809" v="188"/>
          <ac:inkMkLst>
            <pc:docMk/>
            <pc:sldMk cId="3927842231" sldId="595"/>
            <ac:inkMk id="75" creationId="{1D8529AA-C532-78C8-3CB9-998BAB0D9CC7}"/>
          </ac:inkMkLst>
        </pc:inkChg>
        <pc:inkChg chg="add del mod">
          <ac:chgData name="Maddox, Mark" userId="b76e751f-b030-4582-8fbd-b8798c38e974" providerId="ADAL" clId="{BC78E5C4-E2FA-43FF-8CB0-E3E5987C8B9F}" dt="2023-03-08T01:46:57.811" v="199"/>
          <ac:inkMkLst>
            <pc:docMk/>
            <pc:sldMk cId="3927842231" sldId="595"/>
            <ac:inkMk id="76" creationId="{293DDF07-9A4F-48E7-267C-58F8B45E706C}"/>
          </ac:inkMkLst>
        </pc:inkChg>
        <pc:inkChg chg="add del mod">
          <ac:chgData name="Maddox, Mark" userId="b76e751f-b030-4582-8fbd-b8798c38e974" providerId="ADAL" clId="{BC78E5C4-E2FA-43FF-8CB0-E3E5987C8B9F}" dt="2023-03-08T01:56:59.822" v="358"/>
          <ac:inkMkLst>
            <pc:docMk/>
            <pc:sldMk cId="3927842231" sldId="595"/>
            <ac:inkMk id="77" creationId="{1FDAF2CE-E859-D7B1-BC43-957FA6E0027E}"/>
          </ac:inkMkLst>
        </pc:inkChg>
        <pc:inkChg chg="add del mod">
          <ac:chgData name="Maddox, Mark" userId="b76e751f-b030-4582-8fbd-b8798c38e974" providerId="ADAL" clId="{BC78E5C4-E2FA-43FF-8CB0-E3E5987C8B9F}" dt="2023-03-08T01:46:57.809" v="185"/>
          <ac:inkMkLst>
            <pc:docMk/>
            <pc:sldMk cId="3927842231" sldId="595"/>
            <ac:inkMk id="78" creationId="{D26EAA15-0341-60AC-F495-C193B1D4E3DE}"/>
          </ac:inkMkLst>
        </pc:inkChg>
        <pc:inkChg chg="add del mod">
          <ac:chgData name="Maddox, Mark" userId="b76e751f-b030-4582-8fbd-b8798c38e974" providerId="ADAL" clId="{BC78E5C4-E2FA-43FF-8CB0-E3E5987C8B9F}" dt="2023-03-08T01:46:57.813" v="210"/>
          <ac:inkMkLst>
            <pc:docMk/>
            <pc:sldMk cId="3927842231" sldId="595"/>
            <ac:inkMk id="80" creationId="{884BD081-F097-4692-90BD-95C063DDAFCE}"/>
          </ac:inkMkLst>
        </pc:inkChg>
        <pc:inkChg chg="add del mod">
          <ac:chgData name="Maddox, Mark" userId="b76e751f-b030-4582-8fbd-b8798c38e974" providerId="ADAL" clId="{BC78E5C4-E2FA-43FF-8CB0-E3E5987C8B9F}" dt="2023-03-08T01:56:59.821" v="356"/>
          <ac:inkMkLst>
            <pc:docMk/>
            <pc:sldMk cId="3927842231" sldId="595"/>
            <ac:inkMk id="82" creationId="{B24F6C84-0B61-6BBA-78A5-976F66E4A8E4}"/>
          </ac:inkMkLst>
        </pc:inkChg>
        <pc:inkChg chg="add del mod">
          <ac:chgData name="Maddox, Mark" userId="b76e751f-b030-4582-8fbd-b8798c38e974" providerId="ADAL" clId="{BC78E5C4-E2FA-43FF-8CB0-E3E5987C8B9F}" dt="2023-03-08T01:56:59.821" v="354"/>
          <ac:inkMkLst>
            <pc:docMk/>
            <pc:sldMk cId="3927842231" sldId="595"/>
            <ac:inkMk id="83" creationId="{F281371C-7B84-4A3E-62F3-3EAD3B453596}"/>
          </ac:inkMkLst>
        </pc:inkChg>
        <pc:inkChg chg="add del mod">
          <ac:chgData name="Maddox, Mark" userId="b76e751f-b030-4582-8fbd-b8798c38e974" providerId="ADAL" clId="{BC78E5C4-E2FA-43FF-8CB0-E3E5987C8B9F}" dt="2023-03-08T01:56:59.828" v="386"/>
          <ac:inkMkLst>
            <pc:docMk/>
            <pc:sldMk cId="3927842231" sldId="595"/>
            <ac:inkMk id="84" creationId="{E4DE34A9-CADA-6963-A016-F1CAFB908B03}"/>
          </ac:inkMkLst>
        </pc:inkChg>
        <pc:inkChg chg="add del mod">
          <ac:chgData name="Maddox, Mark" userId="b76e751f-b030-4582-8fbd-b8798c38e974" providerId="ADAL" clId="{BC78E5C4-E2FA-43FF-8CB0-E3E5987C8B9F}" dt="2023-03-08T01:56:32.126" v="344"/>
          <ac:inkMkLst>
            <pc:docMk/>
            <pc:sldMk cId="3927842231" sldId="595"/>
            <ac:inkMk id="86" creationId="{D391EEFA-1292-46AA-FA85-9B9896CEC132}"/>
          </ac:inkMkLst>
        </pc:inkChg>
        <pc:inkChg chg="add del mod">
          <ac:chgData name="Maddox, Mark" userId="b76e751f-b030-4582-8fbd-b8798c38e974" providerId="ADAL" clId="{BC78E5C4-E2FA-43FF-8CB0-E3E5987C8B9F}" dt="2023-03-08T01:56:59.826" v="374"/>
          <ac:inkMkLst>
            <pc:docMk/>
            <pc:sldMk cId="3927842231" sldId="595"/>
            <ac:inkMk id="87" creationId="{71A038EE-80D8-6C41-F33A-A8738F86D1E6}"/>
          </ac:inkMkLst>
        </pc:inkChg>
        <pc:inkChg chg="add del">
          <ac:chgData name="Maddox, Mark" userId="b76e751f-b030-4582-8fbd-b8798c38e974" providerId="ADAL" clId="{BC78E5C4-E2FA-43FF-8CB0-E3E5987C8B9F}" dt="2023-03-08T01:56:59.823" v="364"/>
          <ac:inkMkLst>
            <pc:docMk/>
            <pc:sldMk cId="3927842231" sldId="595"/>
            <ac:inkMk id="89" creationId="{70235CB8-9A1E-AB00-F19E-409B654112D5}"/>
          </ac:inkMkLst>
        </pc:inkChg>
        <pc:inkChg chg="add del mod">
          <ac:chgData name="Maddox, Mark" userId="b76e751f-b030-4582-8fbd-b8798c38e974" providerId="ADAL" clId="{BC78E5C4-E2FA-43FF-8CB0-E3E5987C8B9F}" dt="2023-03-08T01:56:33.236" v="347"/>
          <ac:inkMkLst>
            <pc:docMk/>
            <pc:sldMk cId="3927842231" sldId="595"/>
            <ac:inkMk id="90" creationId="{3C2F6AB3-F7BC-2FDB-00AE-FE2392EEB060}"/>
          </ac:inkMkLst>
        </pc:inkChg>
        <pc:inkChg chg="add del mod">
          <ac:chgData name="Maddox, Mark" userId="b76e751f-b030-4582-8fbd-b8798c38e974" providerId="ADAL" clId="{BC78E5C4-E2FA-43FF-8CB0-E3E5987C8B9F}" dt="2023-03-08T01:56:32.125" v="342"/>
          <ac:inkMkLst>
            <pc:docMk/>
            <pc:sldMk cId="3927842231" sldId="595"/>
            <ac:inkMk id="91" creationId="{EE9214F7-E03C-A1D3-A699-EB8999798181}"/>
          </ac:inkMkLst>
        </pc:inkChg>
        <pc:inkChg chg="add del mod">
          <ac:chgData name="Maddox, Mark" userId="b76e751f-b030-4582-8fbd-b8798c38e974" providerId="ADAL" clId="{BC78E5C4-E2FA-43FF-8CB0-E3E5987C8B9F}" dt="2023-03-08T01:56:32.127" v="346"/>
          <ac:inkMkLst>
            <pc:docMk/>
            <pc:sldMk cId="3927842231" sldId="595"/>
            <ac:inkMk id="93" creationId="{EE2C2473-55B9-2C66-5BB0-0D58FCBEA70B}"/>
          </ac:inkMkLst>
        </pc:inkChg>
        <pc:inkChg chg="add del mod">
          <ac:chgData name="Maddox, Mark" userId="b76e751f-b030-4582-8fbd-b8798c38e974" providerId="ADAL" clId="{BC78E5C4-E2FA-43FF-8CB0-E3E5987C8B9F}" dt="2023-03-08T01:56:32.126" v="345"/>
          <ac:inkMkLst>
            <pc:docMk/>
            <pc:sldMk cId="3927842231" sldId="595"/>
            <ac:inkMk id="95" creationId="{2EC03B84-5BCE-0790-B7E7-CC26895EE3E6}"/>
          </ac:inkMkLst>
        </pc:inkChg>
        <pc:inkChg chg="add del mod">
          <ac:chgData name="Maddox, Mark" userId="b76e751f-b030-4582-8fbd-b8798c38e974" providerId="ADAL" clId="{BC78E5C4-E2FA-43FF-8CB0-E3E5987C8B9F}" dt="2023-03-08T01:56:59.828" v="384"/>
          <ac:inkMkLst>
            <pc:docMk/>
            <pc:sldMk cId="3927842231" sldId="595"/>
            <ac:inkMk id="96" creationId="{496FF2C5-F705-4069-C4B0-19209FA57C5E}"/>
          </ac:inkMkLst>
        </pc:inkChg>
        <pc:inkChg chg="add del mod">
          <ac:chgData name="Maddox, Mark" userId="b76e751f-b030-4582-8fbd-b8798c38e974" providerId="ADAL" clId="{BC78E5C4-E2FA-43FF-8CB0-E3E5987C8B9F}" dt="2023-03-08T01:56:59.824" v="371"/>
          <ac:inkMkLst>
            <pc:docMk/>
            <pc:sldMk cId="3927842231" sldId="595"/>
            <ac:inkMk id="97" creationId="{37442F1B-A12A-D77A-0AE2-4EC035D08E17}"/>
          </ac:inkMkLst>
        </pc:inkChg>
        <pc:inkChg chg="add del mod">
          <ac:chgData name="Maddox, Mark" userId="b76e751f-b030-4582-8fbd-b8798c38e974" providerId="ADAL" clId="{BC78E5C4-E2FA-43FF-8CB0-E3E5987C8B9F}" dt="2023-03-08T01:56:59.823" v="363"/>
          <ac:inkMkLst>
            <pc:docMk/>
            <pc:sldMk cId="3927842231" sldId="595"/>
            <ac:inkMk id="98" creationId="{EBDED798-42FC-A32D-C362-14D5B75B5E19}"/>
          </ac:inkMkLst>
        </pc:inkChg>
        <pc:inkChg chg="add del mod">
          <ac:chgData name="Maddox, Mark" userId="b76e751f-b030-4582-8fbd-b8798c38e974" providerId="ADAL" clId="{BC78E5C4-E2FA-43FF-8CB0-E3E5987C8B9F}" dt="2023-03-08T01:56:59.828" v="382"/>
          <ac:inkMkLst>
            <pc:docMk/>
            <pc:sldMk cId="3927842231" sldId="595"/>
            <ac:inkMk id="101" creationId="{EC957B90-059B-22F8-7B3D-FECFD08E3228}"/>
          </ac:inkMkLst>
        </pc:inkChg>
        <pc:inkChg chg="add del mod">
          <ac:chgData name="Maddox, Mark" userId="b76e751f-b030-4582-8fbd-b8798c38e974" providerId="ADAL" clId="{BC78E5C4-E2FA-43FF-8CB0-E3E5987C8B9F}" dt="2023-03-08T01:56:59.829" v="389"/>
          <ac:inkMkLst>
            <pc:docMk/>
            <pc:sldMk cId="3927842231" sldId="595"/>
            <ac:inkMk id="102" creationId="{A94D8CA8-4CAF-1689-C705-661D28F16BA3}"/>
          </ac:inkMkLst>
        </pc:inkChg>
        <pc:inkChg chg="add del mod">
          <ac:chgData name="Maddox, Mark" userId="b76e751f-b030-4582-8fbd-b8798c38e974" providerId="ADAL" clId="{BC78E5C4-E2FA-43FF-8CB0-E3E5987C8B9F}" dt="2023-03-08T01:56:59.821" v="353"/>
          <ac:inkMkLst>
            <pc:docMk/>
            <pc:sldMk cId="3927842231" sldId="595"/>
            <ac:inkMk id="104" creationId="{A0C2DEA4-F561-ACAC-BB5F-2832809997A5}"/>
          </ac:inkMkLst>
        </pc:inkChg>
        <pc:inkChg chg="add del mod">
          <ac:chgData name="Maddox, Mark" userId="b76e751f-b030-4582-8fbd-b8798c38e974" providerId="ADAL" clId="{BC78E5C4-E2FA-43FF-8CB0-E3E5987C8B9F}" dt="2023-03-08T01:56:59.824" v="372"/>
          <ac:inkMkLst>
            <pc:docMk/>
            <pc:sldMk cId="3927842231" sldId="595"/>
            <ac:inkMk id="105" creationId="{3094A60D-CFC9-E58D-CFE6-94ADA25CF19A}"/>
          </ac:inkMkLst>
        </pc:inkChg>
        <pc:inkChg chg="add del mod">
          <ac:chgData name="Maddox, Mark" userId="b76e751f-b030-4582-8fbd-b8798c38e974" providerId="ADAL" clId="{BC78E5C4-E2FA-43FF-8CB0-E3E5987C8B9F}" dt="2023-03-08T01:56:59.826" v="378"/>
          <ac:inkMkLst>
            <pc:docMk/>
            <pc:sldMk cId="3927842231" sldId="595"/>
            <ac:inkMk id="106" creationId="{C39CAE90-80D1-16C7-1B6F-16EC84039163}"/>
          </ac:inkMkLst>
        </pc:inkChg>
        <pc:inkChg chg="add del mod">
          <ac:chgData name="Maddox, Mark" userId="b76e751f-b030-4582-8fbd-b8798c38e974" providerId="ADAL" clId="{BC78E5C4-E2FA-43FF-8CB0-E3E5987C8B9F}" dt="2023-03-08T01:56:59.827" v="381"/>
          <ac:inkMkLst>
            <pc:docMk/>
            <pc:sldMk cId="3927842231" sldId="595"/>
            <ac:inkMk id="107" creationId="{75846C9B-9EB4-B4D6-DD57-33FD10514F87}"/>
          </ac:inkMkLst>
        </pc:inkChg>
        <pc:inkChg chg="add del">
          <ac:chgData name="Maddox, Mark" userId="b76e751f-b030-4582-8fbd-b8798c38e974" providerId="ADAL" clId="{BC78E5C4-E2FA-43FF-8CB0-E3E5987C8B9F}" dt="2023-03-08T01:56:59.828" v="383"/>
          <ac:inkMkLst>
            <pc:docMk/>
            <pc:sldMk cId="3927842231" sldId="595"/>
            <ac:inkMk id="109" creationId="{1BFC592B-AAC0-B29A-07C0-06044C97CDC3}"/>
          </ac:inkMkLst>
        </pc:inkChg>
        <pc:inkChg chg="add del mod">
          <ac:chgData name="Maddox, Mark" userId="b76e751f-b030-4582-8fbd-b8798c38e974" providerId="ADAL" clId="{BC78E5C4-E2FA-43FF-8CB0-E3E5987C8B9F}" dt="2023-03-08T01:56:59.827" v="379"/>
          <ac:inkMkLst>
            <pc:docMk/>
            <pc:sldMk cId="3927842231" sldId="595"/>
            <ac:inkMk id="110" creationId="{D8C79E94-AC73-EE73-7403-E47D86A01EAE}"/>
          </ac:inkMkLst>
        </pc:inkChg>
        <pc:inkChg chg="add del mod">
          <ac:chgData name="Maddox, Mark" userId="b76e751f-b030-4582-8fbd-b8798c38e974" providerId="ADAL" clId="{BC78E5C4-E2FA-43FF-8CB0-E3E5987C8B9F}" dt="2023-03-08T01:56:59.824" v="370"/>
          <ac:inkMkLst>
            <pc:docMk/>
            <pc:sldMk cId="3927842231" sldId="595"/>
            <ac:inkMk id="111" creationId="{B0C36761-B96E-EC78-B250-92E37E5063DF}"/>
          </ac:inkMkLst>
        </pc:inkChg>
        <pc:inkChg chg="add del mod">
          <ac:chgData name="Maddox, Mark" userId="b76e751f-b030-4582-8fbd-b8798c38e974" providerId="ADAL" clId="{BC78E5C4-E2FA-43FF-8CB0-E3E5987C8B9F}" dt="2023-03-08T01:56:59.818" v="348"/>
          <ac:inkMkLst>
            <pc:docMk/>
            <pc:sldMk cId="3927842231" sldId="595"/>
            <ac:inkMk id="112" creationId="{FCFD6ABE-542E-067F-C614-425FC6AE5049}"/>
          </ac:inkMkLst>
        </pc:inkChg>
        <pc:inkChg chg="add del mod">
          <ac:chgData name="Maddox, Mark" userId="b76e751f-b030-4582-8fbd-b8798c38e974" providerId="ADAL" clId="{BC78E5C4-E2FA-43FF-8CB0-E3E5987C8B9F}" dt="2023-03-08T01:56:59.828" v="387"/>
          <ac:inkMkLst>
            <pc:docMk/>
            <pc:sldMk cId="3927842231" sldId="595"/>
            <ac:inkMk id="113" creationId="{981DC289-310B-9862-26DD-435455F8E7C5}"/>
          </ac:inkMkLst>
        </pc:inkChg>
        <pc:inkChg chg="add del mod">
          <ac:chgData name="Maddox, Mark" userId="b76e751f-b030-4582-8fbd-b8798c38e974" providerId="ADAL" clId="{BC78E5C4-E2FA-43FF-8CB0-E3E5987C8B9F}" dt="2023-03-08T01:56:59.824" v="369"/>
          <ac:inkMkLst>
            <pc:docMk/>
            <pc:sldMk cId="3927842231" sldId="595"/>
            <ac:inkMk id="114" creationId="{300B0215-E8A2-20C3-A8A1-A5127D3918CF}"/>
          </ac:inkMkLst>
        </pc:inkChg>
        <pc:inkChg chg="add del mod">
          <ac:chgData name="Maddox, Mark" userId="b76e751f-b030-4582-8fbd-b8798c38e974" providerId="ADAL" clId="{BC78E5C4-E2FA-43FF-8CB0-E3E5987C8B9F}" dt="2023-03-08T01:56:59.824" v="368"/>
          <ac:inkMkLst>
            <pc:docMk/>
            <pc:sldMk cId="3927842231" sldId="595"/>
            <ac:inkMk id="115" creationId="{9A864AC4-0648-83C6-4D9D-78451F69AD6D}"/>
          </ac:inkMkLst>
        </pc:inkChg>
        <pc:inkChg chg="add del mod">
          <ac:chgData name="Maddox, Mark" userId="b76e751f-b030-4582-8fbd-b8798c38e974" providerId="ADAL" clId="{BC78E5C4-E2FA-43FF-8CB0-E3E5987C8B9F}" dt="2023-03-08T01:56:59.823" v="366"/>
          <ac:inkMkLst>
            <pc:docMk/>
            <pc:sldMk cId="3927842231" sldId="595"/>
            <ac:inkMk id="116" creationId="{CCE54D5D-05F1-8742-F832-072887386F3E}"/>
          </ac:inkMkLst>
        </pc:inkChg>
        <pc:inkChg chg="add del mod">
          <ac:chgData name="Maddox, Mark" userId="b76e751f-b030-4582-8fbd-b8798c38e974" providerId="ADAL" clId="{BC78E5C4-E2FA-43FF-8CB0-E3E5987C8B9F}" dt="2023-03-08T01:56:59.820" v="351"/>
          <ac:inkMkLst>
            <pc:docMk/>
            <pc:sldMk cId="3927842231" sldId="595"/>
            <ac:inkMk id="117" creationId="{7A080BE5-7D58-DEE7-ADAF-AA13977C9531}"/>
          </ac:inkMkLst>
        </pc:inkChg>
        <pc:inkChg chg="add del mod">
          <ac:chgData name="Maddox, Mark" userId="b76e751f-b030-4582-8fbd-b8798c38e974" providerId="ADAL" clId="{BC78E5C4-E2FA-43FF-8CB0-E3E5987C8B9F}" dt="2023-03-08T01:56:59.823" v="365"/>
          <ac:inkMkLst>
            <pc:docMk/>
            <pc:sldMk cId="3927842231" sldId="595"/>
            <ac:inkMk id="118" creationId="{2193CC67-DCF7-D16B-EA38-390F4B421EAC}"/>
          </ac:inkMkLst>
        </pc:inkChg>
        <pc:inkChg chg="add del mod">
          <ac:chgData name="Maddox, Mark" userId="b76e751f-b030-4582-8fbd-b8798c38e974" providerId="ADAL" clId="{BC78E5C4-E2FA-43FF-8CB0-E3E5987C8B9F}" dt="2023-03-08T01:56:59.827" v="380"/>
          <ac:inkMkLst>
            <pc:docMk/>
            <pc:sldMk cId="3927842231" sldId="595"/>
            <ac:inkMk id="119" creationId="{B31E31CB-BD2D-B495-3CC1-8BC573EBDDAD}"/>
          </ac:inkMkLst>
        </pc:inkChg>
        <pc:inkChg chg="add del mod">
          <ac:chgData name="Maddox, Mark" userId="b76e751f-b030-4582-8fbd-b8798c38e974" providerId="ADAL" clId="{BC78E5C4-E2FA-43FF-8CB0-E3E5987C8B9F}" dt="2023-03-08T01:56:59.823" v="367"/>
          <ac:inkMkLst>
            <pc:docMk/>
            <pc:sldMk cId="3927842231" sldId="595"/>
            <ac:inkMk id="120" creationId="{7AEF22B1-2E32-6FB4-962A-01DC1FACA62A}"/>
          </ac:inkMkLst>
        </pc:inkChg>
        <pc:inkChg chg="add del mod">
          <ac:chgData name="Maddox, Mark" userId="b76e751f-b030-4582-8fbd-b8798c38e974" providerId="ADAL" clId="{BC78E5C4-E2FA-43FF-8CB0-E3E5987C8B9F}" dt="2023-03-08T01:56:59.820" v="352"/>
          <ac:inkMkLst>
            <pc:docMk/>
            <pc:sldMk cId="3927842231" sldId="595"/>
            <ac:inkMk id="121" creationId="{5B2D6F71-34CE-7A84-ADD3-32231E8B1942}"/>
          </ac:inkMkLst>
        </pc:inkChg>
        <pc:inkChg chg="add del mod">
          <ac:chgData name="Maddox, Mark" userId="b76e751f-b030-4582-8fbd-b8798c38e974" providerId="ADAL" clId="{BC78E5C4-E2FA-43FF-8CB0-E3E5987C8B9F}" dt="2023-03-08T01:56:59.822" v="359"/>
          <ac:inkMkLst>
            <pc:docMk/>
            <pc:sldMk cId="3927842231" sldId="595"/>
            <ac:inkMk id="122" creationId="{5C9BF23C-18A4-8A5C-513B-2B4D031D8A3F}"/>
          </ac:inkMkLst>
        </pc:inkChg>
        <pc:inkChg chg="add del mod">
          <ac:chgData name="Maddox, Mark" userId="b76e751f-b030-4582-8fbd-b8798c38e974" providerId="ADAL" clId="{BC78E5C4-E2FA-43FF-8CB0-E3E5987C8B9F}" dt="2023-03-08T01:56:59.826" v="375"/>
          <ac:inkMkLst>
            <pc:docMk/>
            <pc:sldMk cId="3927842231" sldId="595"/>
            <ac:inkMk id="124" creationId="{E1202791-9651-7F2D-04BC-53E2A6E7F2BC}"/>
          </ac:inkMkLst>
        </pc:inkChg>
        <pc:inkChg chg="add del mod">
          <ac:chgData name="Maddox, Mark" userId="b76e751f-b030-4582-8fbd-b8798c38e974" providerId="ADAL" clId="{BC78E5C4-E2FA-43FF-8CB0-E3E5987C8B9F}" dt="2023-03-08T01:56:59.826" v="376"/>
          <ac:inkMkLst>
            <pc:docMk/>
            <pc:sldMk cId="3927842231" sldId="595"/>
            <ac:inkMk id="125" creationId="{0DE76BD6-4177-163B-A40F-B5F66C43EF1C}"/>
          </ac:inkMkLst>
        </pc:inkChg>
        <pc:inkChg chg="add del mod">
          <ac:chgData name="Maddox, Mark" userId="b76e751f-b030-4582-8fbd-b8798c38e974" providerId="ADAL" clId="{BC78E5C4-E2FA-43FF-8CB0-E3E5987C8B9F}" dt="2023-03-08T01:46:57.810" v="191"/>
          <ac:inkMkLst>
            <pc:docMk/>
            <pc:sldMk cId="3927842231" sldId="595"/>
            <ac:inkMk id="127" creationId="{03FDE8D7-572A-CE56-37EA-BE8AB0DBEE5C}"/>
          </ac:inkMkLst>
        </pc:inkChg>
        <pc:inkChg chg="add del">
          <ac:chgData name="Maddox, Mark" userId="b76e751f-b030-4582-8fbd-b8798c38e974" providerId="ADAL" clId="{BC78E5C4-E2FA-43FF-8CB0-E3E5987C8B9F}" dt="2023-03-08T01:46:57.810" v="195"/>
          <ac:inkMkLst>
            <pc:docMk/>
            <pc:sldMk cId="3927842231" sldId="595"/>
            <ac:inkMk id="129" creationId="{65A88322-51F1-9182-7190-D47FBFAE7F5B}"/>
          </ac:inkMkLst>
        </pc:inkChg>
        <pc:inkChg chg="add del mod">
          <ac:chgData name="Maddox, Mark" userId="b76e751f-b030-4582-8fbd-b8798c38e974" providerId="ADAL" clId="{BC78E5C4-E2FA-43FF-8CB0-E3E5987C8B9F}" dt="2023-03-08T01:46:57.812" v="205"/>
          <ac:inkMkLst>
            <pc:docMk/>
            <pc:sldMk cId="3927842231" sldId="595"/>
            <ac:inkMk id="130" creationId="{3792D19C-C441-F648-11CB-9F988CBAC0C2}"/>
          </ac:inkMkLst>
        </pc:inkChg>
        <pc:inkChg chg="add del mod">
          <ac:chgData name="Maddox, Mark" userId="b76e751f-b030-4582-8fbd-b8798c38e974" providerId="ADAL" clId="{BC78E5C4-E2FA-43FF-8CB0-E3E5987C8B9F}" dt="2023-03-08T01:46:57.812" v="202"/>
          <ac:inkMkLst>
            <pc:docMk/>
            <pc:sldMk cId="3927842231" sldId="595"/>
            <ac:inkMk id="131" creationId="{9FAE33FF-BECA-6404-BB48-5876A20AD625}"/>
          </ac:inkMkLst>
        </pc:inkChg>
        <pc:inkChg chg="add del mod">
          <ac:chgData name="Maddox, Mark" userId="b76e751f-b030-4582-8fbd-b8798c38e974" providerId="ADAL" clId="{BC78E5C4-E2FA-43FF-8CB0-E3E5987C8B9F}" dt="2023-03-08T01:46:57.808" v="182"/>
          <ac:inkMkLst>
            <pc:docMk/>
            <pc:sldMk cId="3927842231" sldId="595"/>
            <ac:inkMk id="132" creationId="{DD8B9E79-199F-88C3-74DC-7C0E66D00A7F}"/>
          </ac:inkMkLst>
        </pc:inkChg>
        <pc:inkChg chg="add del mod">
          <ac:chgData name="Maddox, Mark" userId="b76e751f-b030-4582-8fbd-b8798c38e974" providerId="ADAL" clId="{BC78E5C4-E2FA-43FF-8CB0-E3E5987C8B9F}" dt="2023-03-08T01:56:59.828" v="385"/>
          <ac:inkMkLst>
            <pc:docMk/>
            <pc:sldMk cId="3927842231" sldId="595"/>
            <ac:inkMk id="133" creationId="{B374C9A4-2867-AFF3-8F2B-38FDEA8E8586}"/>
          </ac:inkMkLst>
        </pc:inkChg>
        <pc:inkChg chg="add del mod">
          <ac:chgData name="Maddox, Mark" userId="b76e751f-b030-4582-8fbd-b8798c38e974" providerId="ADAL" clId="{BC78E5C4-E2FA-43FF-8CB0-E3E5987C8B9F}" dt="2023-03-08T01:56:59.821" v="355"/>
          <ac:inkMkLst>
            <pc:docMk/>
            <pc:sldMk cId="3927842231" sldId="595"/>
            <ac:inkMk id="134" creationId="{97BF3DC4-AFAA-CD29-D4C2-83BEDDFC420D}"/>
          </ac:inkMkLst>
        </pc:inkChg>
        <pc:inkChg chg="add del mod">
          <ac:chgData name="Maddox, Mark" userId="b76e751f-b030-4582-8fbd-b8798c38e974" providerId="ADAL" clId="{BC78E5C4-E2FA-43FF-8CB0-E3E5987C8B9F}" dt="2023-03-08T01:56:59.820" v="350"/>
          <ac:inkMkLst>
            <pc:docMk/>
            <pc:sldMk cId="3927842231" sldId="595"/>
            <ac:inkMk id="135" creationId="{176A76AB-CD4F-CA94-F72B-95F005C8CEC0}"/>
          </ac:inkMkLst>
        </pc:inkChg>
        <pc:inkChg chg="add del mod">
          <ac:chgData name="Maddox, Mark" userId="b76e751f-b030-4582-8fbd-b8798c38e974" providerId="ADAL" clId="{BC78E5C4-E2FA-43FF-8CB0-E3E5987C8B9F}" dt="2023-03-08T01:56:59.820" v="349"/>
          <ac:inkMkLst>
            <pc:docMk/>
            <pc:sldMk cId="3927842231" sldId="595"/>
            <ac:inkMk id="136" creationId="{97FDAE05-B978-621C-223D-6DE79E949CEA}"/>
          </ac:inkMkLst>
        </pc:inkChg>
        <pc:inkChg chg="add del mod">
          <ac:chgData name="Maddox, Mark" userId="b76e751f-b030-4582-8fbd-b8798c38e974" providerId="ADAL" clId="{BC78E5C4-E2FA-43FF-8CB0-E3E5987C8B9F}" dt="2023-03-08T01:46:57.810" v="194"/>
          <ac:inkMkLst>
            <pc:docMk/>
            <pc:sldMk cId="3927842231" sldId="595"/>
            <ac:inkMk id="139" creationId="{DA7E1880-6E51-9209-A48A-92894E951EA6}"/>
          </ac:inkMkLst>
        </pc:inkChg>
        <pc:inkChg chg="add del mod">
          <ac:chgData name="Maddox, Mark" userId="b76e751f-b030-4582-8fbd-b8798c38e974" providerId="ADAL" clId="{BC78E5C4-E2FA-43FF-8CB0-E3E5987C8B9F}" dt="2023-03-08T01:46:57.807" v="179"/>
          <ac:inkMkLst>
            <pc:docMk/>
            <pc:sldMk cId="3927842231" sldId="595"/>
            <ac:inkMk id="140" creationId="{3A10399A-C221-D422-065C-8EC183A5D2C8}"/>
          </ac:inkMkLst>
        </pc:inkChg>
        <pc:inkChg chg="add del">
          <ac:chgData name="Maddox, Mark" userId="b76e751f-b030-4582-8fbd-b8798c38e974" providerId="ADAL" clId="{BC78E5C4-E2FA-43FF-8CB0-E3E5987C8B9F}" dt="2023-03-08T01:46:57.813" v="208"/>
          <ac:inkMkLst>
            <pc:docMk/>
            <pc:sldMk cId="3927842231" sldId="595"/>
            <ac:inkMk id="142" creationId="{0428FE93-AAC1-943E-3679-E6837949CBCF}"/>
          </ac:inkMkLst>
        </pc:inkChg>
        <pc:inkChg chg="add del">
          <ac:chgData name="Maddox, Mark" userId="b76e751f-b030-4582-8fbd-b8798c38e974" providerId="ADAL" clId="{BC78E5C4-E2FA-43FF-8CB0-E3E5987C8B9F}" dt="2023-03-08T01:46:57.810" v="193"/>
          <ac:inkMkLst>
            <pc:docMk/>
            <pc:sldMk cId="3927842231" sldId="595"/>
            <ac:inkMk id="143" creationId="{46BEBDF1-42AC-499F-B9D0-CF5553F94079}"/>
          </ac:inkMkLst>
        </pc:inkChg>
        <pc:inkChg chg="add del">
          <ac:chgData name="Maddox, Mark" userId="b76e751f-b030-4582-8fbd-b8798c38e974" providerId="ADAL" clId="{BC78E5C4-E2FA-43FF-8CB0-E3E5987C8B9F}" dt="2023-03-08T01:56:59.822" v="360"/>
          <ac:inkMkLst>
            <pc:docMk/>
            <pc:sldMk cId="3927842231" sldId="595"/>
            <ac:inkMk id="144" creationId="{C9B2985C-7195-3DFD-D3F2-66BC624D4C0A}"/>
          </ac:inkMkLst>
        </pc:inkChg>
        <pc:inkChg chg="add del mod">
          <ac:chgData name="Maddox, Mark" userId="b76e751f-b030-4582-8fbd-b8798c38e974" providerId="ADAL" clId="{BC78E5C4-E2FA-43FF-8CB0-E3E5987C8B9F}" dt="2023-03-08T01:46:57.813" v="209"/>
          <ac:inkMkLst>
            <pc:docMk/>
            <pc:sldMk cId="3927842231" sldId="595"/>
            <ac:inkMk id="145" creationId="{7EEFB74E-3A4F-9434-C588-27AD63A1C3B8}"/>
          </ac:inkMkLst>
        </pc:inkChg>
        <pc:inkChg chg="add del mod">
          <ac:chgData name="Maddox, Mark" userId="b76e751f-b030-4582-8fbd-b8798c38e974" providerId="ADAL" clId="{BC78E5C4-E2FA-43FF-8CB0-E3E5987C8B9F}" dt="2023-03-08T01:56:59.825" v="373"/>
          <ac:inkMkLst>
            <pc:docMk/>
            <pc:sldMk cId="3927842231" sldId="595"/>
            <ac:inkMk id="146" creationId="{D3631030-C763-00C9-88DF-B2CB0933CCA3}"/>
          </ac:inkMkLst>
        </pc:inkChg>
        <pc:inkChg chg="add del mod">
          <ac:chgData name="Maddox, Mark" userId="b76e751f-b030-4582-8fbd-b8798c38e974" providerId="ADAL" clId="{BC78E5C4-E2FA-43FF-8CB0-E3E5987C8B9F}" dt="2023-03-08T01:56:59.829" v="388"/>
          <ac:inkMkLst>
            <pc:docMk/>
            <pc:sldMk cId="3927842231" sldId="595"/>
            <ac:inkMk id="147" creationId="{51B46FE2-49E1-9121-B30E-ED3E76484764}"/>
          </ac:inkMkLst>
        </pc:inkChg>
        <pc:inkChg chg="add del mod">
          <ac:chgData name="Maddox, Mark" userId="b76e751f-b030-4582-8fbd-b8798c38e974" providerId="ADAL" clId="{BC78E5C4-E2FA-43FF-8CB0-E3E5987C8B9F}" dt="2023-03-08T01:46:57.812" v="203"/>
          <ac:inkMkLst>
            <pc:docMk/>
            <pc:sldMk cId="3927842231" sldId="595"/>
            <ac:inkMk id="148" creationId="{77328EB8-934F-46DB-14B8-4C0B11A52ED3}"/>
          </ac:inkMkLst>
        </pc:inkChg>
        <pc:inkChg chg="add del mod">
          <ac:chgData name="Maddox, Mark" userId="b76e751f-b030-4582-8fbd-b8798c38e974" providerId="ADAL" clId="{BC78E5C4-E2FA-43FF-8CB0-E3E5987C8B9F}" dt="2023-03-08T01:56:59.822" v="361"/>
          <ac:inkMkLst>
            <pc:docMk/>
            <pc:sldMk cId="3927842231" sldId="595"/>
            <ac:inkMk id="150" creationId="{8E919B6B-2A5C-54AD-5381-E1ADE6C80144}"/>
          </ac:inkMkLst>
        </pc:inkChg>
        <pc:inkChg chg="add del mod">
          <ac:chgData name="Maddox, Mark" userId="b76e751f-b030-4582-8fbd-b8798c38e974" providerId="ADAL" clId="{BC78E5C4-E2FA-43FF-8CB0-E3E5987C8B9F}" dt="2023-03-08T01:56:59.822" v="357"/>
          <ac:inkMkLst>
            <pc:docMk/>
            <pc:sldMk cId="3927842231" sldId="595"/>
            <ac:inkMk id="152" creationId="{8F488B85-369C-E2C9-8337-F3CD470E5650}"/>
          </ac:inkMkLst>
        </pc:inkChg>
        <pc:inkChg chg="add del mod">
          <ac:chgData name="Maddox, Mark" userId="b76e751f-b030-4582-8fbd-b8798c38e974" providerId="ADAL" clId="{BC78E5C4-E2FA-43FF-8CB0-E3E5987C8B9F}" dt="2023-03-08T01:56:59.826" v="377"/>
          <ac:inkMkLst>
            <pc:docMk/>
            <pc:sldMk cId="3927842231" sldId="595"/>
            <ac:inkMk id="153" creationId="{8DDEA3AE-9653-4C77-07D4-D7870A149240}"/>
          </ac:inkMkLst>
        </pc:inkChg>
        <pc:inkChg chg="add del mod">
          <ac:chgData name="Maddox, Mark" userId="b76e751f-b030-4582-8fbd-b8798c38e974" providerId="ADAL" clId="{BC78E5C4-E2FA-43FF-8CB0-E3E5987C8B9F}" dt="2023-03-08T01:56:59.822" v="362"/>
          <ac:inkMkLst>
            <pc:docMk/>
            <pc:sldMk cId="3927842231" sldId="595"/>
            <ac:inkMk id="154" creationId="{5FDD5ADE-A278-9098-FE74-E09AD9E3B758}"/>
          </ac:inkMkLst>
        </pc:inkChg>
        <pc:inkChg chg="add del">
          <ac:chgData name="Maddox, Mark" userId="b76e751f-b030-4582-8fbd-b8798c38e974" providerId="ADAL" clId="{BC78E5C4-E2FA-43FF-8CB0-E3E5987C8B9F}" dt="2023-03-08T01:56:30.616" v="341"/>
          <ac:inkMkLst>
            <pc:docMk/>
            <pc:sldMk cId="3927842231" sldId="595"/>
            <ac:inkMk id="156" creationId="{5B8A11C3-CA41-3D38-D086-CF71A8AC77AC}"/>
          </ac:inkMkLst>
        </pc:inkChg>
        <pc:inkChg chg="add del">
          <ac:chgData name="Maddox, Mark" userId="b76e751f-b030-4582-8fbd-b8798c38e974" providerId="ADAL" clId="{BC78E5C4-E2FA-43FF-8CB0-E3E5987C8B9F}" dt="2023-03-08T01:56:30.616" v="340"/>
          <ac:inkMkLst>
            <pc:docMk/>
            <pc:sldMk cId="3927842231" sldId="595"/>
            <ac:inkMk id="157" creationId="{F34E5A5B-6192-670B-5E52-0A5D7AABFC92}"/>
          </ac:inkMkLst>
        </pc:inkChg>
        <pc:inkChg chg="add del">
          <ac:chgData name="Maddox, Mark" userId="b76e751f-b030-4582-8fbd-b8798c38e974" providerId="ADAL" clId="{BC78E5C4-E2FA-43FF-8CB0-E3E5987C8B9F}" dt="2023-03-08T01:56:30.616" v="339"/>
          <ac:inkMkLst>
            <pc:docMk/>
            <pc:sldMk cId="3927842231" sldId="595"/>
            <ac:inkMk id="158" creationId="{694610D3-B656-94B4-FBE2-762B00723180}"/>
          </ac:inkMkLst>
        </pc:inkChg>
        <pc:inkChg chg="add del">
          <ac:chgData name="Maddox, Mark" userId="b76e751f-b030-4582-8fbd-b8798c38e974" providerId="ADAL" clId="{BC78E5C4-E2FA-43FF-8CB0-E3E5987C8B9F}" dt="2023-10-19T18:52:18.491" v="1305"/>
          <ac:inkMkLst>
            <pc:docMk/>
            <pc:sldMk cId="3927842231" sldId="595"/>
            <ac:inkMk id="159" creationId="{276C99C5-9DA6-7B3C-EA28-A5776FD6FEA8}"/>
          </ac:inkMkLst>
        </pc:inkChg>
        <pc:inkChg chg="add del mod">
          <ac:chgData name="Maddox, Mark" userId="b76e751f-b030-4582-8fbd-b8798c38e974" providerId="ADAL" clId="{BC78E5C4-E2FA-43FF-8CB0-E3E5987C8B9F}" dt="2023-10-19T18:51:25.934" v="1197"/>
          <ac:inkMkLst>
            <pc:docMk/>
            <pc:sldMk cId="3927842231" sldId="595"/>
            <ac:inkMk id="160" creationId="{656FE0C0-C958-D5C4-A6F6-6058FEF1736F}"/>
          </ac:inkMkLst>
        </pc:inkChg>
        <pc:inkChg chg="add del mod">
          <ac:chgData name="Maddox, Mark" userId="b76e751f-b030-4582-8fbd-b8798c38e974" providerId="ADAL" clId="{BC78E5C4-E2FA-43FF-8CB0-E3E5987C8B9F}" dt="2023-10-19T18:51:28.215" v="1198"/>
          <ac:inkMkLst>
            <pc:docMk/>
            <pc:sldMk cId="3927842231" sldId="595"/>
            <ac:inkMk id="161" creationId="{AD069894-4160-5D3E-7187-008E48418EA3}"/>
          </ac:inkMkLst>
        </pc:inkChg>
        <pc:inkChg chg="add del mod">
          <ac:chgData name="Maddox, Mark" userId="b76e751f-b030-4582-8fbd-b8798c38e974" providerId="ADAL" clId="{BC78E5C4-E2FA-43FF-8CB0-E3E5987C8B9F}" dt="2023-10-19T18:51:30.285" v="1204"/>
          <ac:inkMkLst>
            <pc:docMk/>
            <pc:sldMk cId="3927842231" sldId="595"/>
            <ac:inkMk id="162" creationId="{8635A442-D845-A810-88E3-2FE1D6AB6B6C}"/>
          </ac:inkMkLst>
        </pc:inkChg>
        <pc:inkChg chg="add del mod">
          <ac:chgData name="Maddox, Mark" userId="b76e751f-b030-4582-8fbd-b8798c38e974" providerId="ADAL" clId="{BC78E5C4-E2FA-43FF-8CB0-E3E5987C8B9F}" dt="2023-10-19T18:52:18.489" v="1274"/>
          <ac:inkMkLst>
            <pc:docMk/>
            <pc:sldMk cId="3927842231" sldId="595"/>
            <ac:inkMk id="163" creationId="{6C92123E-F742-1A25-AEF0-86BA3B422440}"/>
          </ac:inkMkLst>
        </pc:inkChg>
        <pc:inkChg chg="add del mod">
          <ac:chgData name="Maddox, Mark" userId="b76e751f-b030-4582-8fbd-b8798c38e974" providerId="ADAL" clId="{BC78E5C4-E2FA-43FF-8CB0-E3E5987C8B9F}" dt="2023-10-19T18:52:18.491" v="1306"/>
          <ac:inkMkLst>
            <pc:docMk/>
            <pc:sldMk cId="3927842231" sldId="595"/>
            <ac:inkMk id="165" creationId="{48E6B6CB-43B7-0136-BA53-BDB332AD4E83}"/>
          </ac:inkMkLst>
        </pc:inkChg>
        <pc:inkChg chg="add del mod">
          <ac:chgData name="Maddox, Mark" userId="b76e751f-b030-4582-8fbd-b8798c38e974" providerId="ADAL" clId="{BC78E5C4-E2FA-43FF-8CB0-E3E5987C8B9F}" dt="2023-10-19T18:52:18.491" v="1320"/>
          <ac:inkMkLst>
            <pc:docMk/>
            <pc:sldMk cId="3927842231" sldId="595"/>
            <ac:inkMk id="166" creationId="{65C92EDC-A3B6-D22A-4346-A6FDF89E0923}"/>
          </ac:inkMkLst>
        </pc:inkChg>
        <pc:inkChg chg="add del mod">
          <ac:chgData name="Maddox, Mark" userId="b76e751f-b030-4582-8fbd-b8798c38e974" providerId="ADAL" clId="{BC78E5C4-E2FA-43FF-8CB0-E3E5987C8B9F}" dt="2023-10-19T18:52:18.471" v="1233"/>
          <ac:inkMkLst>
            <pc:docMk/>
            <pc:sldMk cId="3927842231" sldId="595"/>
            <ac:inkMk id="167" creationId="{2FEF21CE-1D3F-2855-407B-180E5586D5B8}"/>
          </ac:inkMkLst>
        </pc:inkChg>
        <pc:inkChg chg="add del mod">
          <ac:chgData name="Maddox, Mark" userId="b76e751f-b030-4582-8fbd-b8798c38e974" providerId="ADAL" clId="{BC78E5C4-E2FA-43FF-8CB0-E3E5987C8B9F}" dt="2023-10-19T18:52:18.471" v="1240"/>
          <ac:inkMkLst>
            <pc:docMk/>
            <pc:sldMk cId="3927842231" sldId="595"/>
            <ac:inkMk id="168" creationId="{42C136C9-2D4B-F762-A10E-47EE19C6AA08}"/>
          </ac:inkMkLst>
        </pc:inkChg>
        <pc:inkChg chg="add del mod">
          <ac:chgData name="Maddox, Mark" userId="b76e751f-b030-4582-8fbd-b8798c38e974" providerId="ADAL" clId="{BC78E5C4-E2FA-43FF-8CB0-E3E5987C8B9F}" dt="2023-10-19T18:52:18.481" v="1248"/>
          <ac:inkMkLst>
            <pc:docMk/>
            <pc:sldMk cId="3927842231" sldId="595"/>
            <ac:inkMk id="169" creationId="{679E2BE9-9941-4188-1660-B86EC771F9D9}"/>
          </ac:inkMkLst>
        </pc:inkChg>
        <pc:inkChg chg="add del mod">
          <ac:chgData name="Maddox, Mark" userId="b76e751f-b030-4582-8fbd-b8798c38e974" providerId="ADAL" clId="{BC78E5C4-E2FA-43FF-8CB0-E3E5987C8B9F}" dt="2023-10-19T18:52:18.491" v="1293"/>
          <ac:inkMkLst>
            <pc:docMk/>
            <pc:sldMk cId="3927842231" sldId="595"/>
            <ac:inkMk id="171" creationId="{72DA966C-DF65-B681-B895-F36E8FAC4A9C}"/>
          </ac:inkMkLst>
        </pc:inkChg>
        <pc:inkChg chg="add del mod">
          <ac:chgData name="Maddox, Mark" userId="b76e751f-b030-4582-8fbd-b8798c38e974" providerId="ADAL" clId="{BC78E5C4-E2FA-43FF-8CB0-E3E5987C8B9F}" dt="2023-10-19T18:52:18.481" v="1268"/>
          <ac:inkMkLst>
            <pc:docMk/>
            <pc:sldMk cId="3927842231" sldId="595"/>
            <ac:inkMk id="172" creationId="{BC00F622-FB64-A1DB-9FBF-9113A5239F63}"/>
          </ac:inkMkLst>
        </pc:inkChg>
        <pc:inkChg chg="add del mod">
          <ac:chgData name="Maddox, Mark" userId="b76e751f-b030-4582-8fbd-b8798c38e974" providerId="ADAL" clId="{BC78E5C4-E2FA-43FF-8CB0-E3E5987C8B9F}" dt="2023-10-19T18:51:30.285" v="1203"/>
          <ac:inkMkLst>
            <pc:docMk/>
            <pc:sldMk cId="3927842231" sldId="595"/>
            <ac:inkMk id="173" creationId="{60BF7818-C2E0-BD4A-C571-055983051CF6}"/>
          </ac:inkMkLst>
        </pc:inkChg>
        <pc:inkChg chg="add del mod">
          <ac:chgData name="Maddox, Mark" userId="b76e751f-b030-4582-8fbd-b8798c38e974" providerId="ADAL" clId="{BC78E5C4-E2FA-43FF-8CB0-E3E5987C8B9F}" dt="2023-10-19T18:51:28.215" v="1200"/>
          <ac:inkMkLst>
            <pc:docMk/>
            <pc:sldMk cId="3927842231" sldId="595"/>
            <ac:inkMk id="175" creationId="{EE5A40D6-3BAB-79DF-1828-F4A71403F3C8}"/>
          </ac:inkMkLst>
        </pc:inkChg>
        <pc:inkChg chg="add del mod">
          <ac:chgData name="Maddox, Mark" userId="b76e751f-b030-4582-8fbd-b8798c38e974" providerId="ADAL" clId="{BC78E5C4-E2FA-43FF-8CB0-E3E5987C8B9F}" dt="2023-10-19T18:52:18.471" v="1225"/>
          <ac:inkMkLst>
            <pc:docMk/>
            <pc:sldMk cId="3927842231" sldId="595"/>
            <ac:inkMk id="176" creationId="{821DA894-4413-BADF-D748-DB97A0B89F04}"/>
          </ac:inkMkLst>
        </pc:inkChg>
        <pc:inkChg chg="add del mod">
          <ac:chgData name="Maddox, Mark" userId="b76e751f-b030-4582-8fbd-b8798c38e974" providerId="ADAL" clId="{BC78E5C4-E2FA-43FF-8CB0-E3E5987C8B9F}" dt="2023-10-19T18:51:28.215" v="1201"/>
          <ac:inkMkLst>
            <pc:docMk/>
            <pc:sldMk cId="3927842231" sldId="595"/>
            <ac:inkMk id="177" creationId="{9E1D98F0-96F2-DC9C-427A-7A418CC010A7}"/>
          </ac:inkMkLst>
        </pc:inkChg>
        <pc:inkChg chg="add del mod">
          <ac:chgData name="Maddox, Mark" userId="b76e751f-b030-4582-8fbd-b8798c38e974" providerId="ADAL" clId="{BC78E5C4-E2FA-43FF-8CB0-E3E5987C8B9F}" dt="2023-10-19T18:52:18.481" v="1264"/>
          <ac:inkMkLst>
            <pc:docMk/>
            <pc:sldMk cId="3927842231" sldId="595"/>
            <ac:inkMk id="178" creationId="{F1E20DE5-7196-01A8-6084-27CE0A45390C}"/>
          </ac:inkMkLst>
        </pc:inkChg>
        <pc:inkChg chg="add del mod">
          <ac:chgData name="Maddox, Mark" userId="b76e751f-b030-4582-8fbd-b8798c38e974" providerId="ADAL" clId="{BC78E5C4-E2FA-43FF-8CB0-E3E5987C8B9F}" dt="2023-10-19T18:52:18.471" v="1227"/>
          <ac:inkMkLst>
            <pc:docMk/>
            <pc:sldMk cId="3927842231" sldId="595"/>
            <ac:inkMk id="179" creationId="{B7682748-0216-CC93-128B-15EFD2728AB1}"/>
          </ac:inkMkLst>
        </pc:inkChg>
        <pc:inkChg chg="add del mod">
          <ac:chgData name="Maddox, Mark" userId="b76e751f-b030-4582-8fbd-b8798c38e974" providerId="ADAL" clId="{BC78E5C4-E2FA-43FF-8CB0-E3E5987C8B9F}" dt="2023-10-19T18:52:18.481" v="1260"/>
          <ac:inkMkLst>
            <pc:docMk/>
            <pc:sldMk cId="3927842231" sldId="595"/>
            <ac:inkMk id="180" creationId="{4889BC00-6FF7-228A-9790-A4997255EA27}"/>
          </ac:inkMkLst>
        </pc:inkChg>
        <pc:inkChg chg="add del">
          <ac:chgData name="Maddox, Mark" userId="b76e751f-b030-4582-8fbd-b8798c38e974" providerId="ADAL" clId="{BC78E5C4-E2FA-43FF-8CB0-E3E5987C8B9F}" dt="2023-10-19T18:52:18.481" v="1257"/>
          <ac:inkMkLst>
            <pc:docMk/>
            <pc:sldMk cId="3927842231" sldId="595"/>
            <ac:inkMk id="182" creationId="{7C5B02E3-9F0B-C1D5-60B6-E5807E369AFA}"/>
          </ac:inkMkLst>
        </pc:inkChg>
        <pc:inkChg chg="add del mod">
          <ac:chgData name="Maddox, Mark" userId="b76e751f-b030-4582-8fbd-b8798c38e974" providerId="ADAL" clId="{BC78E5C4-E2FA-43FF-8CB0-E3E5987C8B9F}" dt="2023-10-19T18:52:18.491" v="1302"/>
          <ac:inkMkLst>
            <pc:docMk/>
            <pc:sldMk cId="3927842231" sldId="595"/>
            <ac:inkMk id="183" creationId="{C7BC9255-8FD7-45BC-BCA4-F182E66A9795}"/>
          </ac:inkMkLst>
        </pc:inkChg>
        <pc:inkChg chg="add del mod">
          <ac:chgData name="Maddox, Mark" userId="b76e751f-b030-4582-8fbd-b8798c38e974" providerId="ADAL" clId="{BC78E5C4-E2FA-43FF-8CB0-E3E5987C8B9F}" dt="2023-10-19T18:52:18.471" v="1223"/>
          <ac:inkMkLst>
            <pc:docMk/>
            <pc:sldMk cId="3927842231" sldId="595"/>
            <ac:inkMk id="184" creationId="{FE3AECD5-7C01-AC37-9EE6-E2CEF3DB942E}"/>
          </ac:inkMkLst>
        </pc:inkChg>
        <pc:inkChg chg="add del mod">
          <ac:chgData name="Maddox, Mark" userId="b76e751f-b030-4582-8fbd-b8798c38e974" providerId="ADAL" clId="{BC78E5C4-E2FA-43FF-8CB0-E3E5987C8B9F}" dt="2023-10-19T18:52:18.491" v="1300"/>
          <ac:inkMkLst>
            <pc:docMk/>
            <pc:sldMk cId="3927842231" sldId="595"/>
            <ac:inkMk id="185" creationId="{BF864233-00F8-1E7E-6FF3-53747B662A9A}"/>
          </ac:inkMkLst>
        </pc:inkChg>
        <pc:inkChg chg="add del mod">
          <ac:chgData name="Maddox, Mark" userId="b76e751f-b030-4582-8fbd-b8798c38e974" providerId="ADAL" clId="{BC78E5C4-E2FA-43FF-8CB0-E3E5987C8B9F}" dt="2023-10-19T18:52:18.471" v="1220"/>
          <ac:inkMkLst>
            <pc:docMk/>
            <pc:sldMk cId="3927842231" sldId="595"/>
            <ac:inkMk id="186" creationId="{617B0D9B-777E-0DB4-93E0-657559B3CBAB}"/>
          </ac:inkMkLst>
        </pc:inkChg>
        <pc:inkChg chg="add del mod">
          <ac:chgData name="Maddox, Mark" userId="b76e751f-b030-4582-8fbd-b8798c38e974" providerId="ADAL" clId="{BC78E5C4-E2FA-43FF-8CB0-E3E5987C8B9F}" dt="2023-10-19T18:52:18.461" v="1212"/>
          <ac:inkMkLst>
            <pc:docMk/>
            <pc:sldMk cId="3927842231" sldId="595"/>
            <ac:inkMk id="187" creationId="{DB2876D9-242D-296B-1673-D4D195F7418D}"/>
          </ac:inkMkLst>
        </pc:inkChg>
        <pc:inkChg chg="add del mod">
          <ac:chgData name="Maddox, Mark" userId="b76e751f-b030-4582-8fbd-b8798c38e974" providerId="ADAL" clId="{BC78E5C4-E2FA-43FF-8CB0-E3E5987C8B9F}" dt="2023-10-19T18:52:18.491" v="1314"/>
          <ac:inkMkLst>
            <pc:docMk/>
            <pc:sldMk cId="3927842231" sldId="595"/>
            <ac:inkMk id="188" creationId="{C9314A57-F8C4-F244-952A-FF244298DFD9}"/>
          </ac:inkMkLst>
        </pc:inkChg>
        <pc:inkChg chg="add del mod">
          <ac:chgData name="Maddox, Mark" userId="b76e751f-b030-4582-8fbd-b8798c38e974" providerId="ADAL" clId="{BC78E5C4-E2FA-43FF-8CB0-E3E5987C8B9F}" dt="2023-03-08T01:59:31.254" v="460"/>
          <ac:inkMkLst>
            <pc:docMk/>
            <pc:sldMk cId="3927842231" sldId="595"/>
            <ac:inkMk id="191" creationId="{602259F5-AAC4-7E13-B0BB-6415B03AF165}"/>
          </ac:inkMkLst>
        </pc:inkChg>
        <pc:inkChg chg="add del mod">
          <ac:chgData name="Maddox, Mark" userId="b76e751f-b030-4582-8fbd-b8798c38e974" providerId="ADAL" clId="{BC78E5C4-E2FA-43FF-8CB0-E3E5987C8B9F}" dt="2023-03-08T01:59:31.253" v="457"/>
          <ac:inkMkLst>
            <pc:docMk/>
            <pc:sldMk cId="3927842231" sldId="595"/>
            <ac:inkMk id="192" creationId="{1AB09092-3A0E-C45B-3B27-A568E769ABE9}"/>
          </ac:inkMkLst>
        </pc:inkChg>
        <pc:inkChg chg="add del mod">
          <ac:chgData name="Maddox, Mark" userId="b76e751f-b030-4582-8fbd-b8798c38e974" providerId="ADAL" clId="{BC78E5C4-E2FA-43FF-8CB0-E3E5987C8B9F}" dt="2023-03-08T01:59:31.252" v="455"/>
          <ac:inkMkLst>
            <pc:docMk/>
            <pc:sldMk cId="3927842231" sldId="595"/>
            <ac:inkMk id="194" creationId="{18E31D8D-C8BF-DA4D-ECDD-ADDFF4C81E6F}"/>
          </ac:inkMkLst>
        </pc:inkChg>
        <pc:inkChg chg="add del mod">
          <ac:chgData name="Maddox, Mark" userId="b76e751f-b030-4582-8fbd-b8798c38e974" providerId="ADAL" clId="{BC78E5C4-E2FA-43FF-8CB0-E3E5987C8B9F}" dt="2023-03-08T01:59:31.253" v="459"/>
          <ac:inkMkLst>
            <pc:docMk/>
            <pc:sldMk cId="3927842231" sldId="595"/>
            <ac:inkMk id="195" creationId="{549FDF37-741E-6943-0609-7411AF976987}"/>
          </ac:inkMkLst>
        </pc:inkChg>
        <pc:inkChg chg="add del mod">
          <ac:chgData name="Maddox, Mark" userId="b76e751f-b030-4582-8fbd-b8798c38e974" providerId="ADAL" clId="{BC78E5C4-E2FA-43FF-8CB0-E3E5987C8B9F}" dt="2023-03-08T01:59:31.252" v="454"/>
          <ac:inkMkLst>
            <pc:docMk/>
            <pc:sldMk cId="3927842231" sldId="595"/>
            <ac:inkMk id="197" creationId="{8651D60C-1B82-758A-F0DE-115CEA9E10B3}"/>
          </ac:inkMkLst>
        </pc:inkChg>
        <pc:inkChg chg="add del mod">
          <ac:chgData name="Maddox, Mark" userId="b76e751f-b030-4582-8fbd-b8798c38e974" providerId="ADAL" clId="{BC78E5C4-E2FA-43FF-8CB0-E3E5987C8B9F}" dt="2023-03-08T01:59:31.253" v="456"/>
          <ac:inkMkLst>
            <pc:docMk/>
            <pc:sldMk cId="3927842231" sldId="595"/>
            <ac:inkMk id="199" creationId="{67DCA6D2-C15B-4ABF-AE84-ECAD785DB57C}"/>
          </ac:inkMkLst>
        </pc:inkChg>
        <pc:inkChg chg="add del mod">
          <ac:chgData name="Maddox, Mark" userId="b76e751f-b030-4582-8fbd-b8798c38e974" providerId="ADAL" clId="{BC78E5C4-E2FA-43FF-8CB0-E3E5987C8B9F}" dt="2023-10-19T18:52:18.481" v="1266"/>
          <ac:inkMkLst>
            <pc:docMk/>
            <pc:sldMk cId="3927842231" sldId="595"/>
            <ac:inkMk id="200" creationId="{8DE7831E-C329-9A54-C4C8-22F337F76F5C}"/>
          </ac:inkMkLst>
        </pc:inkChg>
        <pc:inkChg chg="add del mod">
          <ac:chgData name="Maddox, Mark" userId="b76e751f-b030-4582-8fbd-b8798c38e974" providerId="ADAL" clId="{BC78E5C4-E2FA-43FF-8CB0-E3E5987C8B9F}" dt="2023-10-19T18:52:18.479" v="1243"/>
          <ac:inkMkLst>
            <pc:docMk/>
            <pc:sldMk cId="3927842231" sldId="595"/>
            <ac:inkMk id="201" creationId="{891E9FE2-2FA0-A8C3-4CB6-51CBAA2038CD}"/>
          </ac:inkMkLst>
        </pc:inkChg>
        <pc:inkChg chg="add del mod">
          <ac:chgData name="Maddox, Mark" userId="b76e751f-b030-4582-8fbd-b8798c38e974" providerId="ADAL" clId="{BC78E5C4-E2FA-43FF-8CB0-E3E5987C8B9F}" dt="2023-10-19T18:52:18.469" v="1217"/>
          <ac:inkMkLst>
            <pc:docMk/>
            <pc:sldMk cId="3927842231" sldId="595"/>
            <ac:inkMk id="202" creationId="{1D8428ED-537E-FC42-A2AD-D6D826C77875}"/>
          </ac:inkMkLst>
        </pc:inkChg>
        <pc:inkChg chg="add del mod">
          <ac:chgData name="Maddox, Mark" userId="b76e751f-b030-4582-8fbd-b8798c38e974" providerId="ADAL" clId="{BC78E5C4-E2FA-43FF-8CB0-E3E5987C8B9F}" dt="2023-03-08T01:59:31.252" v="453"/>
          <ac:inkMkLst>
            <pc:docMk/>
            <pc:sldMk cId="3927842231" sldId="595"/>
            <ac:inkMk id="204" creationId="{2271A1FB-1283-4EA5-50A6-1A0F90015B00}"/>
          </ac:inkMkLst>
        </pc:inkChg>
        <pc:inkChg chg="add del mod">
          <ac:chgData name="Maddox, Mark" userId="b76e751f-b030-4582-8fbd-b8798c38e974" providerId="ADAL" clId="{BC78E5C4-E2FA-43FF-8CB0-E3E5987C8B9F}" dt="2023-03-08T01:59:31.253" v="458"/>
          <ac:inkMkLst>
            <pc:docMk/>
            <pc:sldMk cId="3927842231" sldId="595"/>
            <ac:inkMk id="205" creationId="{6BC81403-1457-8AC5-3F88-0653D2AEC2E0}"/>
          </ac:inkMkLst>
        </pc:inkChg>
        <pc:inkChg chg="add del mod">
          <ac:chgData name="Maddox, Mark" userId="b76e751f-b030-4582-8fbd-b8798c38e974" providerId="ADAL" clId="{BC78E5C4-E2FA-43FF-8CB0-E3E5987C8B9F}" dt="2023-10-19T18:52:18.461" v="1209"/>
          <ac:inkMkLst>
            <pc:docMk/>
            <pc:sldMk cId="3927842231" sldId="595"/>
            <ac:inkMk id="206" creationId="{674B4504-3F71-8B68-982D-E61B23CA7F25}"/>
          </ac:inkMkLst>
        </pc:inkChg>
        <pc:inkChg chg="add del mod">
          <ac:chgData name="Maddox, Mark" userId="b76e751f-b030-4582-8fbd-b8798c38e974" providerId="ADAL" clId="{BC78E5C4-E2FA-43FF-8CB0-E3E5987C8B9F}" dt="2023-10-19T18:52:18.491" v="1283"/>
          <ac:inkMkLst>
            <pc:docMk/>
            <pc:sldMk cId="3927842231" sldId="595"/>
            <ac:inkMk id="207" creationId="{91280FD6-D578-FFE7-7152-49ACEA9642F1}"/>
          </ac:inkMkLst>
        </pc:inkChg>
        <pc:inkChg chg="add del mod">
          <ac:chgData name="Maddox, Mark" userId="b76e751f-b030-4582-8fbd-b8798c38e974" providerId="ADAL" clId="{BC78E5C4-E2FA-43FF-8CB0-E3E5987C8B9F}" dt="2023-10-19T18:52:18.479" v="1242"/>
          <ac:inkMkLst>
            <pc:docMk/>
            <pc:sldMk cId="3927842231" sldId="595"/>
            <ac:inkMk id="208" creationId="{659803AD-411E-C393-54E2-68D75C14875A}"/>
          </ac:inkMkLst>
        </pc:inkChg>
        <pc:inkChg chg="add del mod">
          <ac:chgData name="Maddox, Mark" userId="b76e751f-b030-4582-8fbd-b8798c38e974" providerId="ADAL" clId="{BC78E5C4-E2FA-43FF-8CB0-E3E5987C8B9F}" dt="2023-10-19T18:52:18.491" v="1316"/>
          <ac:inkMkLst>
            <pc:docMk/>
            <pc:sldMk cId="3927842231" sldId="595"/>
            <ac:inkMk id="210" creationId="{DC5F297D-FC60-7095-AFFC-8B6A48172FA5}"/>
          </ac:inkMkLst>
        </pc:inkChg>
        <pc:inkChg chg="add del mod">
          <ac:chgData name="Maddox, Mark" userId="b76e751f-b030-4582-8fbd-b8798c38e974" providerId="ADAL" clId="{BC78E5C4-E2FA-43FF-8CB0-E3E5987C8B9F}" dt="2023-10-19T18:52:18.491" v="1307"/>
          <ac:inkMkLst>
            <pc:docMk/>
            <pc:sldMk cId="3927842231" sldId="595"/>
            <ac:inkMk id="211" creationId="{59592062-4D1E-D1B5-E5FE-311B5C719FD5}"/>
          </ac:inkMkLst>
        </pc:inkChg>
        <pc:inkChg chg="add del mod">
          <ac:chgData name="Maddox, Mark" userId="b76e751f-b030-4582-8fbd-b8798c38e974" providerId="ADAL" clId="{BC78E5C4-E2FA-43FF-8CB0-E3E5987C8B9F}" dt="2023-10-19T18:52:18.491" v="1281"/>
          <ac:inkMkLst>
            <pc:docMk/>
            <pc:sldMk cId="3927842231" sldId="595"/>
            <ac:inkMk id="213" creationId="{C867C16C-CB20-92F5-0973-DD7DEFC606F7}"/>
          </ac:inkMkLst>
        </pc:inkChg>
        <pc:inkChg chg="add del mod">
          <ac:chgData name="Maddox, Mark" userId="b76e751f-b030-4582-8fbd-b8798c38e974" providerId="ADAL" clId="{BC78E5C4-E2FA-43FF-8CB0-E3E5987C8B9F}" dt="2023-10-19T18:52:18.461" v="1213"/>
          <ac:inkMkLst>
            <pc:docMk/>
            <pc:sldMk cId="3927842231" sldId="595"/>
            <ac:inkMk id="214" creationId="{E2CA4E42-10A6-0390-AAA8-D3E4B698CC66}"/>
          </ac:inkMkLst>
        </pc:inkChg>
        <pc:inkChg chg="add del mod">
          <ac:chgData name="Maddox, Mark" userId="b76e751f-b030-4582-8fbd-b8798c38e974" providerId="ADAL" clId="{BC78E5C4-E2FA-43FF-8CB0-E3E5987C8B9F}" dt="2023-10-19T18:52:18.481" v="1255"/>
          <ac:inkMkLst>
            <pc:docMk/>
            <pc:sldMk cId="3927842231" sldId="595"/>
            <ac:inkMk id="215" creationId="{811511C8-B5AB-3E24-D3CD-05D2C20FAA8F}"/>
          </ac:inkMkLst>
        </pc:inkChg>
        <pc:inkChg chg="add del mod">
          <ac:chgData name="Maddox, Mark" userId="b76e751f-b030-4582-8fbd-b8798c38e974" providerId="ADAL" clId="{BC78E5C4-E2FA-43FF-8CB0-E3E5987C8B9F}" dt="2023-10-19T18:52:18.481" v="1261"/>
          <ac:inkMkLst>
            <pc:docMk/>
            <pc:sldMk cId="3927842231" sldId="595"/>
            <ac:inkMk id="216" creationId="{B120B6FC-D57F-DA99-F9F0-B44C79FD80C0}"/>
          </ac:inkMkLst>
        </pc:inkChg>
        <pc:inkChg chg="add del mod">
          <ac:chgData name="Maddox, Mark" userId="b76e751f-b030-4582-8fbd-b8798c38e974" providerId="ADAL" clId="{BC78E5C4-E2FA-43FF-8CB0-E3E5987C8B9F}" dt="2023-10-19T18:52:18.481" v="1247"/>
          <ac:inkMkLst>
            <pc:docMk/>
            <pc:sldMk cId="3927842231" sldId="595"/>
            <ac:inkMk id="217" creationId="{340AE188-43E6-26FB-A895-A1EF8EE56C03}"/>
          </ac:inkMkLst>
        </pc:inkChg>
        <pc:inkChg chg="add del mod">
          <ac:chgData name="Maddox, Mark" userId="b76e751f-b030-4582-8fbd-b8798c38e974" providerId="ADAL" clId="{BC78E5C4-E2FA-43FF-8CB0-E3E5987C8B9F}" dt="2023-10-19T18:52:18.491" v="1280"/>
          <ac:inkMkLst>
            <pc:docMk/>
            <pc:sldMk cId="3927842231" sldId="595"/>
            <ac:inkMk id="218" creationId="{88FB1839-1356-03EE-5E34-94E7D648F6BA}"/>
          </ac:inkMkLst>
        </pc:inkChg>
        <pc:inkChg chg="add del mod">
          <ac:chgData name="Maddox, Mark" userId="b76e751f-b030-4582-8fbd-b8798c38e974" providerId="ADAL" clId="{BC78E5C4-E2FA-43FF-8CB0-E3E5987C8B9F}" dt="2023-10-19T18:52:18.481" v="1253"/>
          <ac:inkMkLst>
            <pc:docMk/>
            <pc:sldMk cId="3927842231" sldId="595"/>
            <ac:inkMk id="219" creationId="{48C75101-7064-D0C5-8909-F12C6DC4EB21}"/>
          </ac:inkMkLst>
        </pc:inkChg>
        <pc:inkChg chg="add del mod">
          <ac:chgData name="Maddox, Mark" userId="b76e751f-b030-4582-8fbd-b8798c38e974" providerId="ADAL" clId="{BC78E5C4-E2FA-43FF-8CB0-E3E5987C8B9F}" dt="2023-10-19T18:52:18.491" v="1311"/>
          <ac:inkMkLst>
            <pc:docMk/>
            <pc:sldMk cId="3927842231" sldId="595"/>
            <ac:inkMk id="220" creationId="{4770CEE1-4A28-64CC-6EED-0E855DDCBF96}"/>
          </ac:inkMkLst>
        </pc:inkChg>
        <pc:inkChg chg="add del mod">
          <ac:chgData name="Maddox, Mark" userId="b76e751f-b030-4582-8fbd-b8798c38e974" providerId="ADAL" clId="{BC78E5C4-E2FA-43FF-8CB0-E3E5987C8B9F}" dt="2023-10-19T18:52:18.491" v="1288"/>
          <ac:inkMkLst>
            <pc:docMk/>
            <pc:sldMk cId="3927842231" sldId="595"/>
            <ac:inkMk id="221" creationId="{AF1717D9-F8BF-874F-D311-9B9C62B2CB9B}"/>
          </ac:inkMkLst>
        </pc:inkChg>
        <pc:inkChg chg="add del mod">
          <ac:chgData name="Maddox, Mark" userId="b76e751f-b030-4582-8fbd-b8798c38e974" providerId="ADAL" clId="{BC78E5C4-E2FA-43FF-8CB0-E3E5987C8B9F}" dt="2023-10-19T18:52:18.471" v="1232"/>
          <ac:inkMkLst>
            <pc:docMk/>
            <pc:sldMk cId="3927842231" sldId="595"/>
            <ac:inkMk id="223" creationId="{0AA9659D-1FA5-2D5A-D83C-43EFF22C6B4B}"/>
          </ac:inkMkLst>
        </pc:inkChg>
        <pc:inkChg chg="add del mod">
          <ac:chgData name="Maddox, Mark" userId="b76e751f-b030-4582-8fbd-b8798c38e974" providerId="ADAL" clId="{BC78E5C4-E2FA-43FF-8CB0-E3E5987C8B9F}" dt="2023-10-19T18:52:18.481" v="1269"/>
          <ac:inkMkLst>
            <pc:docMk/>
            <pc:sldMk cId="3927842231" sldId="595"/>
            <ac:inkMk id="224" creationId="{BAACC8B2-4537-1CB7-D183-79B31457601E}"/>
          </ac:inkMkLst>
        </pc:inkChg>
        <pc:inkChg chg="add del mod">
          <ac:chgData name="Maddox, Mark" userId="b76e751f-b030-4582-8fbd-b8798c38e974" providerId="ADAL" clId="{BC78E5C4-E2FA-43FF-8CB0-E3E5987C8B9F}" dt="2023-10-19T18:52:18.481" v="1262"/>
          <ac:inkMkLst>
            <pc:docMk/>
            <pc:sldMk cId="3927842231" sldId="595"/>
            <ac:inkMk id="225" creationId="{1D9792C8-8AD3-6BFD-1E66-780ED15BC035}"/>
          </ac:inkMkLst>
        </pc:inkChg>
        <pc:inkChg chg="add del mod">
          <ac:chgData name="Maddox, Mark" userId="b76e751f-b030-4582-8fbd-b8798c38e974" providerId="ADAL" clId="{BC78E5C4-E2FA-43FF-8CB0-E3E5987C8B9F}" dt="2023-10-19T18:52:18.491" v="1308"/>
          <ac:inkMkLst>
            <pc:docMk/>
            <pc:sldMk cId="3927842231" sldId="595"/>
            <ac:inkMk id="227" creationId="{7D696A87-7FD6-0637-82FC-3A6FEFC8415D}"/>
          </ac:inkMkLst>
        </pc:inkChg>
        <pc:inkChg chg="add del mod">
          <ac:chgData name="Maddox, Mark" userId="b76e751f-b030-4582-8fbd-b8798c38e974" providerId="ADAL" clId="{BC78E5C4-E2FA-43FF-8CB0-E3E5987C8B9F}" dt="2023-10-19T18:52:18.491" v="1310"/>
          <ac:inkMkLst>
            <pc:docMk/>
            <pc:sldMk cId="3927842231" sldId="595"/>
            <ac:inkMk id="228" creationId="{861EBB99-646E-64AF-0BFD-75A5761DE3E5}"/>
          </ac:inkMkLst>
        </pc:inkChg>
        <pc:inkChg chg="add del mod">
          <ac:chgData name="Maddox, Mark" userId="b76e751f-b030-4582-8fbd-b8798c38e974" providerId="ADAL" clId="{BC78E5C4-E2FA-43FF-8CB0-E3E5987C8B9F}" dt="2023-10-19T18:52:18.461" v="1207"/>
          <ac:inkMkLst>
            <pc:docMk/>
            <pc:sldMk cId="3927842231" sldId="595"/>
            <ac:inkMk id="229" creationId="{4203A390-4488-7344-3A08-0717015946A5}"/>
          </ac:inkMkLst>
        </pc:inkChg>
        <pc:inkChg chg="add del mod">
          <ac:chgData name="Maddox, Mark" userId="b76e751f-b030-4582-8fbd-b8798c38e974" providerId="ADAL" clId="{BC78E5C4-E2FA-43FF-8CB0-E3E5987C8B9F}" dt="2023-10-19T18:52:18.491" v="1295"/>
          <ac:inkMkLst>
            <pc:docMk/>
            <pc:sldMk cId="3927842231" sldId="595"/>
            <ac:inkMk id="230" creationId="{F3987821-2DFA-44F4-7081-F02898CCD91C}"/>
          </ac:inkMkLst>
        </pc:inkChg>
        <pc:inkChg chg="add del mod">
          <ac:chgData name="Maddox, Mark" userId="b76e751f-b030-4582-8fbd-b8798c38e974" providerId="ADAL" clId="{BC78E5C4-E2FA-43FF-8CB0-E3E5987C8B9F}" dt="2023-10-19T18:52:18.469" v="1216"/>
          <ac:inkMkLst>
            <pc:docMk/>
            <pc:sldMk cId="3927842231" sldId="595"/>
            <ac:inkMk id="231" creationId="{05209229-F6CA-39E4-B8E9-B6F34E227C5A}"/>
          </ac:inkMkLst>
        </pc:inkChg>
        <pc:inkChg chg="add del mod">
          <ac:chgData name="Maddox, Mark" userId="b76e751f-b030-4582-8fbd-b8798c38e974" providerId="ADAL" clId="{BC78E5C4-E2FA-43FF-8CB0-E3E5987C8B9F}" dt="2023-03-08T02:01:47.786" v="504"/>
          <ac:inkMkLst>
            <pc:docMk/>
            <pc:sldMk cId="3927842231" sldId="595"/>
            <ac:inkMk id="233" creationId="{0F1B5EB3-0FAE-B6DC-13BE-F41066F25981}"/>
          </ac:inkMkLst>
        </pc:inkChg>
        <pc:inkChg chg="add del mod">
          <ac:chgData name="Maddox, Mark" userId="b76e751f-b030-4582-8fbd-b8798c38e974" providerId="ADAL" clId="{BC78E5C4-E2FA-43FF-8CB0-E3E5987C8B9F}" dt="2023-10-19T18:52:18.491" v="1285"/>
          <ac:inkMkLst>
            <pc:docMk/>
            <pc:sldMk cId="3927842231" sldId="595"/>
            <ac:inkMk id="234" creationId="{9A2A572D-AB25-7F4D-D6C5-744A5637488C}"/>
          </ac:inkMkLst>
        </pc:inkChg>
        <pc:inkChg chg="add del mod">
          <ac:chgData name="Maddox, Mark" userId="b76e751f-b030-4582-8fbd-b8798c38e974" providerId="ADAL" clId="{BC78E5C4-E2FA-43FF-8CB0-E3E5987C8B9F}" dt="2023-10-19T18:52:18.489" v="1275"/>
          <ac:inkMkLst>
            <pc:docMk/>
            <pc:sldMk cId="3927842231" sldId="595"/>
            <ac:inkMk id="237" creationId="{53CA5F77-CED9-3A62-E96A-FAD19256C580}"/>
          </ac:inkMkLst>
        </pc:inkChg>
        <pc:inkChg chg="add del mod">
          <ac:chgData name="Maddox, Mark" userId="b76e751f-b030-4582-8fbd-b8798c38e974" providerId="ADAL" clId="{BC78E5C4-E2FA-43FF-8CB0-E3E5987C8B9F}" dt="2023-10-19T18:52:18.471" v="1237"/>
          <ac:inkMkLst>
            <pc:docMk/>
            <pc:sldMk cId="3927842231" sldId="595"/>
            <ac:inkMk id="239" creationId="{94BA138A-D9DB-19DE-ACA4-0501BEB28C35}"/>
          </ac:inkMkLst>
        </pc:inkChg>
        <pc:inkChg chg="add del mod">
          <ac:chgData name="Maddox, Mark" userId="b76e751f-b030-4582-8fbd-b8798c38e974" providerId="ADAL" clId="{BC78E5C4-E2FA-43FF-8CB0-E3E5987C8B9F}" dt="2023-10-19T18:52:18.491" v="1298"/>
          <ac:inkMkLst>
            <pc:docMk/>
            <pc:sldMk cId="3927842231" sldId="595"/>
            <ac:inkMk id="240" creationId="{CE71B024-F03B-40C8-5304-5851C7E2286D}"/>
          </ac:inkMkLst>
        </pc:inkChg>
        <pc:inkChg chg="add del mod">
          <ac:chgData name="Maddox, Mark" userId="b76e751f-b030-4582-8fbd-b8798c38e974" providerId="ADAL" clId="{BC78E5C4-E2FA-43FF-8CB0-E3E5987C8B9F}" dt="2023-10-19T18:52:18.481" v="1270"/>
          <ac:inkMkLst>
            <pc:docMk/>
            <pc:sldMk cId="3927842231" sldId="595"/>
            <ac:inkMk id="241" creationId="{589AE73A-86D7-1812-84EF-1E2008018498}"/>
          </ac:inkMkLst>
        </pc:inkChg>
        <pc:inkChg chg="add del mod">
          <ac:chgData name="Maddox, Mark" userId="b76e751f-b030-4582-8fbd-b8798c38e974" providerId="ADAL" clId="{BC78E5C4-E2FA-43FF-8CB0-E3E5987C8B9F}" dt="2023-10-19T18:52:18.471" v="1219"/>
          <ac:inkMkLst>
            <pc:docMk/>
            <pc:sldMk cId="3927842231" sldId="595"/>
            <ac:inkMk id="242" creationId="{C66751F0-1F2A-C66C-3CC7-F00CA0FF7707}"/>
          </ac:inkMkLst>
        </pc:inkChg>
        <pc:inkChg chg="add del mod">
          <ac:chgData name="Maddox, Mark" userId="b76e751f-b030-4582-8fbd-b8798c38e974" providerId="ADAL" clId="{BC78E5C4-E2FA-43FF-8CB0-E3E5987C8B9F}" dt="2023-03-08T02:04:43.416" v="571"/>
          <ac:inkMkLst>
            <pc:docMk/>
            <pc:sldMk cId="3927842231" sldId="595"/>
            <ac:inkMk id="244" creationId="{E2A2E26F-F477-0033-B8CF-5C8C3C8F7D68}"/>
          </ac:inkMkLst>
        </pc:inkChg>
        <pc:inkChg chg="add del mod">
          <ac:chgData name="Maddox, Mark" userId="b76e751f-b030-4582-8fbd-b8798c38e974" providerId="ADAL" clId="{BC78E5C4-E2FA-43FF-8CB0-E3E5987C8B9F}" dt="2023-03-08T02:04:43.416" v="576"/>
          <ac:inkMkLst>
            <pc:docMk/>
            <pc:sldMk cId="3927842231" sldId="595"/>
            <ac:inkMk id="245" creationId="{7A69F078-3D73-E83F-E752-2EF5444EBF60}"/>
          </ac:inkMkLst>
        </pc:inkChg>
        <pc:inkChg chg="add del mod">
          <ac:chgData name="Maddox, Mark" userId="b76e751f-b030-4582-8fbd-b8798c38e974" providerId="ADAL" clId="{BC78E5C4-E2FA-43FF-8CB0-E3E5987C8B9F}" dt="2023-03-08T02:04:43.417" v="580"/>
          <ac:inkMkLst>
            <pc:docMk/>
            <pc:sldMk cId="3927842231" sldId="595"/>
            <ac:inkMk id="246" creationId="{5BCA9553-4B6C-63AE-4F91-24387BC830E0}"/>
          </ac:inkMkLst>
        </pc:inkChg>
        <pc:inkChg chg="add del mod">
          <ac:chgData name="Maddox, Mark" userId="b76e751f-b030-4582-8fbd-b8798c38e974" providerId="ADAL" clId="{BC78E5C4-E2FA-43FF-8CB0-E3E5987C8B9F}" dt="2023-03-08T02:04:43.415" v="568"/>
          <ac:inkMkLst>
            <pc:docMk/>
            <pc:sldMk cId="3927842231" sldId="595"/>
            <ac:inkMk id="247" creationId="{5D105147-E30C-26AE-D2DE-74270C8EF536}"/>
          </ac:inkMkLst>
        </pc:inkChg>
        <pc:inkChg chg="add del mod">
          <ac:chgData name="Maddox, Mark" userId="b76e751f-b030-4582-8fbd-b8798c38e974" providerId="ADAL" clId="{BC78E5C4-E2FA-43FF-8CB0-E3E5987C8B9F}" dt="2023-03-08T02:04:43.416" v="574"/>
          <ac:inkMkLst>
            <pc:docMk/>
            <pc:sldMk cId="3927842231" sldId="595"/>
            <ac:inkMk id="248" creationId="{2510B45E-A847-76B3-72FC-AD77C4674B0D}"/>
          </ac:inkMkLst>
        </pc:inkChg>
        <pc:inkChg chg="add del mod">
          <ac:chgData name="Maddox, Mark" userId="b76e751f-b030-4582-8fbd-b8798c38e974" providerId="ADAL" clId="{BC78E5C4-E2FA-43FF-8CB0-E3E5987C8B9F}" dt="2023-03-08T02:04:43.415" v="567"/>
          <ac:inkMkLst>
            <pc:docMk/>
            <pc:sldMk cId="3927842231" sldId="595"/>
            <ac:inkMk id="249" creationId="{1B4EAFC2-A9B5-6550-F4AC-BB377D9AF083}"/>
          </ac:inkMkLst>
        </pc:inkChg>
        <pc:inkChg chg="add del mod">
          <ac:chgData name="Maddox, Mark" userId="b76e751f-b030-4582-8fbd-b8798c38e974" providerId="ADAL" clId="{BC78E5C4-E2FA-43FF-8CB0-E3E5987C8B9F}" dt="2023-03-08T02:04:43.415" v="570"/>
          <ac:inkMkLst>
            <pc:docMk/>
            <pc:sldMk cId="3927842231" sldId="595"/>
            <ac:inkMk id="250" creationId="{5A54376C-D2A8-F0A3-FCD0-7786F307A35C}"/>
          </ac:inkMkLst>
        </pc:inkChg>
        <pc:inkChg chg="add del mod">
          <ac:chgData name="Maddox, Mark" userId="b76e751f-b030-4582-8fbd-b8798c38e974" providerId="ADAL" clId="{BC78E5C4-E2FA-43FF-8CB0-E3E5987C8B9F}" dt="2023-03-08T02:04:43.416" v="573"/>
          <ac:inkMkLst>
            <pc:docMk/>
            <pc:sldMk cId="3927842231" sldId="595"/>
            <ac:inkMk id="251" creationId="{BAC2284D-FFDD-4AAB-2164-3D9B829630D9}"/>
          </ac:inkMkLst>
        </pc:inkChg>
        <pc:inkChg chg="add del mod">
          <ac:chgData name="Maddox, Mark" userId="b76e751f-b030-4582-8fbd-b8798c38e974" providerId="ADAL" clId="{BC78E5C4-E2FA-43FF-8CB0-E3E5987C8B9F}" dt="2023-03-08T02:04:43.417" v="577"/>
          <ac:inkMkLst>
            <pc:docMk/>
            <pc:sldMk cId="3927842231" sldId="595"/>
            <ac:inkMk id="252" creationId="{ED6107F5-57FE-AA0E-5033-2E141C4FB5F1}"/>
          </ac:inkMkLst>
        </pc:inkChg>
        <pc:inkChg chg="add del mod">
          <ac:chgData name="Maddox, Mark" userId="b76e751f-b030-4582-8fbd-b8798c38e974" providerId="ADAL" clId="{BC78E5C4-E2FA-43FF-8CB0-E3E5987C8B9F}" dt="2023-03-08T02:04:43.417" v="578"/>
          <ac:inkMkLst>
            <pc:docMk/>
            <pc:sldMk cId="3927842231" sldId="595"/>
            <ac:inkMk id="253" creationId="{CEB2613E-0E9B-523C-E827-29F5839F4D59}"/>
          </ac:inkMkLst>
        </pc:inkChg>
        <pc:inkChg chg="add del mod">
          <ac:chgData name="Maddox, Mark" userId="b76e751f-b030-4582-8fbd-b8798c38e974" providerId="ADAL" clId="{BC78E5C4-E2FA-43FF-8CB0-E3E5987C8B9F}" dt="2023-03-08T02:04:43.416" v="575"/>
          <ac:inkMkLst>
            <pc:docMk/>
            <pc:sldMk cId="3927842231" sldId="595"/>
            <ac:inkMk id="254" creationId="{CFDAF5F9-FE30-8C18-C511-C85CC1024A2C}"/>
          </ac:inkMkLst>
        </pc:inkChg>
        <pc:inkChg chg="add del mod">
          <ac:chgData name="Maddox, Mark" userId="b76e751f-b030-4582-8fbd-b8798c38e974" providerId="ADAL" clId="{BC78E5C4-E2FA-43FF-8CB0-E3E5987C8B9F}" dt="2023-03-08T02:04:43.417" v="579"/>
          <ac:inkMkLst>
            <pc:docMk/>
            <pc:sldMk cId="3927842231" sldId="595"/>
            <ac:inkMk id="256" creationId="{20A5BA09-2133-7E95-4C30-D13EF1643987}"/>
          </ac:inkMkLst>
        </pc:inkChg>
        <pc:inkChg chg="add del mod">
          <ac:chgData name="Maddox, Mark" userId="b76e751f-b030-4582-8fbd-b8798c38e974" providerId="ADAL" clId="{BC78E5C4-E2FA-43FF-8CB0-E3E5987C8B9F}" dt="2023-03-08T02:04:43.414" v="566"/>
          <ac:inkMkLst>
            <pc:docMk/>
            <pc:sldMk cId="3927842231" sldId="595"/>
            <ac:inkMk id="257" creationId="{9278D920-9C5D-581F-13C8-ED4508ADF065}"/>
          </ac:inkMkLst>
        </pc:inkChg>
        <pc:inkChg chg="add del mod">
          <ac:chgData name="Maddox, Mark" userId="b76e751f-b030-4582-8fbd-b8798c38e974" providerId="ADAL" clId="{BC78E5C4-E2FA-43FF-8CB0-E3E5987C8B9F}" dt="2023-03-08T02:04:43.416" v="572"/>
          <ac:inkMkLst>
            <pc:docMk/>
            <pc:sldMk cId="3927842231" sldId="595"/>
            <ac:inkMk id="258" creationId="{25C2612E-8837-66AD-3573-FADAE2450AF7}"/>
          </ac:inkMkLst>
        </pc:inkChg>
        <pc:inkChg chg="add del mod">
          <ac:chgData name="Maddox, Mark" userId="b76e751f-b030-4582-8fbd-b8798c38e974" providerId="ADAL" clId="{BC78E5C4-E2FA-43FF-8CB0-E3E5987C8B9F}" dt="2023-03-08T02:04:43.415" v="569"/>
          <ac:inkMkLst>
            <pc:docMk/>
            <pc:sldMk cId="3927842231" sldId="595"/>
            <ac:inkMk id="260" creationId="{E269155D-1A14-A57A-0510-EFF075332F29}"/>
          </ac:inkMkLst>
        </pc:inkChg>
        <pc:inkChg chg="add del mod">
          <ac:chgData name="Maddox, Mark" userId="b76e751f-b030-4582-8fbd-b8798c38e974" providerId="ADAL" clId="{BC78E5C4-E2FA-43FF-8CB0-E3E5987C8B9F}" dt="2023-10-19T18:52:18.481" v="1254"/>
          <ac:inkMkLst>
            <pc:docMk/>
            <pc:sldMk cId="3927842231" sldId="595"/>
            <ac:inkMk id="262" creationId="{328126FF-4BD7-00F9-ADAC-8EC147A5F5A2}"/>
          </ac:inkMkLst>
        </pc:inkChg>
        <pc:inkChg chg="add del mod">
          <ac:chgData name="Maddox, Mark" userId="b76e751f-b030-4582-8fbd-b8798c38e974" providerId="ADAL" clId="{BC78E5C4-E2FA-43FF-8CB0-E3E5987C8B9F}" dt="2023-10-19T18:52:18.461" v="1205"/>
          <ac:inkMkLst>
            <pc:docMk/>
            <pc:sldMk cId="3927842231" sldId="595"/>
            <ac:inkMk id="263" creationId="{01B4FB73-CF57-285B-E986-9982A3281322}"/>
          </ac:inkMkLst>
        </pc:inkChg>
        <pc:inkChg chg="add del">
          <ac:chgData name="Maddox, Mark" userId="b76e751f-b030-4582-8fbd-b8798c38e974" providerId="ADAL" clId="{BC78E5C4-E2FA-43FF-8CB0-E3E5987C8B9F}" dt="2023-03-08T02:03:28.527" v="547"/>
          <ac:inkMkLst>
            <pc:docMk/>
            <pc:sldMk cId="3927842231" sldId="595"/>
            <ac:inkMk id="265" creationId="{0CF4F17F-B384-8549-9748-3B1FEFFA2935}"/>
          </ac:inkMkLst>
        </pc:inkChg>
        <pc:inkChg chg="add del">
          <ac:chgData name="Maddox, Mark" userId="b76e751f-b030-4582-8fbd-b8798c38e974" providerId="ADAL" clId="{BC78E5C4-E2FA-43FF-8CB0-E3E5987C8B9F}" dt="2023-10-19T18:52:18.491" v="1291"/>
          <ac:inkMkLst>
            <pc:docMk/>
            <pc:sldMk cId="3927842231" sldId="595"/>
            <ac:inkMk id="266" creationId="{B15D1C13-9081-113C-9D72-744F8637849D}"/>
          </ac:inkMkLst>
        </pc:inkChg>
        <pc:inkChg chg="add del mod">
          <ac:chgData name="Maddox, Mark" userId="b76e751f-b030-4582-8fbd-b8798c38e974" providerId="ADAL" clId="{BC78E5C4-E2FA-43FF-8CB0-E3E5987C8B9F}" dt="2023-10-19T18:52:18.471" v="1221"/>
          <ac:inkMkLst>
            <pc:docMk/>
            <pc:sldMk cId="3927842231" sldId="595"/>
            <ac:inkMk id="267" creationId="{93C43F39-BB3F-A3C5-C386-C3EFB98F0FF2}"/>
          </ac:inkMkLst>
        </pc:inkChg>
        <pc:inkChg chg="add del mod">
          <ac:chgData name="Maddox, Mark" userId="b76e751f-b030-4582-8fbd-b8798c38e974" providerId="ADAL" clId="{BC78E5C4-E2FA-43FF-8CB0-E3E5987C8B9F}" dt="2023-10-19T18:52:18.491" v="1322"/>
          <ac:inkMkLst>
            <pc:docMk/>
            <pc:sldMk cId="3927842231" sldId="595"/>
            <ac:inkMk id="268" creationId="{C98803FA-8563-2B00-75CA-D5891EC27519}"/>
          </ac:inkMkLst>
        </pc:inkChg>
        <pc:inkChg chg="add del mod">
          <ac:chgData name="Maddox, Mark" userId="b76e751f-b030-4582-8fbd-b8798c38e974" providerId="ADAL" clId="{BC78E5C4-E2FA-43FF-8CB0-E3E5987C8B9F}" dt="2023-10-19T18:52:18.471" v="1239"/>
          <ac:inkMkLst>
            <pc:docMk/>
            <pc:sldMk cId="3927842231" sldId="595"/>
            <ac:inkMk id="269" creationId="{F9B78430-63CD-44E1-B070-6BCDCF9193AE}"/>
          </ac:inkMkLst>
        </pc:inkChg>
        <pc:inkChg chg="add del mod">
          <ac:chgData name="Maddox, Mark" userId="b76e751f-b030-4582-8fbd-b8798c38e974" providerId="ADAL" clId="{BC78E5C4-E2FA-43FF-8CB0-E3E5987C8B9F}" dt="2023-03-08T02:04:38.562" v="562"/>
          <ac:inkMkLst>
            <pc:docMk/>
            <pc:sldMk cId="3927842231" sldId="595"/>
            <ac:inkMk id="271" creationId="{5F99CC10-9A19-80EA-0A95-CD548813916B}"/>
          </ac:inkMkLst>
        </pc:inkChg>
        <pc:inkChg chg="add del mod">
          <ac:chgData name="Maddox, Mark" userId="b76e751f-b030-4582-8fbd-b8798c38e974" providerId="ADAL" clId="{BC78E5C4-E2FA-43FF-8CB0-E3E5987C8B9F}" dt="2023-03-08T02:04:39.195" v="563"/>
          <ac:inkMkLst>
            <pc:docMk/>
            <pc:sldMk cId="3927842231" sldId="595"/>
            <ac:inkMk id="272" creationId="{87AC7D4B-7B7E-CEA0-8B8F-0CED1BAA3ECB}"/>
          </ac:inkMkLst>
        </pc:inkChg>
        <pc:inkChg chg="add del mod">
          <ac:chgData name="Maddox, Mark" userId="b76e751f-b030-4582-8fbd-b8798c38e974" providerId="ADAL" clId="{BC78E5C4-E2FA-43FF-8CB0-E3E5987C8B9F}" dt="2023-03-08T02:04:40.201" v="564"/>
          <ac:inkMkLst>
            <pc:docMk/>
            <pc:sldMk cId="3927842231" sldId="595"/>
            <ac:inkMk id="273" creationId="{1CF7267B-83C8-7F68-A5C0-8F8F393040A8}"/>
          </ac:inkMkLst>
        </pc:inkChg>
        <pc:inkChg chg="add del mod">
          <ac:chgData name="Maddox, Mark" userId="b76e751f-b030-4582-8fbd-b8798c38e974" providerId="ADAL" clId="{BC78E5C4-E2FA-43FF-8CB0-E3E5987C8B9F}" dt="2023-03-08T02:04:40.201" v="565"/>
          <ac:inkMkLst>
            <pc:docMk/>
            <pc:sldMk cId="3927842231" sldId="595"/>
            <ac:inkMk id="274" creationId="{B50D738F-1B37-1F4E-AF8A-FB6B9EED86D2}"/>
          </ac:inkMkLst>
        </pc:inkChg>
        <pc:inkChg chg="add del">
          <ac:chgData name="Maddox, Mark" userId="b76e751f-b030-4582-8fbd-b8798c38e974" providerId="ADAL" clId="{BC78E5C4-E2FA-43FF-8CB0-E3E5987C8B9F}" dt="2023-10-19T18:52:18.491" v="1279"/>
          <ac:inkMkLst>
            <pc:docMk/>
            <pc:sldMk cId="3927842231" sldId="595"/>
            <ac:inkMk id="276" creationId="{28CEF110-9E9D-03FB-372A-085CEC360210}"/>
          </ac:inkMkLst>
        </pc:inkChg>
        <pc:inkChg chg="add del mod">
          <ac:chgData name="Maddox, Mark" userId="b76e751f-b030-4582-8fbd-b8798c38e974" providerId="ADAL" clId="{BC78E5C4-E2FA-43FF-8CB0-E3E5987C8B9F}" dt="2023-10-19T18:52:18.481" v="1256"/>
          <ac:inkMkLst>
            <pc:docMk/>
            <pc:sldMk cId="3927842231" sldId="595"/>
            <ac:inkMk id="277" creationId="{E971DB39-4BF8-1103-EFC6-9FBE9197D77D}"/>
          </ac:inkMkLst>
        </pc:inkChg>
        <pc:inkChg chg="add del mod">
          <ac:chgData name="Maddox, Mark" userId="b76e751f-b030-4582-8fbd-b8798c38e974" providerId="ADAL" clId="{BC78E5C4-E2FA-43FF-8CB0-E3E5987C8B9F}" dt="2023-10-19T18:52:18.491" v="1294"/>
          <ac:inkMkLst>
            <pc:docMk/>
            <pc:sldMk cId="3927842231" sldId="595"/>
            <ac:inkMk id="278" creationId="{0E5F994C-EF64-B4E9-C79C-0178B6BE7B90}"/>
          </ac:inkMkLst>
        </pc:inkChg>
        <pc:inkChg chg="add del mod">
          <ac:chgData name="Maddox, Mark" userId="b76e751f-b030-4582-8fbd-b8798c38e974" providerId="ADAL" clId="{BC78E5C4-E2FA-43FF-8CB0-E3E5987C8B9F}" dt="2023-10-19T18:52:18.491" v="1282"/>
          <ac:inkMkLst>
            <pc:docMk/>
            <pc:sldMk cId="3927842231" sldId="595"/>
            <ac:inkMk id="279" creationId="{98EE8CEA-53EC-0F0D-36C8-92EBFCBB8D27}"/>
          </ac:inkMkLst>
        </pc:inkChg>
        <pc:inkChg chg="add del mod">
          <ac:chgData name="Maddox, Mark" userId="b76e751f-b030-4582-8fbd-b8798c38e974" providerId="ADAL" clId="{BC78E5C4-E2FA-43FF-8CB0-E3E5987C8B9F}" dt="2023-10-19T18:52:18.479" v="1246"/>
          <ac:inkMkLst>
            <pc:docMk/>
            <pc:sldMk cId="3927842231" sldId="595"/>
            <ac:inkMk id="280" creationId="{71C5972D-8151-31B6-4292-F630E007E469}"/>
          </ac:inkMkLst>
        </pc:inkChg>
        <pc:inkChg chg="add del mod">
          <ac:chgData name="Maddox, Mark" userId="b76e751f-b030-4582-8fbd-b8798c38e974" providerId="ADAL" clId="{BC78E5C4-E2FA-43FF-8CB0-E3E5987C8B9F}" dt="2023-10-19T18:52:18.471" v="1222"/>
          <ac:inkMkLst>
            <pc:docMk/>
            <pc:sldMk cId="3927842231" sldId="595"/>
            <ac:inkMk id="281" creationId="{119EEC3C-8CF9-2EA6-8323-B5C08C1C6FDD}"/>
          </ac:inkMkLst>
        </pc:inkChg>
        <pc:inkChg chg="add del mod">
          <ac:chgData name="Maddox, Mark" userId="b76e751f-b030-4582-8fbd-b8798c38e974" providerId="ADAL" clId="{BC78E5C4-E2FA-43FF-8CB0-E3E5987C8B9F}" dt="2023-10-19T18:52:18.481" v="1252"/>
          <ac:inkMkLst>
            <pc:docMk/>
            <pc:sldMk cId="3927842231" sldId="595"/>
            <ac:inkMk id="282" creationId="{CD4AAF81-35AB-3990-4FE1-2115D7762890}"/>
          </ac:inkMkLst>
        </pc:inkChg>
        <pc:inkChg chg="add del mod">
          <ac:chgData name="Maddox, Mark" userId="b76e751f-b030-4582-8fbd-b8798c38e974" providerId="ADAL" clId="{BC78E5C4-E2FA-43FF-8CB0-E3E5987C8B9F}" dt="2023-10-19T18:52:18.491" v="1312"/>
          <ac:inkMkLst>
            <pc:docMk/>
            <pc:sldMk cId="3927842231" sldId="595"/>
            <ac:inkMk id="285" creationId="{FE2DA0E1-01AD-D6F1-E24B-029AF8851FF1}"/>
          </ac:inkMkLst>
        </pc:inkChg>
        <pc:inkChg chg="add del mod">
          <ac:chgData name="Maddox, Mark" userId="b76e751f-b030-4582-8fbd-b8798c38e974" providerId="ADAL" clId="{BC78E5C4-E2FA-43FF-8CB0-E3E5987C8B9F}" dt="2023-10-19T18:52:18.491" v="1289"/>
          <ac:inkMkLst>
            <pc:docMk/>
            <pc:sldMk cId="3927842231" sldId="595"/>
            <ac:inkMk id="286" creationId="{AC67F512-20FD-C26D-E68E-65BC2F05E72E}"/>
          </ac:inkMkLst>
        </pc:inkChg>
        <pc:inkChg chg="add del mod">
          <ac:chgData name="Maddox, Mark" userId="b76e751f-b030-4582-8fbd-b8798c38e974" providerId="ADAL" clId="{BC78E5C4-E2FA-43FF-8CB0-E3E5987C8B9F}" dt="2023-10-19T18:52:18.479" v="1244"/>
          <ac:inkMkLst>
            <pc:docMk/>
            <pc:sldMk cId="3927842231" sldId="595"/>
            <ac:inkMk id="287" creationId="{FF0C7FD9-04CF-178E-1D34-47C9225203CB}"/>
          </ac:inkMkLst>
        </pc:inkChg>
        <pc:inkChg chg="add del mod">
          <ac:chgData name="Maddox, Mark" userId="b76e751f-b030-4582-8fbd-b8798c38e974" providerId="ADAL" clId="{BC78E5C4-E2FA-43FF-8CB0-E3E5987C8B9F}" dt="2023-10-19T18:52:18.461" v="1210"/>
          <ac:inkMkLst>
            <pc:docMk/>
            <pc:sldMk cId="3927842231" sldId="595"/>
            <ac:inkMk id="288" creationId="{9E6D9F56-7AD9-8429-88AA-22AA9D07CED0}"/>
          </ac:inkMkLst>
        </pc:inkChg>
        <pc:inkChg chg="add del mod">
          <ac:chgData name="Maddox, Mark" userId="b76e751f-b030-4582-8fbd-b8798c38e974" providerId="ADAL" clId="{BC78E5C4-E2FA-43FF-8CB0-E3E5987C8B9F}" dt="2023-10-19T18:52:18.461" v="1211"/>
          <ac:inkMkLst>
            <pc:docMk/>
            <pc:sldMk cId="3927842231" sldId="595"/>
            <ac:inkMk id="290" creationId="{53A03916-7E52-BDD3-9860-2B902621B1F7}"/>
          </ac:inkMkLst>
        </pc:inkChg>
        <pc:inkChg chg="add del mod">
          <ac:chgData name="Maddox, Mark" userId="b76e751f-b030-4582-8fbd-b8798c38e974" providerId="ADAL" clId="{BC78E5C4-E2FA-43FF-8CB0-E3E5987C8B9F}" dt="2023-10-19T18:52:18.489" v="1276"/>
          <ac:inkMkLst>
            <pc:docMk/>
            <pc:sldMk cId="3927842231" sldId="595"/>
            <ac:inkMk id="291" creationId="{83664FCB-69A6-48DA-D63B-F3DDCFCC5905}"/>
          </ac:inkMkLst>
        </pc:inkChg>
        <pc:inkChg chg="add del mod">
          <ac:chgData name="Maddox, Mark" userId="b76e751f-b030-4582-8fbd-b8798c38e974" providerId="ADAL" clId="{BC78E5C4-E2FA-43FF-8CB0-E3E5987C8B9F}" dt="2023-10-19T18:52:18.471" v="1226"/>
          <ac:inkMkLst>
            <pc:docMk/>
            <pc:sldMk cId="3927842231" sldId="595"/>
            <ac:inkMk id="292" creationId="{3D8F3357-2178-9459-4A55-DBCEF1994FAA}"/>
          </ac:inkMkLst>
        </pc:inkChg>
        <pc:inkChg chg="add del mod">
          <ac:chgData name="Maddox, Mark" userId="b76e751f-b030-4582-8fbd-b8798c38e974" providerId="ADAL" clId="{BC78E5C4-E2FA-43FF-8CB0-E3E5987C8B9F}" dt="2023-10-19T18:52:18.471" v="1236"/>
          <ac:inkMkLst>
            <pc:docMk/>
            <pc:sldMk cId="3927842231" sldId="595"/>
            <ac:inkMk id="293" creationId="{CE20434D-7316-89FA-F29F-3F46649ED383}"/>
          </ac:inkMkLst>
        </pc:inkChg>
        <pc:inkChg chg="add del mod">
          <ac:chgData name="Maddox, Mark" userId="b76e751f-b030-4582-8fbd-b8798c38e974" providerId="ADAL" clId="{BC78E5C4-E2FA-43FF-8CB0-E3E5987C8B9F}" dt="2023-10-19T18:52:18.481" v="1251"/>
          <ac:inkMkLst>
            <pc:docMk/>
            <pc:sldMk cId="3927842231" sldId="595"/>
            <ac:inkMk id="294" creationId="{26E285A4-1B30-46BE-0485-8DB64567A2A2}"/>
          </ac:inkMkLst>
        </pc:inkChg>
        <pc:inkChg chg="add del mod">
          <ac:chgData name="Maddox, Mark" userId="b76e751f-b030-4582-8fbd-b8798c38e974" providerId="ADAL" clId="{BC78E5C4-E2FA-43FF-8CB0-E3E5987C8B9F}" dt="2023-10-19T18:52:18.491" v="1290"/>
          <ac:inkMkLst>
            <pc:docMk/>
            <pc:sldMk cId="3927842231" sldId="595"/>
            <ac:inkMk id="297" creationId="{ED20108F-2BFD-1ADA-83CB-F3A14065CCC2}"/>
          </ac:inkMkLst>
        </pc:inkChg>
        <pc:inkChg chg="add del mod">
          <ac:chgData name="Maddox, Mark" userId="b76e751f-b030-4582-8fbd-b8798c38e974" providerId="ADAL" clId="{BC78E5C4-E2FA-43FF-8CB0-E3E5987C8B9F}" dt="2023-10-19T18:52:18.481" v="1271"/>
          <ac:inkMkLst>
            <pc:docMk/>
            <pc:sldMk cId="3927842231" sldId="595"/>
            <ac:inkMk id="298" creationId="{D437F617-9889-52DB-D5B2-3CDBB9EA8264}"/>
          </ac:inkMkLst>
        </pc:inkChg>
        <pc:inkChg chg="add del mod">
          <ac:chgData name="Maddox, Mark" userId="b76e751f-b030-4582-8fbd-b8798c38e974" providerId="ADAL" clId="{BC78E5C4-E2FA-43FF-8CB0-E3E5987C8B9F}" dt="2023-10-19T18:52:18.491" v="1317"/>
          <ac:inkMkLst>
            <pc:docMk/>
            <pc:sldMk cId="3927842231" sldId="595"/>
            <ac:inkMk id="299" creationId="{AD71D391-A834-DBC0-5005-7C771F3A12E2}"/>
          </ac:inkMkLst>
        </pc:inkChg>
        <pc:inkChg chg="add del mod">
          <ac:chgData name="Maddox, Mark" userId="b76e751f-b030-4582-8fbd-b8798c38e974" providerId="ADAL" clId="{BC78E5C4-E2FA-43FF-8CB0-E3E5987C8B9F}" dt="2023-10-19T18:52:18.489" v="1273"/>
          <ac:inkMkLst>
            <pc:docMk/>
            <pc:sldMk cId="3927842231" sldId="595"/>
            <ac:inkMk id="300" creationId="{D5ADFE76-E830-80CC-EB2C-A6465ABF9504}"/>
          </ac:inkMkLst>
        </pc:inkChg>
        <pc:inkChg chg="add del mod">
          <ac:chgData name="Maddox, Mark" userId="b76e751f-b030-4582-8fbd-b8798c38e974" providerId="ADAL" clId="{BC78E5C4-E2FA-43FF-8CB0-E3E5987C8B9F}" dt="2023-10-19T18:52:18.491" v="1284"/>
          <ac:inkMkLst>
            <pc:docMk/>
            <pc:sldMk cId="3927842231" sldId="595"/>
            <ac:inkMk id="301" creationId="{D5CC79E1-59F0-7D31-E735-70254623C78F}"/>
          </ac:inkMkLst>
        </pc:inkChg>
        <pc:inkChg chg="add del mod">
          <ac:chgData name="Maddox, Mark" userId="b76e751f-b030-4582-8fbd-b8798c38e974" providerId="ADAL" clId="{BC78E5C4-E2FA-43FF-8CB0-E3E5987C8B9F}" dt="2023-10-19T18:52:18.491" v="1299"/>
          <ac:inkMkLst>
            <pc:docMk/>
            <pc:sldMk cId="3927842231" sldId="595"/>
            <ac:inkMk id="303" creationId="{90844DAE-27ED-CD09-E26D-BB0018283E70}"/>
          </ac:inkMkLst>
        </pc:inkChg>
        <pc:inkChg chg="add del mod">
          <ac:chgData name="Maddox, Mark" userId="b76e751f-b030-4582-8fbd-b8798c38e974" providerId="ADAL" clId="{BC78E5C4-E2FA-43FF-8CB0-E3E5987C8B9F}" dt="2023-10-19T18:52:18.491" v="1301"/>
          <ac:inkMkLst>
            <pc:docMk/>
            <pc:sldMk cId="3927842231" sldId="595"/>
            <ac:inkMk id="305" creationId="{BDA8D58B-D476-6B0F-5812-BEF7CE35156C}"/>
          </ac:inkMkLst>
        </pc:inkChg>
        <pc:inkChg chg="add del mod">
          <ac:chgData name="Maddox, Mark" userId="b76e751f-b030-4582-8fbd-b8798c38e974" providerId="ADAL" clId="{BC78E5C4-E2FA-43FF-8CB0-E3E5987C8B9F}" dt="2023-10-19T18:52:18.471" v="1229"/>
          <ac:inkMkLst>
            <pc:docMk/>
            <pc:sldMk cId="3927842231" sldId="595"/>
            <ac:inkMk id="306" creationId="{3C04E8C5-CC61-5CF5-E2F8-830617C47AA6}"/>
          </ac:inkMkLst>
        </pc:inkChg>
        <pc:inkChg chg="add del mod">
          <ac:chgData name="Maddox, Mark" userId="b76e751f-b030-4582-8fbd-b8798c38e974" providerId="ADAL" clId="{BC78E5C4-E2FA-43FF-8CB0-E3E5987C8B9F}" dt="2023-10-19T18:52:18.481" v="1265"/>
          <ac:inkMkLst>
            <pc:docMk/>
            <pc:sldMk cId="3927842231" sldId="595"/>
            <ac:inkMk id="308" creationId="{AF288BA8-151D-148B-07B0-446BE6D78458}"/>
          </ac:inkMkLst>
        </pc:inkChg>
        <pc:inkChg chg="add del mod">
          <ac:chgData name="Maddox, Mark" userId="b76e751f-b030-4582-8fbd-b8798c38e974" providerId="ADAL" clId="{BC78E5C4-E2FA-43FF-8CB0-E3E5987C8B9F}" dt="2023-10-19T18:52:18.469" v="1214"/>
          <ac:inkMkLst>
            <pc:docMk/>
            <pc:sldMk cId="3927842231" sldId="595"/>
            <ac:inkMk id="310" creationId="{479DD882-8F90-A1E0-37C4-B9C4622B5377}"/>
          </ac:inkMkLst>
        </pc:inkChg>
        <pc:inkChg chg="add del mod">
          <ac:chgData name="Maddox, Mark" userId="b76e751f-b030-4582-8fbd-b8798c38e974" providerId="ADAL" clId="{BC78E5C4-E2FA-43FF-8CB0-E3E5987C8B9F}" dt="2023-10-19T18:52:18.489" v="1277"/>
          <ac:inkMkLst>
            <pc:docMk/>
            <pc:sldMk cId="3927842231" sldId="595"/>
            <ac:inkMk id="311" creationId="{BF1EE34F-F791-33AF-4028-FCB0E6C3A77C}"/>
          </ac:inkMkLst>
        </pc:inkChg>
        <pc:inkChg chg="add del mod">
          <ac:chgData name="Maddox, Mark" userId="b76e751f-b030-4582-8fbd-b8798c38e974" providerId="ADAL" clId="{BC78E5C4-E2FA-43FF-8CB0-E3E5987C8B9F}" dt="2023-10-19T18:52:18.471" v="1231"/>
          <ac:inkMkLst>
            <pc:docMk/>
            <pc:sldMk cId="3927842231" sldId="595"/>
            <ac:inkMk id="312" creationId="{05C20229-E43C-6534-2DDF-D3A732E10C38}"/>
          </ac:inkMkLst>
        </pc:inkChg>
        <pc:inkChg chg="add del mod">
          <ac:chgData name="Maddox, Mark" userId="b76e751f-b030-4582-8fbd-b8798c38e974" providerId="ADAL" clId="{BC78E5C4-E2FA-43FF-8CB0-E3E5987C8B9F}" dt="2023-10-19T18:52:18.491" v="1318"/>
          <ac:inkMkLst>
            <pc:docMk/>
            <pc:sldMk cId="3927842231" sldId="595"/>
            <ac:inkMk id="313" creationId="{029ACE5F-CE30-CC3D-1E6C-3FEEEEF08FF2}"/>
          </ac:inkMkLst>
        </pc:inkChg>
        <pc:inkChg chg="add del mod">
          <ac:chgData name="Maddox, Mark" userId="b76e751f-b030-4582-8fbd-b8798c38e974" providerId="ADAL" clId="{BC78E5C4-E2FA-43FF-8CB0-E3E5987C8B9F}" dt="2023-10-19T18:52:18.491" v="1296"/>
          <ac:inkMkLst>
            <pc:docMk/>
            <pc:sldMk cId="3927842231" sldId="595"/>
            <ac:inkMk id="314" creationId="{284D43E2-E96B-8188-6CF5-7073C1DC7991}"/>
          </ac:inkMkLst>
        </pc:inkChg>
        <pc:inkChg chg="add del mod">
          <ac:chgData name="Maddox, Mark" userId="b76e751f-b030-4582-8fbd-b8798c38e974" providerId="ADAL" clId="{BC78E5C4-E2FA-43FF-8CB0-E3E5987C8B9F}" dt="2023-10-19T18:52:18.461" v="1208"/>
          <ac:inkMkLst>
            <pc:docMk/>
            <pc:sldMk cId="3927842231" sldId="595"/>
            <ac:inkMk id="316" creationId="{EA6A1CFB-EF28-8A76-9652-718A9D1FBB1F}"/>
          </ac:inkMkLst>
        </pc:inkChg>
        <pc:inkChg chg="add del mod">
          <ac:chgData name="Maddox, Mark" userId="b76e751f-b030-4582-8fbd-b8798c38e974" providerId="ADAL" clId="{BC78E5C4-E2FA-43FF-8CB0-E3E5987C8B9F}" dt="2023-10-19T18:52:18.491" v="1303"/>
          <ac:inkMkLst>
            <pc:docMk/>
            <pc:sldMk cId="3927842231" sldId="595"/>
            <ac:inkMk id="317" creationId="{10DF74DE-2DDF-3D33-B822-4ADC03E138C1}"/>
          </ac:inkMkLst>
        </pc:inkChg>
        <pc:inkChg chg="add del mod">
          <ac:chgData name="Maddox, Mark" userId="b76e751f-b030-4582-8fbd-b8798c38e974" providerId="ADAL" clId="{BC78E5C4-E2FA-43FF-8CB0-E3E5987C8B9F}" dt="2023-10-19T18:52:18.489" v="1278"/>
          <ac:inkMkLst>
            <pc:docMk/>
            <pc:sldMk cId="3927842231" sldId="595"/>
            <ac:inkMk id="318" creationId="{1FCA0530-1296-1CDE-464C-BCC57450EDCC}"/>
          </ac:inkMkLst>
        </pc:inkChg>
        <pc:inkChg chg="add del mod">
          <ac:chgData name="Maddox, Mark" userId="b76e751f-b030-4582-8fbd-b8798c38e974" providerId="ADAL" clId="{BC78E5C4-E2FA-43FF-8CB0-E3E5987C8B9F}" dt="2023-10-19T18:52:18.491" v="1313"/>
          <ac:inkMkLst>
            <pc:docMk/>
            <pc:sldMk cId="3927842231" sldId="595"/>
            <ac:inkMk id="320" creationId="{86962B3B-A74C-E21B-E3F6-7280C57AB2EA}"/>
          </ac:inkMkLst>
        </pc:inkChg>
        <pc:inkChg chg="add del mod">
          <ac:chgData name="Maddox, Mark" userId="b76e751f-b030-4582-8fbd-b8798c38e974" providerId="ADAL" clId="{BC78E5C4-E2FA-43FF-8CB0-E3E5987C8B9F}" dt="2023-10-19T18:52:18.481" v="1249"/>
          <ac:inkMkLst>
            <pc:docMk/>
            <pc:sldMk cId="3927842231" sldId="595"/>
            <ac:inkMk id="321" creationId="{3D1ED839-E70A-FFD2-2E04-134A379EBF43}"/>
          </ac:inkMkLst>
        </pc:inkChg>
        <pc:inkChg chg="add del mod">
          <ac:chgData name="Maddox, Mark" userId="b76e751f-b030-4582-8fbd-b8798c38e974" providerId="ADAL" clId="{BC78E5C4-E2FA-43FF-8CB0-E3E5987C8B9F}" dt="2023-10-19T18:52:18.481" v="1258"/>
          <ac:inkMkLst>
            <pc:docMk/>
            <pc:sldMk cId="3927842231" sldId="595"/>
            <ac:inkMk id="322" creationId="{E20504EA-012F-3BF5-7AC5-BD23E6003110}"/>
          </ac:inkMkLst>
        </pc:inkChg>
        <pc:inkChg chg="add del mod">
          <ac:chgData name="Maddox, Mark" userId="b76e751f-b030-4582-8fbd-b8798c38e974" providerId="ADAL" clId="{BC78E5C4-E2FA-43FF-8CB0-E3E5987C8B9F}" dt="2023-10-19T18:52:18.479" v="1245"/>
          <ac:inkMkLst>
            <pc:docMk/>
            <pc:sldMk cId="3927842231" sldId="595"/>
            <ac:inkMk id="323" creationId="{6EE51E13-3DC3-F450-70B1-ADD8BA75C777}"/>
          </ac:inkMkLst>
        </pc:inkChg>
        <pc:inkChg chg="add del mod">
          <ac:chgData name="Maddox, Mark" userId="b76e751f-b030-4582-8fbd-b8798c38e974" providerId="ADAL" clId="{BC78E5C4-E2FA-43FF-8CB0-E3E5987C8B9F}" dt="2023-10-19T18:52:18.471" v="1238"/>
          <ac:inkMkLst>
            <pc:docMk/>
            <pc:sldMk cId="3927842231" sldId="595"/>
            <ac:inkMk id="325" creationId="{E1A38B52-ED8A-41FB-BB2F-EA2C6167B8B3}"/>
          </ac:inkMkLst>
        </pc:inkChg>
        <pc:inkChg chg="add del mod">
          <ac:chgData name="Maddox, Mark" userId="b76e751f-b030-4582-8fbd-b8798c38e974" providerId="ADAL" clId="{BC78E5C4-E2FA-43FF-8CB0-E3E5987C8B9F}" dt="2023-10-19T18:52:18.491" v="1321"/>
          <ac:inkMkLst>
            <pc:docMk/>
            <pc:sldMk cId="3927842231" sldId="595"/>
            <ac:inkMk id="326" creationId="{A7BC0057-F1B2-4560-C74F-95AB07F3FBA6}"/>
          </ac:inkMkLst>
        </pc:inkChg>
        <pc:inkChg chg="add del mod">
          <ac:chgData name="Maddox, Mark" userId="b76e751f-b030-4582-8fbd-b8798c38e974" providerId="ADAL" clId="{BC78E5C4-E2FA-43FF-8CB0-E3E5987C8B9F}" dt="2023-10-19T18:52:18.461" v="1206"/>
          <ac:inkMkLst>
            <pc:docMk/>
            <pc:sldMk cId="3927842231" sldId="595"/>
            <ac:inkMk id="327" creationId="{5671B19D-F4D5-78F1-1F87-D33F883D3DCD}"/>
          </ac:inkMkLst>
        </pc:inkChg>
        <pc:inkChg chg="add del mod">
          <ac:chgData name="Maddox, Mark" userId="b76e751f-b030-4582-8fbd-b8798c38e974" providerId="ADAL" clId="{BC78E5C4-E2FA-43FF-8CB0-E3E5987C8B9F}" dt="2023-10-19T18:52:18.491" v="1315"/>
          <ac:inkMkLst>
            <pc:docMk/>
            <pc:sldMk cId="3927842231" sldId="595"/>
            <ac:inkMk id="328" creationId="{43AE94E7-3B78-AB33-454C-CD783CCCC2A5}"/>
          </ac:inkMkLst>
        </pc:inkChg>
        <pc:inkChg chg="add del mod">
          <ac:chgData name="Maddox, Mark" userId="b76e751f-b030-4582-8fbd-b8798c38e974" providerId="ADAL" clId="{BC78E5C4-E2FA-43FF-8CB0-E3E5987C8B9F}" dt="2023-10-19T18:52:18.469" v="1215"/>
          <ac:inkMkLst>
            <pc:docMk/>
            <pc:sldMk cId="3927842231" sldId="595"/>
            <ac:inkMk id="329" creationId="{442CC398-C464-651E-606B-42E119C03064}"/>
          </ac:inkMkLst>
        </pc:inkChg>
        <pc:inkChg chg="add del mod">
          <ac:chgData name="Maddox, Mark" userId="b76e751f-b030-4582-8fbd-b8798c38e974" providerId="ADAL" clId="{BC78E5C4-E2FA-43FF-8CB0-E3E5987C8B9F}" dt="2023-10-19T18:52:18.491" v="1304"/>
          <ac:inkMkLst>
            <pc:docMk/>
            <pc:sldMk cId="3927842231" sldId="595"/>
            <ac:inkMk id="330" creationId="{0C77A388-821C-C670-F5DA-3471F6C42EB5}"/>
          </ac:inkMkLst>
        </pc:inkChg>
        <pc:inkChg chg="add del mod">
          <ac:chgData name="Maddox, Mark" userId="b76e751f-b030-4582-8fbd-b8798c38e974" providerId="ADAL" clId="{BC78E5C4-E2FA-43FF-8CB0-E3E5987C8B9F}" dt="2023-10-19T18:52:18.491" v="1286"/>
          <ac:inkMkLst>
            <pc:docMk/>
            <pc:sldMk cId="3927842231" sldId="595"/>
            <ac:inkMk id="332" creationId="{0ED84874-1E5B-2272-EDBB-4BF94F67640E}"/>
          </ac:inkMkLst>
        </pc:inkChg>
        <pc:inkChg chg="add del mod">
          <ac:chgData name="Maddox, Mark" userId="b76e751f-b030-4582-8fbd-b8798c38e974" providerId="ADAL" clId="{BC78E5C4-E2FA-43FF-8CB0-E3E5987C8B9F}" dt="2023-10-19T18:51:28.215" v="1199"/>
          <ac:inkMkLst>
            <pc:docMk/>
            <pc:sldMk cId="3927842231" sldId="595"/>
            <ac:inkMk id="333" creationId="{8BBE917A-3FB0-E898-86C2-66357542ECC1}"/>
          </ac:inkMkLst>
        </pc:inkChg>
        <pc:inkChg chg="add del mod">
          <ac:chgData name="Maddox, Mark" userId="b76e751f-b030-4582-8fbd-b8798c38e974" providerId="ADAL" clId="{BC78E5C4-E2FA-43FF-8CB0-E3E5987C8B9F}" dt="2023-10-19T18:52:18.471" v="1228"/>
          <ac:inkMkLst>
            <pc:docMk/>
            <pc:sldMk cId="3927842231" sldId="595"/>
            <ac:inkMk id="334" creationId="{C89C05FC-F797-5B1B-834E-9827033F29A8}"/>
          </ac:inkMkLst>
        </pc:inkChg>
        <pc:inkChg chg="add del mod">
          <ac:chgData name="Maddox, Mark" userId="b76e751f-b030-4582-8fbd-b8798c38e974" providerId="ADAL" clId="{BC78E5C4-E2FA-43FF-8CB0-E3E5987C8B9F}" dt="2023-10-19T18:52:18.481" v="1259"/>
          <ac:inkMkLst>
            <pc:docMk/>
            <pc:sldMk cId="3927842231" sldId="595"/>
            <ac:inkMk id="336" creationId="{4FD77C32-DC43-FF09-068C-B08C82927B11}"/>
          </ac:inkMkLst>
        </pc:inkChg>
        <pc:inkChg chg="add del mod">
          <ac:chgData name="Maddox, Mark" userId="b76e751f-b030-4582-8fbd-b8798c38e974" providerId="ADAL" clId="{BC78E5C4-E2FA-43FF-8CB0-E3E5987C8B9F}" dt="2023-10-19T18:52:18.481" v="1250"/>
          <ac:inkMkLst>
            <pc:docMk/>
            <pc:sldMk cId="3927842231" sldId="595"/>
            <ac:inkMk id="337" creationId="{4A45D2FD-A085-31DD-545B-3AC94A2F2D6D}"/>
          </ac:inkMkLst>
        </pc:inkChg>
        <pc:inkChg chg="add del mod">
          <ac:chgData name="Maddox, Mark" userId="b76e751f-b030-4582-8fbd-b8798c38e974" providerId="ADAL" clId="{BC78E5C4-E2FA-43FF-8CB0-E3E5987C8B9F}" dt="2023-10-19T18:52:18.481" v="1263"/>
          <ac:inkMkLst>
            <pc:docMk/>
            <pc:sldMk cId="3927842231" sldId="595"/>
            <ac:inkMk id="338" creationId="{B0D476FF-56FD-F072-8055-863101E5567D}"/>
          </ac:inkMkLst>
        </pc:inkChg>
        <pc:inkChg chg="add del mod">
          <ac:chgData name="Maddox, Mark" userId="b76e751f-b030-4582-8fbd-b8798c38e974" providerId="ADAL" clId="{BC78E5C4-E2FA-43FF-8CB0-E3E5987C8B9F}" dt="2023-10-19T18:52:18.481" v="1267"/>
          <ac:inkMkLst>
            <pc:docMk/>
            <pc:sldMk cId="3927842231" sldId="595"/>
            <ac:inkMk id="339" creationId="{F5CF1A01-6E48-7888-547B-81619B90C0EC}"/>
          </ac:inkMkLst>
        </pc:inkChg>
        <pc:inkChg chg="add del mod">
          <ac:chgData name="Maddox, Mark" userId="b76e751f-b030-4582-8fbd-b8798c38e974" providerId="ADAL" clId="{BC78E5C4-E2FA-43FF-8CB0-E3E5987C8B9F}" dt="2023-10-19T18:51:30.285" v="1202"/>
          <ac:inkMkLst>
            <pc:docMk/>
            <pc:sldMk cId="3927842231" sldId="595"/>
            <ac:inkMk id="341" creationId="{5310AAC3-56BD-2269-DD53-06A40887CE5B}"/>
          </ac:inkMkLst>
        </pc:inkChg>
        <pc:inkChg chg="add del mod">
          <ac:chgData name="Maddox, Mark" userId="b76e751f-b030-4582-8fbd-b8798c38e974" providerId="ADAL" clId="{BC78E5C4-E2FA-43FF-8CB0-E3E5987C8B9F}" dt="2023-10-19T18:52:18.499" v="1323"/>
          <ac:inkMkLst>
            <pc:docMk/>
            <pc:sldMk cId="3927842231" sldId="595"/>
            <ac:inkMk id="343" creationId="{DFD6114F-9411-FD07-D49C-C17FDEDAE681}"/>
          </ac:inkMkLst>
        </pc:inkChg>
        <pc:inkChg chg="add del mod">
          <ac:chgData name="Maddox, Mark" userId="b76e751f-b030-4582-8fbd-b8798c38e974" providerId="ADAL" clId="{BC78E5C4-E2FA-43FF-8CB0-E3E5987C8B9F}" dt="2023-10-19T18:52:18.491" v="1309"/>
          <ac:inkMkLst>
            <pc:docMk/>
            <pc:sldMk cId="3927842231" sldId="595"/>
            <ac:inkMk id="344" creationId="{D00EF105-B62A-976D-2477-402008B377A1}"/>
          </ac:inkMkLst>
        </pc:inkChg>
        <pc:inkChg chg="add del">
          <ac:chgData name="Maddox, Mark" userId="b76e751f-b030-4582-8fbd-b8798c38e974" providerId="ADAL" clId="{BC78E5C4-E2FA-43FF-8CB0-E3E5987C8B9F}" dt="2023-10-19T18:52:18.491" v="1319"/>
          <ac:inkMkLst>
            <pc:docMk/>
            <pc:sldMk cId="3927842231" sldId="595"/>
            <ac:inkMk id="346" creationId="{905946E6-B070-08BB-31FD-A83A9DD77793}"/>
          </ac:inkMkLst>
        </pc:inkChg>
        <pc:inkChg chg="add del mod">
          <ac:chgData name="Maddox, Mark" userId="b76e751f-b030-4582-8fbd-b8798c38e974" providerId="ADAL" clId="{BC78E5C4-E2FA-43FF-8CB0-E3E5987C8B9F}" dt="2023-10-19T18:52:18.491" v="1292"/>
          <ac:inkMkLst>
            <pc:docMk/>
            <pc:sldMk cId="3927842231" sldId="595"/>
            <ac:inkMk id="347" creationId="{B8A5BFBB-8422-F2E3-7D05-DB9F6DB0681C}"/>
          </ac:inkMkLst>
        </pc:inkChg>
        <pc:inkChg chg="add del mod">
          <ac:chgData name="Maddox, Mark" userId="b76e751f-b030-4582-8fbd-b8798c38e974" providerId="ADAL" clId="{BC78E5C4-E2FA-43FF-8CB0-E3E5987C8B9F}" dt="2023-10-19T18:52:18.471" v="1241"/>
          <ac:inkMkLst>
            <pc:docMk/>
            <pc:sldMk cId="3927842231" sldId="595"/>
            <ac:inkMk id="348" creationId="{6DC7DAE3-0310-A0D8-4A1C-EB4A4EEB46F5}"/>
          </ac:inkMkLst>
        </pc:inkChg>
        <pc:inkChg chg="add del mod">
          <ac:chgData name="Maddox, Mark" userId="b76e751f-b030-4582-8fbd-b8798c38e974" providerId="ADAL" clId="{BC78E5C4-E2FA-43FF-8CB0-E3E5987C8B9F}" dt="2023-10-19T18:52:18.471" v="1235"/>
          <ac:inkMkLst>
            <pc:docMk/>
            <pc:sldMk cId="3927842231" sldId="595"/>
            <ac:inkMk id="349" creationId="{53FA408E-50C9-EEE5-DFC5-F9897576F346}"/>
          </ac:inkMkLst>
        </pc:inkChg>
        <pc:inkChg chg="add del mod">
          <ac:chgData name="Maddox, Mark" userId="b76e751f-b030-4582-8fbd-b8798c38e974" providerId="ADAL" clId="{BC78E5C4-E2FA-43FF-8CB0-E3E5987C8B9F}" dt="2023-10-19T18:52:18.471" v="1224"/>
          <ac:inkMkLst>
            <pc:docMk/>
            <pc:sldMk cId="3927842231" sldId="595"/>
            <ac:inkMk id="350" creationId="{B9CD5C0F-9615-D823-F7F2-2A738600C212}"/>
          </ac:inkMkLst>
        </pc:inkChg>
        <pc:inkChg chg="add del mod">
          <ac:chgData name="Maddox, Mark" userId="b76e751f-b030-4582-8fbd-b8798c38e974" providerId="ADAL" clId="{BC78E5C4-E2FA-43FF-8CB0-E3E5987C8B9F}" dt="2023-10-19T18:52:18.491" v="1297"/>
          <ac:inkMkLst>
            <pc:docMk/>
            <pc:sldMk cId="3927842231" sldId="595"/>
            <ac:inkMk id="351" creationId="{13977578-68D0-DDAD-79BC-E175F9726490}"/>
          </ac:inkMkLst>
        </pc:inkChg>
        <pc:inkChg chg="add del mod">
          <ac:chgData name="Maddox, Mark" userId="b76e751f-b030-4582-8fbd-b8798c38e974" providerId="ADAL" clId="{BC78E5C4-E2FA-43FF-8CB0-E3E5987C8B9F}" dt="2023-10-19T18:52:18.481" v="1272"/>
          <ac:inkMkLst>
            <pc:docMk/>
            <pc:sldMk cId="3927842231" sldId="595"/>
            <ac:inkMk id="352" creationId="{74479AF4-0392-CF0F-4F79-CCBC0E693B57}"/>
          </ac:inkMkLst>
        </pc:inkChg>
        <pc:inkChg chg="add del mod">
          <ac:chgData name="Maddox, Mark" userId="b76e751f-b030-4582-8fbd-b8798c38e974" providerId="ADAL" clId="{BC78E5C4-E2FA-43FF-8CB0-E3E5987C8B9F}" dt="2023-10-19T18:52:18.491" v="1287"/>
          <ac:inkMkLst>
            <pc:docMk/>
            <pc:sldMk cId="3927842231" sldId="595"/>
            <ac:inkMk id="353" creationId="{FFD205EF-71B3-8297-8463-3D7FE3617B99}"/>
          </ac:inkMkLst>
        </pc:inkChg>
        <pc:inkChg chg="add del mod">
          <ac:chgData name="Maddox, Mark" userId="b76e751f-b030-4582-8fbd-b8798c38e974" providerId="ADAL" clId="{BC78E5C4-E2FA-43FF-8CB0-E3E5987C8B9F}" dt="2023-10-19T18:52:18.469" v="1218"/>
          <ac:inkMkLst>
            <pc:docMk/>
            <pc:sldMk cId="3927842231" sldId="595"/>
            <ac:inkMk id="354" creationId="{E31AD0D0-34DD-1D7E-D253-66401317CA9C}"/>
          </ac:inkMkLst>
        </pc:inkChg>
      </pc:sldChg>
      <pc:sldChg chg="addSp delSp modSp mod">
        <pc:chgData name="Maddox, Mark" userId="b76e751f-b030-4582-8fbd-b8798c38e974" providerId="ADAL" clId="{BC78E5C4-E2FA-43FF-8CB0-E3E5987C8B9F}" dt="2023-10-19T19:07:39.551" v="1353" actId="478"/>
        <pc:sldMkLst>
          <pc:docMk/>
          <pc:sldMk cId="4240774594" sldId="596"/>
        </pc:sldMkLst>
        <pc:grpChg chg="del mod">
          <ac:chgData name="Maddox, Mark" userId="b76e751f-b030-4582-8fbd-b8798c38e974" providerId="ADAL" clId="{BC78E5C4-E2FA-43FF-8CB0-E3E5987C8B9F}" dt="2023-03-08T01:48:21.436" v="220"/>
          <ac:grpSpMkLst>
            <pc:docMk/>
            <pc:sldMk cId="4240774594" sldId="596"/>
            <ac:grpSpMk id="7" creationId="{E2A3E761-9A54-4340-7299-8079F9EF504B}"/>
          </ac:grpSpMkLst>
        </pc:grpChg>
        <pc:grpChg chg="del mod">
          <ac:chgData name="Maddox, Mark" userId="b76e751f-b030-4582-8fbd-b8798c38e974" providerId="ADAL" clId="{BC78E5C4-E2FA-43FF-8CB0-E3E5987C8B9F}" dt="2023-03-08T01:48:23.833" v="222"/>
          <ac:grpSpMkLst>
            <pc:docMk/>
            <pc:sldMk cId="4240774594" sldId="596"/>
            <ac:grpSpMk id="9" creationId="{98E1AB0D-23B5-6C35-AC5E-BE214D0D6AF3}"/>
          </ac:grpSpMkLst>
        </pc:grpChg>
        <pc:grpChg chg="del mod">
          <ac:chgData name="Maddox, Mark" userId="b76e751f-b030-4582-8fbd-b8798c38e974" providerId="ADAL" clId="{BC78E5C4-E2FA-43FF-8CB0-E3E5987C8B9F}" dt="2023-03-08T01:48:24.799" v="224"/>
          <ac:grpSpMkLst>
            <pc:docMk/>
            <pc:sldMk cId="4240774594" sldId="596"/>
            <ac:grpSpMk id="11" creationId="{826425F1-360F-4743-0F33-B2C6A74A6D11}"/>
          </ac:grpSpMkLst>
        </pc:grpChg>
        <pc:grpChg chg="del mod">
          <ac:chgData name="Maddox, Mark" userId="b76e751f-b030-4582-8fbd-b8798c38e974" providerId="ADAL" clId="{BC78E5C4-E2FA-43FF-8CB0-E3E5987C8B9F}" dt="2023-03-08T01:48:36.077" v="230"/>
          <ac:grpSpMkLst>
            <pc:docMk/>
            <pc:sldMk cId="4240774594" sldId="596"/>
            <ac:grpSpMk id="13" creationId="{DA36C577-9B15-6D49-68D4-ADB3BE25C8CF}"/>
          </ac:grpSpMkLst>
        </pc:grpChg>
        <pc:grpChg chg="del mod">
          <ac:chgData name="Maddox, Mark" userId="b76e751f-b030-4582-8fbd-b8798c38e974" providerId="ADAL" clId="{BC78E5C4-E2FA-43FF-8CB0-E3E5987C8B9F}" dt="2023-03-08T01:48:36.077" v="230"/>
          <ac:grpSpMkLst>
            <pc:docMk/>
            <pc:sldMk cId="4240774594" sldId="596"/>
            <ac:grpSpMk id="19" creationId="{19B54B10-14D6-EC72-61DE-57E62F5D0871}"/>
          </ac:grpSpMkLst>
        </pc:grpChg>
        <pc:grpChg chg="del mod">
          <ac:chgData name="Maddox, Mark" userId="b76e751f-b030-4582-8fbd-b8798c38e974" providerId="ADAL" clId="{BC78E5C4-E2FA-43FF-8CB0-E3E5987C8B9F}" dt="2023-04-19T21:13:31.970" v="651"/>
          <ac:grpSpMkLst>
            <pc:docMk/>
            <pc:sldMk cId="4240774594" sldId="596"/>
            <ac:grpSpMk id="19" creationId="{F8B87FA0-148E-94CE-02AD-DD7CBBC12AD8}"/>
          </ac:grpSpMkLst>
        </pc:grpChg>
        <pc:grpChg chg="del mod">
          <ac:chgData name="Maddox, Mark" userId="b76e751f-b030-4582-8fbd-b8798c38e974" providerId="ADAL" clId="{BC78E5C4-E2FA-43FF-8CB0-E3E5987C8B9F}" dt="2023-03-08T01:51:01.918" v="303"/>
          <ac:grpSpMkLst>
            <pc:docMk/>
            <pc:sldMk cId="4240774594" sldId="596"/>
            <ac:grpSpMk id="20" creationId="{DB1E32B3-4DF6-1713-0836-A59DD62B555F}"/>
          </ac:grpSpMkLst>
        </pc:grpChg>
        <pc:grpChg chg="del mod">
          <ac:chgData name="Maddox, Mark" userId="b76e751f-b030-4582-8fbd-b8798c38e974" providerId="ADAL" clId="{BC78E5C4-E2FA-43FF-8CB0-E3E5987C8B9F}" dt="2023-03-08T01:51:01.918" v="303"/>
          <ac:grpSpMkLst>
            <pc:docMk/>
            <pc:sldMk cId="4240774594" sldId="596"/>
            <ac:grpSpMk id="30" creationId="{C2002A9A-FA5D-F702-7E33-CD54182E79A9}"/>
          </ac:grpSpMkLst>
        </pc:grpChg>
        <pc:grpChg chg="del mod">
          <ac:chgData name="Maddox, Mark" userId="b76e751f-b030-4582-8fbd-b8798c38e974" providerId="ADAL" clId="{BC78E5C4-E2FA-43FF-8CB0-E3E5987C8B9F}" dt="2023-03-08T01:51:01.918" v="303"/>
          <ac:grpSpMkLst>
            <pc:docMk/>
            <pc:sldMk cId="4240774594" sldId="596"/>
            <ac:grpSpMk id="34" creationId="{E4909F7F-DA83-E4BE-481A-B135F5A248CB}"/>
          </ac:grpSpMkLst>
        </pc:grpChg>
        <pc:grpChg chg="del mod">
          <ac:chgData name="Maddox, Mark" userId="b76e751f-b030-4582-8fbd-b8798c38e974" providerId="ADAL" clId="{BC78E5C4-E2FA-43FF-8CB0-E3E5987C8B9F}" dt="2023-10-19T19:06:31.346" v="1342" actId="478"/>
          <ac:grpSpMkLst>
            <pc:docMk/>
            <pc:sldMk cId="4240774594" sldId="596"/>
            <ac:grpSpMk id="42" creationId="{688E8987-81ED-BE7C-F9E2-76E422D9BAAC}"/>
          </ac:grpSpMkLst>
        </pc:grpChg>
        <pc:grpChg chg="del mod">
          <ac:chgData name="Maddox, Mark" userId="b76e751f-b030-4582-8fbd-b8798c38e974" providerId="ADAL" clId="{BC78E5C4-E2FA-43FF-8CB0-E3E5987C8B9F}" dt="2023-03-08T01:49:40.890" v="268"/>
          <ac:grpSpMkLst>
            <pc:docMk/>
            <pc:sldMk cId="4240774594" sldId="596"/>
            <ac:grpSpMk id="51" creationId="{6769AA28-5C4D-2E8D-8353-453FDFD9345F}"/>
          </ac:grpSpMkLst>
        </pc:grpChg>
        <pc:grpChg chg="del mod">
          <ac:chgData name="Maddox, Mark" userId="b76e751f-b030-4582-8fbd-b8798c38e974" providerId="ADAL" clId="{BC78E5C4-E2FA-43FF-8CB0-E3E5987C8B9F}" dt="2023-03-08T01:49:40.890" v="268"/>
          <ac:grpSpMkLst>
            <pc:docMk/>
            <pc:sldMk cId="4240774594" sldId="596"/>
            <ac:grpSpMk id="52" creationId="{DAFB310A-7ECA-E83F-A559-18FB216C5449}"/>
          </ac:grpSpMkLst>
        </pc:grpChg>
        <pc:grpChg chg="del mod">
          <ac:chgData name="Maddox, Mark" userId="b76e751f-b030-4582-8fbd-b8798c38e974" providerId="ADAL" clId="{BC78E5C4-E2FA-43FF-8CB0-E3E5987C8B9F}" dt="2023-03-08T01:49:40.890" v="268"/>
          <ac:grpSpMkLst>
            <pc:docMk/>
            <pc:sldMk cId="4240774594" sldId="596"/>
            <ac:grpSpMk id="53" creationId="{160EF9ED-E45E-1269-E268-3FAB30E569CE}"/>
          </ac:grpSpMkLst>
        </pc:grpChg>
        <pc:grpChg chg="del mod">
          <ac:chgData name="Maddox, Mark" userId="b76e751f-b030-4582-8fbd-b8798c38e974" providerId="ADAL" clId="{BC78E5C4-E2FA-43FF-8CB0-E3E5987C8B9F}" dt="2023-03-08T01:49:44.122" v="271"/>
          <ac:grpSpMkLst>
            <pc:docMk/>
            <pc:sldMk cId="4240774594" sldId="596"/>
            <ac:grpSpMk id="60" creationId="{FD31A7B8-1EC2-5AEE-E2FA-6F9959BC2E91}"/>
          </ac:grpSpMkLst>
        </pc:grpChg>
        <pc:grpChg chg="del mod">
          <ac:chgData name="Maddox, Mark" userId="b76e751f-b030-4582-8fbd-b8798c38e974" providerId="ADAL" clId="{BC78E5C4-E2FA-43FF-8CB0-E3E5987C8B9F}" dt="2023-03-08T01:49:44.647" v="273"/>
          <ac:grpSpMkLst>
            <pc:docMk/>
            <pc:sldMk cId="4240774594" sldId="596"/>
            <ac:grpSpMk id="63" creationId="{21E00056-79F1-2D10-814C-DF191391CBDA}"/>
          </ac:grpSpMkLst>
        </pc:grpChg>
        <pc:grpChg chg="del mod">
          <ac:chgData name="Maddox, Mark" userId="b76e751f-b030-4582-8fbd-b8798c38e974" providerId="ADAL" clId="{BC78E5C4-E2FA-43FF-8CB0-E3E5987C8B9F}" dt="2023-10-19T19:06:31.346" v="1342" actId="478"/>
          <ac:grpSpMkLst>
            <pc:docMk/>
            <pc:sldMk cId="4240774594" sldId="596"/>
            <ac:grpSpMk id="65" creationId="{8CF2967C-94F0-45D5-565C-16D6DB2C43B3}"/>
          </ac:grpSpMkLst>
        </pc:grpChg>
        <pc:grpChg chg="del mod">
          <ac:chgData name="Maddox, Mark" userId="b76e751f-b030-4582-8fbd-b8798c38e974" providerId="ADAL" clId="{BC78E5C4-E2FA-43FF-8CB0-E3E5987C8B9F}" dt="2023-03-08T01:49:52.500" v="280"/>
          <ac:grpSpMkLst>
            <pc:docMk/>
            <pc:sldMk cId="4240774594" sldId="596"/>
            <ac:grpSpMk id="68" creationId="{E6DCBD86-FE15-C0BF-6307-23D2CD1ECAD0}"/>
          </ac:grpSpMkLst>
        </pc:grpChg>
        <pc:grpChg chg="del mod">
          <ac:chgData name="Maddox, Mark" userId="b76e751f-b030-4582-8fbd-b8798c38e974" providerId="ADAL" clId="{BC78E5C4-E2FA-43FF-8CB0-E3E5987C8B9F}" dt="2023-03-08T01:50:05.450" v="290"/>
          <ac:grpSpMkLst>
            <pc:docMk/>
            <pc:sldMk cId="4240774594" sldId="596"/>
            <ac:grpSpMk id="72" creationId="{A2230A27-18ED-0C88-E877-CA03CE60FC9E}"/>
          </ac:grpSpMkLst>
        </pc:grpChg>
        <pc:grpChg chg="del mod">
          <ac:chgData name="Maddox, Mark" userId="b76e751f-b030-4582-8fbd-b8798c38e974" providerId="ADAL" clId="{BC78E5C4-E2FA-43FF-8CB0-E3E5987C8B9F}" dt="2023-10-19T19:07:24.024" v="1349" actId="478"/>
          <ac:grpSpMkLst>
            <pc:docMk/>
            <pc:sldMk cId="4240774594" sldId="596"/>
            <ac:grpSpMk id="75" creationId="{3A787774-0046-9B1D-1DBB-0A8259725D11}"/>
          </ac:grpSpMkLst>
        </pc:grpChg>
        <pc:grpChg chg="del mod">
          <ac:chgData name="Maddox, Mark" userId="b76e751f-b030-4582-8fbd-b8798c38e974" providerId="ADAL" clId="{BC78E5C4-E2FA-43FF-8CB0-E3E5987C8B9F}" dt="2023-03-08T01:49:59.071" v="285"/>
          <ac:grpSpMkLst>
            <pc:docMk/>
            <pc:sldMk cId="4240774594" sldId="596"/>
            <ac:grpSpMk id="75" creationId="{C1A6104B-B22D-0900-1155-EAF6BCEF9EDA}"/>
          </ac:grpSpMkLst>
        </pc:grpChg>
        <pc:grpChg chg="del mod">
          <ac:chgData name="Maddox, Mark" userId="b76e751f-b030-4582-8fbd-b8798c38e974" providerId="ADAL" clId="{BC78E5C4-E2FA-43FF-8CB0-E3E5987C8B9F}" dt="2023-03-08T01:50:05.450" v="290"/>
          <ac:grpSpMkLst>
            <pc:docMk/>
            <pc:sldMk cId="4240774594" sldId="596"/>
            <ac:grpSpMk id="77" creationId="{CCFEA5D5-20B7-FF9A-62FB-16A6DC6BE306}"/>
          </ac:grpSpMkLst>
        </pc:grpChg>
        <pc:grpChg chg="del mod">
          <ac:chgData name="Maddox, Mark" userId="b76e751f-b030-4582-8fbd-b8798c38e974" providerId="ADAL" clId="{BC78E5C4-E2FA-43FF-8CB0-E3E5987C8B9F}" dt="2023-10-19T19:06:18.935" v="1340" actId="478"/>
          <ac:grpSpMkLst>
            <pc:docMk/>
            <pc:sldMk cId="4240774594" sldId="596"/>
            <ac:grpSpMk id="82" creationId="{5FFD1D7F-C5B0-E39A-106C-7E9607E8DAD4}"/>
          </ac:grpSpMkLst>
        </pc:grpChg>
        <pc:grpChg chg="del mod">
          <ac:chgData name="Maddox, Mark" userId="b76e751f-b030-4582-8fbd-b8798c38e974" providerId="ADAL" clId="{BC78E5C4-E2FA-43FF-8CB0-E3E5987C8B9F}" dt="2023-10-19T19:06:18.935" v="1340" actId="478"/>
          <ac:grpSpMkLst>
            <pc:docMk/>
            <pc:sldMk cId="4240774594" sldId="596"/>
            <ac:grpSpMk id="90" creationId="{EAA13D66-E9A3-2EF9-85A1-09F88B1B24FF}"/>
          </ac:grpSpMkLst>
        </pc:grpChg>
        <pc:grpChg chg="del mod">
          <ac:chgData name="Maddox, Mark" userId="b76e751f-b030-4582-8fbd-b8798c38e974" providerId="ADAL" clId="{BC78E5C4-E2FA-43FF-8CB0-E3E5987C8B9F}" dt="2023-03-08T01:51:08.992" v="306"/>
          <ac:grpSpMkLst>
            <pc:docMk/>
            <pc:sldMk cId="4240774594" sldId="596"/>
            <ac:grpSpMk id="95" creationId="{21C1D801-1FF3-981B-6403-659CD801950A}"/>
          </ac:grpSpMkLst>
        </pc:grpChg>
        <pc:grpChg chg="del mod">
          <ac:chgData name="Maddox, Mark" userId="b76e751f-b030-4582-8fbd-b8798c38e974" providerId="ADAL" clId="{BC78E5C4-E2FA-43FF-8CB0-E3E5987C8B9F}" dt="2023-10-19T19:06:31.346" v="1342" actId="478"/>
          <ac:grpSpMkLst>
            <pc:docMk/>
            <pc:sldMk cId="4240774594" sldId="596"/>
            <ac:grpSpMk id="98" creationId="{7684F58C-B917-98A6-9219-14C9613EDD38}"/>
          </ac:grpSpMkLst>
        </pc:grpChg>
        <pc:grpChg chg="del mod">
          <ac:chgData name="Maddox, Mark" userId="b76e751f-b030-4582-8fbd-b8798c38e974" providerId="ADAL" clId="{BC78E5C4-E2FA-43FF-8CB0-E3E5987C8B9F}" dt="2023-10-19T19:06:13.529" v="1339" actId="478"/>
          <ac:grpSpMkLst>
            <pc:docMk/>
            <pc:sldMk cId="4240774594" sldId="596"/>
            <ac:grpSpMk id="105" creationId="{F0ED6D28-295E-D85F-2C5A-1166A10F2D37}"/>
          </ac:grpSpMkLst>
        </pc:grpChg>
        <pc:grpChg chg="del mod">
          <ac:chgData name="Maddox, Mark" userId="b76e751f-b030-4582-8fbd-b8798c38e974" providerId="ADAL" clId="{BC78E5C4-E2FA-43FF-8CB0-E3E5987C8B9F}" dt="2023-10-19T19:06:18.935" v="1340" actId="478"/>
          <ac:grpSpMkLst>
            <pc:docMk/>
            <pc:sldMk cId="4240774594" sldId="596"/>
            <ac:grpSpMk id="111" creationId="{CDFDED7F-AAD0-7517-6645-606A6B41E4E9}"/>
          </ac:grpSpMkLst>
        </pc:grpChg>
        <pc:grpChg chg="del mod">
          <ac:chgData name="Maddox, Mark" userId="b76e751f-b030-4582-8fbd-b8798c38e974" providerId="ADAL" clId="{BC78E5C4-E2FA-43FF-8CB0-E3E5987C8B9F}" dt="2023-03-08T01:55:49.540" v="329"/>
          <ac:grpSpMkLst>
            <pc:docMk/>
            <pc:sldMk cId="4240774594" sldId="596"/>
            <ac:grpSpMk id="115" creationId="{5A7B9921-A36D-FC51-D84A-DA4AF4155F3F}"/>
          </ac:grpSpMkLst>
        </pc:grpChg>
        <pc:grpChg chg="del mod">
          <ac:chgData name="Maddox, Mark" userId="b76e751f-b030-4582-8fbd-b8798c38e974" providerId="ADAL" clId="{BC78E5C4-E2FA-43FF-8CB0-E3E5987C8B9F}" dt="2023-03-08T01:55:57.926" v="338"/>
          <ac:grpSpMkLst>
            <pc:docMk/>
            <pc:sldMk cId="4240774594" sldId="596"/>
            <ac:grpSpMk id="118" creationId="{6FC13D61-4607-EF13-D39D-01583AA4811C}"/>
          </ac:grpSpMkLst>
        </pc:grpChg>
        <pc:grpChg chg="del mod">
          <ac:chgData name="Maddox, Mark" userId="b76e751f-b030-4582-8fbd-b8798c38e974" providerId="ADAL" clId="{BC78E5C4-E2FA-43FF-8CB0-E3E5987C8B9F}" dt="2023-10-19T19:06:18.935" v="1340" actId="478"/>
          <ac:grpSpMkLst>
            <pc:docMk/>
            <pc:sldMk cId="4240774594" sldId="596"/>
            <ac:grpSpMk id="127" creationId="{0B87723D-6EF1-C596-4642-A3D6953B886A}"/>
          </ac:grpSpMkLst>
        </pc:grpChg>
        <pc:grpChg chg="del mod">
          <ac:chgData name="Maddox, Mark" userId="b76e751f-b030-4582-8fbd-b8798c38e974" providerId="ADAL" clId="{BC78E5C4-E2FA-43FF-8CB0-E3E5987C8B9F}" dt="2023-04-19T21:20:45.641" v="687"/>
          <ac:grpSpMkLst>
            <pc:docMk/>
            <pc:sldMk cId="4240774594" sldId="596"/>
            <ac:grpSpMk id="159" creationId="{D450B4D6-D198-D71B-3E1C-D3ACCA51B5DC}"/>
          </ac:grpSpMkLst>
        </pc:grpChg>
        <pc:grpChg chg="del mod">
          <ac:chgData name="Maddox, Mark" userId="b76e751f-b030-4582-8fbd-b8798c38e974" providerId="ADAL" clId="{BC78E5C4-E2FA-43FF-8CB0-E3E5987C8B9F}" dt="2023-04-19T21:20:54.182" v="695"/>
          <ac:grpSpMkLst>
            <pc:docMk/>
            <pc:sldMk cId="4240774594" sldId="596"/>
            <ac:grpSpMk id="160" creationId="{148C3D30-916B-2EBB-1DE1-D081D05019EA}"/>
          </ac:grpSpMkLst>
        </pc:grpChg>
        <pc:grpChg chg="del mod">
          <ac:chgData name="Maddox, Mark" userId="b76e751f-b030-4582-8fbd-b8798c38e974" providerId="ADAL" clId="{BC78E5C4-E2FA-43FF-8CB0-E3E5987C8B9F}" dt="2023-04-19T21:20:54.182" v="695"/>
          <ac:grpSpMkLst>
            <pc:docMk/>
            <pc:sldMk cId="4240774594" sldId="596"/>
            <ac:grpSpMk id="168" creationId="{1A7621F6-553C-CDA0-CADD-85B57FBDA18A}"/>
          </ac:grpSpMkLst>
        </pc:grpChg>
        <pc:grpChg chg="del mod">
          <ac:chgData name="Maddox, Mark" userId="b76e751f-b030-4582-8fbd-b8798c38e974" providerId="ADAL" clId="{BC78E5C4-E2FA-43FF-8CB0-E3E5987C8B9F}" dt="2023-10-19T19:06:13.529" v="1339" actId="478"/>
          <ac:grpSpMkLst>
            <pc:docMk/>
            <pc:sldMk cId="4240774594" sldId="596"/>
            <ac:grpSpMk id="169" creationId="{86D11575-454A-78FB-4CF8-D25D67D2430C}"/>
          </ac:grpSpMkLst>
        </pc:grpChg>
        <pc:grpChg chg="del mod">
          <ac:chgData name="Maddox, Mark" userId="b76e751f-b030-4582-8fbd-b8798c38e974" providerId="ADAL" clId="{BC78E5C4-E2FA-43FF-8CB0-E3E5987C8B9F}" dt="2023-04-19T21:25:37.619" v="733"/>
          <ac:grpSpMkLst>
            <pc:docMk/>
            <pc:sldMk cId="4240774594" sldId="596"/>
            <ac:grpSpMk id="197" creationId="{851E73E9-8C39-1B05-A567-07D894502246}"/>
          </ac:grpSpMkLst>
        </pc:grpChg>
        <pc:grpChg chg="del mod">
          <ac:chgData name="Maddox, Mark" userId="b76e751f-b030-4582-8fbd-b8798c38e974" providerId="ADAL" clId="{BC78E5C4-E2FA-43FF-8CB0-E3E5987C8B9F}" dt="2023-04-19T21:25:39.263" v="735"/>
          <ac:grpSpMkLst>
            <pc:docMk/>
            <pc:sldMk cId="4240774594" sldId="596"/>
            <ac:grpSpMk id="207" creationId="{A9537E2B-F29E-8BCA-7B3C-B626E6FC63D6}"/>
          </ac:grpSpMkLst>
        </pc:grpChg>
        <pc:grpChg chg="del mod">
          <ac:chgData name="Maddox, Mark" userId="b76e751f-b030-4582-8fbd-b8798c38e974" providerId="ADAL" clId="{BC78E5C4-E2FA-43FF-8CB0-E3E5987C8B9F}" dt="2023-04-19T21:25:39.263" v="735"/>
          <ac:grpSpMkLst>
            <pc:docMk/>
            <pc:sldMk cId="4240774594" sldId="596"/>
            <ac:grpSpMk id="208" creationId="{64C92E55-50E1-29B3-A309-D1AB729F5DA0}"/>
          </ac:grpSpMkLst>
        </pc:grpChg>
        <pc:grpChg chg="add del mod">
          <ac:chgData name="Maddox, Mark" userId="b76e751f-b030-4582-8fbd-b8798c38e974" providerId="ADAL" clId="{BC78E5C4-E2FA-43FF-8CB0-E3E5987C8B9F}" dt="2023-10-19T19:07:24.024" v="1349" actId="478"/>
          <ac:grpSpMkLst>
            <pc:docMk/>
            <pc:sldMk cId="4240774594" sldId="596"/>
            <ac:grpSpMk id="209" creationId="{B9B50304-B67A-F187-5227-0BDBD76597F1}"/>
          </ac:grpSpMkLst>
        </pc:grpChg>
        <pc:grpChg chg="add del mod">
          <ac:chgData name="Maddox, Mark" userId="b76e751f-b030-4582-8fbd-b8798c38e974" providerId="ADAL" clId="{BC78E5C4-E2FA-43FF-8CB0-E3E5987C8B9F}" dt="2023-10-19T19:07:24.024" v="1349" actId="478"/>
          <ac:grpSpMkLst>
            <pc:docMk/>
            <pc:sldMk cId="4240774594" sldId="596"/>
            <ac:grpSpMk id="211" creationId="{3F33B36C-F8AF-0AB9-DCD4-483DFFD9DBCE}"/>
          </ac:grpSpMkLst>
        </pc:grpChg>
        <pc:grpChg chg="del mod">
          <ac:chgData name="Maddox, Mark" userId="b76e751f-b030-4582-8fbd-b8798c38e974" providerId="ADAL" clId="{BC78E5C4-E2FA-43FF-8CB0-E3E5987C8B9F}" dt="2023-04-19T21:25:53.843" v="747"/>
          <ac:grpSpMkLst>
            <pc:docMk/>
            <pc:sldMk cId="4240774594" sldId="596"/>
            <ac:grpSpMk id="220" creationId="{DB22C5D5-B7B2-0DC9-24EA-147F978B7E1E}"/>
          </ac:grpSpMkLst>
        </pc:grpChg>
        <pc:grpChg chg="del mod">
          <ac:chgData name="Maddox, Mark" userId="b76e751f-b030-4582-8fbd-b8798c38e974" providerId="ADAL" clId="{BC78E5C4-E2FA-43FF-8CB0-E3E5987C8B9F}" dt="2023-04-19T21:26:15.025" v="750"/>
          <ac:grpSpMkLst>
            <pc:docMk/>
            <pc:sldMk cId="4240774594" sldId="596"/>
            <ac:grpSpMk id="221" creationId="{E3B7B617-14F0-E01C-15E5-6CEE350F8CBA}"/>
          </ac:grpSpMkLst>
        </pc:grpChg>
        <pc:grpChg chg="del mod">
          <ac:chgData name="Maddox, Mark" userId="b76e751f-b030-4582-8fbd-b8798c38e974" providerId="ADAL" clId="{BC78E5C4-E2FA-43FF-8CB0-E3E5987C8B9F}" dt="2023-10-19T19:07:35.904" v="1351" actId="478"/>
          <ac:grpSpMkLst>
            <pc:docMk/>
            <pc:sldMk cId="4240774594" sldId="596"/>
            <ac:grpSpMk id="224" creationId="{017D9ACF-4C13-160A-7D56-DBFFA87D5314}"/>
          </ac:grpSpMkLst>
        </pc:grpChg>
        <pc:grpChg chg="del mod">
          <ac:chgData name="Maddox, Mark" userId="b76e751f-b030-4582-8fbd-b8798c38e974" providerId="ADAL" clId="{BC78E5C4-E2FA-43FF-8CB0-E3E5987C8B9F}" dt="2023-10-19T19:07:38.096" v="1352" actId="478"/>
          <ac:grpSpMkLst>
            <pc:docMk/>
            <pc:sldMk cId="4240774594" sldId="596"/>
            <ac:grpSpMk id="227" creationId="{4AB8DAE3-BD60-5847-E3D2-D2E781AAE66D}"/>
          </ac:grpSpMkLst>
        </pc:grpChg>
        <pc:grpChg chg="del mod">
          <ac:chgData name="Maddox, Mark" userId="b76e751f-b030-4582-8fbd-b8798c38e974" providerId="ADAL" clId="{BC78E5C4-E2FA-43FF-8CB0-E3E5987C8B9F}" dt="2023-04-19T21:28:15.169" v="794"/>
          <ac:grpSpMkLst>
            <pc:docMk/>
            <pc:sldMk cId="4240774594" sldId="596"/>
            <ac:grpSpMk id="239" creationId="{FB1FBB2F-BBF7-FF7A-2D0C-74084B87D479}"/>
          </ac:grpSpMkLst>
        </pc:grpChg>
        <pc:grpChg chg="del mod">
          <ac:chgData name="Maddox, Mark" userId="b76e751f-b030-4582-8fbd-b8798c38e974" providerId="ADAL" clId="{BC78E5C4-E2FA-43FF-8CB0-E3E5987C8B9F}" dt="2023-04-19T21:28:15.172" v="798"/>
          <ac:grpSpMkLst>
            <pc:docMk/>
            <pc:sldMk cId="4240774594" sldId="596"/>
            <ac:grpSpMk id="240" creationId="{13FFBE4D-3812-FA42-045A-4531DC53001D}"/>
          </ac:grpSpMkLst>
        </pc:grpChg>
        <pc:grpChg chg="del mod">
          <ac:chgData name="Maddox, Mark" userId="b76e751f-b030-4582-8fbd-b8798c38e974" providerId="ADAL" clId="{BC78E5C4-E2FA-43FF-8CB0-E3E5987C8B9F}" dt="2023-10-19T19:07:24.024" v="1349" actId="478"/>
          <ac:grpSpMkLst>
            <pc:docMk/>
            <pc:sldMk cId="4240774594" sldId="596"/>
            <ac:grpSpMk id="252" creationId="{F6F952E8-D9C0-50E6-437C-7F234A753FBF}"/>
          </ac:grpSpMkLst>
        </pc:grpChg>
        <pc:grpChg chg="del mod">
          <ac:chgData name="Maddox, Mark" userId="b76e751f-b030-4582-8fbd-b8798c38e974" providerId="ADAL" clId="{BC78E5C4-E2FA-43FF-8CB0-E3E5987C8B9F}" dt="2023-04-19T21:27:33.273" v="781"/>
          <ac:grpSpMkLst>
            <pc:docMk/>
            <pc:sldMk cId="4240774594" sldId="596"/>
            <ac:grpSpMk id="255" creationId="{885FFD74-41DF-AFF2-8D84-23C660649540}"/>
          </ac:grpSpMkLst>
        </pc:grpChg>
        <pc:grpChg chg="del mod">
          <ac:chgData name="Maddox, Mark" userId="b76e751f-b030-4582-8fbd-b8798c38e974" providerId="ADAL" clId="{BC78E5C4-E2FA-43FF-8CB0-E3E5987C8B9F}" dt="2023-04-19T21:27:40.977" v="788"/>
          <ac:grpSpMkLst>
            <pc:docMk/>
            <pc:sldMk cId="4240774594" sldId="596"/>
            <ac:grpSpMk id="259" creationId="{0F892FD7-E38F-F4C7-D6C8-E2CB8B42368A}"/>
          </ac:grpSpMkLst>
        </pc:grpChg>
        <pc:grpChg chg="del mod">
          <ac:chgData name="Maddox, Mark" userId="b76e751f-b030-4582-8fbd-b8798c38e974" providerId="ADAL" clId="{BC78E5C4-E2FA-43FF-8CB0-E3E5987C8B9F}" dt="2023-10-19T19:07:39.551" v="1353" actId="478"/>
          <ac:grpSpMkLst>
            <pc:docMk/>
            <pc:sldMk cId="4240774594" sldId="596"/>
            <ac:grpSpMk id="266" creationId="{88E42EF8-FABD-3BDB-AEBC-BCC2DF8564A9}"/>
          </ac:grpSpMkLst>
        </pc:grpChg>
        <pc:grpChg chg="del mod">
          <ac:chgData name="Maddox, Mark" userId="b76e751f-b030-4582-8fbd-b8798c38e974" providerId="ADAL" clId="{BC78E5C4-E2FA-43FF-8CB0-E3E5987C8B9F}" dt="2023-04-19T21:29:06.235" v="831"/>
          <ac:grpSpMkLst>
            <pc:docMk/>
            <pc:sldMk cId="4240774594" sldId="596"/>
            <ac:grpSpMk id="279" creationId="{906E27DE-8DCA-B8D8-6EE5-4CE0C3ED3E12}"/>
          </ac:grpSpMkLst>
        </pc:grpChg>
        <pc:grpChg chg="del mod">
          <ac:chgData name="Maddox, Mark" userId="b76e751f-b030-4582-8fbd-b8798c38e974" providerId="ADAL" clId="{BC78E5C4-E2FA-43FF-8CB0-E3E5987C8B9F}" dt="2023-04-19T21:29:01.636" v="828"/>
          <ac:grpSpMkLst>
            <pc:docMk/>
            <pc:sldMk cId="4240774594" sldId="596"/>
            <ac:grpSpMk id="285" creationId="{232CDD41-19BA-B879-1780-FE5F49ADF249}"/>
          </ac:grpSpMkLst>
        </pc:grpChg>
        <pc:grpChg chg="del mod">
          <ac:chgData name="Maddox, Mark" userId="b76e751f-b030-4582-8fbd-b8798c38e974" providerId="ADAL" clId="{BC78E5C4-E2FA-43FF-8CB0-E3E5987C8B9F}" dt="2023-04-19T21:29:06.235" v="831"/>
          <ac:grpSpMkLst>
            <pc:docMk/>
            <pc:sldMk cId="4240774594" sldId="596"/>
            <ac:grpSpMk id="292" creationId="{6C1DBB24-75DE-757F-5FD7-B5706A48C404}"/>
          </ac:grpSpMkLst>
        </pc:grpChg>
        <pc:grpChg chg="del mod">
          <ac:chgData name="Maddox, Mark" userId="b76e751f-b030-4582-8fbd-b8798c38e974" providerId="ADAL" clId="{BC78E5C4-E2FA-43FF-8CB0-E3E5987C8B9F}" dt="2023-04-19T21:29:15.627" v="838"/>
          <ac:grpSpMkLst>
            <pc:docMk/>
            <pc:sldMk cId="4240774594" sldId="596"/>
            <ac:grpSpMk id="295" creationId="{7EBB813A-5693-090B-81B0-5663233A75F1}"/>
          </ac:grpSpMkLst>
        </pc:grpChg>
        <pc:grpChg chg="del mod">
          <ac:chgData name="Maddox, Mark" userId="b76e751f-b030-4582-8fbd-b8798c38e974" providerId="ADAL" clId="{BC78E5C4-E2FA-43FF-8CB0-E3E5987C8B9F}" dt="2023-04-19T21:29:18.545" v="842"/>
          <ac:grpSpMkLst>
            <pc:docMk/>
            <pc:sldMk cId="4240774594" sldId="596"/>
            <ac:grpSpMk id="302" creationId="{1507EC18-D8E3-5ADD-D85A-074F25E438B3}"/>
          </ac:grpSpMkLst>
        </pc:grpChg>
        <pc:grpChg chg="del mod">
          <ac:chgData name="Maddox, Mark" userId="b76e751f-b030-4582-8fbd-b8798c38e974" providerId="ADAL" clId="{BC78E5C4-E2FA-43FF-8CB0-E3E5987C8B9F}" dt="2023-04-19T21:29:15.627" v="838"/>
          <ac:grpSpMkLst>
            <pc:docMk/>
            <pc:sldMk cId="4240774594" sldId="596"/>
            <ac:grpSpMk id="303" creationId="{B0725788-D540-163B-EF81-0D597FB756A6}"/>
          </ac:grpSpMkLst>
        </pc:grpChg>
        <pc:grpChg chg="del mod">
          <ac:chgData name="Maddox, Mark" userId="b76e751f-b030-4582-8fbd-b8798c38e974" providerId="ADAL" clId="{BC78E5C4-E2FA-43FF-8CB0-E3E5987C8B9F}" dt="2023-10-19T19:07:30.217" v="1350" actId="478"/>
          <ac:grpSpMkLst>
            <pc:docMk/>
            <pc:sldMk cId="4240774594" sldId="596"/>
            <ac:grpSpMk id="304" creationId="{A2AB09B5-CCEB-5464-1AA2-A85A7F156CC9}"/>
          </ac:grpSpMkLst>
        </pc:grpChg>
        <pc:grpChg chg="del mod">
          <ac:chgData name="Maddox, Mark" userId="b76e751f-b030-4582-8fbd-b8798c38e974" providerId="ADAL" clId="{BC78E5C4-E2FA-43FF-8CB0-E3E5987C8B9F}" dt="2023-04-19T21:29:23.839" v="848"/>
          <ac:grpSpMkLst>
            <pc:docMk/>
            <pc:sldMk cId="4240774594" sldId="596"/>
            <ac:grpSpMk id="308" creationId="{5AFE77EB-2DF7-BA5F-7F0A-1963C1A788DF}"/>
          </ac:grpSpMkLst>
        </pc:grpChg>
        <pc:grpChg chg="add del mod">
          <ac:chgData name="Maddox, Mark" userId="b76e751f-b030-4582-8fbd-b8798c38e974" providerId="ADAL" clId="{BC78E5C4-E2FA-43FF-8CB0-E3E5987C8B9F}" dt="2023-10-19T19:07:24.024" v="1349" actId="478"/>
          <ac:grpSpMkLst>
            <pc:docMk/>
            <pc:sldMk cId="4240774594" sldId="596"/>
            <ac:grpSpMk id="314" creationId="{F119B23B-4FE1-0DD7-D0D1-49AAE61A523A}"/>
          </ac:grpSpMkLst>
        </pc:grpChg>
        <pc:grpChg chg="del mod">
          <ac:chgData name="Maddox, Mark" userId="b76e751f-b030-4582-8fbd-b8798c38e974" providerId="ADAL" clId="{BC78E5C4-E2FA-43FF-8CB0-E3E5987C8B9F}" dt="2023-10-19T19:06:36.924" v="1343" actId="478"/>
          <ac:grpSpMkLst>
            <pc:docMk/>
            <pc:sldMk cId="4240774594" sldId="596"/>
            <ac:grpSpMk id="357" creationId="{65B7FA4E-6B36-6BF5-84FE-D16B78E22D8D}"/>
          </ac:grpSpMkLst>
        </pc:grpChg>
        <pc:grpChg chg="del mod">
          <ac:chgData name="Maddox, Mark" userId="b76e751f-b030-4582-8fbd-b8798c38e974" providerId="ADAL" clId="{BC78E5C4-E2FA-43FF-8CB0-E3E5987C8B9F}" dt="2023-04-19T21:32:55.698" v="903"/>
          <ac:grpSpMkLst>
            <pc:docMk/>
            <pc:sldMk cId="4240774594" sldId="596"/>
            <ac:grpSpMk id="367" creationId="{1B81E153-573C-5FFB-2457-0866B4E2279E}"/>
          </ac:grpSpMkLst>
        </pc:grpChg>
        <pc:grpChg chg="del mod">
          <ac:chgData name="Maddox, Mark" userId="b76e751f-b030-4582-8fbd-b8798c38e974" providerId="ADAL" clId="{BC78E5C4-E2FA-43FF-8CB0-E3E5987C8B9F}" dt="2023-04-19T21:32:59.619" v="907"/>
          <ac:grpSpMkLst>
            <pc:docMk/>
            <pc:sldMk cId="4240774594" sldId="596"/>
            <ac:grpSpMk id="369" creationId="{F931F449-5418-A4BD-7C2F-6D71DDEA175B}"/>
          </ac:grpSpMkLst>
        </pc:grpChg>
        <pc:grpChg chg="del mod">
          <ac:chgData name="Maddox, Mark" userId="b76e751f-b030-4582-8fbd-b8798c38e974" providerId="ADAL" clId="{BC78E5C4-E2FA-43FF-8CB0-E3E5987C8B9F}" dt="2023-04-19T21:33:14.324" v="921"/>
          <ac:grpSpMkLst>
            <pc:docMk/>
            <pc:sldMk cId="4240774594" sldId="596"/>
            <ac:grpSpMk id="373" creationId="{5C4462B9-BFAB-7530-D417-55DE54E44C2C}"/>
          </ac:grpSpMkLst>
        </pc:grpChg>
        <pc:grpChg chg="del mod">
          <ac:chgData name="Maddox, Mark" userId="b76e751f-b030-4582-8fbd-b8798c38e974" providerId="ADAL" clId="{BC78E5C4-E2FA-43FF-8CB0-E3E5987C8B9F}" dt="2023-04-19T21:33:14.324" v="921"/>
          <ac:grpSpMkLst>
            <pc:docMk/>
            <pc:sldMk cId="4240774594" sldId="596"/>
            <ac:grpSpMk id="380" creationId="{DCEDBCDA-77A6-F892-4887-A71C0C29956F}"/>
          </ac:grpSpMkLst>
        </pc:grpChg>
        <pc:grpChg chg="del mod">
          <ac:chgData name="Maddox, Mark" userId="b76e751f-b030-4582-8fbd-b8798c38e974" providerId="ADAL" clId="{BC78E5C4-E2FA-43FF-8CB0-E3E5987C8B9F}" dt="2023-04-19T21:33:18.011" v="924"/>
          <ac:grpSpMkLst>
            <pc:docMk/>
            <pc:sldMk cId="4240774594" sldId="596"/>
            <ac:grpSpMk id="387" creationId="{C8DD378A-91B8-3106-1043-ACADD9E2E849}"/>
          </ac:grpSpMkLst>
        </pc:grpChg>
        <pc:grpChg chg="mod">
          <ac:chgData name="Maddox, Mark" userId="b76e751f-b030-4582-8fbd-b8798c38e974" providerId="ADAL" clId="{BC78E5C4-E2FA-43FF-8CB0-E3E5987C8B9F}" dt="2023-04-19T21:33:18.011" v="924"/>
          <ac:grpSpMkLst>
            <pc:docMk/>
            <pc:sldMk cId="4240774594" sldId="596"/>
            <ac:grpSpMk id="390" creationId="{40809D0A-5839-3FDD-2478-69DF28B22106}"/>
          </ac:grpSpMkLst>
        </pc:grpChg>
        <pc:picChg chg="add del">
          <ac:chgData name="Maddox, Mark" userId="b76e751f-b030-4582-8fbd-b8798c38e974" providerId="ADAL" clId="{BC78E5C4-E2FA-43FF-8CB0-E3E5987C8B9F}" dt="2023-10-19T19:07:11.156" v="1347" actId="478"/>
          <ac:picMkLst>
            <pc:docMk/>
            <pc:sldMk cId="4240774594" sldId="596"/>
            <ac:picMk id="4" creationId="{9A277B8C-0E84-4F56-B71E-BC9687820C27}"/>
          </ac:picMkLst>
        </pc:pic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" creationId="{1CFBF2F5-7DAC-5B93-1CAA-5334F09112EE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3" creationId="{21B803D4-7F6B-CDFB-63BF-D3C646C5DF7C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5" creationId="{34E379EA-21CF-FE2B-8F0D-CDBEFD877CF1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6" creationId="{3E99E176-A6C1-3F81-5DFB-4AF1186C1A09}"/>
          </ac:inkMkLst>
        </pc:inkChg>
        <pc:inkChg chg="add del">
          <ac:chgData name="Maddox, Mark" userId="b76e751f-b030-4582-8fbd-b8798c38e974" providerId="ADAL" clId="{BC78E5C4-E2FA-43FF-8CB0-E3E5987C8B9F}" dt="2023-10-19T19:07:24.024" v="1349" actId="478"/>
          <ac:inkMkLst>
            <pc:docMk/>
            <pc:sldMk cId="4240774594" sldId="596"/>
            <ac:inkMk id="7" creationId="{69AFC736-76C8-FBAC-230B-8BF7CF335612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8" creationId="{8110B220-CD1B-D0B3-F05D-537099DC327B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9" creationId="{2BDFB96B-1AF4-9CE3-4F63-B61AF220D3E1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0" creationId="{94461E93-D9D7-EBC0-CCF5-C2AE1F05FFAE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11" creationId="{ADC5E756-6E7C-4057-F9DD-23F2903EBB96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2" creationId="{7FFDFB11-F00A-BD2B-349D-5F6DBC055533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13" creationId="{CDFB7472-A133-F5BE-2622-DDE0F97DDEE8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4" creationId="{64B6CECC-3322-F91F-7789-6E30AC4E6422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5" creationId="{6A9764C0-6A06-1EAD-D5D0-EEECF2398174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6" creationId="{B029BE28-EB7B-D0F9-6599-79F3C680515F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7" creationId="{FAC15E82-D030-9351-5CA5-82C1285CDC6B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18" creationId="{AD217892-3336-9C79-DA3E-68D2BBBFE469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20" creationId="{D7C4BB9C-3635-803E-C835-EFFA84DF9C1E}"/>
          </ac:inkMkLst>
        </pc:inkChg>
        <pc:inkChg chg="add del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21" creationId="{28FAEF02-A3F9-093D-8D21-6BCE68E49B0C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2" creationId="{272FAB13-FC83-B791-A9CD-CDD22FE20E47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3" creationId="{E0238C2D-6713-557A-AF1A-D931DC9CC066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4" creationId="{EAA92195-C398-ABD5-FEFE-C4D288DFD779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5" creationId="{B7E31AA9-29B5-D1A0-5F16-C16585A65F12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6" creationId="{3415E88A-4136-DF1A-B012-6E72CF28C475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7" creationId="{1BBEA3A1-C5A6-8803-1B58-4C39C591B90F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8" creationId="{FBADAEC2-26E9-C329-19E2-8F8241F3A761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29" creationId="{702A0E61-A313-33ED-7CB1-7CC8FEB80A3A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30" creationId="{805063E3-7BC2-3F0D-732C-FF3864D8EB73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31" creationId="{E48E3C54-27BE-CC37-5CF4-ABD0F0E536A9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32" creationId="{CC45C734-8ADF-95FD-8F9E-90B60DF1D01F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33" creationId="{0800C791-29D0-6E7E-5D68-940661539A06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34" creationId="{7D2B1E5E-AD3F-92FF-1E73-D3046349CEA1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35" creationId="{70718EE5-D9C7-3A9C-2B84-5A64703169F5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36" creationId="{52FA9EB8-0F36-DDCC-C1C1-39314BEB60FF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37" creationId="{6415D824-E872-A9D9-BF51-852729261E6D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38" creationId="{AF0E8967-DF05-62C0-23B6-D7F30EF6F8FD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39" creationId="{314C75B2-AFBE-3D64-37AE-6892A4DB1AE9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40" creationId="{2573388B-2B2B-7FD4-35D3-7FC054623159}"/>
          </ac:inkMkLst>
        </pc:inkChg>
        <pc:inkChg chg="add mod">
          <ac:chgData name="Maddox, Mark" userId="b76e751f-b030-4582-8fbd-b8798c38e974" providerId="ADAL" clId="{BC78E5C4-E2FA-43FF-8CB0-E3E5987C8B9F}" dt="2023-03-08T01:49:27.261" v="252"/>
          <ac:inkMkLst>
            <pc:docMk/>
            <pc:sldMk cId="4240774594" sldId="596"/>
            <ac:inkMk id="41" creationId="{85634D76-BE49-B502-428E-2B8E1BA957FF}"/>
          </ac:inkMkLst>
        </pc:inkChg>
        <pc:inkChg chg="add del mod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43" creationId="{2749971D-A7A3-3065-B2D6-1B250B41B3B3}"/>
          </ac:inkMkLst>
        </pc:inkChg>
        <pc:inkChg chg="add del mod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44" creationId="{CDD4D5DB-AD19-B693-023E-2C1C25AD72AF}"/>
          </ac:inkMkLst>
        </pc:inkChg>
        <pc:inkChg chg="add del mod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45" creationId="{F8812AF0-DBDB-D7B3-1A0D-B3157BB23511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46" creationId="{6FADD8AB-1555-29C5-002E-0388293BB81E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47" creationId="{6D9848E2-A472-E21D-0545-D416C1E239AF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48" creationId="{34311AAE-19BB-AF3E-0B36-A01B94F26C5A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49" creationId="{42A1830D-2444-9C8D-4D85-D103EE4EDB8C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0" creationId="{060028E4-A515-4996-9B3F-CCF12E226D20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51" creationId="{EEB0F89F-CC48-9259-E409-BD322286A0EF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52" creationId="{808CDD27-AF6D-4B25-A826-38E537F38CED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53" creationId="{662CE881-94DC-01EA-71A9-07A3A570ECC6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4" creationId="{F2B5A8D0-44F8-629E-4384-F225F89C9101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5" creationId="{03AB8E1C-0A9E-927E-8D73-BBFBA2250776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6" creationId="{458E1E09-D4CD-4CC9-579A-C1F9ACBDF91F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7" creationId="{9C7BB6EA-B1AD-8F01-F092-362DC4AE54DC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8" creationId="{561EC38F-BD48-DC2C-0CD4-EDC901436820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59" creationId="{406312D4-23FB-F17F-E720-A7A59A8E6C29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60" creationId="{150DFDC6-F368-E9C0-F403-1BC670629EF7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61" creationId="{DC9EACB4-2182-8546-1423-C5DF17B611AB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62" creationId="{DA7D8DA1-A7ED-E546-6F4B-AC349F5109DD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63" creationId="{2CBD6940-4725-8580-25A7-4F4BD29BE0DB}"/>
          </ac:inkMkLst>
        </pc:inkChg>
        <pc:inkChg chg="add mod">
          <ac:chgData name="Maddox, Mark" userId="b76e751f-b030-4582-8fbd-b8798c38e974" providerId="ADAL" clId="{BC78E5C4-E2FA-43FF-8CB0-E3E5987C8B9F}" dt="2023-03-08T01:49:44.647" v="273"/>
          <ac:inkMkLst>
            <pc:docMk/>
            <pc:sldMk cId="4240774594" sldId="596"/>
            <ac:inkMk id="64" creationId="{3EA48A38-8081-3E3F-7500-2D802B5C0811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66" creationId="{0A87FA8E-990A-2BA2-A205-6614D50A8E7C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67" creationId="{FB62230A-D075-641A-96AF-9ED61D144BDC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68" creationId="{FF4B1C21-58E7-1F8A-CE7D-5EB9EBAAB365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69" creationId="{CB4C4EE2-1D29-A98B-D805-AD4BFD828AD4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0" creationId="{23E8EBE6-0196-C77C-13C3-1204EA66978B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1" creationId="{EEEEFB57-A9B0-1C43-22AF-626C567BCF76}"/>
          </ac:inkMkLst>
        </pc:inkChg>
        <pc:inkChg chg="add mod">
          <ac:chgData name="Maddox, Mark" userId="b76e751f-b030-4582-8fbd-b8798c38e974" providerId="ADAL" clId="{BC78E5C4-E2FA-43FF-8CB0-E3E5987C8B9F}" dt="2023-04-19T21:13:31.970" v="651"/>
          <ac:inkMkLst>
            <pc:docMk/>
            <pc:sldMk cId="4240774594" sldId="596"/>
            <ac:inkMk id="72" creationId="{A859F67A-D54C-563F-9CD6-0EE566148E11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3" creationId="{1D0190DE-23A8-C477-8F48-8B62D3516286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4" creationId="{B7A3A804-808A-A694-EAF4-336D1745B834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6" creationId="{1B9DE218-60C5-A210-DFB4-6952C21267D7}"/>
          </ac:inkMkLst>
        </pc:inkChg>
        <pc:inkChg chg="add del">
          <ac:chgData name="Maddox, Mark" userId="b76e751f-b030-4582-8fbd-b8798c38e974" providerId="ADAL" clId="{BC78E5C4-E2FA-43FF-8CB0-E3E5987C8B9F}" dt="2023-10-19T19:07:16.194" v="1348" actId="478"/>
          <ac:inkMkLst>
            <pc:docMk/>
            <pc:sldMk cId="4240774594" sldId="596"/>
            <ac:inkMk id="77" creationId="{C91AAC68-3953-7F0E-0B2F-4D2D38FEF570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8" creationId="{59A43D69-670D-1515-E321-0A7E419C8F4F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79" creationId="{6A78EDD9-85A5-9306-E163-095AC45D2FBD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80" creationId="{F995A510-1BFF-98C2-643E-BFF0A1C0BE19}"/>
          </ac:inkMkLst>
        </pc:inkChg>
        <pc:inkChg chg="add mod">
          <ac:chgData name="Maddox, Mark" userId="b76e751f-b030-4582-8fbd-b8798c38e974" providerId="ADAL" clId="{BC78E5C4-E2FA-43FF-8CB0-E3E5987C8B9F}" dt="2023-03-08T01:50:05.450" v="290"/>
          <ac:inkMkLst>
            <pc:docMk/>
            <pc:sldMk cId="4240774594" sldId="596"/>
            <ac:inkMk id="81" creationId="{7D4CB223-B14D-7482-76DC-0E1638F245AF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3" creationId="{A21A203A-FC68-103C-FFDA-86902CD38DBA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4" creationId="{64AF5014-655F-D9A3-7D64-B10A939E3E7E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5" creationId="{99CB3303-24E0-A503-9CC2-359CBE812369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6" creationId="{401A960F-81C9-9972-A2D7-BFD1FAA0A27F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7" creationId="{AF871960-EBC3-62E6-9F4E-2C32E18D627D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8" creationId="{21E82736-361A-3E2B-3CFB-6A22D0C5E7ED}"/>
          </ac:inkMkLst>
        </pc:inkChg>
        <pc:inkChg chg="add mod">
          <ac:chgData name="Maddox, Mark" userId="b76e751f-b030-4582-8fbd-b8798c38e974" providerId="ADAL" clId="{BC78E5C4-E2FA-43FF-8CB0-E3E5987C8B9F}" dt="2023-03-08T01:50:14.411" v="298"/>
          <ac:inkMkLst>
            <pc:docMk/>
            <pc:sldMk cId="4240774594" sldId="596"/>
            <ac:inkMk id="89" creationId="{6A4198D6-4C20-184E-E13A-D6746C33D557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91" creationId="{C3E84D33-49B2-F9DE-C9C4-C98A68CE812E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92" creationId="{9217F233-CD29-9731-E61A-904A41C91D71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93" creationId="{9F3894B5-D2F8-D748-F885-7674013DAD61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94" creationId="{070960AB-0D68-4A45-7568-45AD2269C13F}"/>
          </ac:inkMkLst>
        </pc:inkChg>
        <pc:inkChg chg="add del">
          <ac:chgData name="Maddox, Mark" userId="b76e751f-b030-4582-8fbd-b8798c38e974" providerId="ADAL" clId="{BC78E5C4-E2FA-43FF-8CB0-E3E5987C8B9F}" dt="2023-10-19T19:07:16.194" v="1348" actId="478"/>
          <ac:inkMkLst>
            <pc:docMk/>
            <pc:sldMk cId="4240774594" sldId="596"/>
            <ac:inkMk id="95" creationId="{8D616F04-8975-2672-DA48-A40EEE826B49}"/>
          </ac:inkMkLst>
        </pc:inkChg>
        <pc:inkChg chg="add mod">
          <ac:chgData name="Maddox, Mark" userId="b76e751f-b030-4582-8fbd-b8798c38e974" providerId="ADAL" clId="{BC78E5C4-E2FA-43FF-8CB0-E3E5987C8B9F}" dt="2023-03-08T01:51:08.992" v="306"/>
          <ac:inkMkLst>
            <pc:docMk/>
            <pc:sldMk cId="4240774594" sldId="596"/>
            <ac:inkMk id="96" creationId="{0D2ACB48-9BCE-4A25-4F59-6A839B0C41C6}"/>
          </ac:inkMkLst>
        </pc:inkChg>
        <pc:inkChg chg="add del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97" creationId="{37607A6C-B5C6-CD90-FCDB-82AB3BBC9D94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99" creationId="{C1C1647A-575D-D3A5-5368-014286431CBE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100" creationId="{7FB24E1D-9635-6BB8-6B7F-4C15EF41E05F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101" creationId="{F15A0F91-8678-1257-41A4-0BE7E698A8D4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102" creationId="{A9377259-B965-D872-FC4E-4DA649BD0908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103" creationId="{999E1C03-7E5E-980D-B690-391B733B8E2E}"/>
          </ac:inkMkLst>
        </pc:inkChg>
        <pc:inkChg chg="add mod">
          <ac:chgData name="Maddox, Mark" userId="b76e751f-b030-4582-8fbd-b8798c38e974" providerId="ADAL" clId="{BC78E5C4-E2FA-43FF-8CB0-E3E5987C8B9F}" dt="2023-03-08T01:51:20.271" v="313"/>
          <ac:inkMkLst>
            <pc:docMk/>
            <pc:sldMk cId="4240774594" sldId="596"/>
            <ac:inkMk id="104" creationId="{B36CF422-D67A-DF74-E143-19AB599B34E2}"/>
          </ac:inkMkLst>
        </pc:inkChg>
        <pc:inkChg chg="add del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106" creationId="{72E1FCC4-4DF9-9635-2144-0B23C2EF2382}"/>
          </ac:inkMkLst>
        </pc:inkChg>
        <pc:inkChg chg="add del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107" creationId="{1603B47B-E094-9ADC-E304-329266226E36}"/>
          </ac:inkMkLst>
        </pc:inkChg>
        <pc:inkChg chg="add mod">
          <ac:chgData name="Maddox, Mark" userId="b76e751f-b030-4582-8fbd-b8798c38e974" providerId="ADAL" clId="{BC78E5C4-E2FA-43FF-8CB0-E3E5987C8B9F}" dt="2023-03-08T01:54:51.994" v="320"/>
          <ac:inkMkLst>
            <pc:docMk/>
            <pc:sldMk cId="4240774594" sldId="596"/>
            <ac:inkMk id="108" creationId="{8C90CB57-8AFB-054D-31C0-514089E9BF3D}"/>
          </ac:inkMkLst>
        </pc:inkChg>
        <pc:inkChg chg="add mod">
          <ac:chgData name="Maddox, Mark" userId="b76e751f-b030-4582-8fbd-b8798c38e974" providerId="ADAL" clId="{BC78E5C4-E2FA-43FF-8CB0-E3E5987C8B9F}" dt="2023-03-08T01:54:51.994" v="320"/>
          <ac:inkMkLst>
            <pc:docMk/>
            <pc:sldMk cId="4240774594" sldId="596"/>
            <ac:inkMk id="109" creationId="{CAD3425E-165D-4A23-7497-D4569882E8F2}"/>
          </ac:inkMkLst>
        </pc:inkChg>
        <pc:inkChg chg="add mod">
          <ac:chgData name="Maddox, Mark" userId="b76e751f-b030-4582-8fbd-b8798c38e974" providerId="ADAL" clId="{BC78E5C4-E2FA-43FF-8CB0-E3E5987C8B9F}" dt="2023-03-08T01:54:51.994" v="320"/>
          <ac:inkMkLst>
            <pc:docMk/>
            <pc:sldMk cId="4240774594" sldId="596"/>
            <ac:inkMk id="110" creationId="{E018D44A-8323-816E-48AE-578B962B826B}"/>
          </ac:inkMkLst>
        </pc:inkChg>
        <pc:inkChg chg="add del mod">
          <ac:chgData name="Maddox, Mark" userId="b76e751f-b030-4582-8fbd-b8798c38e974" providerId="ADAL" clId="{BC78E5C4-E2FA-43FF-8CB0-E3E5987C8B9F}" dt="2023-04-19T21:34:08.746" v="926" actId="478"/>
          <ac:inkMkLst>
            <pc:docMk/>
            <pc:sldMk cId="4240774594" sldId="596"/>
            <ac:inkMk id="112" creationId="{00AA34C0-F9D0-3204-1DCE-12B873487705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13" creationId="{9875B064-0725-14CE-1970-026E0BFE7C6D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14" creationId="{8E16DE28-96C9-82C5-532B-0F0E32051223}"/>
          </ac:inkMkLst>
        </pc:inkChg>
        <pc:inkChg chg="add del">
          <ac:chgData name="Maddox, Mark" userId="b76e751f-b030-4582-8fbd-b8798c38e974" providerId="ADAL" clId="{BC78E5C4-E2FA-43FF-8CB0-E3E5987C8B9F}" dt="2023-10-19T19:07:16.194" v="1348" actId="478"/>
          <ac:inkMkLst>
            <pc:docMk/>
            <pc:sldMk cId="4240774594" sldId="596"/>
            <ac:inkMk id="115" creationId="{5A83B6BA-FCCD-F694-2F2F-6983BDB5136B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16" creationId="{EE98B2FF-FD80-76FE-52C4-F70C0CB823CA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17" creationId="{23F0C394-4F91-536A-4530-197A9FC725AC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18" creationId="{0633F0A6-AB47-6D1E-4371-139D16A3BC3C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19" creationId="{DFDCAB9A-37D2-0869-69A1-8C3365E4C657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0" creationId="{187A7A6E-E87F-56B6-A566-3FA887B1D35E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1" creationId="{13A4296B-DF23-FD95-4032-C16CA8F785C9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2" creationId="{55AF6884-E68A-9DDD-8DAA-1E37C37A9873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3" creationId="{75ACD5C5-F343-4AB8-6D99-4B56ABD1B2C0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4" creationId="{1309BF03-9BE9-F3EC-F077-ECF66327F011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5" creationId="{74C88544-6E76-3523-3250-120C453FE21F}"/>
          </ac:inkMkLst>
        </pc:inkChg>
        <pc:inkChg chg="add mod">
          <ac:chgData name="Maddox, Mark" userId="b76e751f-b030-4582-8fbd-b8798c38e974" providerId="ADAL" clId="{BC78E5C4-E2FA-43FF-8CB0-E3E5987C8B9F}" dt="2023-03-08T01:55:57.926" v="338"/>
          <ac:inkMkLst>
            <pc:docMk/>
            <pc:sldMk cId="4240774594" sldId="596"/>
            <ac:inkMk id="126" creationId="{B4FEDBE1-58E0-EA3E-6D03-ED02F91A0574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28" creationId="{A6C80D73-D727-C59E-B291-E40C891C2388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29" creationId="{B595B438-ED2B-CBF7-7F25-23DBD5B00CBF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0" creationId="{97D68FAE-9895-5C9C-26C5-A47D5A9EC628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1" creationId="{BF0DC823-BAFC-F709-0666-218B764EEFFF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2" creationId="{8C62C58C-3F5E-7E70-14C0-F461EC5A3D19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3" creationId="{A136497C-93E6-7754-8C7B-45C44FE74801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4" creationId="{EA4A6555-5044-2723-1C79-E62ECC7E8B53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5" creationId="{C691F475-6B18-41A5-0705-E2E0E7C15CF4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6" creationId="{7E9BF7FE-F89E-5D22-97F2-F117C6E0DA1B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7" creationId="{52A140AB-0261-5091-B429-C5A99A1095D6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8" creationId="{7AC32D56-D1B3-BA35-D094-97340AD4206E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39" creationId="{C3DBE7E2-03B3-34C3-337B-E6CEEA35E246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0" creationId="{02F79741-EDBF-1AAD-A829-2BEB3F5D5A56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1" creationId="{B0592F1B-A679-8208-07EE-685F1CAEC256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2" creationId="{9349BF9A-1E83-0FD4-EABF-31E8C06D5584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3" creationId="{B106760E-FFCF-FC37-9F8D-02BE729AFD79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4" creationId="{02CD9AA0-4D24-1658-70D7-D164B0549E3B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5" creationId="{192A6DE3-3FD8-13ED-0E97-FEF7A6A51402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6" creationId="{5136C82F-51B7-FCF4-C5B0-709EEACD2953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7" creationId="{433D815D-BBB0-AD0B-CFAF-2665BA25042B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8" creationId="{D39AADB3-DAFB-F719-F09F-99D14F3AF7F2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49" creationId="{93BF805B-CD69-7970-B8DE-62F7FB1F8D0E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50" creationId="{012257C2-4AB5-8403-097E-2FFF0702821D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51" creationId="{37DB68BD-B103-7C60-FEB9-824A3F5C0CCB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52" creationId="{A7FA537F-4A91-8561-08A1-34FBF1A36F29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53" creationId="{133905E7-F7B5-D9E0-C245-0F1BD19E2668}"/>
          </ac:inkMkLst>
        </pc:inkChg>
        <pc:inkChg chg="add del mod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154" creationId="{19F1D5F5-75F2-3FF3-ABF0-35A6AE2CA097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55" creationId="{3614489A-BC83-86AD-0309-14FF70109A23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56" creationId="{8E3BF5AE-9E09-DFE0-CC4A-D76BEC415203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57" creationId="{9F5E2CD1-DEEE-9AA1-8979-FBE7F328D6D2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58" creationId="{5C3EFE01-FB21-EC70-ED69-77509575CA52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1" creationId="{F0CFEFA4-35AE-AF00-4581-0203EE098325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2" creationId="{C7C7CA26-3EDD-3F00-7C71-69AA831699C7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3" creationId="{D38FD974-2379-AF4E-CE69-9AB7B3965AC3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4" creationId="{4294652B-3499-F5BF-76F7-A5F054A982C7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5" creationId="{24462697-5918-2A1A-1DC5-DDD9FAEECEA6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6" creationId="{E6181E5C-7899-1453-5B70-B9AF46F64706}"/>
          </ac:inkMkLst>
        </pc:inkChg>
        <pc:inkChg chg="add mod">
          <ac:chgData name="Maddox, Mark" userId="b76e751f-b030-4582-8fbd-b8798c38e974" providerId="ADAL" clId="{BC78E5C4-E2FA-43FF-8CB0-E3E5987C8B9F}" dt="2023-04-19T21:20:54.182" v="695"/>
          <ac:inkMkLst>
            <pc:docMk/>
            <pc:sldMk cId="4240774594" sldId="596"/>
            <ac:inkMk id="167" creationId="{8F35C9E0-3641-3C11-E3B0-DE0BEDC6BBC9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0" creationId="{2E5ADC0A-BF84-C849-6AE3-C222B47CEB02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1" creationId="{B1932171-97BD-0ADC-8EF2-0D2B335DCAC8}"/>
          </ac:inkMkLst>
        </pc:inkChg>
        <pc:inkChg chg="add del">
          <ac:chgData name="Maddox, Mark" userId="b76e751f-b030-4582-8fbd-b8798c38e974" providerId="ADAL" clId="{BC78E5C4-E2FA-43FF-8CB0-E3E5987C8B9F}" dt="2023-10-19T19:06:22.542" v="1341" actId="478"/>
          <ac:inkMkLst>
            <pc:docMk/>
            <pc:sldMk cId="4240774594" sldId="596"/>
            <ac:inkMk id="172" creationId="{78C66FA6-B0D7-F26F-510F-5623CB90E4A7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3" creationId="{AD47B1F9-17B6-D53F-8B80-04D854A4B788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4" creationId="{0D1874F7-C5E3-BFFD-178A-F17EE5ADEC22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5" creationId="{FBE39A3B-F7B5-199B-D2FC-206E561DDA9D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6" creationId="{8694FB02-6296-31D9-F679-74A1F1F252E8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7" creationId="{3AA5C888-8D9E-E7EA-4AA5-F8FBA3210654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78" creationId="{CEBB02BB-6A48-836C-7941-E9BB991C1FDB}"/>
          </ac:inkMkLst>
        </pc:inkChg>
        <pc:inkChg chg="add del">
          <ac:chgData name="Maddox, Mark" userId="b76e751f-b030-4582-8fbd-b8798c38e974" providerId="ADAL" clId="{BC78E5C4-E2FA-43FF-8CB0-E3E5987C8B9F}" dt="2023-10-19T19:06:22.542" v="1341" actId="478"/>
          <ac:inkMkLst>
            <pc:docMk/>
            <pc:sldMk cId="4240774594" sldId="596"/>
            <ac:inkMk id="179" creationId="{24A4D2BB-CD95-F300-E305-D5660E23AD6F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0" creationId="{65145BD4-E0B1-9AF3-2575-F219169D3433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1" creationId="{A4F3AE8A-4C21-D3EE-0AB1-E3A07C1438D7}"/>
          </ac:inkMkLst>
        </pc:inkChg>
        <pc:inkChg chg="add del">
          <ac:chgData name="Maddox, Mark" userId="b76e751f-b030-4582-8fbd-b8798c38e974" providerId="ADAL" clId="{BC78E5C4-E2FA-43FF-8CB0-E3E5987C8B9F}" dt="2023-10-19T19:06:22.542" v="1341" actId="478"/>
          <ac:inkMkLst>
            <pc:docMk/>
            <pc:sldMk cId="4240774594" sldId="596"/>
            <ac:inkMk id="182" creationId="{0CC461C6-4E1C-0D92-D110-A01604B6D95E}"/>
          </ac:inkMkLst>
        </pc:inkChg>
        <pc:inkChg chg="add del">
          <ac:chgData name="Maddox, Mark" userId="b76e751f-b030-4582-8fbd-b8798c38e974" providerId="ADAL" clId="{BC78E5C4-E2FA-43FF-8CB0-E3E5987C8B9F}" dt="2023-10-19T19:06:22.542" v="1341" actId="478"/>
          <ac:inkMkLst>
            <pc:docMk/>
            <pc:sldMk cId="4240774594" sldId="596"/>
            <ac:inkMk id="183" creationId="{104B9A65-5228-69FF-6582-486E89BE96E8}"/>
          </ac:inkMkLst>
        </pc:inkChg>
        <pc:inkChg chg="add del">
          <ac:chgData name="Maddox, Mark" userId="b76e751f-b030-4582-8fbd-b8798c38e974" providerId="ADAL" clId="{BC78E5C4-E2FA-43FF-8CB0-E3E5987C8B9F}" dt="2023-10-19T19:06:22.542" v="1341" actId="478"/>
          <ac:inkMkLst>
            <pc:docMk/>
            <pc:sldMk cId="4240774594" sldId="596"/>
            <ac:inkMk id="184" creationId="{8449448C-A44F-0E30-8E57-8372A9FFF736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5" creationId="{BCDEADCA-3738-8777-CAB5-20C25EE0C367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6" creationId="{88B6697F-8491-903A-D517-7FDA0D796333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7" creationId="{5ECCBB0A-B034-A7EB-48D2-9866ADCEB885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8" creationId="{3B81773C-E244-5358-4430-6BA1FF2C6C01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89" creationId="{A91F46FD-D0D1-6903-25AB-13EA334B8889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90" creationId="{E14DAEF2-546A-E320-688F-3B5AC1E34A70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91" creationId="{10C5444E-AAC8-903B-3874-DA3AF6A41E72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92" creationId="{42FD755D-9143-611C-259E-80A7F7741896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93" creationId="{FE1FD95C-FFC7-9F3B-B424-BB2AA6EA9D62}"/>
          </ac:inkMkLst>
        </pc:inkChg>
        <pc:inkChg chg="add del">
          <ac:chgData name="Maddox, Mark" userId="b76e751f-b030-4582-8fbd-b8798c38e974" providerId="ADAL" clId="{BC78E5C4-E2FA-43FF-8CB0-E3E5987C8B9F}" dt="2023-10-19T19:06:18.935" v="1340" actId="478"/>
          <ac:inkMkLst>
            <pc:docMk/>
            <pc:sldMk cId="4240774594" sldId="596"/>
            <ac:inkMk id="194" creationId="{8AD94FE7-3016-966B-D73A-28BED17E6476}"/>
          </ac:inkMkLst>
        </pc:inkChg>
        <pc:inkChg chg="add mod">
          <ac:chgData name="Maddox, Mark" userId="b76e751f-b030-4582-8fbd-b8798c38e974" providerId="ADAL" clId="{BC78E5C4-E2FA-43FF-8CB0-E3E5987C8B9F}" dt="2023-04-19T21:25:37.619" v="733"/>
          <ac:inkMkLst>
            <pc:docMk/>
            <pc:sldMk cId="4240774594" sldId="596"/>
            <ac:inkMk id="195" creationId="{6227F11E-A2C8-52DC-5BD9-09B35ABED29A}"/>
          </ac:inkMkLst>
        </pc:inkChg>
        <pc:inkChg chg="add mod">
          <ac:chgData name="Maddox, Mark" userId="b76e751f-b030-4582-8fbd-b8798c38e974" providerId="ADAL" clId="{BC78E5C4-E2FA-43FF-8CB0-E3E5987C8B9F}" dt="2023-04-19T21:25:37.619" v="733"/>
          <ac:inkMkLst>
            <pc:docMk/>
            <pc:sldMk cId="4240774594" sldId="596"/>
            <ac:inkMk id="196" creationId="{B4AB031E-CA65-31A3-65A4-1B4A54CB5DBF}"/>
          </ac:inkMkLst>
        </pc:inkChg>
        <pc:inkChg chg="add mod">
          <ac:chgData name="Maddox, Mark" userId="b76e751f-b030-4582-8fbd-b8798c38e974" providerId="ADAL" clId="{BC78E5C4-E2FA-43FF-8CB0-E3E5987C8B9F}" dt="2023-04-19T21:25:37.619" v="733"/>
          <ac:inkMkLst>
            <pc:docMk/>
            <pc:sldMk cId="4240774594" sldId="596"/>
            <ac:inkMk id="198" creationId="{C9A23B94-C805-DED8-3DB4-B2B2D3E09158}"/>
          </ac:inkMkLst>
        </pc:inkChg>
        <pc:inkChg chg="add mod">
          <ac:chgData name="Maddox, Mark" userId="b76e751f-b030-4582-8fbd-b8798c38e974" providerId="ADAL" clId="{BC78E5C4-E2FA-43FF-8CB0-E3E5987C8B9F}" dt="2023-04-19T21:25:37.619" v="733"/>
          <ac:inkMkLst>
            <pc:docMk/>
            <pc:sldMk cId="4240774594" sldId="596"/>
            <ac:inkMk id="199" creationId="{C68345A4-FA66-55F4-70F3-8C3993AAAF20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0" creationId="{27407816-6138-A7FD-340D-305A49206E72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1" creationId="{B03BD464-1D31-0603-8575-7DD07D0BB394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2" creationId="{731E2F48-A732-14A7-77BA-1EA5DF6C5425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3" creationId="{4B73A513-79A9-FF37-347F-0C6CFB2067D1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4" creationId="{525ED199-C5EF-7032-1E9A-0EAA663BF9A0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5" creationId="{9382FC4D-1A0E-E1A0-EBBF-EE903D9B1226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06" creationId="{22A09011-2091-3E0F-9AF3-A3BF2E480549}"/>
          </ac:inkMkLst>
        </pc:inkChg>
        <pc:inkChg chg="add mod">
          <ac:chgData name="Maddox, Mark" userId="b76e751f-b030-4582-8fbd-b8798c38e974" providerId="ADAL" clId="{BC78E5C4-E2FA-43FF-8CB0-E3E5987C8B9F}" dt="2023-04-19T21:25:39.263" v="735"/>
          <ac:inkMkLst>
            <pc:docMk/>
            <pc:sldMk cId="4240774594" sldId="596"/>
            <ac:inkMk id="210" creationId="{6AC45724-2670-5292-C986-1A22D80BC612}"/>
          </ac:inkMkLst>
        </pc:inkChg>
        <pc:inkChg chg="add mod">
          <ac:chgData name="Maddox, Mark" userId="b76e751f-b030-4582-8fbd-b8798c38e974" providerId="ADAL" clId="{BC78E5C4-E2FA-43FF-8CB0-E3E5987C8B9F}" dt="2023-04-19T21:26:15.025" v="750"/>
          <ac:inkMkLst>
            <pc:docMk/>
            <pc:sldMk cId="4240774594" sldId="596"/>
            <ac:inkMk id="212" creationId="{D12C5A7A-5AAE-ABC9-C71C-C61504FF1DCA}"/>
          </ac:inkMkLst>
        </pc:inkChg>
        <pc:inkChg chg="add mod">
          <ac:chgData name="Maddox, Mark" userId="b76e751f-b030-4582-8fbd-b8798c38e974" providerId="ADAL" clId="{BC78E5C4-E2FA-43FF-8CB0-E3E5987C8B9F}" dt="2023-04-19T21:26:15.025" v="750"/>
          <ac:inkMkLst>
            <pc:docMk/>
            <pc:sldMk cId="4240774594" sldId="596"/>
            <ac:inkMk id="213" creationId="{8DA3DE21-88AC-696C-B203-257AC391EE10}"/>
          </ac:inkMkLst>
        </pc:inkChg>
        <pc:inkChg chg="add mod">
          <ac:chgData name="Maddox, Mark" userId="b76e751f-b030-4582-8fbd-b8798c38e974" providerId="ADAL" clId="{BC78E5C4-E2FA-43FF-8CB0-E3E5987C8B9F}" dt="2023-04-19T21:26:15.025" v="750"/>
          <ac:inkMkLst>
            <pc:docMk/>
            <pc:sldMk cId="4240774594" sldId="596"/>
            <ac:inkMk id="214" creationId="{91B58ADE-98B6-5C57-08FB-67DA395693F4}"/>
          </ac:inkMkLst>
        </pc:inkChg>
        <pc:inkChg chg="add mod">
          <ac:chgData name="Maddox, Mark" userId="b76e751f-b030-4582-8fbd-b8798c38e974" providerId="ADAL" clId="{BC78E5C4-E2FA-43FF-8CB0-E3E5987C8B9F}" dt="2023-04-19T21:26:15.025" v="750"/>
          <ac:inkMkLst>
            <pc:docMk/>
            <pc:sldMk cId="4240774594" sldId="596"/>
            <ac:inkMk id="215" creationId="{A3D2CA53-FB00-57D7-7D11-0A4AA3CFE36A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16" creationId="{46D7AADC-1024-5306-450B-0559EFBD124E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17" creationId="{E21E5DF4-91E4-E06F-2BAD-FABB383E30C9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18" creationId="{73DFC40D-6E90-504F-83ED-A6ABC961BCED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19" creationId="{7F2F7313-1FBB-E4DE-B48A-5241BF8CD9A8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22" creationId="{BE8C06A3-76E3-CE27-962E-63C0E93B7389}"/>
          </ac:inkMkLst>
        </pc:inkChg>
        <pc:inkChg chg="add mod">
          <ac:chgData name="Maddox, Mark" userId="b76e751f-b030-4582-8fbd-b8798c38e974" providerId="ADAL" clId="{BC78E5C4-E2FA-43FF-8CB0-E3E5987C8B9F}" dt="2023-04-19T21:25:53.843" v="747"/>
          <ac:inkMkLst>
            <pc:docMk/>
            <pc:sldMk cId="4240774594" sldId="596"/>
            <ac:inkMk id="223" creationId="{3F22AC92-EB2A-FC2A-D3E6-1DA814CF1E7A}"/>
          </ac:inkMkLst>
        </pc:inkChg>
        <pc:inkChg chg="add del">
          <ac:chgData name="Maddox, Mark" userId="b76e751f-b030-4582-8fbd-b8798c38e974" providerId="ADAL" clId="{BC78E5C4-E2FA-43FF-8CB0-E3E5987C8B9F}" dt="2023-10-19T19:06:31.346" v="1342" actId="478"/>
          <ac:inkMkLst>
            <pc:docMk/>
            <pc:sldMk cId="4240774594" sldId="596"/>
            <ac:inkMk id="225" creationId="{905FFB89-B2E4-CBA6-1443-182A78D1E26E}"/>
          </ac:inkMkLst>
        </pc:inkChg>
        <pc:inkChg chg="add mod">
          <ac:chgData name="Maddox, Mark" userId="b76e751f-b030-4582-8fbd-b8798c38e974" providerId="ADAL" clId="{BC78E5C4-E2FA-43FF-8CB0-E3E5987C8B9F}" dt="2023-04-19T21:26:15.025" v="750"/>
          <ac:inkMkLst>
            <pc:docMk/>
            <pc:sldMk cId="4240774594" sldId="596"/>
            <ac:inkMk id="226" creationId="{8ED98D38-F06E-C826-E425-3FDED06F21E9}"/>
          </ac:inkMkLst>
        </pc:inkChg>
        <pc:inkChg chg="add del">
          <ac:chgData name="Maddox, Mark" userId="b76e751f-b030-4582-8fbd-b8798c38e974" providerId="ADAL" clId="{BC78E5C4-E2FA-43FF-8CB0-E3E5987C8B9F}" dt="2023-04-19T21:28:15.176" v="802"/>
          <ac:inkMkLst>
            <pc:docMk/>
            <pc:sldMk cId="4240774594" sldId="596"/>
            <ac:inkMk id="228" creationId="{3FDC19D6-8D96-CA50-B6AC-7E54DB81F5AF}"/>
          </ac:inkMkLst>
        </pc:inkChg>
        <pc:inkChg chg="add del">
          <ac:chgData name="Maddox, Mark" userId="b76e751f-b030-4582-8fbd-b8798c38e974" providerId="ADAL" clId="{BC78E5C4-E2FA-43FF-8CB0-E3E5987C8B9F}" dt="2023-04-19T21:28:15.175" v="801"/>
          <ac:inkMkLst>
            <pc:docMk/>
            <pc:sldMk cId="4240774594" sldId="596"/>
            <ac:inkMk id="229" creationId="{EE3F7176-3F6B-EA38-4B3A-1093DF1FFA9E}"/>
          </ac:inkMkLst>
        </pc:inkChg>
        <pc:inkChg chg="add del">
          <ac:chgData name="Maddox, Mark" userId="b76e751f-b030-4582-8fbd-b8798c38e974" providerId="ADAL" clId="{BC78E5C4-E2FA-43FF-8CB0-E3E5987C8B9F}" dt="2023-04-19T21:28:15.175" v="800"/>
          <ac:inkMkLst>
            <pc:docMk/>
            <pc:sldMk cId="4240774594" sldId="596"/>
            <ac:inkMk id="230" creationId="{11DA369F-9BF5-84D5-F524-544DD2290FFF}"/>
          </ac:inkMkLst>
        </pc:inkChg>
        <pc:inkChg chg="add del mod">
          <ac:chgData name="Maddox, Mark" userId="b76e751f-b030-4582-8fbd-b8798c38e974" providerId="ADAL" clId="{BC78E5C4-E2FA-43FF-8CB0-E3E5987C8B9F}" dt="2023-04-19T21:28:15.173" v="799"/>
          <ac:inkMkLst>
            <pc:docMk/>
            <pc:sldMk cId="4240774594" sldId="596"/>
            <ac:inkMk id="231" creationId="{FC2C5805-DAE2-3D81-36CE-775B26B4D960}"/>
          </ac:inkMkLst>
        </pc:inkChg>
        <pc:inkChg chg="add del mod">
          <ac:chgData name="Maddox, Mark" userId="b76e751f-b030-4582-8fbd-b8798c38e974" providerId="ADAL" clId="{BC78E5C4-E2FA-43FF-8CB0-E3E5987C8B9F}" dt="2023-04-19T21:28:15.172" v="798"/>
          <ac:inkMkLst>
            <pc:docMk/>
            <pc:sldMk cId="4240774594" sldId="596"/>
            <ac:inkMk id="232" creationId="{A6DBAB3D-EC46-514A-A250-3B83771E59F6}"/>
          </ac:inkMkLst>
        </pc:inkChg>
        <pc:inkChg chg="add del mod">
          <ac:chgData name="Maddox, Mark" userId="b76e751f-b030-4582-8fbd-b8798c38e974" providerId="ADAL" clId="{BC78E5C4-E2FA-43FF-8CB0-E3E5987C8B9F}" dt="2023-04-19T21:28:15.171" v="797"/>
          <ac:inkMkLst>
            <pc:docMk/>
            <pc:sldMk cId="4240774594" sldId="596"/>
            <ac:inkMk id="233" creationId="{C1A690E1-E913-54E1-95EC-907D927BDC09}"/>
          </ac:inkMkLst>
        </pc:inkChg>
        <pc:inkChg chg="add del">
          <ac:chgData name="Maddox, Mark" userId="b76e751f-b030-4582-8fbd-b8798c38e974" providerId="ADAL" clId="{BC78E5C4-E2FA-43FF-8CB0-E3E5987C8B9F}" dt="2023-04-19T21:28:15.170" v="796"/>
          <ac:inkMkLst>
            <pc:docMk/>
            <pc:sldMk cId="4240774594" sldId="596"/>
            <ac:inkMk id="234" creationId="{EBE7A7AB-D0FE-65CE-B406-C00251E3BCBC}"/>
          </ac:inkMkLst>
        </pc:inkChg>
        <pc:inkChg chg="add del mod">
          <ac:chgData name="Maddox, Mark" userId="b76e751f-b030-4582-8fbd-b8798c38e974" providerId="ADAL" clId="{BC78E5C4-E2FA-43FF-8CB0-E3E5987C8B9F}" dt="2023-04-19T21:28:15.170" v="795"/>
          <ac:inkMkLst>
            <pc:docMk/>
            <pc:sldMk cId="4240774594" sldId="596"/>
            <ac:inkMk id="235" creationId="{27FEE8CA-4BCB-281E-0F73-B2A499710829}"/>
          </ac:inkMkLst>
        </pc:inkChg>
        <pc:inkChg chg="add del mod">
          <ac:chgData name="Maddox, Mark" userId="b76e751f-b030-4582-8fbd-b8798c38e974" providerId="ADAL" clId="{BC78E5C4-E2FA-43FF-8CB0-E3E5987C8B9F}" dt="2023-04-19T21:28:15.169" v="794"/>
          <ac:inkMkLst>
            <pc:docMk/>
            <pc:sldMk cId="4240774594" sldId="596"/>
            <ac:inkMk id="236" creationId="{28A95E7E-B534-E7E1-3A4F-684A513C49B3}"/>
          </ac:inkMkLst>
        </pc:inkChg>
        <pc:inkChg chg="add del mod">
          <ac:chgData name="Maddox, Mark" userId="b76e751f-b030-4582-8fbd-b8798c38e974" providerId="ADAL" clId="{BC78E5C4-E2FA-43FF-8CB0-E3E5987C8B9F}" dt="2023-04-19T21:28:15.168" v="793"/>
          <ac:inkMkLst>
            <pc:docMk/>
            <pc:sldMk cId="4240774594" sldId="596"/>
            <ac:inkMk id="237" creationId="{8F33FA3B-766A-018E-9024-7F061A1D9813}"/>
          </ac:inkMkLst>
        </pc:inkChg>
        <pc:inkChg chg="add del mod">
          <ac:chgData name="Maddox, Mark" userId="b76e751f-b030-4582-8fbd-b8798c38e974" providerId="ADAL" clId="{BC78E5C4-E2FA-43FF-8CB0-E3E5987C8B9F}" dt="2023-04-19T21:28:15.168" v="792"/>
          <ac:inkMkLst>
            <pc:docMk/>
            <pc:sldMk cId="4240774594" sldId="596"/>
            <ac:inkMk id="238" creationId="{B50CB999-19A5-3BAC-CAC8-E1E438FEED78}"/>
          </ac:inkMkLst>
        </pc:inkChg>
        <pc:inkChg chg="add del">
          <ac:chgData name="Maddox, Mark" userId="b76e751f-b030-4582-8fbd-b8798c38e974" providerId="ADAL" clId="{BC78E5C4-E2FA-43FF-8CB0-E3E5987C8B9F}" dt="2023-04-19T21:28:15.166" v="791"/>
          <ac:inkMkLst>
            <pc:docMk/>
            <pc:sldMk cId="4240774594" sldId="596"/>
            <ac:inkMk id="241" creationId="{C7097042-62F0-EAE5-2F85-D323153442D8}"/>
          </ac:inkMkLst>
        </pc:inkChg>
        <pc:inkChg chg="add del">
          <ac:chgData name="Maddox, Mark" userId="b76e751f-b030-4582-8fbd-b8798c38e974" providerId="ADAL" clId="{BC78E5C4-E2FA-43FF-8CB0-E3E5987C8B9F}" dt="2023-04-19T21:28:15.165" v="790"/>
          <ac:inkMkLst>
            <pc:docMk/>
            <pc:sldMk cId="4240774594" sldId="596"/>
            <ac:inkMk id="242" creationId="{057E9050-2545-8817-3330-1D9520556ED1}"/>
          </ac:inkMkLst>
        </pc:inkChg>
        <pc:inkChg chg="add del">
          <ac:chgData name="Maddox, Mark" userId="b76e751f-b030-4582-8fbd-b8798c38e974" providerId="ADAL" clId="{BC78E5C4-E2FA-43FF-8CB0-E3E5987C8B9F}" dt="2023-04-19T21:28:15.165" v="789"/>
          <ac:inkMkLst>
            <pc:docMk/>
            <pc:sldMk cId="4240774594" sldId="596"/>
            <ac:inkMk id="243" creationId="{831B47BF-AFFA-6752-100C-FA7BAF205017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4" creationId="{722869B4-A8CB-1FA2-AF48-E09B769E5053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5" creationId="{FB9C63EF-13AE-1F60-B73D-9B763E3A42D5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6" creationId="{A2B26593-2F3D-9C90-7722-727B7D34A930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7" creationId="{53BC4AC4-E190-5FD9-C252-EAE7DFA50671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8" creationId="{C16CA160-F375-1D6F-6B84-21F9C40D2778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49" creationId="{8F14DDA2-2E28-0AC4-865A-93FC751D4A02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50" creationId="{2F37FB0C-1430-D1D3-5212-4741488A465A}"/>
          </ac:inkMkLst>
        </pc:inkChg>
        <pc:inkChg chg="add mod">
          <ac:chgData name="Maddox, Mark" userId="b76e751f-b030-4582-8fbd-b8798c38e974" providerId="ADAL" clId="{BC78E5C4-E2FA-43FF-8CB0-E3E5987C8B9F}" dt="2023-04-19T21:27:21.617" v="774"/>
          <ac:inkMkLst>
            <pc:docMk/>
            <pc:sldMk cId="4240774594" sldId="596"/>
            <ac:inkMk id="251" creationId="{DCFF17B2-A876-E218-13D1-F7BA6AD9BF6B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53" creationId="{835FE701-C730-9FE9-044F-176FC94772EF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54" creationId="{C6F8CA28-E462-DB9E-E09D-2484AE957560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56" creationId="{0B94B72C-087D-3AC7-8FE6-A7FC357F8189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57" creationId="{1A652A7C-75AF-BBC5-B2D8-607011471C1B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58" creationId="{E94494CE-5BA8-B311-AEF1-9C30F726585E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0" creationId="{97171FB2-9D51-B5DF-F00A-9D3A547167BB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1" creationId="{F5E4AC43-6D4A-5390-085C-06652D996881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2" creationId="{AE11903B-E3A1-C570-BCCE-4A5FEE622645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3" creationId="{B3CB8A36-1D7C-4AEB-3177-5AFB025E25A0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4" creationId="{E8A196AD-7D73-FFFB-5A4D-92BF9FAED9FE}"/>
          </ac:inkMkLst>
        </pc:inkChg>
        <pc:inkChg chg="add mod">
          <ac:chgData name="Maddox, Mark" userId="b76e751f-b030-4582-8fbd-b8798c38e974" providerId="ADAL" clId="{BC78E5C4-E2FA-43FF-8CB0-E3E5987C8B9F}" dt="2023-04-19T21:27:40.977" v="788"/>
          <ac:inkMkLst>
            <pc:docMk/>
            <pc:sldMk cId="4240774594" sldId="596"/>
            <ac:inkMk id="265" creationId="{E76B7775-44CB-C3EF-89C8-CEDA51AFEF7A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67" creationId="{68D9FB5F-3063-F3F7-8E30-16737F6F52D2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68" creationId="{9C85C778-8B08-AC4D-FBA0-BA869B6F127D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69" creationId="{4BD9ECE7-2B85-B01A-5AA8-977B374285E3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0" creationId="{ABBE6778-067D-E974-CC43-FED27C3AB09A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1" creationId="{CEDC0EA3-ECA6-5353-5EF4-A30FC1DC983D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2" creationId="{C1D9E81D-CE35-99A1-84D6-4C70269CDEC1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3" creationId="{9563ED62-9560-C346-C3CD-E4724460024F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4" creationId="{25AC97FC-34B7-6E55-73AD-D6C3A06CB799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5" creationId="{F50C91E0-2F47-8F4C-4FAF-9C0EFC359302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6" creationId="{572B3546-6B31-C697-18C2-A5586CF93043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7" creationId="{27A4A96F-855E-9482-8E41-F20F3132C240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78" creationId="{8DF3EE41-D9E5-FDB3-F201-AA8FA341017A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0" creationId="{A7C167D9-8CF6-99D1-CB71-3FAD0564D829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1" creationId="{51B7C103-ADC4-FFB3-3FF8-24912516B4FD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2" creationId="{AF518D9B-18ED-672B-93A5-D239C1C97FD4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3" creationId="{5C8FE662-4462-B72F-7298-6FD69F981A53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4" creationId="{5A4DDBDB-0EEE-C448-AEEE-590D7F94D9F7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6" creationId="{CF5E9635-58C6-8770-4AEE-4BE52D3547ED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7" creationId="{F9AB4A9D-56FD-022A-CC54-503F10930E92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8" creationId="{7BD7620C-70E7-6224-2523-84CC3C6F2936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89" creationId="{2DB51B1F-2581-8C28-4A83-3AA2A3A1071E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0" creationId="{3A0C7D7E-AE5A-C0AF-8389-7C38D4A6716C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1" creationId="{8EDD99B6-68AB-B785-FB65-0337011D473D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3" creationId="{9F2DE569-1FDF-FFE8-F839-54E09623359C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4" creationId="{EFF03A32-1706-62DF-BD4E-736FCF054776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6" creationId="{A0B2B536-A245-E339-AD4F-3EDB4D65E2F7}"/>
          </ac:inkMkLst>
        </pc:inkChg>
        <pc:inkChg chg="add mod">
          <ac:chgData name="Maddox, Mark" userId="b76e751f-b030-4582-8fbd-b8798c38e974" providerId="ADAL" clId="{BC78E5C4-E2FA-43FF-8CB0-E3E5987C8B9F}" dt="2023-04-19T21:29:15.627" v="838"/>
          <ac:inkMkLst>
            <pc:docMk/>
            <pc:sldMk cId="4240774594" sldId="596"/>
            <ac:inkMk id="297" creationId="{76A113AF-BAA3-8726-AF2B-71923203A583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298" creationId="{77D26764-22CA-6F51-CCCF-F67D7EE79602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299" creationId="{9286DC26-B50D-C276-7EC3-9EA83CCD214A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0" creationId="{6C7F273D-EF39-D491-8C36-EBDCA5434D0A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1" creationId="{5BF6699B-E966-728B-F010-D91B7A119AFA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5" creationId="{4356DDAF-030F-138C-32C1-E86A3AF32BB1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6" creationId="{6AA2F801-ADD1-1723-FB5B-115565FD0103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7" creationId="{30CD2D37-DF68-53B9-F147-FCD03542B0DF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09" creationId="{AFD51EE7-6744-0CCE-288B-1EAC7F48E95B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10" creationId="{1C7E7C33-E40C-6E7F-968C-FAD0862B0946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11" creationId="{D82C47BE-0103-8B90-DF77-32B2604DBDFE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12" creationId="{705125C6-DAC3-D962-B5C6-400ACEA8939C}"/>
          </ac:inkMkLst>
        </pc:inkChg>
        <pc:inkChg chg="add mod">
          <ac:chgData name="Maddox, Mark" userId="b76e751f-b030-4582-8fbd-b8798c38e974" providerId="ADAL" clId="{BC78E5C4-E2FA-43FF-8CB0-E3E5987C8B9F}" dt="2023-04-19T21:29:23.839" v="848"/>
          <ac:inkMkLst>
            <pc:docMk/>
            <pc:sldMk cId="4240774594" sldId="596"/>
            <ac:inkMk id="313" creationId="{290AC904-D82D-23E6-4255-FED0ABAEF2F4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315" creationId="{427C48CC-533F-93E8-A9A2-B2895EB15C24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316" creationId="{9C7C312F-0DD7-1654-32FF-064911D93422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317" creationId="{64279538-3D10-45D0-3AF0-F9546DB31CB6}"/>
          </ac:inkMkLst>
        </pc:inkChg>
        <pc:inkChg chg="add del">
          <ac:chgData name="Maddox, Mark" userId="b76e751f-b030-4582-8fbd-b8798c38e974" providerId="ADAL" clId="{BC78E5C4-E2FA-43FF-8CB0-E3E5987C8B9F}" dt="2023-10-19T19:06:41.230" v="1344" actId="478"/>
          <ac:inkMkLst>
            <pc:docMk/>
            <pc:sldMk cId="4240774594" sldId="596"/>
            <ac:inkMk id="318" creationId="{9EC07EEC-A06A-8104-642E-07F489055E4D}"/>
          </ac:inkMkLst>
        </pc:inkChg>
        <pc:inkChg chg="add del">
          <ac:chgData name="Maddox, Mark" userId="b76e751f-b030-4582-8fbd-b8798c38e974" providerId="ADAL" clId="{BC78E5C4-E2FA-43FF-8CB0-E3E5987C8B9F}" dt="2023-10-19T19:06:41.230" v="1344" actId="478"/>
          <ac:inkMkLst>
            <pc:docMk/>
            <pc:sldMk cId="4240774594" sldId="596"/>
            <ac:inkMk id="319" creationId="{E4E7E627-0BD8-B317-CFA5-6E430D92F099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0" creationId="{23D86C92-567E-AF52-759A-2B884720E5A2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1" creationId="{BCE0C0F7-A147-91C0-B62D-E4FC7F5AAA61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2" creationId="{0ECE9C2D-ABFB-6022-B457-D4EA538EAD42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3" creationId="{C5E9FBF2-BEC1-0588-E408-D541D37C8258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4" creationId="{61EFD3CD-F2C1-A3EA-276D-FD630BA5E7D0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5" creationId="{408520A6-64CF-D8BB-0A5D-296A53A44D28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6" creationId="{89F418AF-51C0-0978-EEC1-20F7D9F66904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7" creationId="{5807CAA8-CDB8-050B-9F85-DEDA038B1EC9}"/>
          </ac:inkMkLst>
        </pc:inkChg>
        <pc:inkChg chg="add del">
          <ac:chgData name="Maddox, Mark" userId="b76e751f-b030-4582-8fbd-b8798c38e974" providerId="ADAL" clId="{BC78E5C4-E2FA-43FF-8CB0-E3E5987C8B9F}" dt="2023-10-19T19:06:44.538" v="1345" actId="478"/>
          <ac:inkMkLst>
            <pc:docMk/>
            <pc:sldMk cId="4240774594" sldId="596"/>
            <ac:inkMk id="328" creationId="{A3CA4A6D-636B-2EF8-E883-6031940A32B6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29" creationId="{FBC90823-119B-80D7-535F-32ED0B365085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330" creationId="{6A314DE5-AE77-439E-1819-46D01C4ADFF3}"/>
          </ac:inkMkLst>
        </pc:inkChg>
        <pc:inkChg chg="add del">
          <ac:chgData name="Maddox, Mark" userId="b76e751f-b030-4582-8fbd-b8798c38e974" providerId="ADAL" clId="{BC78E5C4-E2FA-43FF-8CB0-E3E5987C8B9F}" dt="2023-10-19T19:06:13.529" v="1339" actId="478"/>
          <ac:inkMkLst>
            <pc:docMk/>
            <pc:sldMk cId="4240774594" sldId="596"/>
            <ac:inkMk id="331" creationId="{D468002E-1C8C-83C3-A42B-82E12D562906}"/>
          </ac:inkMkLst>
        </pc:inkChg>
        <pc:inkChg chg="add del">
          <ac:chgData name="Maddox, Mark" userId="b76e751f-b030-4582-8fbd-b8798c38e974" providerId="ADAL" clId="{BC78E5C4-E2FA-43FF-8CB0-E3E5987C8B9F}" dt="2023-10-19T19:06:41.230" v="1344" actId="478"/>
          <ac:inkMkLst>
            <pc:docMk/>
            <pc:sldMk cId="4240774594" sldId="596"/>
            <ac:inkMk id="332" creationId="{F9D64783-6241-C5BC-D1C5-54018ED5A742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3" creationId="{872B924D-97E4-61EE-0B94-A5F8B384C4D1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4" creationId="{3236BC6A-137B-CC0F-FC50-B7D2DD624FDD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5" creationId="{A499A13F-CD3E-178B-FEC2-084B09F9A00F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6" creationId="{D143E58B-C5E2-1730-53A5-C3940E0A48D9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7" creationId="{9E44782C-AD00-DB21-AF9C-B87CD34DAF4F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8" creationId="{9D52CA7A-ACF3-EB7F-FCFB-E6DD31E13334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39" creationId="{E5E29082-5F13-155A-DEC8-4910624B1395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0" creationId="{81048FDF-C566-3F0E-B447-3F4FC833343B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1" creationId="{CEC2BD59-0021-26BC-9F99-2652A4890DDA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2" creationId="{01876C89-C846-FC34-E742-9B15B99E7266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3" creationId="{7687BED1-3FEA-24BD-B3FF-317840FA3F78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4" creationId="{0AA37AD4-0351-BF45-ADA8-ADE7353393C1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5" creationId="{8C3C5B37-C3C8-0BA2-22FC-48024A8A6597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6" creationId="{0D4898F1-EF6D-E847-D858-454FCBFA9E53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47" creationId="{05DA7208-1D8A-7DF4-BFAD-29D34D3BF988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48" creationId="{038895ED-AD85-C3FA-B160-6C3A0388861C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49" creationId="{09388F26-2AD1-21B8-7272-BB7B38311FE6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0" creationId="{03835A69-04A7-D52B-D015-AF70C1E5CC8A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1" creationId="{593431A8-C64A-F4AB-60DE-AD0CA5050029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2" creationId="{58899C0E-2212-5E65-CBEF-AAFED2106318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3" creationId="{868450B1-321C-093C-4CFF-C021A05AFC6C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4" creationId="{6694988B-7528-3691-23A8-3438BB7AFBE2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5" creationId="{7EEA172A-124C-563B-9C35-F2B119DE968C}"/>
          </ac:inkMkLst>
        </pc:inkChg>
        <pc:inkChg chg="add mod">
          <ac:chgData name="Maddox, Mark" userId="b76e751f-b030-4582-8fbd-b8798c38e974" providerId="ADAL" clId="{BC78E5C4-E2FA-43FF-8CB0-E3E5987C8B9F}" dt="2023-04-19T21:32:18.039" v="891"/>
          <ac:inkMkLst>
            <pc:docMk/>
            <pc:sldMk cId="4240774594" sldId="596"/>
            <ac:inkMk id="356" creationId="{D7BD3928-600C-63D3-BA84-0757E0C343D3}"/>
          </ac:inkMkLst>
        </pc:inkChg>
        <pc:inkChg chg="add">
          <ac:chgData name="Maddox, Mark" userId="b76e751f-b030-4582-8fbd-b8798c38e974" providerId="ADAL" clId="{BC78E5C4-E2FA-43FF-8CB0-E3E5987C8B9F}" dt="2023-04-19T21:32:40.131" v="892" actId="9405"/>
          <ac:inkMkLst>
            <pc:docMk/>
            <pc:sldMk cId="4240774594" sldId="596"/>
            <ac:inkMk id="358" creationId="{91AFBAA3-3B53-5B91-40BB-A149C99095B5}"/>
          </ac:inkMkLst>
        </pc:inkChg>
        <pc:inkChg chg="add del">
          <ac:chgData name="Maddox, Mark" userId="b76e751f-b030-4582-8fbd-b8798c38e974" providerId="ADAL" clId="{BC78E5C4-E2FA-43FF-8CB0-E3E5987C8B9F}" dt="2023-10-19T19:06:41.230" v="1344" actId="478"/>
          <ac:inkMkLst>
            <pc:docMk/>
            <pc:sldMk cId="4240774594" sldId="596"/>
            <ac:inkMk id="359" creationId="{272BD302-3160-4FF2-1E63-5EF8488CAA7E}"/>
          </ac:inkMkLst>
        </pc:inkChg>
        <pc:inkChg chg="add del">
          <ac:chgData name="Maddox, Mark" userId="b76e751f-b030-4582-8fbd-b8798c38e974" providerId="ADAL" clId="{BC78E5C4-E2FA-43FF-8CB0-E3E5987C8B9F}" dt="2023-10-19T19:06:36.924" v="1343" actId="478"/>
          <ac:inkMkLst>
            <pc:docMk/>
            <pc:sldMk cId="4240774594" sldId="596"/>
            <ac:inkMk id="360" creationId="{F8D85D41-E445-DF89-E285-1C715DA6F7EE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1" creationId="{AF5952E0-E1D4-16BD-414D-50F02EF311CF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2" creationId="{A02609D0-8DCC-C67D-2DFE-F1DE3D15507F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3" creationId="{293B0D65-5FB3-A0FB-952B-418E336D0E9D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4" creationId="{5CC2363C-EC7F-6631-7E33-2C8BE8D016D2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5" creationId="{C81A7431-50E5-EF9B-9CDB-24B859BFEAC3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6" creationId="{9E229D18-1AC7-92FC-CCC5-28D43D649E0F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68" creationId="{7A2E9E06-F036-E1EA-03F0-A48936303D77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0" creationId="{7DF94A99-AC64-BF17-D02B-7B20123C4BE9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1" creationId="{CE0F32D3-5FF1-57AC-6838-8A6953853C3D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2" creationId="{F4EBB2F2-3776-09FE-69BB-4B86B3ECD330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4" creationId="{246AF442-C6E7-8C2E-5CF5-885AA1C9176E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5" creationId="{7A8B3364-E314-518F-DCCE-7FB8D3F0A7D0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6" creationId="{830A979F-701F-C593-10C6-4C7AE64C91E8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7" creationId="{BA5AF4B8-A186-2D7E-0889-62E0112C7DAE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8" creationId="{984677FE-B3DC-71D3-0B58-78003F446A1B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79" creationId="{5ED8F7DB-38E5-99FE-8C28-9E7042F976D7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1" creationId="{0B6117A2-1C5A-F370-F0B3-AC5458CFF054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2" creationId="{0D7FF56E-D0E0-E160-5B7F-C6A01E1607E2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3" creationId="{553F95B0-954E-A703-9E01-131DE867CBE5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4" creationId="{9F8B0C3F-CEB6-7470-79B5-DF52DEFEBA7B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5" creationId="{A15EEE57-045E-7972-309A-C2575ED17624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6" creationId="{67044904-23B8-6E45-9E6B-6B67910C9423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8" creationId="{EB8A36EE-4908-26BE-6571-C24829DA666B}"/>
          </ac:inkMkLst>
        </pc:inkChg>
        <pc:inkChg chg="add mod">
          <ac:chgData name="Maddox, Mark" userId="b76e751f-b030-4582-8fbd-b8798c38e974" providerId="ADAL" clId="{BC78E5C4-E2FA-43FF-8CB0-E3E5987C8B9F}" dt="2023-04-19T21:33:18.011" v="924"/>
          <ac:inkMkLst>
            <pc:docMk/>
            <pc:sldMk cId="4240774594" sldId="596"/>
            <ac:inkMk id="389" creationId="{A886A117-AC63-B250-6777-6E172374A15A}"/>
          </ac:inkMkLst>
        </pc:inkChg>
      </pc:sldChg>
      <pc:sldChg chg="addSp delSp modSp mod">
        <pc:chgData name="Maddox, Mark" userId="b76e751f-b030-4582-8fbd-b8798c38e974" providerId="ADAL" clId="{BC78E5C4-E2FA-43FF-8CB0-E3E5987C8B9F}" dt="2023-10-19T19:08:09.454" v="1357" actId="478"/>
        <pc:sldMkLst>
          <pc:docMk/>
          <pc:sldMk cId="2290277932" sldId="597"/>
        </pc:sldMkLst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7" creationId="{5560A457-7C1A-4C80-514E-252F7A87A51C}"/>
          </ac:grpSpMkLst>
        </pc:grpChg>
        <pc:grpChg chg="del mod">
          <ac:chgData name="Maddox, Mark" userId="b76e751f-b030-4582-8fbd-b8798c38e974" providerId="ADAL" clId="{BC78E5C4-E2FA-43FF-8CB0-E3E5987C8B9F}" dt="2023-04-19T21:39:34.836" v="940"/>
          <ac:grpSpMkLst>
            <pc:docMk/>
            <pc:sldMk cId="2290277932" sldId="597"/>
            <ac:grpSpMk id="14" creationId="{2E05EE1E-BF0D-901D-7779-616B48A69900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16" creationId="{56868443-FEA6-116B-7472-DCAF8552E5E4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7" creationId="{395EF01D-EC2C-47C7-38C5-12EBA795876E}"/>
          </ac:grpSpMkLst>
        </pc:grpChg>
        <pc:grpChg chg="del mod">
          <ac:chgData name="Maddox, Mark" userId="b76e751f-b030-4582-8fbd-b8798c38e974" providerId="ADAL" clId="{BC78E5C4-E2FA-43FF-8CB0-E3E5987C8B9F}" dt="2023-04-19T21:42:53.754" v="983"/>
          <ac:grpSpMkLst>
            <pc:docMk/>
            <pc:sldMk cId="2290277932" sldId="597"/>
            <ac:grpSpMk id="33" creationId="{BCAEC9B2-A82E-8A53-08FB-0863D03C7DCC}"/>
          </ac:grpSpMkLst>
        </pc:grpChg>
        <pc:grpChg chg="del mod">
          <ac:chgData name="Maddox, Mark" userId="b76e751f-b030-4582-8fbd-b8798c38e974" providerId="ADAL" clId="{BC78E5C4-E2FA-43FF-8CB0-E3E5987C8B9F}" dt="2023-04-19T21:43:00.795" v="985"/>
          <ac:grpSpMkLst>
            <pc:docMk/>
            <pc:sldMk cId="2290277932" sldId="597"/>
            <ac:grpSpMk id="36" creationId="{744E8EA5-697E-DCAC-541E-2B7718CBCB47}"/>
          </ac:grpSpMkLst>
        </pc:grpChg>
        <pc:grpChg chg="del mod">
          <ac:chgData name="Maddox, Mark" userId="b76e751f-b030-4582-8fbd-b8798c38e974" providerId="ADAL" clId="{BC78E5C4-E2FA-43FF-8CB0-E3E5987C8B9F}" dt="2023-04-19T21:44:12.854" v="1016"/>
          <ac:grpSpMkLst>
            <pc:docMk/>
            <pc:sldMk cId="2290277932" sldId="597"/>
            <ac:grpSpMk id="38" creationId="{F6E0D437-91E8-F230-C66E-9C6DD897FF30}"/>
          </ac:grpSpMkLst>
        </pc:grpChg>
        <pc:grpChg chg="del mod">
          <ac:chgData name="Maddox, Mark" userId="b76e751f-b030-4582-8fbd-b8798c38e974" providerId="ADAL" clId="{BC78E5C4-E2FA-43FF-8CB0-E3E5987C8B9F}" dt="2023-04-19T21:43:15.601" v="993"/>
          <ac:grpSpMkLst>
            <pc:docMk/>
            <pc:sldMk cId="2290277932" sldId="597"/>
            <ac:grpSpMk id="41" creationId="{B8B15EEC-ADED-0990-B3F6-797F082C6BFD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46" creationId="{FB567245-8962-21E4-6B0C-F1D5B99BCFD6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50" creationId="{936F930E-4272-9B74-86CE-23E2F09D3933}"/>
          </ac:grpSpMkLst>
        </pc:grpChg>
        <pc:grpChg chg="del mod">
          <ac:chgData name="Maddox, Mark" userId="b76e751f-b030-4582-8fbd-b8798c38e974" providerId="ADAL" clId="{BC78E5C4-E2FA-43FF-8CB0-E3E5987C8B9F}" dt="2023-04-19T21:43:46.574" v="1004"/>
          <ac:grpSpMkLst>
            <pc:docMk/>
            <pc:sldMk cId="2290277932" sldId="597"/>
            <ac:grpSpMk id="55" creationId="{4112353E-A997-BDD3-60AA-1247AD804803}"/>
          </ac:grpSpMkLst>
        </pc:grpChg>
        <pc:grpChg chg="del mod">
          <ac:chgData name="Maddox, Mark" userId="b76e751f-b030-4582-8fbd-b8798c38e974" providerId="ADAL" clId="{BC78E5C4-E2FA-43FF-8CB0-E3E5987C8B9F}" dt="2023-04-19T21:44:12.854" v="1016"/>
          <ac:grpSpMkLst>
            <pc:docMk/>
            <pc:sldMk cId="2290277932" sldId="597"/>
            <ac:grpSpMk id="57" creationId="{5E99FB73-A9D5-1BDB-170A-E35A1148C25D}"/>
          </ac:grpSpMkLst>
        </pc:grpChg>
        <pc:grpChg chg="del mod">
          <ac:chgData name="Maddox, Mark" userId="b76e751f-b030-4582-8fbd-b8798c38e974" providerId="ADAL" clId="{BC78E5C4-E2FA-43FF-8CB0-E3E5987C8B9F}" dt="2023-04-19T21:44:12.854" v="1016"/>
          <ac:grpSpMkLst>
            <pc:docMk/>
            <pc:sldMk cId="2290277932" sldId="597"/>
            <ac:grpSpMk id="69" creationId="{84D4F544-CA07-05B8-4A47-12776722B3A5}"/>
          </ac:grpSpMkLst>
        </pc:grpChg>
        <pc:grpChg chg="del mod">
          <ac:chgData name="Maddox, Mark" userId="b76e751f-b030-4582-8fbd-b8798c38e974" providerId="ADAL" clId="{BC78E5C4-E2FA-43FF-8CB0-E3E5987C8B9F}" dt="2023-04-19T21:44:24.798" v="1027"/>
          <ac:grpSpMkLst>
            <pc:docMk/>
            <pc:sldMk cId="2290277932" sldId="597"/>
            <ac:grpSpMk id="70" creationId="{3009CD00-F0A9-444C-CC0C-1DCB9D61ED36}"/>
          </ac:grpSpMkLst>
        </pc:grpChg>
        <pc:grpChg chg="del mod">
          <ac:chgData name="Maddox, Mark" userId="b76e751f-b030-4582-8fbd-b8798c38e974" providerId="ADAL" clId="{BC78E5C4-E2FA-43FF-8CB0-E3E5987C8B9F}" dt="2023-04-19T21:44:24.798" v="1027"/>
          <ac:grpSpMkLst>
            <pc:docMk/>
            <pc:sldMk cId="2290277932" sldId="597"/>
            <ac:grpSpMk id="75" creationId="{2AED06C8-2F89-2814-FB6F-D11ABA1101F2}"/>
          </ac:grpSpMkLst>
        </pc:grpChg>
        <pc:grpChg chg="del mod">
          <ac:chgData name="Maddox, Mark" userId="b76e751f-b030-4582-8fbd-b8798c38e974" providerId="ADAL" clId="{BC78E5C4-E2FA-43FF-8CB0-E3E5987C8B9F}" dt="2023-04-19T21:44:26.654" v="1029"/>
          <ac:grpSpMkLst>
            <pc:docMk/>
            <pc:sldMk cId="2290277932" sldId="597"/>
            <ac:grpSpMk id="81" creationId="{4D1E6DB4-3D74-8443-DA16-45AD8EA2CE67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83" creationId="{E93FA8FF-B0CF-5F9F-15B0-73CA28AAD05A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88" creationId="{2DFD741C-0AFB-0383-9FCB-FF5AA9B738D2}"/>
          </ac:grpSpMkLst>
        </pc:grpChg>
        <pc:grpChg chg="del mod">
          <ac:chgData name="Maddox, Mark" userId="b76e751f-b030-4582-8fbd-b8798c38e974" providerId="ADAL" clId="{BC78E5C4-E2FA-43FF-8CB0-E3E5987C8B9F}" dt="2023-04-19T21:44:51.906" v="1047"/>
          <ac:grpSpMkLst>
            <pc:docMk/>
            <pc:sldMk cId="2290277932" sldId="597"/>
            <ac:grpSpMk id="97" creationId="{E4A1D644-3141-BF28-E4F3-C95D3B663ADB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98" creationId="{BBDD1685-9499-8634-FEDD-8B0C8F18EE63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102" creationId="{CEF7189E-B6AE-EB02-C3D1-C1D6F2576F04}"/>
          </ac:grpSpMkLst>
        </pc:grpChg>
        <pc:grpChg chg="del mod">
          <ac:chgData name="Maddox, Mark" userId="b76e751f-b030-4582-8fbd-b8798c38e974" providerId="ADAL" clId="{BC78E5C4-E2FA-43FF-8CB0-E3E5987C8B9F}" dt="2023-04-19T21:48:28.379" v="1064"/>
          <ac:grpSpMkLst>
            <pc:docMk/>
            <pc:sldMk cId="2290277932" sldId="597"/>
            <ac:grpSpMk id="108" creationId="{6D8CC76A-8E3B-E370-FC03-CB76C5D8E040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119" creationId="{5A6656F5-8CD1-FF25-5C10-138055DCF4F1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120" creationId="{A810AFC5-4054-E323-73F1-4B014375300F}"/>
          </ac:grpSpMkLst>
        </pc:grpChg>
        <pc:grpChg chg="del mod">
          <ac:chgData name="Maddox, Mark" userId="b76e751f-b030-4582-8fbd-b8798c38e974" providerId="ADAL" clId="{BC78E5C4-E2FA-43FF-8CB0-E3E5987C8B9F}" dt="2023-04-19T21:48:44.830" v="1076"/>
          <ac:grpSpMkLst>
            <pc:docMk/>
            <pc:sldMk cId="2290277932" sldId="597"/>
            <ac:grpSpMk id="124" creationId="{4A43D755-E396-BC52-B755-0A3D15738BA0}"/>
          </ac:grpSpMkLst>
        </pc:grpChg>
        <pc:grpChg chg="del mod">
          <ac:chgData name="Maddox, Mark" userId="b76e751f-b030-4582-8fbd-b8798c38e974" providerId="ADAL" clId="{BC78E5C4-E2FA-43FF-8CB0-E3E5987C8B9F}" dt="2023-04-19T21:49:58.604" v="1095"/>
          <ac:grpSpMkLst>
            <pc:docMk/>
            <pc:sldMk cId="2290277932" sldId="597"/>
            <ac:grpSpMk id="132" creationId="{C498B46B-56F3-60E2-205D-2C3452DAF00B}"/>
          </ac:grpSpMkLst>
        </pc:grpChg>
        <pc:grpChg chg="del mod">
          <ac:chgData name="Maddox, Mark" userId="b76e751f-b030-4582-8fbd-b8798c38e974" providerId="ADAL" clId="{BC78E5C4-E2FA-43FF-8CB0-E3E5987C8B9F}" dt="2023-04-19T21:49:11.322" v="1091"/>
          <ac:grpSpMkLst>
            <pc:docMk/>
            <pc:sldMk cId="2290277932" sldId="597"/>
            <ac:grpSpMk id="135" creationId="{A033EA08-9D55-F837-87AC-7AA9D9AA7E05}"/>
          </ac:grpSpMkLst>
        </pc:grpChg>
        <pc:grpChg chg="del mod">
          <ac:chgData name="Maddox, Mark" userId="b76e751f-b030-4582-8fbd-b8798c38e974" providerId="ADAL" clId="{BC78E5C4-E2FA-43FF-8CB0-E3E5987C8B9F}" dt="2023-04-19T21:49:11.322" v="1091"/>
          <ac:grpSpMkLst>
            <pc:docMk/>
            <pc:sldMk cId="2290277932" sldId="597"/>
            <ac:grpSpMk id="139" creationId="{B85F2CE4-43C0-D16A-C9A6-DEE16E2A6293}"/>
          </ac:grpSpMkLst>
        </pc:grpChg>
        <pc:grpChg chg="del mod">
          <ac:chgData name="Maddox, Mark" userId="b76e751f-b030-4582-8fbd-b8798c38e974" providerId="ADAL" clId="{BC78E5C4-E2FA-43FF-8CB0-E3E5987C8B9F}" dt="2023-04-19T21:49:23.062" v="1093"/>
          <ac:grpSpMkLst>
            <pc:docMk/>
            <pc:sldMk cId="2290277932" sldId="597"/>
            <ac:grpSpMk id="147" creationId="{405375F0-7D69-005A-E77F-036D63F22833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149" creationId="{3CAB78E5-2D7B-CD23-52CC-54C20680C777}"/>
          </ac:grpSpMkLst>
        </pc:grpChg>
        <pc:grpChg chg="del mod">
          <ac:chgData name="Maddox, Mark" userId="b76e751f-b030-4582-8fbd-b8798c38e974" providerId="ADAL" clId="{BC78E5C4-E2FA-43FF-8CB0-E3E5987C8B9F}" dt="2023-10-19T19:07:59.931" v="1355" actId="478"/>
          <ac:grpSpMkLst>
            <pc:docMk/>
            <pc:sldMk cId="2290277932" sldId="597"/>
            <ac:grpSpMk id="151" creationId="{9A8EEC30-353D-E2A6-175B-A4A20C74A75F}"/>
          </ac:grpSpMkLst>
        </pc:grpChg>
        <pc:grpChg chg="del mod">
          <ac:chgData name="Maddox, Mark" userId="b76e751f-b030-4582-8fbd-b8798c38e974" providerId="ADAL" clId="{BC78E5C4-E2FA-43FF-8CB0-E3E5987C8B9F}" dt="2023-04-19T21:51:47.548" v="1110"/>
          <ac:grpSpMkLst>
            <pc:docMk/>
            <pc:sldMk cId="2290277932" sldId="597"/>
            <ac:grpSpMk id="158" creationId="{4EAE22A2-4F0B-8932-BB3D-5CCFF9B9D240}"/>
          </ac:grpSpMkLst>
        </pc:grpChg>
        <pc:grpChg chg="del mod">
          <ac:chgData name="Maddox, Mark" userId="b76e751f-b030-4582-8fbd-b8798c38e974" providerId="ADAL" clId="{BC78E5C4-E2FA-43FF-8CB0-E3E5987C8B9F}" dt="2023-04-19T21:51:47.548" v="1110"/>
          <ac:grpSpMkLst>
            <pc:docMk/>
            <pc:sldMk cId="2290277932" sldId="597"/>
            <ac:grpSpMk id="162" creationId="{06E0E939-C4D6-F286-2292-CCF38007E689}"/>
          </ac:grpSpMkLst>
        </pc:grpChg>
        <pc:grpChg chg="del mod">
          <ac:chgData name="Maddox, Mark" userId="b76e751f-b030-4582-8fbd-b8798c38e974" providerId="ADAL" clId="{BC78E5C4-E2FA-43FF-8CB0-E3E5987C8B9F}" dt="2023-10-19T19:08:09.454" v="1357" actId="478"/>
          <ac:grpSpMkLst>
            <pc:docMk/>
            <pc:sldMk cId="2290277932" sldId="597"/>
            <ac:grpSpMk id="164" creationId="{EA379571-2901-C252-ECF3-C5CB947E75D8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167" creationId="{8FE47F5E-3BB8-CF8E-C03E-C39EB322C9ED}"/>
          </ac:grpSpMkLst>
        </pc:grpChg>
        <pc:grpChg chg="del mod">
          <ac:chgData name="Maddox, Mark" userId="b76e751f-b030-4582-8fbd-b8798c38e974" providerId="ADAL" clId="{BC78E5C4-E2FA-43FF-8CB0-E3E5987C8B9F}" dt="2023-04-19T21:52:12.607" v="1123"/>
          <ac:grpSpMkLst>
            <pc:docMk/>
            <pc:sldMk cId="2290277932" sldId="597"/>
            <ac:grpSpMk id="174" creationId="{05979AEC-0858-14A4-7B7C-8D7522CE787E}"/>
          </ac:grpSpMkLst>
        </pc:grpChg>
        <pc:grpChg chg="del mod">
          <ac:chgData name="Maddox, Mark" userId="b76e751f-b030-4582-8fbd-b8798c38e974" providerId="ADAL" clId="{BC78E5C4-E2FA-43FF-8CB0-E3E5987C8B9F}" dt="2023-04-19T21:52:13.613" v="1125"/>
          <ac:grpSpMkLst>
            <pc:docMk/>
            <pc:sldMk cId="2290277932" sldId="597"/>
            <ac:grpSpMk id="177" creationId="{5C00BA15-69F5-1A18-9FF0-ECEA90C0E252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179" creationId="{4961A04A-D236-463E-8801-FE1190E8F653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183" creationId="{591DEF73-0E59-6199-640B-D8854B1EBF8B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186" creationId="{585B7D02-9C99-98D2-039C-808C752BCF06}"/>
          </ac:grpSpMkLst>
        </pc:grpChg>
        <pc:grpChg chg="del mod">
          <ac:chgData name="Maddox, Mark" userId="b76e751f-b030-4582-8fbd-b8798c38e974" providerId="ADAL" clId="{BC78E5C4-E2FA-43FF-8CB0-E3E5987C8B9F}" dt="2023-04-19T21:53:24.437" v="1141"/>
          <ac:grpSpMkLst>
            <pc:docMk/>
            <pc:sldMk cId="2290277932" sldId="597"/>
            <ac:grpSpMk id="193" creationId="{43E1DFB7-8224-1676-644D-E73E22BC4D1E}"/>
          </ac:grpSpMkLst>
        </pc:grpChg>
        <pc:grpChg chg="del mod">
          <ac:chgData name="Maddox, Mark" userId="b76e751f-b030-4582-8fbd-b8798c38e974" providerId="ADAL" clId="{BC78E5C4-E2FA-43FF-8CB0-E3E5987C8B9F}" dt="2023-04-19T21:54:49.445" v="1185"/>
          <ac:grpSpMkLst>
            <pc:docMk/>
            <pc:sldMk cId="2290277932" sldId="597"/>
            <ac:grpSpMk id="195" creationId="{A4D7EF6C-D535-9191-C8A4-3C8F10ACB9F9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00" creationId="{7848F764-EFB9-5BBA-E8E8-A8A080E38BEB}"/>
          </ac:grpSpMkLst>
        </pc:grpChg>
        <pc:grpChg chg="del mod">
          <ac:chgData name="Maddox, Mark" userId="b76e751f-b030-4582-8fbd-b8798c38e974" providerId="ADAL" clId="{BC78E5C4-E2FA-43FF-8CB0-E3E5987C8B9F}" dt="2023-04-19T21:53:40.262" v="1156"/>
          <ac:grpSpMkLst>
            <pc:docMk/>
            <pc:sldMk cId="2290277932" sldId="597"/>
            <ac:grpSpMk id="204" creationId="{C2AB9A31-36FD-1DE7-21E0-31CCD16561E3}"/>
          </ac:grpSpMkLst>
        </pc:grpChg>
        <pc:grpChg chg="del mod">
          <ac:chgData name="Maddox, Mark" userId="b76e751f-b030-4582-8fbd-b8798c38e974" providerId="ADAL" clId="{BC78E5C4-E2FA-43FF-8CB0-E3E5987C8B9F}" dt="2023-04-19T21:53:42.766" v="1160"/>
          <ac:grpSpMkLst>
            <pc:docMk/>
            <pc:sldMk cId="2290277932" sldId="597"/>
            <ac:grpSpMk id="210" creationId="{5BB4DAA6-E1E5-C50A-FA7C-B57AC5A7E4E7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11" creationId="{EB2902CB-0BA2-2E2D-414E-7331A9B0698D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15" creationId="{4A48BAB0-D04B-0029-4BA4-3BEBD5CA5048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24" creationId="{1F9C9F10-5B63-7DFB-317B-90B9DB59FB96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25" creationId="{5BDD63A2-CBA1-9988-F776-AC00CD7B58FA}"/>
          </ac:grpSpMkLst>
        </pc:grpChg>
        <pc:grpChg chg="del mod">
          <ac:chgData name="Maddox, Mark" userId="b76e751f-b030-4582-8fbd-b8798c38e974" providerId="ADAL" clId="{BC78E5C4-E2FA-43FF-8CB0-E3E5987C8B9F}" dt="2023-04-19T21:54:25.445" v="1177"/>
          <ac:grpSpMkLst>
            <pc:docMk/>
            <pc:sldMk cId="2290277932" sldId="597"/>
            <ac:grpSpMk id="228" creationId="{08642693-1A83-31E6-BD22-20E28322C187}"/>
          </ac:grpSpMkLst>
        </pc:grpChg>
        <pc:grpChg chg="del mod">
          <ac:chgData name="Maddox, Mark" userId="b76e751f-b030-4582-8fbd-b8798c38e974" providerId="ADAL" clId="{BC78E5C4-E2FA-43FF-8CB0-E3E5987C8B9F}" dt="2023-04-19T21:54:27.548" v="1180"/>
          <ac:grpSpMkLst>
            <pc:docMk/>
            <pc:sldMk cId="2290277932" sldId="597"/>
            <ac:grpSpMk id="233" creationId="{75BFA4B4-C661-45DD-B10C-695C5BBB57A2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36" creationId="{F4A72241-43F6-FC8E-4E0D-B51274E8FD28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41" creationId="{9C72C1EF-D818-0840-595B-3D2FF0026D30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44" creationId="{6B3132F1-7F54-F654-9F05-72F7FA8AEC63}"/>
          </ac:grpSpMkLst>
        </pc:grpChg>
        <pc:grpChg chg="del mod">
          <ac:chgData name="Maddox, Mark" userId="b76e751f-b030-4582-8fbd-b8798c38e974" providerId="ADAL" clId="{BC78E5C4-E2FA-43FF-8CB0-E3E5987C8B9F}" dt="2023-10-19T19:08:05.240" v="1356" actId="478"/>
          <ac:grpSpMkLst>
            <pc:docMk/>
            <pc:sldMk cId="2290277932" sldId="597"/>
            <ac:grpSpMk id="251" creationId="{80DD8091-67FB-6B45-6590-0031F1B7299A}"/>
          </ac:grpSpMkLst>
        </pc:grpChg>
        <pc:inkChg chg="add mod">
          <ac:chgData name="Maddox, Mark" userId="b76e751f-b030-4582-8fbd-b8798c38e974" providerId="ADAL" clId="{BC78E5C4-E2FA-43FF-8CB0-E3E5987C8B9F}" dt="2023-04-19T21:38:33.888" v="931"/>
          <ac:inkMkLst>
            <pc:docMk/>
            <pc:sldMk cId="2290277932" sldId="597"/>
            <ac:inkMk id="2" creationId="{31A58B9E-6571-276E-74A5-FE58823EC52C}"/>
          </ac:inkMkLst>
        </pc:inkChg>
        <pc:inkChg chg="add mod">
          <ac:chgData name="Maddox, Mark" userId="b76e751f-b030-4582-8fbd-b8798c38e974" providerId="ADAL" clId="{BC78E5C4-E2FA-43FF-8CB0-E3E5987C8B9F}" dt="2023-04-19T21:38:33.888" v="931"/>
          <ac:inkMkLst>
            <pc:docMk/>
            <pc:sldMk cId="2290277932" sldId="597"/>
            <ac:inkMk id="3" creationId="{01E088BF-7FFB-9B94-BC49-C35995A3A695}"/>
          </ac:inkMkLst>
        </pc:inkChg>
        <pc:inkChg chg="add mod">
          <ac:chgData name="Maddox, Mark" userId="b76e751f-b030-4582-8fbd-b8798c38e974" providerId="ADAL" clId="{BC78E5C4-E2FA-43FF-8CB0-E3E5987C8B9F}" dt="2023-04-19T21:38:33.888" v="931"/>
          <ac:inkMkLst>
            <pc:docMk/>
            <pc:sldMk cId="2290277932" sldId="597"/>
            <ac:inkMk id="5" creationId="{79149D73-404A-FE59-E3C3-5DB286EA3D7A}"/>
          </ac:inkMkLst>
        </pc:inkChg>
        <pc:inkChg chg="add mod">
          <ac:chgData name="Maddox, Mark" userId="b76e751f-b030-4582-8fbd-b8798c38e974" providerId="ADAL" clId="{BC78E5C4-E2FA-43FF-8CB0-E3E5987C8B9F}" dt="2023-04-19T21:38:33.888" v="931"/>
          <ac:inkMkLst>
            <pc:docMk/>
            <pc:sldMk cId="2290277932" sldId="597"/>
            <ac:inkMk id="6" creationId="{45A1B4F5-2CC4-9B00-20FF-82EAE1A0C9DA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8" creationId="{55C53797-B202-C6AB-D3F5-DCF173C69603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9" creationId="{FFE3BF3E-EE75-7EC3-A41D-52559FE9D128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10" creationId="{7206EF22-765A-2852-3B2A-5231700B236C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11" creationId="{A3742807-41AA-4040-8AB9-1FA8B0D19D04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12" creationId="{37D1CFF1-892B-5B9B-DD3E-376605F7568C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13" creationId="{7144CC26-A643-35A8-BC57-9E6114367B14}"/>
          </ac:inkMkLst>
        </pc:inkChg>
        <pc:inkChg chg="add mod">
          <ac:chgData name="Maddox, Mark" userId="b76e751f-b030-4582-8fbd-b8798c38e974" providerId="ADAL" clId="{BC78E5C4-E2FA-43FF-8CB0-E3E5987C8B9F}" dt="2023-04-19T21:39:34.836" v="940"/>
          <ac:inkMkLst>
            <pc:docMk/>
            <pc:sldMk cId="2290277932" sldId="597"/>
            <ac:inkMk id="15" creationId="{7E3321ED-A4A8-0EF0-BA99-AF4EC5503974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17" creationId="{55239150-6B2D-9DEE-7BDC-7F775EDF25C5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18" creationId="{61E17A60-87D9-271A-DDFC-56ED02CC8F06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19" creationId="{280DCEF0-87A3-3DEC-AEEA-BE4C192A231A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0" creationId="{EF881DC3-4169-DD08-6C5C-EDBE39CC7165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1" creationId="{52F04189-70F9-9336-4C15-45F0CF40D0C4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2" creationId="{A16320AB-01A8-5D81-29FF-447FA3D7CADA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3" creationId="{BAE25763-A899-8681-F3C0-BAC426BD790A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4" creationId="{750CC83B-08C5-200D-DDB0-7A5D813C94BF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5" creationId="{AE6452DC-D464-D289-A004-939862FA156A}"/>
          </ac:inkMkLst>
        </pc:inkChg>
        <pc:inkChg chg="add mod">
          <ac:chgData name="Maddox, Mark" userId="b76e751f-b030-4582-8fbd-b8798c38e974" providerId="ADAL" clId="{BC78E5C4-E2FA-43FF-8CB0-E3E5987C8B9F}" dt="2023-04-19T21:39:58.535" v="951"/>
          <ac:inkMkLst>
            <pc:docMk/>
            <pc:sldMk cId="2290277932" sldId="597"/>
            <ac:inkMk id="26" creationId="{03C5088F-2E82-DBE4-28E6-B1E64A3AD6AF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28" creationId="{6BFD1A65-C4EA-03F2-7DDC-9B1728999511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29" creationId="{1227A20B-D156-6658-EA44-0B31503FB3FB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30" creationId="{CEAA9E88-9F16-52AA-E254-07B0009D5B03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31" creationId="{E902EDC6-8343-C1EA-1236-C6A6E538189E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32" creationId="{C98042B5-10A4-3674-82B3-B4A3F6158A26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34" creationId="{242D2577-7D11-AFE1-0BA6-86A62EB9699B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35" creationId="{5BF2E2C2-AF98-BC2E-7A8D-F0558CAC064C}"/>
          </ac:inkMkLst>
        </pc:inkChg>
        <pc:inkChg chg="add del mod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37" creationId="{1FC73979-6028-CB6C-87C0-2F7A9181B74E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39" creationId="{DFF15184-E2FF-7E23-9F84-DD5086AA0D53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40" creationId="{106125FD-998E-9473-5E9E-ACABC4053930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42" creationId="{27ACC782-511B-DA66-6400-8636F1A7B39C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43" creationId="{6717A94C-F3AC-A914-5C25-65B511C47F4E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44" creationId="{74EB1ED9-829A-AF47-1CDD-17F830CA3997}"/>
          </ac:inkMkLst>
        </pc:inkChg>
        <pc:inkChg chg="add mod">
          <ac:chgData name="Maddox, Mark" userId="b76e751f-b030-4582-8fbd-b8798c38e974" providerId="ADAL" clId="{BC78E5C4-E2FA-43FF-8CB0-E3E5987C8B9F}" dt="2023-04-19T21:43:15.601" v="993"/>
          <ac:inkMkLst>
            <pc:docMk/>
            <pc:sldMk cId="2290277932" sldId="597"/>
            <ac:inkMk id="45" creationId="{7D5CC8FA-11BB-7AA8-B865-B7601F610186}"/>
          </ac:inkMkLst>
        </pc:inkChg>
        <pc:inkChg chg="add mod">
          <ac:chgData name="Maddox, Mark" userId="b76e751f-b030-4582-8fbd-b8798c38e974" providerId="ADAL" clId="{BC78E5C4-E2FA-43FF-8CB0-E3E5987C8B9F}" dt="2023-04-19T21:43:22.482" v="997"/>
          <ac:inkMkLst>
            <pc:docMk/>
            <pc:sldMk cId="2290277932" sldId="597"/>
            <ac:inkMk id="47" creationId="{8DEF1367-E07C-D938-53F7-AD3C56FB38F5}"/>
          </ac:inkMkLst>
        </pc:inkChg>
        <pc:inkChg chg="add mod">
          <ac:chgData name="Maddox, Mark" userId="b76e751f-b030-4582-8fbd-b8798c38e974" providerId="ADAL" clId="{BC78E5C4-E2FA-43FF-8CB0-E3E5987C8B9F}" dt="2023-04-19T21:43:22.482" v="997"/>
          <ac:inkMkLst>
            <pc:docMk/>
            <pc:sldMk cId="2290277932" sldId="597"/>
            <ac:inkMk id="48" creationId="{12974A84-6E7E-FD6E-09C8-D0573AE2A897}"/>
          </ac:inkMkLst>
        </pc:inkChg>
        <pc:inkChg chg="add mod">
          <ac:chgData name="Maddox, Mark" userId="b76e751f-b030-4582-8fbd-b8798c38e974" providerId="ADAL" clId="{BC78E5C4-E2FA-43FF-8CB0-E3E5987C8B9F}" dt="2023-04-19T21:43:22.482" v="997"/>
          <ac:inkMkLst>
            <pc:docMk/>
            <pc:sldMk cId="2290277932" sldId="597"/>
            <ac:inkMk id="49" creationId="{0B973C91-E835-A985-26BC-327FE866881A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1" creationId="{DF803AE8-ED45-D578-B9A4-4A32B45CB1D0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2" creationId="{93776F64-DEED-6053-E415-BE6833544635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3" creationId="{1CD20554-6027-D1B7-6A72-954C57BA88A2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4" creationId="{2C386081-C093-B633-4FFF-954B44D9E20D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6" creationId="{8F109830-C127-31BC-86EC-CEDEE387955E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8" creationId="{4AA29927-90D2-681E-3470-BF52B28733D7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59" creationId="{588A8B48-AF4A-14FD-9AAF-E9FA2427591F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0" creationId="{CC66870C-0FEB-3B5D-44D5-B9711F056AB4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1" creationId="{00AC947B-E8D5-E205-4FCC-CAEE8DC64796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2" creationId="{30565AB0-2EDB-FAB5-4018-714C633935BB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3" creationId="{4B5408FE-84F2-EB8E-A302-932D40A59748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4" creationId="{CED5AE33-CBFD-0D19-4AD6-B37BD87EE4F2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5" creationId="{780A3D01-A0A0-E8FD-9D41-E9E4FBEB40E5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6" creationId="{BAF03BF7-60AA-723E-DEA5-2EA49082E6D4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7" creationId="{94363AE5-6FF6-6E36-A2A8-D2F7E4FC11E5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68" creationId="{81891C6F-1253-246E-719D-96AE4F117E29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1" creationId="{69AE7DC9-BAFD-B120-54AC-14DE46824A7E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2" creationId="{1D889EDE-AC48-1890-2296-C502FA602A2C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3" creationId="{DC27CFA0-C86F-EB9F-7340-B2ECAC63FF1C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4" creationId="{08421955-FECF-61DE-DC7C-11AD5A3DC008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6" creationId="{98C8AEFA-3D68-B05F-69B1-BD7DC7D1BD5A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7" creationId="{7FD844CD-1C70-49C9-1D61-A2F0F2C36985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8" creationId="{78C00454-B72E-904B-D100-11321AED31AE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79" creationId="{2F4AE283-904B-D534-8CAF-5A8EAC4EB94C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80" creationId="{4EFD7F36-74C0-C79F-A4FE-5AF25D358984}"/>
          </ac:inkMkLst>
        </pc:inkChg>
        <pc:inkChg chg="add mod">
          <ac:chgData name="Maddox, Mark" userId="b76e751f-b030-4582-8fbd-b8798c38e974" providerId="ADAL" clId="{BC78E5C4-E2FA-43FF-8CB0-E3E5987C8B9F}" dt="2023-04-19T21:44:26.654" v="1029"/>
          <ac:inkMkLst>
            <pc:docMk/>
            <pc:sldMk cId="2290277932" sldId="597"/>
            <ac:inkMk id="82" creationId="{56B3585E-20B9-C3F7-A4C6-1D6D7CAA2683}"/>
          </ac:inkMkLst>
        </pc:inkChg>
        <pc:inkChg chg="add mod">
          <ac:chgData name="Maddox, Mark" userId="b76e751f-b030-4582-8fbd-b8798c38e974" providerId="ADAL" clId="{BC78E5C4-E2FA-43FF-8CB0-E3E5987C8B9F}" dt="2023-04-19T21:44:31.700" v="1034"/>
          <ac:inkMkLst>
            <pc:docMk/>
            <pc:sldMk cId="2290277932" sldId="597"/>
            <ac:inkMk id="84" creationId="{534A3225-F73C-43F6-A081-5F713BCF800C}"/>
          </ac:inkMkLst>
        </pc:inkChg>
        <pc:inkChg chg="add mod">
          <ac:chgData name="Maddox, Mark" userId="b76e751f-b030-4582-8fbd-b8798c38e974" providerId="ADAL" clId="{BC78E5C4-E2FA-43FF-8CB0-E3E5987C8B9F}" dt="2023-04-19T21:44:31.700" v="1034"/>
          <ac:inkMkLst>
            <pc:docMk/>
            <pc:sldMk cId="2290277932" sldId="597"/>
            <ac:inkMk id="85" creationId="{7533D877-B431-4B19-EC90-906EED0EFBCD}"/>
          </ac:inkMkLst>
        </pc:inkChg>
        <pc:inkChg chg="add mod">
          <ac:chgData name="Maddox, Mark" userId="b76e751f-b030-4582-8fbd-b8798c38e974" providerId="ADAL" clId="{BC78E5C4-E2FA-43FF-8CB0-E3E5987C8B9F}" dt="2023-04-19T21:44:31.700" v="1034"/>
          <ac:inkMkLst>
            <pc:docMk/>
            <pc:sldMk cId="2290277932" sldId="597"/>
            <ac:inkMk id="86" creationId="{129784C3-4ADD-4A1A-39C5-2BE752A048DD}"/>
          </ac:inkMkLst>
        </pc:inkChg>
        <pc:inkChg chg="add mod">
          <ac:chgData name="Maddox, Mark" userId="b76e751f-b030-4582-8fbd-b8798c38e974" providerId="ADAL" clId="{BC78E5C4-E2FA-43FF-8CB0-E3E5987C8B9F}" dt="2023-04-19T21:44:31.700" v="1034"/>
          <ac:inkMkLst>
            <pc:docMk/>
            <pc:sldMk cId="2290277932" sldId="597"/>
            <ac:inkMk id="87" creationId="{06F19A63-84A1-ACBD-75C5-B2CEEB8F3EA3}"/>
          </ac:inkMkLst>
        </pc:inkChg>
        <pc:inkChg chg="add mod">
          <ac:chgData name="Maddox, Mark" userId="b76e751f-b030-4582-8fbd-b8798c38e974" providerId="ADAL" clId="{BC78E5C4-E2FA-43FF-8CB0-E3E5987C8B9F}" dt="2023-04-19T21:44:48.915" v="1043"/>
          <ac:inkMkLst>
            <pc:docMk/>
            <pc:sldMk cId="2290277932" sldId="597"/>
            <ac:inkMk id="89" creationId="{65310A5D-E049-EBBD-EE7C-47187DD05C5D}"/>
          </ac:inkMkLst>
        </pc:inkChg>
        <pc:inkChg chg="add mod">
          <ac:chgData name="Maddox, Mark" userId="b76e751f-b030-4582-8fbd-b8798c38e974" providerId="ADAL" clId="{BC78E5C4-E2FA-43FF-8CB0-E3E5987C8B9F}" dt="2023-04-19T21:44:48.915" v="1043"/>
          <ac:inkMkLst>
            <pc:docMk/>
            <pc:sldMk cId="2290277932" sldId="597"/>
            <ac:inkMk id="90" creationId="{DF60603A-B24B-6087-B676-0FFA79E4987E}"/>
          </ac:inkMkLst>
        </pc:inkChg>
        <pc:inkChg chg="add mod">
          <ac:chgData name="Maddox, Mark" userId="b76e751f-b030-4582-8fbd-b8798c38e974" providerId="ADAL" clId="{BC78E5C4-E2FA-43FF-8CB0-E3E5987C8B9F}" dt="2023-04-19T21:44:48.915" v="1043"/>
          <ac:inkMkLst>
            <pc:docMk/>
            <pc:sldMk cId="2290277932" sldId="597"/>
            <ac:inkMk id="91" creationId="{136F37F5-D2B6-F683-62C0-B0BC2894A127}"/>
          </ac:inkMkLst>
        </pc:inkChg>
        <pc:inkChg chg="add mod">
          <ac:chgData name="Maddox, Mark" userId="b76e751f-b030-4582-8fbd-b8798c38e974" providerId="ADAL" clId="{BC78E5C4-E2FA-43FF-8CB0-E3E5987C8B9F}" dt="2023-04-19T21:44:48.915" v="1043"/>
          <ac:inkMkLst>
            <pc:docMk/>
            <pc:sldMk cId="2290277932" sldId="597"/>
            <ac:inkMk id="92" creationId="{4BD4BCFF-20E3-226E-0827-DE7BAFA92617}"/>
          </ac:inkMkLst>
        </pc:inkChg>
        <pc:inkChg chg="add mod">
          <ac:chgData name="Maddox, Mark" userId="b76e751f-b030-4582-8fbd-b8798c38e974" providerId="ADAL" clId="{BC78E5C4-E2FA-43FF-8CB0-E3E5987C8B9F}" dt="2023-04-19T21:44:48.915" v="1043"/>
          <ac:inkMkLst>
            <pc:docMk/>
            <pc:sldMk cId="2290277932" sldId="597"/>
            <ac:inkMk id="93" creationId="{5FDAB396-A17D-1DDA-C84D-86BBD0841EC0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94" creationId="{A92B9A7D-1419-E72B-F07E-65201FFBEA5D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95" creationId="{45723237-9951-046E-2566-64CC1B32113F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96" creationId="{23906ABC-19EB-26CB-AD62-37076FA2AC94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99" creationId="{EA1A1313-A158-74FE-9755-7E64BB229F57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100" creationId="{0DB115A3-69F8-1532-62CE-F79707C33EB5}"/>
          </ac:inkMkLst>
        </pc:inkChg>
        <pc:inkChg chg="add mod">
          <ac:chgData name="Maddox, Mark" userId="b76e751f-b030-4582-8fbd-b8798c38e974" providerId="ADAL" clId="{BC78E5C4-E2FA-43FF-8CB0-E3E5987C8B9F}" dt="2023-04-19T21:44:51.906" v="1047"/>
          <ac:inkMkLst>
            <pc:docMk/>
            <pc:sldMk cId="2290277932" sldId="597"/>
            <ac:inkMk id="101" creationId="{D5621AA6-1254-7A83-5EE6-A9FD0804DCFA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103" creationId="{7F0C53A9-585B-D45C-7199-DF3A61339E1C}"/>
          </ac:inkMkLst>
        </pc:inkChg>
        <pc:inkChg chg="add del">
          <ac:chgData name="Maddox, Mark" userId="b76e751f-b030-4582-8fbd-b8798c38e974" providerId="ADAL" clId="{BC78E5C4-E2FA-43FF-8CB0-E3E5987C8B9F}" dt="2023-10-19T19:07:59.931" v="1355" actId="478"/>
          <ac:inkMkLst>
            <pc:docMk/>
            <pc:sldMk cId="2290277932" sldId="597"/>
            <ac:inkMk id="104" creationId="{31A2AFBD-4002-D507-D5A6-F4FB6AA669BD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05" creationId="{33A2BF75-5E30-F49B-3E9D-EA618A495AD9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06" creationId="{54C688E9-DA76-3E76-6204-A5C8DAD4DBF0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07" creationId="{DDCDD356-1185-FA29-1313-580B861463FB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09" creationId="{F31E44F9-2215-40EE-D13C-2D2B6D036BCD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0" creationId="{A1B773D2-CE03-2641-8CD0-566F0D4BB18F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1" creationId="{C615284B-708F-AB77-EB60-1767D1E7480D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2" creationId="{C6C95C98-6537-82C0-1805-B1AB32DF718C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3" creationId="{F2053044-454E-6C7C-FB1B-4CAB5A89EAA5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4" creationId="{DC5ADD5F-C9D1-A3A4-DCC9-D1968F6813D9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5" creationId="{353B3878-6F85-0166-1E26-CCA523B4FBE0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6" creationId="{FE437788-F74E-217B-588E-D0C64B947A35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7" creationId="{1530C92B-E742-B7DD-E5F7-EB68CB364E25}"/>
          </ac:inkMkLst>
        </pc:inkChg>
        <pc:inkChg chg="add mod">
          <ac:chgData name="Maddox, Mark" userId="b76e751f-b030-4582-8fbd-b8798c38e974" providerId="ADAL" clId="{BC78E5C4-E2FA-43FF-8CB0-E3E5987C8B9F}" dt="2023-04-19T21:48:28.379" v="1064"/>
          <ac:inkMkLst>
            <pc:docMk/>
            <pc:sldMk cId="2290277932" sldId="597"/>
            <ac:inkMk id="118" creationId="{2989A836-4A37-428D-FF92-4D010D260509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1" creationId="{D0B25916-4A0B-6EAB-CF3E-3B4326BEA2FD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2" creationId="{F4FB9961-CCAC-4775-FF29-DF78060D8A6A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3" creationId="{6AF3B92C-34FB-3BF0-94F0-A6CA2EBBAD9F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5" creationId="{0FDCFCE8-9944-5D9A-5641-F2CFDD1537CF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6" creationId="{D8E87701-E0B4-691D-A845-614E5208C12A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7" creationId="{CF18CE23-A9A2-A10F-4B10-2B2DC07FF582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8" creationId="{44FF7775-EDA4-73D0-2911-FEC78272E8D9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29" creationId="{286613A2-D239-C512-87A1-947DECD0B542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30" creationId="{4EBDD4E1-B589-C89C-6859-938384C91918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31" creationId="{95C853AA-2E41-6205-648A-807FC8879EB7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33" creationId="{A2BF2D62-2396-BCBB-8B37-88FAAC3E7142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34" creationId="{02A89FF7-8B27-A7DC-7008-A35F040CA225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36" creationId="{0752A035-ADA5-D783-103B-74136E115E16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37" creationId="{C35C106E-B7BB-D737-171F-370FC9A2B366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38" creationId="{A1A60056-2F0A-7D6D-3D3A-982074988BF6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0" creationId="{48DF9CF4-02DB-E926-B32A-7304655C160F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1" creationId="{2840125E-F5C3-71E9-1180-3900E3BBFD5B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2" creationId="{92C421AF-0777-F682-5A86-BEE41E3158A0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3" creationId="{9A0BA928-C01C-0D83-75D1-047E5CF0FCB2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4" creationId="{5BDFEDFA-D831-F3E5-C174-D9382ABCF8A0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5" creationId="{19B87620-EB9F-1E06-A45D-4E21D5908CCA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6" creationId="{23B279F2-794F-9198-2358-6F2B6A672288}"/>
          </ac:inkMkLst>
        </pc:inkChg>
        <pc:inkChg chg="add mod">
          <ac:chgData name="Maddox, Mark" userId="b76e751f-b030-4582-8fbd-b8798c38e974" providerId="ADAL" clId="{BC78E5C4-E2FA-43FF-8CB0-E3E5987C8B9F}" dt="2023-04-19T21:49:23.062" v="1093"/>
          <ac:inkMkLst>
            <pc:docMk/>
            <pc:sldMk cId="2290277932" sldId="597"/>
            <ac:inkMk id="148" creationId="{0D65794D-D56B-D11A-8236-CAB582F29035}"/>
          </ac:inkMkLst>
        </pc:inkChg>
        <pc:inkChg chg="add mod">
          <ac:chgData name="Maddox, Mark" userId="b76e751f-b030-4582-8fbd-b8798c38e974" providerId="ADAL" clId="{BC78E5C4-E2FA-43FF-8CB0-E3E5987C8B9F}" dt="2023-04-19T21:49:58.604" v="1095"/>
          <ac:inkMkLst>
            <pc:docMk/>
            <pc:sldMk cId="2290277932" sldId="597"/>
            <ac:inkMk id="150" creationId="{817ED7FB-8301-FACA-3BA1-FAB1B3A9F949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52" creationId="{1F7CC539-9BC0-C30F-0AA8-9C5B22551DB5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53" creationId="{9507BA03-06CB-3905-FC43-0EA58F95CDC6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54" creationId="{4A0CA34E-6A64-C511-3E97-317AE5DFB06A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55" creationId="{AAACAD0D-C259-0387-C3DD-9D6F3B87E052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56" creationId="{403C08AF-B07D-AB39-FADA-8F7C48D3E555}"/>
          </ac:inkMkLst>
        </pc:inkChg>
        <pc:inkChg chg="add del mod">
          <ac:chgData name="Maddox, Mark" userId="b76e751f-b030-4582-8fbd-b8798c38e974" providerId="ADAL" clId="{BC78E5C4-E2FA-43FF-8CB0-E3E5987C8B9F}" dt="2023-04-19T21:51:23.346" v="1104" actId="478"/>
          <ac:inkMkLst>
            <pc:docMk/>
            <pc:sldMk cId="2290277932" sldId="597"/>
            <ac:inkMk id="157" creationId="{FB14FC97-1A3D-E6CD-7AB8-ECDBD8AF8839}"/>
          </ac:inkMkLst>
        </pc:inkChg>
        <pc:inkChg chg="add del">
          <ac:chgData name="Maddox, Mark" userId="b76e751f-b030-4582-8fbd-b8798c38e974" providerId="ADAL" clId="{BC78E5C4-E2FA-43FF-8CB0-E3E5987C8B9F}" dt="2023-10-19T19:08:09.454" v="1357" actId="478"/>
          <ac:inkMkLst>
            <pc:docMk/>
            <pc:sldMk cId="2290277932" sldId="597"/>
            <ac:inkMk id="159" creationId="{B74F8D44-5A21-9EAC-95BC-63688603D194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60" creationId="{72E49C41-8690-0B72-8056-A31734187238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61" creationId="{C6CEB259-05D8-F724-51AA-F4B2BB275622}"/>
          </ac:inkMkLst>
        </pc:inkChg>
        <pc:inkChg chg="add mod">
          <ac:chgData name="Maddox, Mark" userId="b76e751f-b030-4582-8fbd-b8798c38e974" providerId="ADAL" clId="{BC78E5C4-E2FA-43FF-8CB0-E3E5987C8B9F}" dt="2023-04-19T21:51:47.548" v="1110"/>
          <ac:inkMkLst>
            <pc:docMk/>
            <pc:sldMk cId="2290277932" sldId="597"/>
            <ac:inkMk id="163" creationId="{8C023E98-BA2C-A86B-82A4-9B5CA2C6F42F}"/>
          </ac:inkMkLst>
        </pc:inkChg>
        <pc:inkChg chg="add mod">
          <ac:chgData name="Maddox, Mark" userId="b76e751f-b030-4582-8fbd-b8798c38e974" providerId="ADAL" clId="{BC78E5C4-E2FA-43FF-8CB0-E3E5987C8B9F}" dt="2023-04-19T21:51:55.243" v="1113"/>
          <ac:inkMkLst>
            <pc:docMk/>
            <pc:sldMk cId="2290277932" sldId="597"/>
            <ac:inkMk id="165" creationId="{CBC95C9D-CBE6-9E46-D8FA-80DCAE1E4D73}"/>
          </ac:inkMkLst>
        </pc:inkChg>
        <pc:inkChg chg="add mod">
          <ac:chgData name="Maddox, Mark" userId="b76e751f-b030-4582-8fbd-b8798c38e974" providerId="ADAL" clId="{BC78E5C4-E2FA-43FF-8CB0-E3E5987C8B9F}" dt="2023-04-19T21:51:55.243" v="1113"/>
          <ac:inkMkLst>
            <pc:docMk/>
            <pc:sldMk cId="2290277932" sldId="597"/>
            <ac:inkMk id="166" creationId="{EA00C9F4-D684-3FEE-E84F-1B1EB5335F79}"/>
          </ac:inkMkLst>
        </pc:inkChg>
        <pc:inkChg chg="add del">
          <ac:chgData name="Maddox, Mark" userId="b76e751f-b030-4582-8fbd-b8798c38e974" providerId="ADAL" clId="{BC78E5C4-E2FA-43FF-8CB0-E3E5987C8B9F}" dt="2023-10-19T19:08:05.240" v="1356" actId="478"/>
          <ac:inkMkLst>
            <pc:docMk/>
            <pc:sldMk cId="2290277932" sldId="597"/>
            <ac:inkMk id="168" creationId="{B46C08DF-D46F-8AEB-4904-696C04126001}"/>
          </ac:inkMkLst>
        </pc:inkChg>
        <pc:inkChg chg="add del">
          <ac:chgData name="Maddox, Mark" userId="b76e751f-b030-4582-8fbd-b8798c38e974" providerId="ADAL" clId="{BC78E5C4-E2FA-43FF-8CB0-E3E5987C8B9F}" dt="2023-10-19T19:08:05.240" v="1356" actId="478"/>
          <ac:inkMkLst>
            <pc:docMk/>
            <pc:sldMk cId="2290277932" sldId="597"/>
            <ac:inkMk id="169" creationId="{262AA04C-2073-F3A2-790E-C735CF6560E3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0" creationId="{6618C30D-ADE2-5ED0-07D1-7D2B8A1A4FA5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1" creationId="{1DB62F87-64CE-3ABF-808C-D3AD869030D7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2" creationId="{E99F5C2B-B1F3-385F-7E5E-9B9557036F1E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3" creationId="{A162D480-D3FF-F5A0-B312-F3642F393ADA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5" creationId="{1B708082-34E9-FDF0-D814-C60E5E9D9306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6" creationId="{19434479-BBD3-6D85-5942-AB57D662AB14}"/>
          </ac:inkMkLst>
        </pc:inkChg>
        <pc:inkChg chg="add mod">
          <ac:chgData name="Maddox, Mark" userId="b76e751f-b030-4582-8fbd-b8798c38e974" providerId="ADAL" clId="{BC78E5C4-E2FA-43FF-8CB0-E3E5987C8B9F}" dt="2023-04-19T21:52:13.613" v="1125"/>
          <ac:inkMkLst>
            <pc:docMk/>
            <pc:sldMk cId="2290277932" sldId="597"/>
            <ac:inkMk id="178" creationId="{6CEAB41E-0993-8A47-892D-75B40ACB5F58}"/>
          </ac:inkMkLst>
        </pc:inkChg>
        <pc:inkChg chg="add mod">
          <ac:chgData name="Maddox, Mark" userId="b76e751f-b030-4582-8fbd-b8798c38e974" providerId="ADAL" clId="{BC78E5C4-E2FA-43FF-8CB0-E3E5987C8B9F}" dt="2023-04-19T21:52:37.640" v="1129"/>
          <ac:inkMkLst>
            <pc:docMk/>
            <pc:sldMk cId="2290277932" sldId="597"/>
            <ac:inkMk id="180" creationId="{8B6754A0-908B-CA80-0A62-7E2E3FF23783}"/>
          </ac:inkMkLst>
        </pc:inkChg>
        <pc:inkChg chg="add mod">
          <ac:chgData name="Maddox, Mark" userId="b76e751f-b030-4582-8fbd-b8798c38e974" providerId="ADAL" clId="{BC78E5C4-E2FA-43FF-8CB0-E3E5987C8B9F}" dt="2023-04-19T21:52:37.640" v="1129"/>
          <ac:inkMkLst>
            <pc:docMk/>
            <pc:sldMk cId="2290277932" sldId="597"/>
            <ac:inkMk id="181" creationId="{1AA003A6-536E-E901-3492-D08C64940E4D}"/>
          </ac:inkMkLst>
        </pc:inkChg>
        <pc:inkChg chg="add mod">
          <ac:chgData name="Maddox, Mark" userId="b76e751f-b030-4582-8fbd-b8798c38e974" providerId="ADAL" clId="{BC78E5C4-E2FA-43FF-8CB0-E3E5987C8B9F}" dt="2023-04-19T21:52:37.640" v="1129"/>
          <ac:inkMkLst>
            <pc:docMk/>
            <pc:sldMk cId="2290277932" sldId="597"/>
            <ac:inkMk id="182" creationId="{CE28166B-05FD-C99B-7265-636E936639DC}"/>
          </ac:inkMkLst>
        </pc:inkChg>
        <pc:inkChg chg="add mod">
          <ac:chgData name="Maddox, Mark" userId="b76e751f-b030-4582-8fbd-b8798c38e974" providerId="ADAL" clId="{BC78E5C4-E2FA-43FF-8CB0-E3E5987C8B9F}" dt="2023-04-19T21:52:39.655" v="1132"/>
          <ac:inkMkLst>
            <pc:docMk/>
            <pc:sldMk cId="2290277932" sldId="597"/>
            <ac:inkMk id="184" creationId="{3666AC28-1A92-6324-EB60-0225948C86AF}"/>
          </ac:inkMkLst>
        </pc:inkChg>
        <pc:inkChg chg="add mod">
          <ac:chgData name="Maddox, Mark" userId="b76e751f-b030-4582-8fbd-b8798c38e974" providerId="ADAL" clId="{BC78E5C4-E2FA-43FF-8CB0-E3E5987C8B9F}" dt="2023-04-19T21:52:39.655" v="1132"/>
          <ac:inkMkLst>
            <pc:docMk/>
            <pc:sldMk cId="2290277932" sldId="597"/>
            <ac:inkMk id="185" creationId="{2F2EB7C4-5AA8-5C46-F760-B4901862F109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87" creationId="{C36D8111-2ED6-EA06-019A-CEF643B36E27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88" creationId="{633E1FCC-E6D3-22CB-F779-ACF15A4D7C47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89" creationId="{AC1C6A0D-D5FB-1C16-3CD5-3F87A0FC3506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90" creationId="{04345DE7-D47B-2689-F02F-B56EBEE96FE6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91" creationId="{01C90228-A2DC-3805-9D59-CC3F94AA2BB0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92" creationId="{C5129661-9D43-4931-515D-D14F7A12FA13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194" creationId="{594F4392-D2CE-1726-27AB-AEDDDC7E082D}"/>
          </ac:inkMkLst>
        </pc:inkChg>
        <pc:inkChg chg="add mod">
          <ac:chgData name="Maddox, Mark" userId="b76e751f-b030-4582-8fbd-b8798c38e974" providerId="ADAL" clId="{BC78E5C4-E2FA-43FF-8CB0-E3E5987C8B9F}" dt="2023-04-19T21:53:29.449" v="1146"/>
          <ac:inkMkLst>
            <pc:docMk/>
            <pc:sldMk cId="2290277932" sldId="597"/>
            <ac:inkMk id="196" creationId="{246C2E40-9137-ED4C-CCDB-ED9D53DDC3FF}"/>
          </ac:inkMkLst>
        </pc:inkChg>
        <pc:inkChg chg="add mod">
          <ac:chgData name="Maddox, Mark" userId="b76e751f-b030-4582-8fbd-b8798c38e974" providerId="ADAL" clId="{BC78E5C4-E2FA-43FF-8CB0-E3E5987C8B9F}" dt="2023-04-19T21:53:29.449" v="1146"/>
          <ac:inkMkLst>
            <pc:docMk/>
            <pc:sldMk cId="2290277932" sldId="597"/>
            <ac:inkMk id="197" creationId="{2E423E29-4D0C-C2D1-4381-8F6622C79604}"/>
          </ac:inkMkLst>
        </pc:inkChg>
        <pc:inkChg chg="add mod">
          <ac:chgData name="Maddox, Mark" userId="b76e751f-b030-4582-8fbd-b8798c38e974" providerId="ADAL" clId="{BC78E5C4-E2FA-43FF-8CB0-E3E5987C8B9F}" dt="2023-04-19T21:53:29.449" v="1146"/>
          <ac:inkMkLst>
            <pc:docMk/>
            <pc:sldMk cId="2290277932" sldId="597"/>
            <ac:inkMk id="198" creationId="{3B0AB335-0BDE-802F-C153-FEAC407DA3D9}"/>
          </ac:inkMkLst>
        </pc:inkChg>
        <pc:inkChg chg="add mod">
          <ac:chgData name="Maddox, Mark" userId="b76e751f-b030-4582-8fbd-b8798c38e974" providerId="ADAL" clId="{BC78E5C4-E2FA-43FF-8CB0-E3E5987C8B9F}" dt="2023-04-19T21:53:29.449" v="1146"/>
          <ac:inkMkLst>
            <pc:docMk/>
            <pc:sldMk cId="2290277932" sldId="597"/>
            <ac:inkMk id="199" creationId="{63835172-52BA-4D06-0871-C2FC212EF53E}"/>
          </ac:inkMkLst>
        </pc:inkChg>
        <pc:inkChg chg="add mod">
          <ac:chgData name="Maddox, Mark" userId="b76e751f-b030-4582-8fbd-b8798c38e974" providerId="ADAL" clId="{BC78E5C4-E2FA-43FF-8CB0-E3E5987C8B9F}" dt="2023-04-19T21:53:40.262" v="1156"/>
          <ac:inkMkLst>
            <pc:docMk/>
            <pc:sldMk cId="2290277932" sldId="597"/>
            <ac:inkMk id="201" creationId="{EF051E4A-364B-371E-8F0F-3FFDBFD81676}"/>
          </ac:inkMkLst>
        </pc:inkChg>
        <pc:inkChg chg="add mod">
          <ac:chgData name="Maddox, Mark" userId="b76e751f-b030-4582-8fbd-b8798c38e974" providerId="ADAL" clId="{BC78E5C4-E2FA-43FF-8CB0-E3E5987C8B9F}" dt="2023-04-19T21:53:40.262" v="1156"/>
          <ac:inkMkLst>
            <pc:docMk/>
            <pc:sldMk cId="2290277932" sldId="597"/>
            <ac:inkMk id="202" creationId="{310A8BA4-3FAA-A536-E278-31C2B081F38B}"/>
          </ac:inkMkLst>
        </pc:inkChg>
        <pc:inkChg chg="add mod">
          <ac:chgData name="Maddox, Mark" userId="b76e751f-b030-4582-8fbd-b8798c38e974" providerId="ADAL" clId="{BC78E5C4-E2FA-43FF-8CB0-E3E5987C8B9F}" dt="2023-04-19T21:53:40.262" v="1156"/>
          <ac:inkMkLst>
            <pc:docMk/>
            <pc:sldMk cId="2290277932" sldId="597"/>
            <ac:inkMk id="203" creationId="{F1249E4B-936C-2487-96BF-CB84900F29F6}"/>
          </ac:inkMkLst>
        </pc:inkChg>
        <pc:inkChg chg="add mod">
          <ac:chgData name="Maddox, Mark" userId="b76e751f-b030-4582-8fbd-b8798c38e974" providerId="ADAL" clId="{BC78E5C4-E2FA-43FF-8CB0-E3E5987C8B9F}" dt="2023-04-19T21:53:40.262" v="1156"/>
          <ac:inkMkLst>
            <pc:docMk/>
            <pc:sldMk cId="2290277932" sldId="597"/>
            <ac:inkMk id="205" creationId="{9B862F7E-F67E-FCD0-16C5-6A161243C55A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06" creationId="{79293828-21C8-1741-434B-187DA82031C5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07" creationId="{0AF14094-5B6C-29B5-39AB-ECF864C950E0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08" creationId="{A0518CB3-A846-DB63-CE63-12469306E221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09" creationId="{75CEBC48-00B2-FCA3-9015-645C3B6C5AD3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12" creationId="{04A10697-7399-A7A4-0542-DC4CB19226D5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13" creationId="{FC6F183F-4840-CA25-4E44-D43DA7C8EDEB}"/>
          </ac:inkMkLst>
        </pc:inkChg>
        <pc:inkChg chg="add mod">
          <ac:chgData name="Maddox, Mark" userId="b76e751f-b030-4582-8fbd-b8798c38e974" providerId="ADAL" clId="{BC78E5C4-E2FA-43FF-8CB0-E3E5987C8B9F}" dt="2023-04-19T21:53:42.766" v="1160"/>
          <ac:inkMkLst>
            <pc:docMk/>
            <pc:sldMk cId="2290277932" sldId="597"/>
            <ac:inkMk id="214" creationId="{A03BFE49-6FA0-7C7E-1F2F-7BAF49694FF9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16" creationId="{59472574-1588-F3BE-3165-FCEF624320B5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17" creationId="{BE541591-45B5-E850-0AB9-3464B987AFC8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18" creationId="{F3F93B7D-EE41-5DF8-FD7E-5A1EEE94F018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19" creationId="{039957A9-0D70-4718-8333-8AB10E3B95AC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20" creationId="{47299987-6A85-023F-AA72-9F31017BA4EF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21" creationId="{47C0BA26-438B-3BE2-9A4F-CA80F206DFF9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22" creationId="{2A713074-B13F-9026-7899-227D12F4817E}"/>
          </ac:inkMkLst>
        </pc:inkChg>
        <pc:inkChg chg="add mod">
          <ac:chgData name="Maddox, Mark" userId="b76e751f-b030-4582-8fbd-b8798c38e974" providerId="ADAL" clId="{BC78E5C4-E2FA-43FF-8CB0-E3E5987C8B9F}" dt="2023-04-19T21:54:06.260" v="1169"/>
          <ac:inkMkLst>
            <pc:docMk/>
            <pc:sldMk cId="2290277932" sldId="597"/>
            <ac:inkMk id="223" creationId="{32F11AD2-B4C2-978A-EAA7-9594B445C6A1}"/>
          </ac:inkMkLst>
        </pc:inkChg>
        <pc:inkChg chg="add del mod">
          <ac:chgData name="Maddox, Mark" userId="b76e751f-b030-4582-8fbd-b8798c38e974" providerId="ADAL" clId="{BC78E5C4-E2FA-43FF-8CB0-E3E5987C8B9F}" dt="2023-10-19T19:08:05.240" v="1356" actId="478"/>
          <ac:inkMkLst>
            <pc:docMk/>
            <pc:sldMk cId="2290277932" sldId="597"/>
            <ac:inkMk id="226" creationId="{2F1C49C1-4E02-C390-4100-39507ADCC67A}"/>
          </ac:inkMkLst>
        </pc:inkChg>
        <pc:inkChg chg="add del mod">
          <ac:chgData name="Maddox, Mark" userId="b76e751f-b030-4582-8fbd-b8798c38e974" providerId="ADAL" clId="{BC78E5C4-E2FA-43FF-8CB0-E3E5987C8B9F}" dt="2023-10-19T19:08:05.240" v="1356" actId="478"/>
          <ac:inkMkLst>
            <pc:docMk/>
            <pc:sldMk cId="2290277932" sldId="597"/>
            <ac:inkMk id="227" creationId="{68541669-DDB7-4F85-EDF6-AC55D6DBEEF9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29" creationId="{CED04814-B874-B370-0DCC-407B593976D1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30" creationId="{C389B716-DD84-FABF-4915-4B680FD888D6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31" creationId="{38C24140-7AF4-D02E-F342-1C380336A077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32" creationId="{74E1795F-9C95-FB35-5C69-813535CAB121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34" creationId="{03E2B486-0D9A-9791-27DF-56DA49BD77A5}"/>
          </ac:inkMkLst>
        </pc:inkChg>
        <pc:inkChg chg="add mod">
          <ac:chgData name="Maddox, Mark" userId="b76e751f-b030-4582-8fbd-b8798c38e974" providerId="ADAL" clId="{BC78E5C4-E2FA-43FF-8CB0-E3E5987C8B9F}" dt="2023-04-19T21:54:27.548" v="1180"/>
          <ac:inkMkLst>
            <pc:docMk/>
            <pc:sldMk cId="2290277932" sldId="597"/>
            <ac:inkMk id="235" creationId="{D071E991-7A80-EE84-7A45-8B2A2810FFC0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237" creationId="{07AE35F7-9F7E-09F8-A43D-39D603401171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238" creationId="{DFCF0FB4-2A39-F585-304D-50536E4FA346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239" creationId="{083A8AB7-D51D-BF4E-0894-B984B254B8D6}"/>
          </ac:inkMkLst>
        </pc:inkChg>
        <pc:inkChg chg="add mod">
          <ac:chgData name="Maddox, Mark" userId="b76e751f-b030-4582-8fbd-b8798c38e974" providerId="ADAL" clId="{BC78E5C4-E2FA-43FF-8CB0-E3E5987C8B9F}" dt="2023-04-19T21:54:49.445" v="1185"/>
          <ac:inkMkLst>
            <pc:docMk/>
            <pc:sldMk cId="2290277932" sldId="597"/>
            <ac:inkMk id="240" creationId="{71853E36-83AE-1E37-D29D-E6D693C313FD}"/>
          </ac:inkMkLst>
        </pc:inkChg>
        <pc:inkChg chg="add mod">
          <ac:chgData name="Maddox, Mark" userId="b76e751f-b030-4582-8fbd-b8798c38e974" providerId="ADAL" clId="{BC78E5C4-E2FA-43FF-8CB0-E3E5987C8B9F}" dt="2023-04-19T21:55:05.324" v="1188"/>
          <ac:inkMkLst>
            <pc:docMk/>
            <pc:sldMk cId="2290277932" sldId="597"/>
            <ac:inkMk id="242" creationId="{1E16074E-8A5E-DE16-D533-CD1E3BDC912A}"/>
          </ac:inkMkLst>
        </pc:inkChg>
        <pc:inkChg chg="add mod">
          <ac:chgData name="Maddox, Mark" userId="b76e751f-b030-4582-8fbd-b8798c38e974" providerId="ADAL" clId="{BC78E5C4-E2FA-43FF-8CB0-E3E5987C8B9F}" dt="2023-04-19T21:55:05.324" v="1188"/>
          <ac:inkMkLst>
            <pc:docMk/>
            <pc:sldMk cId="2290277932" sldId="597"/>
            <ac:inkMk id="243" creationId="{4D37A970-E1BD-7E40-816E-6A162242BED6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45" creationId="{14E6F97D-A08E-D45B-3776-D4E4BD5F5E71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46" creationId="{16E2EB00-3387-D211-5ED7-D5B681803CCB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47" creationId="{CFD1F3E3-8E33-8A74-3AD1-E9CD05EDB9F9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48" creationId="{61F3421F-1F65-95B2-4F42-86C33CC36920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49" creationId="{21AD44CF-09C3-4B8E-32E8-682D09EFCCEF}"/>
          </ac:inkMkLst>
        </pc:inkChg>
        <pc:inkChg chg="add mod">
          <ac:chgData name="Maddox, Mark" userId="b76e751f-b030-4582-8fbd-b8798c38e974" providerId="ADAL" clId="{BC78E5C4-E2FA-43FF-8CB0-E3E5987C8B9F}" dt="2023-04-19T21:55:16.421" v="1195"/>
          <ac:inkMkLst>
            <pc:docMk/>
            <pc:sldMk cId="2290277932" sldId="597"/>
            <ac:inkMk id="250" creationId="{CBD8C31B-1241-0D3E-48C0-5414892944C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74AD-17CB-4335-9175-390E10BB7B5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BCB3-3393-48BD-B52C-96A09D8D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40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 24575,'0'-4'0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8.0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 0 24575,'-10'0'0,"0"1"0,-1-1 0,1 2 0,0-1 0,1 1 0,-1 1 0,0 0 0,1 0 0,-1 1 0,1 0 0,0 1 0,0 0 0,1 0 0,-1 1 0,1 0 0,1 0 0,-1 1 0,1 0 0,0 0 0,-10 14 0,10-10 0,-1-1 0,2 1 0,0 0 0,0 1 0,1-1 0,0 1 0,1 0 0,0 1 0,-2 13 0,5-22 0,1 0 0,0 0 0,0 1 0,0-1 0,0 0 0,0 0 0,1 0 0,0 1 0,0-1 0,0 0 0,0 0 0,1 0 0,-1 0 0,1-1 0,0 1 0,0 0 0,1-1 0,-1 1 0,1-1 0,-1 0 0,1 0 0,0 0 0,0 0 0,1 0 0,-1-1 0,1 1 0,-1-1 0,1 0 0,0 0 0,6 2 0,3 1-195,0-1 0,1-1 0,-1 0 0,1-1 0,-1 0 0,18-1 0,-8 0-6631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9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 24575,'45'-2'0,"73"-13"0,-24 1 0,507-31 0,64-8 0,-183-22 0,290-24 0,-704 99 38,96 12-1,-49-1-1477,-80-9-5386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2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24575,'3'2'0,"0"0"0,-1-1 0,0 1 0,1 0 0,-1 0 0,0 1 0,0-1 0,0 0 0,-1 1 0,1 0 0,0-1 0,-1 1 0,2 3 0,4 6 0,13 21 0,-2 1 0,-1 1 0,-2 1 0,-1 0 0,11 50 0,15 36 0,-29-101 0,-5-32 0,-5-49 0,-1 41 0,2 1 15,0 0 0,1 0 0,0 1 0,2-1 0,0 1 0,1 0 0,15-31 0,-15 37-129,0 1 0,1 0-1,-1 1 1,2-1 0,0 1 0,0 1-1,0-1 1,1 1 0,0 1 0,1 0-1,0 0 1,20-10 0,-8 8-6712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2.8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1 24575,'0'4'0,"-4"6"0,-2 6 0,1 4 0,1 2 0,1 3 0,1 1 0,1 1 0,0-1 0,-3 4 0,-1 2 0,0-1 0,0-6-8191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3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125 0 24575,'-4'9'0,"-2"11"0,1 15 0,0 6 0,-2 0 0,-1 2 0,-3-2 0,0-4 0,3-4 0,2-3 0,-3-3 0,-2 3 0,-1 1 0,2-2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4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1 162 24575,'0'-4'0,"4"-2"0,10-3 0,11-6 0,11 2 0,6-4 0,6-1 0,3 1 0,5 0 0,-2-1 0,-6 1 0,-12 9 0,-7 6 0,-9 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4.7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24575,'0'4'0,"0"6"0,0 5 0,5 9 0,0 5 0,0 1 0,0 5 0,2-4 0,0-4 0,0-1 0,-2-1 0,-2 0 0,-2-5-8191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5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24575,'4'0'0,"7"-5"0,4-1 0,5 0 0,3 2 0,2 1 0,1 1 0,0 0 0,0 2 0,0 0 0,0 5 0,-1 1 0,5 4 0,1 1 0,-4-3-8191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8.1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77 601 24575,'-1'-72'0,"3"-81"0,0 140 0,2 0 0,-1-1 0,2 1 0,-1 1 0,2-1 0,12-21 0,1-5 0,-7 21 0,0 0 0,1 1 0,0 1 0,2 0 0,0 1 0,1 0 0,32-22 0,-21 20 0,-21 15 0,-1-1 0,0 0 0,0 0 0,0 0 0,0-1 0,0 1 0,-1-1 0,1 0 0,-1 0 0,0-1 0,4-6 0,-8 11 0,0 0 0,0 0 0,0 0 0,0-1 0,0 1 0,0 0 0,0 0 0,1 0 0,-1 0 0,0-1 0,0 1 0,0 0 0,0 0 0,0 0 0,0 0 0,0-1 0,0 1 0,-1 0 0,1 0 0,0 0 0,0-1 0,0 1 0,0 0 0,0 0 0,0 0 0,0 0 0,0 0 0,0-1 0,0 1 0,-1 0 0,1 0 0,0 0 0,0 0 0,0 0 0,0 0 0,0-1 0,-1 1 0,1 0 0,0 0 0,0 0 0,0 0 0,0 0 0,-1 0 0,1 0 0,0 0 0,0 0 0,-13 2 0,-10 9 0,-4 7 0,0 1 0,1 1 0,2 1 0,0 1 0,1 1 0,1 1 0,1 1 0,2 1 0,0 1 0,2 0 0,-26 57 0,34-61 0,2 0 0,0 0 0,2 0 0,1 1 0,0 0 0,2 0 0,1 0 0,1 0 0,1 0 0,1 0 0,1 0 0,6 25 0,-2-23 0,2 0 0,0-1 0,1 0 0,2-1 0,1 0 0,0-1 0,2 0 0,1-2 0,0 1 0,30 28 0,-43-47 9,0 0-1,-1-1 1,1 0-1,0 1 1,0-1 0,0 0-1,0-1 1,1 1-1,-1 0 1,0-1-1,1 0 1,-1 0-1,5 1 1,-6-2-74,0 0 1,0 0-1,1 0 1,-1 0-1,0 0 1,0-1-1,0 1 0,0-1 1,0 0-1,0 0 1,0 1-1,0-1 1,0 0-1,0-1 0,0 1 1,0 0-1,0 0 1,-1-1-1,1 1 1,-1-1-1,1 0 1,1-2-1,9-12-6761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09.6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88 654 24575,'-3'-140'0,"6"-152"0,-1 284 0,-1-1 0,1 1 0,0-1 0,1 1 0,0 0 0,0 0 0,1 0 0,0 0 0,1 1 0,-1-1 0,1 1 0,1 0 0,7-8 0,3-1 0,1 1 0,0 1 0,1 1 0,21-13 0,-33 23 0,0 0 0,1 0 0,0 1 0,-1 0 0,1 0 0,0 1 0,0-1 0,0 1 0,0 1 0,0 0 0,13 0 0,-18 1 0,0-1 0,0 0 0,0 0 0,0 1 0,0 0 0,0-1 0,0 1 0,-1 0 0,1 0 0,0 0 0,0 0 0,0 0 0,-1 0 0,1 0 0,-1 1 0,1-1 0,2 4 0,-3-3 0,-1 0 0,1 0 0,0 0 0,-1 0 0,1 0 0,-1 0 0,0 0 0,0 0 0,0 1 0,0-1 0,0 0 0,0 0 0,0 0 0,-1 0 0,1 0 0,-1 0 0,0 1 0,1-1 0,-1-1 0,-2 5 0,-7 10 0,0-1 0,-1-1 0,-1 1 0,0-2 0,-1 0 0,0 0 0,-1-1 0,-1-1 0,-16 10 0,10-5 0,20-16 0,1 1 0,-1-1 0,1 0 0,-1 0 0,0 0 0,1 0 0,0 1 0,-1-1 0,1 0 0,-1 1 0,1-1 0,-1 0 0,1 1 0,0-1 0,-1 0 0,1 1 0,0-1 0,-1 1 0,1-1 0,0 1 0,-1-1 0,1 1 0,0-1 0,0 1 0,0-1 0,-1 1 0,1-1 0,0 1 0,0-1 0,0 1 0,0-1 0,0 1 0,0-1 0,0 1 0,0-1 0,0 1 0,0-1 0,1 1 0,-1 0 0,0-1 0,0 1 0,0-1 0,1 0 0,-1 1 0,0-1 0,0 1 0,1-1 0,-1 1 0,1-1 0,-1 0 0,0 1 0,1-1 0,-1 1 0,1-1 0,-1 0 0,1 0 0,-1 1 0,1-1 0,42 12 0,-14-5 0,-15 0 0,-1 1 0,0 0 0,0 1 0,-1 0 0,0 1 0,0 0 0,-1 1 0,19 23 0,-27-30 0,0-1 0,-1 1 0,1 0 0,-1 0 0,0 0 0,0 0 0,0 0 0,0 0 0,-1 1 0,0-1 0,0 0 0,0 1 0,0-1 0,-1 1 0,1 0 0,-1-1 0,0 1 0,-1-1 0,1 1 0,-1-1 0,0 1 0,0-1 0,0 1 0,-1-1 0,0 0 0,1 0 0,-1 0 0,-1 0 0,1 0 0,-1 0 0,1 0 0,-1-1 0,0 1 0,-5 3 0,-22 17 0,-1-1 0,-1-1 0,-1-2 0,0-1 0,-2-2 0,-61 21 0,-3 4 0,83-38-1365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49.2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1818 24575,'2'-11'0,"0"0"0,0 0 0,1 0 0,1 0 0,-1 1 0,7-12 0,1-5 0,255-883 0,-220 709 0,51-195 0,-90 372 0,0 1 0,1 0 0,1 1 0,2 0 0,0 1 0,22-32 0,-33 52 0,0 1 0,0-1 0,1 1 0,-1-1 0,0 1 0,0 0 0,1-1 0,-1 1 0,0-1 0,1 1 0,-1 0 0,0-1 0,1 1 0,-1 0 0,0-1 0,1 1 0,-1 0 0,1 0 0,-1 0 0,0-1 0,1 1 0,-1 0 0,1 0 0,-1 0 0,1 0 0,-1 0 0,1 0 0,-1 0 0,1 0 0,-1 0 0,1 0 0,-1 0 0,0 0 0,1 0 0,-1 0 0,1 0 0,-1 0 0,1 1 0,7 19 0,-6 43 0,-2-54 0,-4 1562-1365,4-1545-5461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0.4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24575,'0'4'0,"0"14"0,0 9 0,0 7 0,0 8 0,0 0 0,0 6 0,0 0 0,0-1 0,0-4 0,0-5 0,0-4 0,4-8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1.2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24575,'5'0'0,"9"0"0,7 0 0,5 0 0,1 0 0,1 0 0,0 0 0,-1 0 0,-4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1.9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127 0 24575,'-1'8'0,"0"-1"0,-1 0 0,0 0 0,0 1 0,-1-2 0,-4 10 0,-6 18 0,-7 44 0,2 0 0,5 1 0,-8 148 0,9-77 0,2-43 0,9-104-102,1-2 23,0 0 0,0 1 0,0-1 0,0 0 0,0 0 0,0 0 0,0 1 0,0-1 0,0 0 0,1 0 1,-1 0-1,0 0 0,1 1 0,-1-1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3.4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0 24575,'14'2'0,"0"1"0,0 0 0,0 1 0,-1 0 0,1 1 0,-1 0 0,0 1 0,23 15 0,5 1 0,-34-19 0,1 1 0,-1-1 0,0 2 0,0-1 0,0 1 0,0 0 0,-1 0 0,0 0 0,0 1 0,0 0 0,-1 0 0,0 1 0,0 0 0,-1 0 0,0 0 0,0 0 0,0 1 0,-1-1 0,0 1 0,-1 0 0,1 0 0,-2 0 0,1 0 0,-1 0 0,0 0 0,-1 12 0,-6 342 0,3-331 0,-1-1 0,-2 0 0,-1 0 0,-14 37 0,-54 114 0,63-152 0,9-23 0,1 1 0,-1-1 0,0 1 0,-1-1 0,0 0 0,0-1 0,0 1 0,0-1 0,-1 1 0,0-1 0,0-1 0,0 1 0,-1-1 0,0 0 0,0 0 0,0 0 0,0-1 0,-9 4 0,4 0-39,0 0-1,0 1 0,0 0 0,1 1 1,0 0-1,-13 16 0,5-6-1047,-1 1-5739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6.0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54 886 24575,'-12'-162'0,"-1"-6"0,11 101 0,-15-90 0,13 129 0,1 0 0,1-1 0,1 1 0,2-1 0,7-53 0,-6 76 0,-1 1 0,1-1 0,0 1 0,1 0 0,0 0 0,-1 0 0,2 0 0,-1 0 0,0 1 0,1-1 0,0 1 0,0 0 0,0 0 0,1 0 0,-1 1 0,1-1 0,0 1 0,10-5 0,-7 5 0,1 0 0,0 0 0,-1 1 0,1 0 0,1 0 0,-1 1 0,0 0 0,0 1 0,0 0 0,0 0 0,13 3 0,-13-2 0,0 1 0,0 0 0,0 1 0,0 0 0,-1 0 0,1 1 0,-1 0 0,0 0 0,0 1 0,0 0 0,8 8 0,-12-9 0,0 0 0,0 0 0,0 0 0,-1 1 0,0-1 0,0 1 0,0 0 0,0 0 0,-1 0 0,0 0 0,0 0 0,0 0 0,-1 0 0,0 1 0,0-1 0,0 1 0,0-1 0,-1 1 0,0 6 0,-1-5 0,0-1 0,-1 0 0,0 0 0,0 0 0,0 0 0,-1 0 0,0 0 0,0 0 0,-7 10 0,-43 48 0,32-41 0,-32 27 0,44-43 0,0 1 0,0 0 0,0 0 0,1 1 0,1 0 0,-13 19 0,20-27 0,0 0 0,-1 0 0,1 0 0,0 0 0,0 0 0,0 1 0,0-1 0,0 0 0,0 0 0,0 0 0,1 0 0,-1 0 0,0 0 0,1 0 0,-1 0 0,0 0 0,1 0 0,0 0 0,-1 0 0,1 0 0,-1 0 0,1 0 0,0 0 0,1 1 0,27 24 0,-17-16 0,12 13 0,-1 2 0,30 41 0,-46-56 0,0 1 0,-1-1 0,-1 2 0,0-1 0,0 0 0,-1 1 0,0 0 0,-1 0 0,-1 0 0,2 17 0,-4-19-114,1 0 1,-1 0-1,2-1 0,0 1 0,0 0 1,0-1-1,1 0 0,1 1 0,0-1 1,0 0-1,6 10 0,5-4-6712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3:17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55 630 24575,'29'1'0,"-18"0"0,0-1 0,-1 0 0,1 0 0,0-1 0,11-3 0,-19 4 0,-1-1 0,1 0 0,-1 0 0,1 0 0,-1 0 0,0 0 0,0-1 0,0 1 0,1-1 0,-1 1 0,0-1 0,-1 0 0,1 0 0,0 0 0,-1 0 0,1 0 0,-1 0 0,1 0 0,-1-1 0,0 1 0,0 0 0,0-1 0,0 1 0,-1-1 0,1 1 0,0-4 0,0-3 0,0 0 0,0 0 0,-1 0 0,0 0 0,0-1 0,-1 1 0,-1 0 0,0 0 0,0 0 0,0 0 0,-1 1 0,0-1 0,-1 1 0,-7-12 0,-4-4 0,-1 2 0,-1 0 0,-28-27 0,-13-16 0,55 61 5,0-1 0,0 0 0,0 0-1,0 0 1,1 0 0,0 0 0,0-1 0,0 1-1,1-1 1,0 0 0,0 1 0,0-1 0,1 0-1,-1 1 1,1-1 0,1 0 0,-1 0-1,1 1 1,0-1 0,1 0 0,-1 1 0,1-1-1,0 1 1,4-8 0,-2 5-92,0 1-1,1 0 1,-1 0 0,1 0-1,1 0 1,-1 1 0,1 0-1,0 0 1,1 1-1,-1 0 1,1 0 0,0 0-1,0 1 1,1 0 0,-1 0-1,9-2 1,7-1-6739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49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48 24575,'4'0'0,"6"0"0,5 0 0,1-4 0,1-2 0,3 0 0,1 1 0,2 2 0,-3-3 0,0-1 0,0 1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0.8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25 24575,'3'48'0,"1"0"0,3 0 0,2-1 0,2 1 0,2-2 0,26 63 0,-39-107 0,1 1 0,0-1 0,0 0 0,0 1 0,0-1 0,1 0 0,-1 0 0,1 1 0,-1-1 0,1 0 0,0-1 0,-1 1 0,1 0 0,0 0 0,0-1 0,3 2 0,-4-3 0,1 1 0,0-1 0,-1 0 0,1 0 0,0 0 0,-1 0 0,1 0 0,0-1 0,-1 1 0,1 0 0,0-1 0,-1 1 0,1-1 0,-1 1 0,1-1 0,-1 0 0,1 0 0,-1 0 0,1 0 0,-1 0 0,0 0 0,0 0 0,1 0 0,-1-1 0,1-1 0,44-47 0,47-65 0,-55 65 0,79-82 0,-55 56-1365,-46 60-5461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1.7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0 118 24575,'4'0'0,"7"0"0,4-5 0,5 0 0,3-1 0,-3-2 0,0-1 0,1 1 0,1 2 0,1-2 0,1-3 0,1-1 0,0 2 0,4-1 0,2 0 0,-4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2.3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24575,'0'4'0,"4"2"0,7-1 0,4 0 0,9-6 0,5-3 0,1-5 0,9-1 0,2 1 0,-6-2 0,-5 1 0,-7-2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4.5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22 685 24575,'1'-9'0,"1"0"0,0 0 0,0 0 0,0 1 0,7-15 0,3-12 0,12-55 0,55-168 0,-72 237 0,2 0 0,1 1 0,0 0 0,1 1 0,1 1 0,1-1 0,1 2 0,0 0 0,22-19 0,-33 33 0,0 0 0,1 1 0,-1-1 0,1 1 0,0 0 0,0 0 0,0 0 0,0 1 0,0 0 0,0-1 0,0 1 0,1 0 0,-1 1 0,0-1 0,1 1 0,-1 0 0,0 0 0,1 0 0,-1 1 0,0 0 0,1-1 0,-1 1 0,0 1 0,0-1 0,0 1 0,0-1 0,0 1 0,6 5 0,-5-4 0,1 2 0,-2-1 0,1 1 0,-1-1 0,1 1 0,-1 1 0,0-1 0,-1 0 0,0 1 0,1 0 0,-2 0 0,1 0 0,-1 0 0,0 0 0,0 1 0,-1-1 0,1 0 0,-1 10 0,0-9 0,-1 0 0,1 1 0,-2-1 0,1 0 0,-1 0 0,-3 13 0,3-18 0,0 0 0,0 1 0,0-1 0,0 0 0,0 0 0,-1 0 0,1 0 0,-1-1 0,1 1 0,-1 0 0,0 0 0,0-1 0,0 1 0,0-1 0,0 0 0,0 0 0,0 1 0,0-1 0,0-1 0,0 1 0,-1 0 0,1 0 0,0-1 0,-3 1 0,-16 3 0,0 1 0,1 1 0,0 0 0,0 2 0,-28 15 0,48-23 0,-1 0 0,1 0 0,0 0 0,-1 0 0,1 0 0,0 0 0,-1 1 0,1-1 0,0 0 0,-1 0 0,1 0 0,0 0 0,-1 1 0,1-1 0,0 0 0,0 0 0,-1 0 0,1 1 0,0-1 0,0 0 0,-1 1 0,1-1 0,0 0 0,0 1 0,0-1 0,0 0 0,0 0 0,-1 1 0,1-1 0,0 1 0,0-1 0,0 0 0,0 1 0,0-1 0,0 0 0,0 1 0,0-1 0,0 0 0,0 1 0,0-1 0,0 0 0,0 1 0,1-1 0,-1 0 0,0 1 0,0-1 0,1 1 0,20 6 0,30-3 0,-28-4 0,-14-1 0,1 1 0,-1 0 0,1 1 0,0 0 0,-1 0 0,13 4 0,-20-4 0,1 0 0,-1 0 0,-1 0 0,1 0 0,0 1 0,0-1 0,0 0 0,-1 1 0,1 0 0,0-1 0,-1 1 0,0 0 0,1-1 0,-1 1 0,0 0 0,0 0 0,0 0 0,0 0 0,0 0 0,-1 1 0,1-1 0,0 0 0,-1 0 0,0 0 0,0 1 0,1-1 0,-1 0 0,0 0 0,-1 1 0,1-1 0,0 0 0,-2 4 0,-1 6 0,0-1 0,-1 0 0,0 0 0,-1 0 0,0 0 0,-1-1 0,0 0 0,-1 0 0,0 0 0,0-1 0,-1 0 0,0-1 0,-15 12 0,-12 9 0,-2-1 0,-43 24 0,76-50 0,0 0-1,-1 0 1,0 0-1,1 0 1,-1-1-1,0 0 1,0 0-1,0 0 1,0 0-1,0-1 1,-9 0-1,-58-12 65,5 1-1487,46 11-5403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5.1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53 24575,'4'0'0,"6"0"0,5 0 0,5-4 0,2-2 0,3 1 0,1 0 0,0 2 0,0-3 0,5-5 0,-4-1-8191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1:32:57.1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0 598 24575,'2'-28'0,"9"-53"0,-6 51 0,3-44 0,-7 46 0,1 0 0,1 0 0,2 0 0,10-35 0,-12 50 0,1 1 0,1 0 0,0 0 0,1 1 0,0 0 0,1 0 0,0 0 0,1 0 0,0 1 0,1 1 0,17-17 0,-15 19 0,1 1 0,-1 1 0,1-1 0,0 2 0,0-1 0,15-2 0,7-3 0,-28 8 0,0 0 0,0 0 0,0 1 0,1-1 0,-1 1 0,0 1 0,1-1 0,-1 1 0,0 0 0,1 1 0,8 1 0,-12-1 0,-1 0 0,1 0 0,-1 1 0,1-1 0,-1 1 0,1-1 0,-1 1 0,0 0 0,0 0 0,0 0 0,0 0 0,0 0 0,0 0 0,0 0 0,-1 1 0,1-1 0,-1 1 0,0-1 0,0 1 0,0 0 0,0-1 0,0 1 0,0 0 0,-1 0 0,1-1 0,-1 1 0,0 4 0,1 1 0,-1 0 0,0 0 0,-1 0 0,0 0 0,0 1 0,0-1 0,-1-1 0,0 1 0,-1 0 0,0 0 0,0-1 0,-1 0 0,1 1 0,-2-1 0,1-1 0,-1 1 0,0-1 0,0 1 0,-1-2 0,0 1 0,0 0 0,0-1 0,0 0 0,-1-1 0,0 0 0,0 0 0,-1 0 0,-14 5 0,21-9 0,0 0 0,0 0 0,0 1 0,0-1 0,0 0 0,0 1 0,0-1 0,0 1 0,0-1 0,0 1 0,0 0 0,0-1 0,0 1 0,1 0 0,-1-1 0,0 1 0,0 0 0,1 0 0,-1 0 0,1 0 0,-1 0 0,1 0 0,-1 0 0,1 0 0,-1 0 0,1 0 0,0 0 0,-1 0 0,1 0 0,0 0 0,0 2 0,1 0 0,0 0 0,1 0 0,-1 0 0,1 0 0,0 0 0,0 0 0,0 0 0,4 3 0,7 12 0,19 28 0,-10-15 0,-1 1 0,-2 1 0,22 49 0,-20-45-1365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8B5305-94D2-48D9-B0A0-BBF01AAFB920}" type="datetimeFigureOut">
              <a:rPr lang="en-US"/>
              <a:pPr>
                <a:defRPr/>
              </a:pPr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86CF39-0FB7-4D3A-9E3F-1C87F73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10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segmen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endParaRPr lang="en-GB" sz="1600" dirty="0">
              <a:latin typeface="Arial Narrow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25648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EEE3307 – Electronics 1</a:t>
            </a:r>
            <a:endParaRPr lang="en-US" sz="1400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A42C13-126C-4E7D-A038-AE1F98953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7441"/>
            <a:ext cx="1571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453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4542-B5A5-4D68-8B35-AEEBD3935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6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B075-E528-46A3-9955-3675BE49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B8D1-A84F-4EDB-823D-7A57843A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19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C001-444C-433C-A4CB-115FC07C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5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E356-D890-4926-8F15-18BD7DC24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9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36F4-AC6F-448B-B7DE-D8C0DC4DB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39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61FB-D9FB-486E-B41F-DA903D7A6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08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6433-3B0C-40B1-AEF8-E0CCD4A0B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138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BB-C882-4A20-B5EB-655C711A3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4B1B-BF42-4E04-BC98-FD8BA011D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6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489699"/>
            <a:ext cx="631825" cy="2936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AA9E-0408-49F9-BC16-B4F4F81F7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489700"/>
            <a:ext cx="4572000" cy="293687"/>
          </a:xfrm>
          <a:solidFill>
            <a:schemeClr val="bg1"/>
          </a:solidFill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- EEE3307 -</a:t>
            </a:r>
          </a:p>
        </p:txBody>
      </p:sp>
    </p:spTree>
    <p:extLst>
      <p:ext uri="{BB962C8B-B14F-4D97-AF65-F5344CB8AC3E}">
        <p14:creationId xmlns:p14="http://schemas.microsoft.com/office/powerpoint/2010/main" val="496523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030C-0666-4B39-84A2-3426E6455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7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8B51-9B70-403D-BC16-E830B8CE5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286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- EEE3307 Electronics 1 -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8464953-7B1F-402A-8C03-618B38418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08" Type="http://schemas.openxmlformats.org/officeDocument/2006/relationships/image" Target="../media/image432.png"/><Relationship Id="rId629" Type="http://schemas.openxmlformats.org/officeDocument/2006/relationships/customXml" Target="../ink/ink13.xml"/><Relationship Id="rId603" Type="http://schemas.openxmlformats.org/officeDocument/2006/relationships/customXml" Target="../ink/ink2.xml"/><Relationship Id="rId611" Type="http://schemas.openxmlformats.org/officeDocument/2006/relationships/customXml" Target="../ink/ink4.xml"/><Relationship Id="rId616" Type="http://schemas.openxmlformats.org/officeDocument/2006/relationships/image" Target="../media/image436.png"/><Relationship Id="rId624" Type="http://schemas.openxmlformats.org/officeDocument/2006/relationships/image" Target="../media/image440.png"/><Relationship Id="rId632" Type="http://schemas.openxmlformats.org/officeDocument/2006/relationships/image" Target="../media/image444.png"/><Relationship Id="rId637" Type="http://schemas.openxmlformats.org/officeDocument/2006/relationships/customXml" Target="../ink/ink17.xml"/><Relationship Id="rId645" Type="http://schemas.openxmlformats.org/officeDocument/2006/relationships/customXml" Target="../ink/ink21.xml"/><Relationship Id="rId653" Type="http://schemas.openxmlformats.org/officeDocument/2006/relationships/customXml" Target="../ink/ink25.xml"/><Relationship Id="rId2" Type="http://schemas.openxmlformats.org/officeDocument/2006/relationships/image" Target="../media/image8.png"/><Relationship Id="rId640" Type="http://schemas.openxmlformats.org/officeDocument/2006/relationships/image" Target="../media/image448.png"/><Relationship Id="rId619" Type="http://schemas.openxmlformats.org/officeDocument/2006/relationships/customXml" Target="../ink/ink8.xml"/><Relationship Id="rId614" Type="http://schemas.openxmlformats.org/officeDocument/2006/relationships/image" Target="../media/image435.png"/><Relationship Id="rId622" Type="http://schemas.openxmlformats.org/officeDocument/2006/relationships/image" Target="../media/image439.png"/><Relationship Id="rId627" Type="http://schemas.openxmlformats.org/officeDocument/2006/relationships/customXml" Target="../ink/ink12.xml"/><Relationship Id="rId635" Type="http://schemas.openxmlformats.org/officeDocument/2006/relationships/customXml" Target="../ink/ink16.xml"/><Relationship Id="rId643" Type="http://schemas.openxmlformats.org/officeDocument/2006/relationships/customXml" Target="../ink/ink20.xml"/><Relationship Id="rId648" Type="http://schemas.openxmlformats.org/officeDocument/2006/relationships/image" Target="../media/image452.png"/><Relationship Id="rId618" Type="http://schemas.openxmlformats.org/officeDocument/2006/relationships/image" Target="../media/image437.png"/><Relationship Id="rId626" Type="http://schemas.openxmlformats.org/officeDocument/2006/relationships/image" Target="../media/image441.png"/><Relationship Id="rId630" Type="http://schemas.openxmlformats.org/officeDocument/2006/relationships/image" Target="../media/image443.png"/><Relationship Id="rId639" Type="http://schemas.openxmlformats.org/officeDocument/2006/relationships/customXml" Target="../ink/ink18.xml"/><Relationship Id="rId651" Type="http://schemas.openxmlformats.org/officeDocument/2006/relationships/customXml" Target="../ink/ink24.xml"/><Relationship Id="rId609" Type="http://schemas.openxmlformats.org/officeDocument/2006/relationships/customXml" Target="../ink/ink3.xml"/><Relationship Id="rId613" Type="http://schemas.openxmlformats.org/officeDocument/2006/relationships/customXml" Target="../ink/ink5.xml"/><Relationship Id="rId621" Type="http://schemas.openxmlformats.org/officeDocument/2006/relationships/customXml" Target="../ink/ink9.xml"/><Relationship Id="rId634" Type="http://schemas.openxmlformats.org/officeDocument/2006/relationships/image" Target="../media/image445.png"/><Relationship Id="rId642" Type="http://schemas.openxmlformats.org/officeDocument/2006/relationships/image" Target="../media/image449.png"/><Relationship Id="rId647" Type="http://schemas.openxmlformats.org/officeDocument/2006/relationships/customXml" Target="../ink/ink22.xml"/><Relationship Id="rId650" Type="http://schemas.openxmlformats.org/officeDocument/2006/relationships/image" Target="../media/image453.png"/><Relationship Id="rId612" Type="http://schemas.openxmlformats.org/officeDocument/2006/relationships/image" Target="../media/image434.png"/><Relationship Id="rId617" Type="http://schemas.openxmlformats.org/officeDocument/2006/relationships/customXml" Target="../ink/ink7.xml"/><Relationship Id="rId625" Type="http://schemas.openxmlformats.org/officeDocument/2006/relationships/customXml" Target="../ink/ink11.xml"/><Relationship Id="rId633" Type="http://schemas.openxmlformats.org/officeDocument/2006/relationships/customXml" Target="../ink/ink15.xml"/><Relationship Id="rId638" Type="http://schemas.openxmlformats.org/officeDocument/2006/relationships/image" Target="../media/image447.png"/><Relationship Id="rId646" Type="http://schemas.openxmlformats.org/officeDocument/2006/relationships/image" Target="../media/image451.png"/><Relationship Id="rId3" Type="http://schemas.openxmlformats.org/officeDocument/2006/relationships/customXml" Target="../ink/ink1.xml"/><Relationship Id="rId620" Type="http://schemas.openxmlformats.org/officeDocument/2006/relationships/image" Target="../media/image438.png"/><Relationship Id="rId641" Type="http://schemas.openxmlformats.org/officeDocument/2006/relationships/customXml" Target="../ink/ink19.xml"/><Relationship Id="rId654" Type="http://schemas.openxmlformats.org/officeDocument/2006/relationships/image" Target="../media/image455.png"/><Relationship Id="rId602" Type="http://schemas.openxmlformats.org/officeDocument/2006/relationships/image" Target="../media/image429.png"/><Relationship Id="rId615" Type="http://schemas.openxmlformats.org/officeDocument/2006/relationships/customXml" Target="../ink/ink6.xml"/><Relationship Id="rId628" Type="http://schemas.openxmlformats.org/officeDocument/2006/relationships/image" Target="../media/image442.png"/><Relationship Id="rId636" Type="http://schemas.openxmlformats.org/officeDocument/2006/relationships/image" Target="../media/image446.png"/><Relationship Id="rId649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10" Type="http://schemas.openxmlformats.org/officeDocument/2006/relationships/image" Target="../media/image433.png"/><Relationship Id="rId623" Type="http://schemas.openxmlformats.org/officeDocument/2006/relationships/customXml" Target="../ink/ink10.xml"/><Relationship Id="rId631" Type="http://schemas.openxmlformats.org/officeDocument/2006/relationships/customXml" Target="../ink/ink14.xml"/><Relationship Id="rId644" Type="http://schemas.openxmlformats.org/officeDocument/2006/relationships/image" Target="../media/image450.png"/><Relationship Id="rId65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342188" cy="1900237"/>
          </a:xfrm>
        </p:spPr>
        <p:txBody>
          <a:bodyPr/>
          <a:lstStyle/>
          <a:p>
            <a:r>
              <a:rPr lang="en-US" sz="3700" dirty="0">
                <a:solidFill>
                  <a:srgbClr val="6600CC"/>
                </a:solidFill>
              </a:rPr>
              <a:t>Electronics 1 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Homework 3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from chapter 6</a:t>
            </a:r>
            <a:br>
              <a:rPr lang="en-US" sz="3700" dirty="0">
                <a:solidFill>
                  <a:srgbClr val="6600CC"/>
                </a:solidFill>
              </a:rPr>
            </a:br>
            <a:endParaRPr lang="en-US" sz="3700" dirty="0">
              <a:solidFill>
                <a:srgbClr val="6600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81413"/>
            <a:ext cx="5145088" cy="161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>
                <a:solidFill>
                  <a:srgbClr val="0033CC"/>
                </a:solidFill>
              </a:rPr>
              <a:t>Mark Maddox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Electrical Engineering Program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University of Central Florida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mark.maddox2@ucf.edu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FF0000"/>
                </a:solidFill>
              </a:rPr>
              <a:t>m</a:t>
            </a:r>
            <a:r>
              <a:rPr lang="en-US" sz="1700" b="1" dirty="0">
                <a:solidFill>
                  <a:srgbClr val="FF0000"/>
                </a:solidFill>
              </a:rPr>
              <a:t>ark.maddox@analog.com</a:t>
            </a:r>
          </a:p>
        </p:txBody>
      </p:sp>
    </p:spTree>
    <p:extLst>
      <p:ext uri="{BB962C8B-B14F-4D97-AF65-F5344CB8AC3E}">
        <p14:creationId xmlns:p14="http://schemas.microsoft.com/office/powerpoint/2010/main" val="19566681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70FA0-F4F9-4834-A3B9-F83F09CB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33400"/>
            <a:ext cx="88487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9D190-9E03-4569-AC36-5F0FA91A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8143875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8470D-6FB8-498D-BD81-23D875DF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9" y="2438400"/>
            <a:ext cx="2561858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22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77B8C-0E84-4F56-B71E-BC968782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56" y="685800"/>
            <a:ext cx="4353687" cy="5943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91AFBAA3-3B53-5B91-40BB-A149C99095B5}"/>
                  </a:ext>
                </a:extLst>
              </p14:cNvPr>
              <p14:cNvContentPartPr/>
              <p14:nvPr/>
            </p14:nvContentPartPr>
            <p14:xfrm>
              <a:off x="-2924676" y="-309971"/>
              <a:ext cx="360" cy="18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91AFBAA3-3B53-5B91-40BB-A149C99095B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-2942316" y="-327611"/>
                <a:ext cx="360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0809D0A-5839-3FDD-2478-69DF28B22106}"/>
              </a:ext>
            </a:extLst>
          </p:cNvPr>
          <p:cNvGrpSpPr/>
          <p:nvPr/>
        </p:nvGrpSpPr>
        <p:grpSpPr>
          <a:xfrm>
            <a:off x="2444004" y="-907931"/>
            <a:ext cx="3061800" cy="914892"/>
            <a:chOff x="2444004" y="-907931"/>
            <a:chExt cx="3061800" cy="9148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F5952E0-E1D4-16BD-414D-50F02EF311CF}"/>
                    </a:ext>
                  </a:extLst>
                </p14:cNvPr>
                <p14:cNvContentPartPr/>
                <p14:nvPr/>
              </p14:nvContentPartPr>
              <p14:xfrm>
                <a:off x="2444004" y="-907931"/>
                <a:ext cx="200880" cy="6544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F5952E0-E1D4-16BD-414D-50F02EF311C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426364" y="-925571"/>
                  <a:ext cx="2365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02609D0-8DCC-C67D-2DFE-F1DE3D15507F}"/>
                    </a:ext>
                  </a:extLst>
                </p14:cNvPr>
                <p14:cNvContentPartPr/>
                <p14:nvPr/>
              </p14:nvContentPartPr>
              <p14:xfrm>
                <a:off x="2534364" y="-524399"/>
                <a:ext cx="74880" cy="17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02609D0-8DCC-C67D-2DFE-F1DE3D15507F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516724" y="-542039"/>
                  <a:ext cx="110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93B0D65-5FB3-A0FB-952B-418E336D0E9D}"/>
                    </a:ext>
                  </a:extLst>
                </p14:cNvPr>
                <p14:cNvContentPartPr/>
                <p14:nvPr/>
              </p14:nvContentPartPr>
              <p14:xfrm>
                <a:off x="2761164" y="-444119"/>
                <a:ext cx="189360" cy="1645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93B0D65-5FB3-A0FB-952B-418E336D0E9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743164" y="-462119"/>
                  <a:ext cx="225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CC2363C-EC7F-6631-7E33-2C8BE8D016D2}"/>
                    </a:ext>
                  </a:extLst>
                </p14:cNvPr>
                <p14:cNvContentPartPr/>
                <p14:nvPr/>
              </p14:nvContentPartPr>
              <p14:xfrm>
                <a:off x="3140964" y="-504239"/>
                <a:ext cx="122760" cy="424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CC2363C-EC7F-6631-7E33-2C8BE8D016D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122964" y="-521879"/>
                  <a:ext cx="158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81A7431-50E5-EF9B-9CDB-24B859BFEAC3}"/>
                    </a:ext>
                  </a:extLst>
                </p14:cNvPr>
                <p14:cNvContentPartPr/>
                <p14:nvPr/>
              </p14:nvContentPartPr>
              <p14:xfrm>
                <a:off x="3140964" y="-442319"/>
                <a:ext cx="101160" cy="24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81A7431-50E5-EF9B-9CDB-24B859BFEAC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122964" y="-460319"/>
                  <a:ext cx="136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E229D18-1AC7-92FC-CCC5-28D43D649E0F}"/>
                    </a:ext>
                  </a:extLst>
                </p14:cNvPr>
                <p14:cNvContentPartPr/>
                <p14:nvPr/>
              </p14:nvContentPartPr>
              <p14:xfrm>
                <a:off x="3712644" y="-835079"/>
                <a:ext cx="172080" cy="246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E229D18-1AC7-92FC-CCC5-28D43D649E0F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695004" y="-852719"/>
                  <a:ext cx="207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A2E9E06-F036-E1EA-03F0-A48936303D77}"/>
                    </a:ext>
                  </a:extLst>
                </p14:cNvPr>
                <p14:cNvContentPartPr/>
                <p14:nvPr/>
              </p14:nvContentPartPr>
              <p14:xfrm>
                <a:off x="3467124" y="-752639"/>
                <a:ext cx="83880" cy="190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A2E9E06-F036-E1EA-03F0-A48936303D7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449484" y="-770279"/>
                  <a:ext cx="119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DF94A99-AC64-BF17-D02B-7B20123C4BE9}"/>
                    </a:ext>
                  </a:extLst>
                </p14:cNvPr>
                <p14:cNvContentPartPr/>
                <p14:nvPr/>
              </p14:nvContentPartPr>
              <p14:xfrm>
                <a:off x="4010004" y="-803759"/>
                <a:ext cx="159840" cy="215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DF94A99-AC64-BF17-D02B-7B20123C4BE9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992004" y="-821759"/>
                  <a:ext cx="195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E0F32D3-5FF1-57AC-6838-8A6953853C3D}"/>
                    </a:ext>
                  </a:extLst>
                </p14:cNvPr>
                <p14:cNvContentPartPr/>
                <p14:nvPr/>
              </p14:nvContentPartPr>
              <p14:xfrm>
                <a:off x="4289724" y="-715919"/>
                <a:ext cx="92160" cy="1288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E0F32D3-5FF1-57AC-6838-8A6953853C3D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272084" y="-733919"/>
                  <a:ext cx="12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4EBB2F2-3776-09FE-69BB-4B86B3ECD330}"/>
                    </a:ext>
                  </a:extLst>
                </p14:cNvPr>
                <p14:cNvContentPartPr/>
                <p14:nvPr/>
              </p14:nvContentPartPr>
              <p14:xfrm>
                <a:off x="3575484" y="-498839"/>
                <a:ext cx="1137600" cy="1094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4EBB2F2-3776-09FE-69BB-4B86B3ECD33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557484" y="-516479"/>
                  <a:ext cx="1173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46AF442-C6E7-8C2E-5CF5-885AA1C9176E}"/>
                    </a:ext>
                  </a:extLst>
                </p14:cNvPr>
                <p14:cNvContentPartPr/>
                <p14:nvPr/>
              </p14:nvContentPartPr>
              <p14:xfrm>
                <a:off x="3394764" y="-245039"/>
                <a:ext cx="143280" cy="162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46AF442-C6E7-8C2E-5CF5-885AA1C9176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376764" y="-263039"/>
                  <a:ext cx="178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A8B3364-E314-518F-DCCE-7FB8D3F0A7D0}"/>
                    </a:ext>
                  </a:extLst>
                </p14:cNvPr>
                <p14:cNvContentPartPr/>
                <p14:nvPr/>
              </p14:nvContentPartPr>
              <p14:xfrm>
                <a:off x="3686004" y="-209039"/>
                <a:ext cx="16560" cy="1062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A8B3364-E314-518F-DCCE-7FB8D3F0A7D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668004" y="-226679"/>
                  <a:ext cx="52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30A979F-701F-C593-10C6-4C7AE64C91E8}"/>
                    </a:ext>
                  </a:extLst>
                </p14:cNvPr>
                <p14:cNvContentPartPr/>
                <p14:nvPr/>
              </p14:nvContentPartPr>
              <p14:xfrm>
                <a:off x="3748284" y="-254039"/>
                <a:ext cx="45000" cy="1702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30A979F-701F-C593-10C6-4C7AE64C91E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730644" y="-272039"/>
                  <a:ext cx="8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A5AF4B8-A186-2D7E-0889-62E0112C7DAE}"/>
                    </a:ext>
                  </a:extLst>
                </p14:cNvPr>
                <p14:cNvContentPartPr/>
                <p14:nvPr/>
              </p14:nvContentPartPr>
              <p14:xfrm>
                <a:off x="3684204" y="-266999"/>
                <a:ext cx="167400" cy="58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A5AF4B8-A186-2D7E-0889-62E0112C7DA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666564" y="-284639"/>
                  <a:ext cx="203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84677FE-B3DC-71D3-0B58-78003F446A1B}"/>
                    </a:ext>
                  </a:extLst>
                </p14:cNvPr>
                <p14:cNvContentPartPr/>
                <p14:nvPr/>
              </p14:nvContentPartPr>
              <p14:xfrm>
                <a:off x="3983364" y="-299399"/>
                <a:ext cx="18360" cy="1087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84677FE-B3DC-71D3-0B58-78003F446A1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965364" y="-317039"/>
                  <a:ext cx="54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ED8F7DB-38E5-99FE-8C28-9E7042F976D7}"/>
                    </a:ext>
                  </a:extLst>
                </p14:cNvPr>
                <p14:cNvContentPartPr/>
                <p14:nvPr/>
              </p14:nvContentPartPr>
              <p14:xfrm>
                <a:off x="3937284" y="-245759"/>
                <a:ext cx="123120" cy="14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ED8F7DB-38E5-99FE-8C28-9E7042F976D7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919644" y="-263399"/>
                  <a:ext cx="158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B6117A2-1C5A-F370-F0B3-AC5458CFF054}"/>
                    </a:ext>
                  </a:extLst>
                </p14:cNvPr>
                <p14:cNvContentPartPr/>
                <p14:nvPr/>
              </p14:nvContentPartPr>
              <p14:xfrm>
                <a:off x="4308804" y="-352679"/>
                <a:ext cx="133920" cy="3596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B6117A2-1C5A-F370-F0B3-AC5458CFF05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291164" y="-370319"/>
                  <a:ext cx="169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D7FF56E-D0E0-E160-5B7F-C6A01E1607E2}"/>
                    </a:ext>
                  </a:extLst>
                </p14:cNvPr>
                <p14:cNvContentPartPr/>
                <p14:nvPr/>
              </p14:nvContentPartPr>
              <p14:xfrm>
                <a:off x="4467924" y="-299039"/>
                <a:ext cx="159120" cy="2642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D7FF56E-D0E0-E160-5B7F-C6A01E1607E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450284" y="-316679"/>
                  <a:ext cx="194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53F95B0-954E-A703-9E01-131DE867CBE5}"/>
                    </a:ext>
                  </a:extLst>
                </p14:cNvPr>
                <p14:cNvContentPartPr/>
                <p14:nvPr/>
              </p14:nvContentPartPr>
              <p14:xfrm>
                <a:off x="4716324" y="-235679"/>
                <a:ext cx="1800" cy="1627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53F95B0-954E-A703-9E01-131DE867CBE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698324" y="-253319"/>
                  <a:ext cx="37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F8B0C3F-CEB6-7470-79B5-DF52DEFEBA7B}"/>
                    </a:ext>
                  </a:extLst>
                </p14:cNvPr>
                <p14:cNvContentPartPr/>
                <p14:nvPr/>
              </p14:nvContentPartPr>
              <p14:xfrm>
                <a:off x="4688964" y="-209039"/>
                <a:ext cx="71640" cy="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F8B0C3F-CEB6-7470-79B5-DF52DEFEBA7B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670964" y="-226679"/>
                  <a:ext cx="107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A15EEE57-045E-7972-309A-C2575ED17624}"/>
                    </a:ext>
                  </a:extLst>
                </p14:cNvPr>
                <p14:cNvContentPartPr/>
                <p14:nvPr/>
              </p14:nvContentPartPr>
              <p14:xfrm>
                <a:off x="4861044" y="-371759"/>
                <a:ext cx="45720" cy="3009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A15EEE57-045E-7972-309A-C2575ED1762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843404" y="-389759"/>
                  <a:ext cx="81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7044904-23B8-6E45-9E6B-6B67910C9423}"/>
                    </a:ext>
                  </a:extLst>
                </p14:cNvPr>
                <p14:cNvContentPartPr/>
                <p14:nvPr/>
              </p14:nvContentPartPr>
              <p14:xfrm>
                <a:off x="4943484" y="-480479"/>
                <a:ext cx="127800" cy="4431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7044904-23B8-6E45-9E6B-6B67910C942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925844" y="-498479"/>
                  <a:ext cx="1634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B8A36EE-4908-26BE-6571-C24829DA666B}"/>
                    </a:ext>
                  </a:extLst>
                </p14:cNvPr>
                <p14:cNvContentPartPr/>
                <p14:nvPr/>
              </p14:nvContentPartPr>
              <p14:xfrm>
                <a:off x="5221764" y="-436559"/>
                <a:ext cx="137160" cy="3247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B8A36EE-4908-26BE-6571-C24829DA666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203764" y="-454199"/>
                  <a:ext cx="172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886A117-AC63-B250-6777-6E172374A15A}"/>
                    </a:ext>
                  </a:extLst>
                </p14:cNvPr>
                <p14:cNvContentPartPr/>
                <p14:nvPr/>
              </p14:nvContentPartPr>
              <p14:xfrm>
                <a:off x="5430204" y="-354119"/>
                <a:ext cx="75600" cy="2278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886A117-AC63-B250-6777-6E172374A15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412204" y="-372119"/>
                  <a:ext cx="111240" cy="26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077459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4B78D3-9D5A-45E6-B33B-71900EC8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8810625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EC880-20B1-4055-A5C5-CC3341D2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1" y="2667000"/>
            <a:ext cx="4460039" cy="3238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FBFFC-00D5-48B2-AA56-46124D56926B}"/>
              </a:ext>
            </a:extLst>
          </p:cNvPr>
          <p:cNvSpPr txBox="1"/>
          <p:nvPr/>
        </p:nvSpPr>
        <p:spPr>
          <a:xfrm>
            <a:off x="115836" y="1612718"/>
            <a:ext cx="889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hybrid-</a:t>
            </a:r>
            <a:r>
              <a:rPr lang="el-GR" dirty="0"/>
              <a:t>π</a:t>
            </a:r>
            <a:r>
              <a:rPr lang="en-US" dirty="0"/>
              <a:t> parameters are r</a:t>
            </a:r>
            <a:r>
              <a:rPr lang="el-GR" baseline="-25000" dirty="0"/>
              <a:t>π</a:t>
            </a:r>
            <a:r>
              <a:rPr lang="en-US" dirty="0"/>
              <a:t> and g</a:t>
            </a:r>
            <a:r>
              <a:rPr lang="en-US" baseline="-25000" dirty="0"/>
              <a:t>m</a:t>
            </a:r>
            <a:r>
              <a:rPr lang="en-US" dirty="0"/>
              <a:t> where g</a:t>
            </a:r>
            <a:r>
              <a:rPr lang="en-US" baseline="-25000" dirty="0"/>
              <a:t>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aseline="-25000" dirty="0" err="1"/>
              <a:t>c</a:t>
            </a:r>
            <a:r>
              <a:rPr lang="en-US" dirty="0"/>
              <a:t>/Vt and Vt = 25mV at 25°C</a:t>
            </a:r>
          </a:p>
        </p:txBody>
      </p:sp>
    </p:spTree>
    <p:extLst>
      <p:ext uri="{BB962C8B-B14F-4D97-AF65-F5344CB8AC3E}">
        <p14:creationId xmlns:p14="http://schemas.microsoft.com/office/powerpoint/2010/main" val="154658866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2F5F5-39E8-4E97-86F2-B36721F5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75109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79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49634</TotalTime>
  <Words>58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Symbol</vt:lpstr>
      <vt:lpstr>Wingdings</vt:lpstr>
      <vt:lpstr>ADITemplate[confidential]</vt:lpstr>
      <vt:lpstr>Electronics 1  Homework 3 from chapter 6 </vt:lpstr>
      <vt:lpstr>PowerPoint Presentation</vt:lpstr>
      <vt:lpstr>PowerPoint Presentation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PADW Monthly Meeting</dc:title>
  <dc:creator>hngo</dc:creator>
  <cp:lastModifiedBy>Maddox, Mark</cp:lastModifiedBy>
  <cp:revision>487</cp:revision>
  <dcterms:created xsi:type="dcterms:W3CDTF">2012-08-14T13:57:46Z</dcterms:created>
  <dcterms:modified xsi:type="dcterms:W3CDTF">2023-10-19T19:08:09Z</dcterms:modified>
</cp:coreProperties>
</file>