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74" r:id="rId2"/>
    <p:sldId id="586" r:id="rId3"/>
    <p:sldId id="591" r:id="rId4"/>
    <p:sldId id="592" r:id="rId5"/>
    <p:sldId id="593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C3CE7-020D-4B00-A416-C7A24DE95B50}" v="31" dt="2023-02-07T01:10:44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718" autoAdjust="0"/>
  </p:normalViewPr>
  <p:slideViewPr>
    <p:cSldViewPr>
      <p:cViewPr varScale="1">
        <p:scale>
          <a:sx n="103" d="100"/>
          <a:sy n="103" d="100"/>
        </p:scale>
        <p:origin x="19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ox, Mark" userId="b76e751f-b030-4582-8fbd-b8798c38e974" providerId="ADAL" clId="{CE985247-2357-426B-9432-025EDBACC35A}"/>
    <pc:docChg chg="addSld delSld modSld delMainMaster">
      <pc:chgData name="Maddox, Mark" userId="b76e751f-b030-4582-8fbd-b8798c38e974" providerId="ADAL" clId="{CE985247-2357-426B-9432-025EDBACC35A}" dt="2022-09-14T12:25:45.929" v="38" actId="22"/>
      <pc:docMkLst>
        <pc:docMk/>
      </pc:docMkLst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6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8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8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8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2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4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4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5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5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6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6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69"/>
        </pc:sldMkLst>
      </pc:sldChg>
      <pc:sldChg chg="modSp mod">
        <pc:chgData name="Maddox, Mark" userId="b76e751f-b030-4582-8fbd-b8798c38e974" providerId="ADAL" clId="{CE985247-2357-426B-9432-025EDBACC35A}" dt="2022-09-14T12:20:41.409" v="24" actId="20577"/>
        <pc:sldMkLst>
          <pc:docMk/>
          <pc:sldMk cId="1956668142" sldId="574"/>
        </pc:sldMkLst>
        <pc:spChg chg="mod">
          <ac:chgData name="Maddox, Mark" userId="b76e751f-b030-4582-8fbd-b8798c38e974" providerId="ADAL" clId="{CE985247-2357-426B-9432-025EDBACC35A}" dt="2022-09-14T12:20:41.409" v="24" actId="20577"/>
          <ac:spMkLst>
            <pc:docMk/>
            <pc:sldMk cId="1956668142" sldId="574"/>
            <ac:spMk id="2050" creationId="{00000000-0000-0000-0000-000000000000}"/>
          </ac:spMkLst>
        </pc:sp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8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8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903941877" sldId="58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1975573367" sldId="58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4142004168" sldId="58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523487592" sldId="58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783845029" sldId="58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832970695" sldId="58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340058481" sldId="58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701328107" sldId="590"/>
        </pc:sldMkLst>
      </pc:sldChg>
      <pc:sldChg chg="addSp new mod">
        <pc:chgData name="Maddox, Mark" userId="b76e751f-b030-4582-8fbd-b8798c38e974" providerId="ADAL" clId="{CE985247-2357-426B-9432-025EDBACC35A}" dt="2022-09-14T12:22:23.921" v="29" actId="22"/>
        <pc:sldMkLst>
          <pc:docMk/>
          <pc:sldMk cId="1546588660" sldId="594"/>
        </pc:sldMkLst>
        <pc:picChg chg="add">
          <ac:chgData name="Maddox, Mark" userId="b76e751f-b030-4582-8fbd-b8798c38e974" providerId="ADAL" clId="{CE985247-2357-426B-9432-025EDBACC35A}" dt="2022-09-14T12:22:23.921" v="29" actId="22"/>
          <ac:picMkLst>
            <pc:docMk/>
            <pc:sldMk cId="1546588660" sldId="594"/>
            <ac:picMk id="4" creationId="{99A61BA2-18B6-4273-B5F9-2C28275D103B}"/>
          </ac:picMkLst>
        </pc:pic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602914516" sldId="59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565650661" sldId="595"/>
        </pc:sldMkLst>
      </pc:sldChg>
      <pc:sldChg chg="addSp modSp new mod">
        <pc:chgData name="Maddox, Mark" userId="b76e751f-b030-4582-8fbd-b8798c38e974" providerId="ADAL" clId="{CE985247-2357-426B-9432-025EDBACC35A}" dt="2022-09-14T12:23:20.258" v="32" actId="1076"/>
        <pc:sldMkLst>
          <pc:docMk/>
          <pc:sldMk cId="4099507019" sldId="595"/>
        </pc:sldMkLst>
        <pc:picChg chg="add mod">
          <ac:chgData name="Maddox, Mark" userId="b76e751f-b030-4582-8fbd-b8798c38e974" providerId="ADAL" clId="{CE985247-2357-426B-9432-025EDBACC35A}" dt="2022-09-14T12:23:20.258" v="32" actId="1076"/>
          <ac:picMkLst>
            <pc:docMk/>
            <pc:sldMk cId="4099507019" sldId="595"/>
            <ac:picMk id="4" creationId="{E6E85C90-FB76-4DB9-AD40-AE3855BAE562}"/>
          </ac:picMkLst>
        </pc:pic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316661722" sldId="596"/>
        </pc:sldMkLst>
      </pc:sldChg>
      <pc:sldChg chg="addSp modSp new mod">
        <pc:chgData name="Maddox, Mark" userId="b76e751f-b030-4582-8fbd-b8798c38e974" providerId="ADAL" clId="{CE985247-2357-426B-9432-025EDBACC35A}" dt="2022-09-14T12:24:33.130" v="37" actId="1076"/>
        <pc:sldMkLst>
          <pc:docMk/>
          <pc:sldMk cId="2323244201" sldId="596"/>
        </pc:sldMkLst>
        <pc:picChg chg="add mod">
          <ac:chgData name="Maddox, Mark" userId="b76e751f-b030-4582-8fbd-b8798c38e974" providerId="ADAL" clId="{CE985247-2357-426B-9432-025EDBACC35A}" dt="2022-09-14T12:24:33.130" v="37" actId="1076"/>
          <ac:picMkLst>
            <pc:docMk/>
            <pc:sldMk cId="2323244201" sldId="596"/>
            <ac:picMk id="4" creationId="{07A3C09A-9EBD-4442-AF65-94C8AED16F5C}"/>
          </ac:picMkLst>
        </pc:picChg>
      </pc:sldChg>
      <pc:sldChg chg="addSp new mod">
        <pc:chgData name="Maddox, Mark" userId="b76e751f-b030-4582-8fbd-b8798c38e974" providerId="ADAL" clId="{CE985247-2357-426B-9432-025EDBACC35A}" dt="2022-09-14T12:25:45.929" v="38" actId="22"/>
        <pc:sldMkLst>
          <pc:docMk/>
          <pc:sldMk cId="689064595" sldId="597"/>
        </pc:sldMkLst>
        <pc:picChg chg="add">
          <ac:chgData name="Maddox, Mark" userId="b76e751f-b030-4582-8fbd-b8798c38e974" providerId="ADAL" clId="{CE985247-2357-426B-9432-025EDBACC35A}" dt="2022-09-14T12:25:45.929" v="38" actId="22"/>
          <ac:picMkLst>
            <pc:docMk/>
            <pc:sldMk cId="689064595" sldId="597"/>
            <ac:picMk id="4" creationId="{BECC2AF9-F53B-4E6D-A78C-755F73E01FFB}"/>
          </ac:picMkLst>
        </pc:pic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4236231591" sldId="59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403064200" sldId="59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313616849" sldId="59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1377335813" sldId="60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872312737" sldId="60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948024553" sldId="60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1828042746" sldId="60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939714320" sldId="604"/>
        </pc:sldMkLst>
      </pc:sldChg>
      <pc:sldMasterChg chg="del delSldLayout">
        <pc:chgData name="Maddox, Mark" userId="b76e751f-b030-4582-8fbd-b8798c38e974" providerId="ADAL" clId="{CE985247-2357-426B-9432-025EDBACC35A}" dt="2022-09-14T12:20:02.567" v="0" actId="47"/>
        <pc:sldMasterMkLst>
          <pc:docMk/>
          <pc:sldMasterMk cId="1377877466" sldId="2147483810"/>
        </pc:sldMasterMkLst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564363356" sldId="2147483811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821649587" sldId="2147483812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1300607645" sldId="2147483813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338713472" sldId="2147483814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1843408926" sldId="2147483815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2514557317" sldId="2147483816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1441166518" sldId="2147483817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2991744928" sldId="2147483818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3120560875" sldId="2147483819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314653247" sldId="2147483820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2929932503" sldId="2147483821"/>
          </pc:sldLayoutMkLst>
        </pc:sldLayoutChg>
      </pc:sldMasterChg>
    </pc:docChg>
  </pc:docChgLst>
  <pc:docChgLst>
    <pc:chgData name="Maddox, Mark" userId="b76e751f-b030-4582-8fbd-b8798c38e974" providerId="ADAL" clId="{017C3CE7-020D-4B00-A416-C7A24DE95B50}"/>
    <pc:docChg chg="custSel delSld modSld">
      <pc:chgData name="Maddox, Mark" userId="b76e751f-b030-4582-8fbd-b8798c38e974" providerId="ADAL" clId="{017C3CE7-020D-4B00-A416-C7A24DE95B50}" dt="2023-09-13T02:01:44.578" v="1395" actId="404"/>
      <pc:docMkLst>
        <pc:docMk/>
      </pc:docMkLst>
      <pc:sldChg chg="modSp mod">
        <pc:chgData name="Maddox, Mark" userId="b76e751f-b030-4582-8fbd-b8798c38e974" providerId="ADAL" clId="{017C3CE7-020D-4B00-A416-C7A24DE95B50}" dt="2022-09-14T16:28:45.371" v="5" actId="20577"/>
        <pc:sldMkLst>
          <pc:docMk/>
          <pc:sldMk cId="1956668142" sldId="574"/>
        </pc:sldMkLst>
        <pc:spChg chg="mod">
          <ac:chgData name="Maddox, Mark" userId="b76e751f-b030-4582-8fbd-b8798c38e974" providerId="ADAL" clId="{017C3CE7-020D-4B00-A416-C7A24DE95B50}" dt="2022-09-14T16:28:45.371" v="5" actId="20577"/>
          <ac:spMkLst>
            <pc:docMk/>
            <pc:sldMk cId="1956668142" sldId="574"/>
            <ac:spMk id="2050" creationId="{00000000-0000-0000-0000-000000000000}"/>
          </ac:spMkLst>
        </pc:spChg>
      </pc:sldChg>
      <pc:sldChg chg="addSp delSp modSp mod">
        <pc:chgData name="Maddox, Mark" userId="b76e751f-b030-4582-8fbd-b8798c38e974" providerId="ADAL" clId="{017C3CE7-020D-4B00-A416-C7A24DE95B50}" dt="2023-02-06T21:56:37.772" v="1336" actId="478"/>
        <pc:sldMkLst>
          <pc:docMk/>
          <pc:sldMk cId="512508619" sldId="586"/>
        </pc:sldMkLst>
        <pc:spChg chg="add del mod">
          <ac:chgData name="Maddox, Mark" userId="b76e751f-b030-4582-8fbd-b8798c38e974" providerId="ADAL" clId="{017C3CE7-020D-4B00-A416-C7A24DE95B50}" dt="2023-02-06T21:56:35.077" v="1335" actId="478"/>
          <ac:spMkLst>
            <pc:docMk/>
            <pc:sldMk cId="512508619" sldId="586"/>
            <ac:spMk id="2" creationId="{CD9AEFFD-779E-4A93-A92A-EE871E91B851}"/>
          </ac:spMkLst>
        </pc:spChg>
        <pc:spChg chg="mod">
          <ac:chgData name="Maddox, Mark" userId="b76e751f-b030-4582-8fbd-b8798c38e974" providerId="ADAL" clId="{017C3CE7-020D-4B00-A416-C7A24DE95B50}" dt="2022-09-14T16:49:59.437" v="431" actId="20577"/>
          <ac:spMkLst>
            <pc:docMk/>
            <pc:sldMk cId="512508619" sldId="586"/>
            <ac:spMk id="3" creationId="{9BEF3217-3881-481C-9B1E-7564E92A8995}"/>
          </ac:spMkLst>
        </pc:spChg>
        <pc:spChg chg="del mod">
          <ac:chgData name="Maddox, Mark" userId="b76e751f-b030-4582-8fbd-b8798c38e974" providerId="ADAL" clId="{017C3CE7-020D-4B00-A416-C7A24DE95B50}" dt="2022-09-14T16:45:18.372" v="370" actId="478"/>
          <ac:spMkLst>
            <pc:docMk/>
            <pc:sldMk cId="512508619" sldId="586"/>
            <ac:spMk id="6" creationId="{249FC4D0-7E3F-40CA-AB52-C9A59A580892}"/>
          </ac:spMkLst>
        </pc:spChg>
        <pc:spChg chg="add del mod">
          <ac:chgData name="Maddox, Mark" userId="b76e751f-b030-4582-8fbd-b8798c38e974" providerId="ADAL" clId="{017C3CE7-020D-4B00-A416-C7A24DE95B50}" dt="2023-02-06T21:56:37.772" v="1336" actId="478"/>
          <ac:spMkLst>
            <pc:docMk/>
            <pc:sldMk cId="512508619" sldId="586"/>
            <ac:spMk id="6" creationId="{D8358B92-DFEC-474D-8F21-46A79477BFE7}"/>
          </ac:spMkLst>
        </pc:spChg>
        <pc:picChg chg="add mod">
          <ac:chgData name="Maddox, Mark" userId="b76e751f-b030-4582-8fbd-b8798c38e974" providerId="ADAL" clId="{017C3CE7-020D-4B00-A416-C7A24DE95B50}" dt="2022-09-14T16:49:13.282" v="423" actId="1076"/>
          <ac:picMkLst>
            <pc:docMk/>
            <pc:sldMk cId="512508619" sldId="586"/>
            <ac:picMk id="4" creationId="{521F031C-B184-43A1-A732-CF0BB69E5C8E}"/>
          </ac:picMkLst>
        </pc:picChg>
        <pc:picChg chg="mod">
          <ac:chgData name="Maddox, Mark" userId="b76e751f-b030-4582-8fbd-b8798c38e974" providerId="ADAL" clId="{017C3CE7-020D-4B00-A416-C7A24DE95B50}" dt="2022-09-14T16:49:06.882" v="422" actId="1076"/>
          <ac:picMkLst>
            <pc:docMk/>
            <pc:sldMk cId="512508619" sldId="586"/>
            <ac:picMk id="5" creationId="{FAF838D3-A324-4DD6-A2A9-2BFB3CB1C8C5}"/>
          </ac:picMkLst>
        </pc:picChg>
      </pc:sldChg>
      <pc:sldChg chg="delSp modSp mod">
        <pc:chgData name="Maddox, Mark" userId="b76e751f-b030-4582-8fbd-b8798c38e974" providerId="ADAL" clId="{017C3CE7-020D-4B00-A416-C7A24DE95B50}" dt="2022-09-14T19:38:19.012" v="804" actId="1076"/>
        <pc:sldMkLst>
          <pc:docMk/>
          <pc:sldMk cId="963682441" sldId="591"/>
        </pc:sldMkLst>
        <pc:spChg chg="mod">
          <ac:chgData name="Maddox, Mark" userId="b76e751f-b030-4582-8fbd-b8798c38e974" providerId="ADAL" clId="{017C3CE7-020D-4B00-A416-C7A24DE95B50}" dt="2022-09-14T19:38:13.375" v="803" actId="20577"/>
          <ac:spMkLst>
            <pc:docMk/>
            <pc:sldMk cId="963682441" sldId="591"/>
            <ac:spMk id="3" creationId="{9BEF3217-3881-481C-9B1E-7564E92A8995}"/>
          </ac:spMkLst>
        </pc:spChg>
        <pc:spChg chg="del">
          <ac:chgData name="Maddox, Mark" userId="b76e751f-b030-4582-8fbd-b8798c38e974" providerId="ADAL" clId="{017C3CE7-020D-4B00-A416-C7A24DE95B50}" dt="2022-09-14T17:01:37.460" v="432" actId="478"/>
          <ac:spMkLst>
            <pc:docMk/>
            <pc:sldMk cId="963682441" sldId="591"/>
            <ac:spMk id="6" creationId="{249FC4D0-7E3F-40CA-AB52-C9A59A580892}"/>
          </ac:spMkLst>
        </pc:spChg>
        <pc:picChg chg="mod">
          <ac:chgData name="Maddox, Mark" userId="b76e751f-b030-4582-8fbd-b8798c38e974" providerId="ADAL" clId="{017C3CE7-020D-4B00-A416-C7A24DE95B50}" dt="2022-09-14T19:38:19.012" v="804" actId="1076"/>
          <ac:picMkLst>
            <pc:docMk/>
            <pc:sldMk cId="963682441" sldId="591"/>
            <ac:picMk id="4" creationId="{4F33AB53-BC47-48E1-9C06-B78BB1C666D3}"/>
          </ac:picMkLst>
        </pc:picChg>
      </pc:sldChg>
      <pc:sldChg chg="addSp delSp modSp mod">
        <pc:chgData name="Maddox, Mark" userId="b76e751f-b030-4582-8fbd-b8798c38e974" providerId="ADAL" clId="{017C3CE7-020D-4B00-A416-C7A24DE95B50}" dt="2023-02-07T01:10:53.472" v="1339" actId="1076"/>
        <pc:sldMkLst>
          <pc:docMk/>
          <pc:sldMk cId="3170588352" sldId="592"/>
        </pc:sldMkLst>
        <pc:spChg chg="add mod">
          <ac:chgData name="Maddox, Mark" userId="b76e751f-b030-4582-8fbd-b8798c38e974" providerId="ADAL" clId="{017C3CE7-020D-4B00-A416-C7A24DE95B50}" dt="2023-02-07T01:10:53.472" v="1339" actId="1076"/>
          <ac:spMkLst>
            <pc:docMk/>
            <pc:sldMk cId="3170588352" sldId="592"/>
            <ac:spMk id="2" creationId="{850E8626-7EA6-BA19-3A81-F92015A36D5A}"/>
          </ac:spMkLst>
        </pc:spChg>
        <pc:spChg chg="mod">
          <ac:chgData name="Maddox, Mark" userId="b76e751f-b030-4582-8fbd-b8798c38e974" providerId="ADAL" clId="{017C3CE7-020D-4B00-A416-C7A24DE95B50}" dt="2022-09-14T19:53:34.663" v="958" actId="14100"/>
          <ac:spMkLst>
            <pc:docMk/>
            <pc:sldMk cId="3170588352" sldId="592"/>
            <ac:spMk id="3" creationId="{9BEF3217-3881-481C-9B1E-7564E92A8995}"/>
          </ac:spMkLst>
        </pc:spChg>
        <pc:spChg chg="del">
          <ac:chgData name="Maddox, Mark" userId="b76e751f-b030-4582-8fbd-b8798c38e974" providerId="ADAL" clId="{017C3CE7-020D-4B00-A416-C7A24DE95B50}" dt="2022-09-14T19:41:06.707" v="805" actId="478"/>
          <ac:spMkLst>
            <pc:docMk/>
            <pc:sldMk cId="3170588352" sldId="592"/>
            <ac:spMk id="6" creationId="{249FC4D0-7E3F-40CA-AB52-C9A59A580892}"/>
          </ac:spMkLst>
        </pc:spChg>
        <pc:picChg chg="add mod">
          <ac:chgData name="Maddox, Mark" userId="b76e751f-b030-4582-8fbd-b8798c38e974" providerId="ADAL" clId="{017C3CE7-020D-4B00-A416-C7A24DE95B50}" dt="2022-09-14T19:41:20.270" v="810" actId="1076"/>
          <ac:picMkLst>
            <pc:docMk/>
            <pc:sldMk cId="3170588352" sldId="592"/>
            <ac:picMk id="4" creationId="{2D9AB431-920C-4231-B558-B155A41CFED2}"/>
          </ac:picMkLst>
        </pc:picChg>
        <pc:picChg chg="del">
          <ac:chgData name="Maddox, Mark" userId="b76e751f-b030-4582-8fbd-b8798c38e974" providerId="ADAL" clId="{017C3CE7-020D-4B00-A416-C7A24DE95B50}" dt="2022-09-14T19:41:06.707" v="805" actId="478"/>
          <ac:picMkLst>
            <pc:docMk/>
            <pc:sldMk cId="3170588352" sldId="592"/>
            <ac:picMk id="5" creationId="{A1A549E4-D51C-4CAF-BEEF-FD90B84EA2EE}"/>
          </ac:picMkLst>
        </pc:picChg>
      </pc:sldChg>
      <pc:sldChg chg="addSp delSp modSp mod">
        <pc:chgData name="Maddox, Mark" userId="b76e751f-b030-4582-8fbd-b8798c38e974" providerId="ADAL" clId="{017C3CE7-020D-4B00-A416-C7A24DE95B50}" dt="2023-09-13T02:01:44.578" v="1395" actId="404"/>
        <pc:sldMkLst>
          <pc:docMk/>
          <pc:sldMk cId="1541953280" sldId="593"/>
        </pc:sldMkLst>
        <pc:spChg chg="mod">
          <ac:chgData name="Maddox, Mark" userId="b76e751f-b030-4582-8fbd-b8798c38e974" providerId="ADAL" clId="{017C3CE7-020D-4B00-A416-C7A24DE95B50}" dt="2023-09-13T02:01:44.578" v="1395" actId="404"/>
          <ac:spMkLst>
            <pc:docMk/>
            <pc:sldMk cId="1541953280" sldId="593"/>
            <ac:spMk id="3" creationId="{9BEF3217-3881-481C-9B1E-7564E92A8995}"/>
          </ac:spMkLst>
        </pc:spChg>
        <pc:spChg chg="del">
          <ac:chgData name="Maddox, Mark" userId="b76e751f-b030-4582-8fbd-b8798c38e974" providerId="ADAL" clId="{017C3CE7-020D-4B00-A416-C7A24DE95B50}" dt="2022-09-14T19:57:17.214" v="960" actId="478"/>
          <ac:spMkLst>
            <pc:docMk/>
            <pc:sldMk cId="1541953280" sldId="593"/>
            <ac:spMk id="6" creationId="{249FC4D0-7E3F-40CA-AB52-C9A59A580892}"/>
          </ac:spMkLst>
        </pc:spChg>
        <pc:grpChg chg="del mod">
          <ac:chgData name="Maddox, Mark" userId="b76e751f-b030-4582-8fbd-b8798c38e974" providerId="ADAL" clId="{017C3CE7-020D-4B00-A416-C7A24DE95B50}" dt="2022-09-21T17:32:06.458" v="1156"/>
          <ac:grpSpMkLst>
            <pc:docMk/>
            <pc:sldMk cId="1541953280" sldId="593"/>
            <ac:grpSpMk id="7" creationId="{D4989975-E750-404C-881C-775FF2458995}"/>
          </ac:grpSpMkLst>
        </pc:grpChg>
        <pc:grpChg chg="del mod">
          <ac:chgData name="Maddox, Mark" userId="b76e751f-b030-4582-8fbd-b8798c38e974" providerId="ADAL" clId="{017C3CE7-020D-4B00-A416-C7A24DE95B50}" dt="2022-09-21T18:17:30.105" v="1254" actId="478"/>
          <ac:grpSpMkLst>
            <pc:docMk/>
            <pc:sldMk cId="1541953280" sldId="593"/>
            <ac:grpSpMk id="9" creationId="{4E102373-8DCD-4420-B4BA-11EE65A0763C}"/>
          </ac:grpSpMkLst>
        </pc:grpChg>
        <pc:grpChg chg="del mod">
          <ac:chgData name="Maddox, Mark" userId="b76e751f-b030-4582-8fbd-b8798c38e974" providerId="ADAL" clId="{017C3CE7-020D-4B00-A416-C7A24DE95B50}" dt="2022-09-21T17:32:44.430" v="1187"/>
          <ac:grpSpMkLst>
            <pc:docMk/>
            <pc:sldMk cId="1541953280" sldId="593"/>
            <ac:grpSpMk id="12" creationId="{CE318F98-C2B3-4C47-8493-A4D150221E4C}"/>
          </ac:grpSpMkLst>
        </pc:grpChg>
        <pc:grpChg chg="del mod">
          <ac:chgData name="Maddox, Mark" userId="b76e751f-b030-4582-8fbd-b8798c38e974" providerId="ADAL" clId="{017C3CE7-020D-4B00-A416-C7A24DE95B50}" dt="2022-09-21T18:17:49.490" v="1260" actId="478"/>
          <ac:grpSpMkLst>
            <pc:docMk/>
            <pc:sldMk cId="1541953280" sldId="593"/>
            <ac:grpSpMk id="18" creationId="{5F221565-6DBC-410F-9522-E6BB2A25205C}"/>
          </ac:grpSpMkLst>
        </pc:grpChg>
        <pc:grpChg chg="del mod">
          <ac:chgData name="Maddox, Mark" userId="b76e751f-b030-4582-8fbd-b8798c38e974" providerId="ADAL" clId="{017C3CE7-020D-4B00-A416-C7A24DE95B50}" dt="2022-09-21T18:17:45.953" v="1259" actId="478"/>
          <ac:grpSpMkLst>
            <pc:docMk/>
            <pc:sldMk cId="1541953280" sldId="593"/>
            <ac:grpSpMk id="25" creationId="{C15FE50E-4E22-4ADD-91BE-130ACFE40526}"/>
          </ac:grpSpMkLst>
        </pc:grpChg>
        <pc:grpChg chg="del mod">
          <ac:chgData name="Maddox, Mark" userId="b76e751f-b030-4582-8fbd-b8798c38e974" providerId="ADAL" clId="{017C3CE7-020D-4B00-A416-C7A24DE95B50}" dt="2022-09-21T18:17:41.898" v="1258" actId="478"/>
          <ac:grpSpMkLst>
            <pc:docMk/>
            <pc:sldMk cId="1541953280" sldId="593"/>
            <ac:grpSpMk id="26" creationId="{A4810F37-885D-443C-AC84-A4F59504B1DC}"/>
          </ac:grpSpMkLst>
        </pc:grpChg>
        <pc:grpChg chg="del mod">
          <ac:chgData name="Maddox, Mark" userId="b76e751f-b030-4582-8fbd-b8798c38e974" providerId="ADAL" clId="{017C3CE7-020D-4B00-A416-C7A24DE95B50}" dt="2022-09-21T18:17:32.702" v="1255" actId="478"/>
          <ac:grpSpMkLst>
            <pc:docMk/>
            <pc:sldMk cId="1541953280" sldId="593"/>
            <ac:grpSpMk id="31" creationId="{7FC630AA-39F6-4B5F-95FA-AC724E4B644A}"/>
          </ac:grpSpMkLst>
        </pc:grpChg>
        <pc:grpChg chg="del mod">
          <ac:chgData name="Maddox, Mark" userId="b76e751f-b030-4582-8fbd-b8798c38e974" providerId="ADAL" clId="{017C3CE7-020D-4B00-A416-C7A24DE95B50}" dt="2022-09-21T18:17:35.506" v="1256" actId="478"/>
          <ac:grpSpMkLst>
            <pc:docMk/>
            <pc:sldMk cId="1541953280" sldId="593"/>
            <ac:grpSpMk id="34" creationId="{C0DAA0FF-33E4-47CD-B8DF-C6231DE8BC3C}"/>
          </ac:grpSpMkLst>
        </pc:grpChg>
        <pc:grpChg chg="del mod">
          <ac:chgData name="Maddox, Mark" userId="b76e751f-b030-4582-8fbd-b8798c38e974" providerId="ADAL" clId="{017C3CE7-020D-4B00-A416-C7A24DE95B50}" dt="2022-09-21T18:17:35.506" v="1256" actId="478"/>
          <ac:grpSpMkLst>
            <pc:docMk/>
            <pc:sldMk cId="1541953280" sldId="593"/>
            <ac:grpSpMk id="38" creationId="{7760BA6E-A9E2-4587-B346-CD25A9AEA2EA}"/>
          </ac:grpSpMkLst>
        </pc:grpChg>
        <pc:grpChg chg="del mod">
          <ac:chgData name="Maddox, Mark" userId="b76e751f-b030-4582-8fbd-b8798c38e974" providerId="ADAL" clId="{017C3CE7-020D-4B00-A416-C7A24DE95B50}" dt="2022-09-21T18:17:49.490" v="1260" actId="478"/>
          <ac:grpSpMkLst>
            <pc:docMk/>
            <pc:sldMk cId="1541953280" sldId="593"/>
            <ac:grpSpMk id="41" creationId="{DA79514D-75BA-4138-A067-62C90BF978B2}"/>
          </ac:grpSpMkLst>
        </pc:grpChg>
        <pc:grpChg chg="del mod">
          <ac:chgData name="Maddox, Mark" userId="b76e751f-b030-4582-8fbd-b8798c38e974" providerId="ADAL" clId="{017C3CE7-020D-4B00-A416-C7A24DE95B50}" dt="2022-09-21T18:17:35.506" v="1256" actId="478"/>
          <ac:grpSpMkLst>
            <pc:docMk/>
            <pc:sldMk cId="1541953280" sldId="593"/>
            <ac:grpSpMk id="46" creationId="{CD2980D8-A9A9-4526-943A-5EEA4407AD1A}"/>
          </ac:grpSpMkLst>
        </pc:grpChg>
        <pc:grpChg chg="del mod">
          <ac:chgData name="Maddox, Mark" userId="b76e751f-b030-4582-8fbd-b8798c38e974" providerId="ADAL" clId="{017C3CE7-020D-4B00-A416-C7A24DE95B50}" dt="2022-09-21T17:32:57.800" v="1202"/>
          <ac:grpSpMkLst>
            <pc:docMk/>
            <pc:sldMk cId="1541953280" sldId="593"/>
            <ac:grpSpMk id="54" creationId="{021E556C-B314-4E13-B66B-CFCCFAC4A867}"/>
          </ac:grpSpMkLst>
        </pc:grpChg>
        <pc:grpChg chg="del mod">
          <ac:chgData name="Maddox, Mark" userId="b76e751f-b030-4582-8fbd-b8798c38e974" providerId="ADAL" clId="{017C3CE7-020D-4B00-A416-C7A24DE95B50}" dt="2022-09-21T18:17:40.738" v="1257" actId="478"/>
          <ac:grpSpMkLst>
            <pc:docMk/>
            <pc:sldMk cId="1541953280" sldId="593"/>
            <ac:grpSpMk id="55" creationId="{199B202C-8BD3-44CC-A2EF-A927B048B5EF}"/>
          </ac:grpSpMkLst>
        </pc:grpChg>
        <pc:grpChg chg="del mod">
          <ac:chgData name="Maddox, Mark" userId="b76e751f-b030-4582-8fbd-b8798c38e974" providerId="ADAL" clId="{017C3CE7-020D-4B00-A416-C7A24DE95B50}" dt="2022-09-21T18:17:35.506" v="1256" actId="478"/>
          <ac:grpSpMkLst>
            <pc:docMk/>
            <pc:sldMk cId="1541953280" sldId="593"/>
            <ac:grpSpMk id="57" creationId="{D7507D0A-A0A5-4824-BC56-97E082E11D08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61" creationId="{6E32457F-2EFD-428E-8AED-7025AE2C94AF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65" creationId="{AF8951B5-65D2-4D28-9DA0-56B40CC3DE09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70" creationId="{355AA526-CED9-451D-919A-761ABA2BA10D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73" creationId="{88BE9033-D440-4F37-84DE-F0F9504F8349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79" creationId="{9E199E3C-65AC-4E12-8F51-8566E2366E73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80" creationId="{E82EDE03-480B-4601-99D0-8065A6831D93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83" creationId="{3B170987-C13C-46F3-8C64-D781DDFDDC93}"/>
          </ac:grpSpMkLst>
        </pc:grpChg>
        <pc:grpChg chg="del mod">
          <ac:chgData name="Maddox, Mark" userId="b76e751f-b030-4582-8fbd-b8798c38e974" providerId="ADAL" clId="{017C3CE7-020D-4B00-A416-C7A24DE95B50}" dt="2022-09-21T17:39:34.507" v="1233"/>
          <ac:grpSpMkLst>
            <pc:docMk/>
            <pc:sldMk cId="1541953280" sldId="593"/>
            <ac:grpSpMk id="87" creationId="{9ADF2D91-5EDE-4344-BCE4-DD0218D6129A}"/>
          </ac:grpSpMkLst>
        </pc:grpChg>
        <pc:grpChg chg="del mod">
          <ac:chgData name="Maddox, Mark" userId="b76e751f-b030-4582-8fbd-b8798c38e974" providerId="ADAL" clId="{017C3CE7-020D-4B00-A416-C7A24DE95B50}" dt="2022-09-21T17:39:56.111" v="1245"/>
          <ac:grpSpMkLst>
            <pc:docMk/>
            <pc:sldMk cId="1541953280" sldId="593"/>
            <ac:grpSpMk id="89" creationId="{0C1F5937-6D85-4278-BB83-B7DAE3688E09}"/>
          </ac:grpSpMkLst>
        </pc:grpChg>
        <pc:grpChg chg="del mod">
          <ac:chgData name="Maddox, Mark" userId="b76e751f-b030-4582-8fbd-b8798c38e974" providerId="ADAL" clId="{017C3CE7-020D-4B00-A416-C7A24DE95B50}" dt="2022-09-21T17:39:43.678" v="1241"/>
          <ac:grpSpMkLst>
            <pc:docMk/>
            <pc:sldMk cId="1541953280" sldId="593"/>
            <ac:grpSpMk id="95" creationId="{AE3D3A7D-03D1-4D73-A591-207A51A33333}"/>
          </ac:grpSpMkLst>
        </pc:grpChg>
        <pc:grpChg chg="del mod">
          <ac:chgData name="Maddox, Mark" userId="b76e751f-b030-4582-8fbd-b8798c38e974" providerId="ADAL" clId="{017C3CE7-020D-4B00-A416-C7A24DE95B50}" dt="2022-09-21T17:39:45.537" v="1243"/>
          <ac:grpSpMkLst>
            <pc:docMk/>
            <pc:sldMk cId="1541953280" sldId="593"/>
            <ac:grpSpMk id="97" creationId="{9ACA1ECF-FD36-4A00-863C-5BC3344E5493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99" creationId="{359A236D-035F-4FCA-B6B2-7E3B9E528F5C}"/>
          </ac:grpSpMkLst>
        </pc:grpChg>
        <pc:grpChg chg="del mod">
          <ac:chgData name="Maddox, Mark" userId="b76e751f-b030-4582-8fbd-b8798c38e974" providerId="ADAL" clId="{017C3CE7-020D-4B00-A416-C7A24DE95B50}" dt="2022-09-21T18:18:05.083" v="1262" actId="478"/>
          <ac:grpSpMkLst>
            <pc:docMk/>
            <pc:sldMk cId="1541953280" sldId="593"/>
            <ac:grpSpMk id="101" creationId="{733DC6F4-A64E-49ED-8EDF-384FCCE40340}"/>
          </ac:grpSpMkLst>
        </pc:grpChg>
        <pc:grpChg chg="del mod">
          <ac:chgData name="Maddox, Mark" userId="b76e751f-b030-4582-8fbd-b8798c38e974" providerId="ADAL" clId="{017C3CE7-020D-4B00-A416-C7A24DE95B50}" dt="2022-09-21T17:43:22.183" v="1251"/>
          <ac:grpSpMkLst>
            <pc:docMk/>
            <pc:sldMk cId="1541953280" sldId="593"/>
            <ac:grpSpMk id="105" creationId="{68F0BC81-1E22-486F-AA2F-9CFC0046E739}"/>
          </ac:grpSpMkLst>
        </pc:grpChg>
        <pc:grpChg chg="del mod">
          <ac:chgData name="Maddox, Mark" userId="b76e751f-b030-4582-8fbd-b8798c38e974" providerId="ADAL" clId="{017C3CE7-020D-4B00-A416-C7A24DE95B50}" dt="2022-09-21T17:43:24.159" v="1253"/>
          <ac:grpSpMkLst>
            <pc:docMk/>
            <pc:sldMk cId="1541953280" sldId="593"/>
            <ac:grpSpMk id="107" creationId="{AB902E11-332B-48B1-8C4E-A59CF4FD40D9}"/>
          </ac:grpSpMkLst>
        </pc:grpChg>
        <pc:grpChg chg="del mod">
          <ac:chgData name="Maddox, Mark" userId="b76e751f-b030-4582-8fbd-b8798c38e974" providerId="ADAL" clId="{017C3CE7-020D-4B00-A416-C7A24DE95B50}" dt="2022-09-21T18:17:59.388" v="1261" actId="478"/>
          <ac:grpSpMkLst>
            <pc:docMk/>
            <pc:sldMk cId="1541953280" sldId="593"/>
            <ac:grpSpMk id="109" creationId="{5982F5C8-7D5A-4C04-BF42-2F9B0CAE63BD}"/>
          </ac:grpSpMkLst>
        </pc:grpChg>
        <pc:picChg chg="del">
          <ac:chgData name="Maddox, Mark" userId="b76e751f-b030-4582-8fbd-b8798c38e974" providerId="ADAL" clId="{017C3CE7-020D-4B00-A416-C7A24DE95B50}" dt="2022-09-14T19:57:11.906" v="959" actId="478"/>
          <ac:picMkLst>
            <pc:docMk/>
            <pc:sldMk cId="1541953280" sldId="593"/>
            <ac:picMk id="4" creationId="{E8A57B05-7AA5-4E6F-AD6E-6B08C1E4E749}"/>
          </ac:picMkLst>
        </pc:picChg>
        <pc:picChg chg="add mod">
          <ac:chgData name="Maddox, Mark" userId="b76e751f-b030-4582-8fbd-b8798c38e974" providerId="ADAL" clId="{017C3CE7-020D-4B00-A416-C7A24DE95B50}" dt="2022-09-14T19:58:58.110" v="964" actId="1076"/>
          <ac:picMkLst>
            <pc:docMk/>
            <pc:sldMk cId="1541953280" sldId="593"/>
            <ac:picMk id="5" creationId="{00B65338-D852-4E6C-A271-F2EE48ED5CC4}"/>
          </ac:picMkLst>
        </pc:picChg>
        <pc:inkChg chg="add mod">
          <ac:chgData name="Maddox, Mark" userId="b76e751f-b030-4582-8fbd-b8798c38e974" providerId="ADAL" clId="{017C3CE7-020D-4B00-A416-C7A24DE95B50}" dt="2022-09-21T17:32:06.458" v="1156"/>
          <ac:inkMkLst>
            <pc:docMk/>
            <pc:sldMk cId="1541953280" sldId="593"/>
            <ac:inkMk id="2" creationId="{F151C26E-D2B2-48D0-B85C-B1A3067B7A8B}"/>
          </ac:inkMkLst>
        </pc:inkChg>
        <pc:inkChg chg="add mod">
          <ac:chgData name="Maddox, Mark" userId="b76e751f-b030-4582-8fbd-b8798c38e974" providerId="ADAL" clId="{017C3CE7-020D-4B00-A416-C7A24DE95B50}" dt="2022-09-21T17:32:06.458" v="1156"/>
          <ac:inkMkLst>
            <pc:docMk/>
            <pc:sldMk cId="1541953280" sldId="593"/>
            <ac:inkMk id="4" creationId="{C4EFFE6C-A65F-4EDE-BC11-B91B2EE0FF83}"/>
          </ac:inkMkLst>
        </pc:inkChg>
        <pc:inkChg chg="add mod">
          <ac:chgData name="Maddox, Mark" userId="b76e751f-b030-4582-8fbd-b8798c38e974" providerId="ADAL" clId="{017C3CE7-020D-4B00-A416-C7A24DE95B50}" dt="2022-09-21T17:32:06.458" v="1156"/>
          <ac:inkMkLst>
            <pc:docMk/>
            <pc:sldMk cId="1541953280" sldId="593"/>
            <ac:inkMk id="6" creationId="{D4825201-CB31-46FE-BF97-AD80BACD0CAE}"/>
          </ac:inkMkLst>
        </pc:inkChg>
        <pc:inkChg chg="add mod">
          <ac:chgData name="Maddox, Mark" userId="b76e751f-b030-4582-8fbd-b8798c38e974" providerId="ADAL" clId="{017C3CE7-020D-4B00-A416-C7A24DE95B50}" dt="2022-09-21T17:32:06.458" v="1156"/>
          <ac:inkMkLst>
            <pc:docMk/>
            <pc:sldMk cId="1541953280" sldId="593"/>
            <ac:inkMk id="8" creationId="{1C298750-4AA7-43A2-A520-9331F509FBD0}"/>
          </ac:inkMkLst>
        </pc:inkChg>
        <pc:inkChg chg="add mod">
          <ac:chgData name="Maddox, Mark" userId="b76e751f-b030-4582-8fbd-b8798c38e974" providerId="ADAL" clId="{017C3CE7-020D-4B00-A416-C7A24DE95B50}" dt="2022-09-21T17:32:44.430" v="1187"/>
          <ac:inkMkLst>
            <pc:docMk/>
            <pc:sldMk cId="1541953280" sldId="593"/>
            <ac:inkMk id="10" creationId="{32983C60-4AF6-4922-8D83-877E70A0C588}"/>
          </ac:inkMkLst>
        </pc:inkChg>
        <pc:inkChg chg="add mod">
          <ac:chgData name="Maddox, Mark" userId="b76e751f-b030-4582-8fbd-b8798c38e974" providerId="ADAL" clId="{017C3CE7-020D-4B00-A416-C7A24DE95B50}" dt="2022-09-21T17:32:44.430" v="1187"/>
          <ac:inkMkLst>
            <pc:docMk/>
            <pc:sldMk cId="1541953280" sldId="593"/>
            <ac:inkMk id="11" creationId="{AC1D6F5D-EBC1-4BD6-B2E5-DC1CB71CAF24}"/>
          </ac:inkMkLst>
        </pc:inkChg>
        <pc:inkChg chg="add del">
          <ac:chgData name="Maddox, Mark" userId="b76e751f-b030-4582-8fbd-b8798c38e974" providerId="ADAL" clId="{017C3CE7-020D-4B00-A416-C7A24DE95B50}" dt="2022-09-21T18:17:49.490" v="1260" actId="478"/>
          <ac:inkMkLst>
            <pc:docMk/>
            <pc:sldMk cId="1541953280" sldId="593"/>
            <ac:inkMk id="13" creationId="{ED4558AC-8DDB-4A0C-A6BB-1C7DB26558D1}"/>
          </ac:inkMkLst>
        </pc:inkChg>
        <pc:inkChg chg="add mod">
          <ac:chgData name="Maddox, Mark" userId="b76e751f-b030-4582-8fbd-b8798c38e974" providerId="ADAL" clId="{017C3CE7-020D-4B00-A416-C7A24DE95B50}" dt="2022-09-21T17:32:18.854" v="1165"/>
          <ac:inkMkLst>
            <pc:docMk/>
            <pc:sldMk cId="1541953280" sldId="593"/>
            <ac:inkMk id="14" creationId="{C46FA1B5-D475-45D9-B4C2-650D954C1929}"/>
          </ac:inkMkLst>
        </pc:inkChg>
        <pc:inkChg chg="add mod">
          <ac:chgData name="Maddox, Mark" userId="b76e751f-b030-4582-8fbd-b8798c38e974" providerId="ADAL" clId="{017C3CE7-020D-4B00-A416-C7A24DE95B50}" dt="2022-09-21T17:32:18.854" v="1165"/>
          <ac:inkMkLst>
            <pc:docMk/>
            <pc:sldMk cId="1541953280" sldId="593"/>
            <ac:inkMk id="15" creationId="{94F6D6A2-997F-40D7-8005-1E9C67F09B15}"/>
          </ac:inkMkLst>
        </pc:inkChg>
        <pc:inkChg chg="add mod">
          <ac:chgData name="Maddox, Mark" userId="b76e751f-b030-4582-8fbd-b8798c38e974" providerId="ADAL" clId="{017C3CE7-020D-4B00-A416-C7A24DE95B50}" dt="2022-09-21T17:32:18.854" v="1165"/>
          <ac:inkMkLst>
            <pc:docMk/>
            <pc:sldMk cId="1541953280" sldId="593"/>
            <ac:inkMk id="16" creationId="{51581F56-8097-4417-A58B-927D472C8CEB}"/>
          </ac:inkMkLst>
        </pc:inkChg>
        <pc:inkChg chg="add del">
          <ac:chgData name="Maddox, Mark" userId="b76e751f-b030-4582-8fbd-b8798c38e974" providerId="ADAL" clId="{017C3CE7-020D-4B00-A416-C7A24DE95B50}" dt="2022-09-21T18:17:49.490" v="1260" actId="478"/>
          <ac:inkMkLst>
            <pc:docMk/>
            <pc:sldMk cId="1541953280" sldId="593"/>
            <ac:inkMk id="17" creationId="{0CC0A81B-6AAA-40F6-B2CF-08BC0B27804E}"/>
          </ac:inkMkLst>
        </pc:inkChg>
        <pc:inkChg chg="add mod">
          <ac:chgData name="Maddox, Mark" userId="b76e751f-b030-4582-8fbd-b8798c38e974" providerId="ADAL" clId="{017C3CE7-020D-4B00-A416-C7A24DE95B50}" dt="2022-09-21T17:32:25.918" v="1172"/>
          <ac:inkMkLst>
            <pc:docMk/>
            <pc:sldMk cId="1541953280" sldId="593"/>
            <ac:inkMk id="19" creationId="{A14C45E5-DEC0-452B-8557-3959652D4F92}"/>
          </ac:inkMkLst>
        </pc:inkChg>
        <pc:inkChg chg="add mod">
          <ac:chgData name="Maddox, Mark" userId="b76e751f-b030-4582-8fbd-b8798c38e974" providerId="ADAL" clId="{017C3CE7-020D-4B00-A416-C7A24DE95B50}" dt="2022-09-21T17:32:25.918" v="1172"/>
          <ac:inkMkLst>
            <pc:docMk/>
            <pc:sldMk cId="1541953280" sldId="593"/>
            <ac:inkMk id="20" creationId="{01C9A7EE-5F0E-410D-9DEB-0A4F3FA3B665}"/>
          </ac:inkMkLst>
        </pc:inkChg>
        <pc:inkChg chg="add del">
          <ac:chgData name="Maddox, Mark" userId="b76e751f-b030-4582-8fbd-b8798c38e974" providerId="ADAL" clId="{017C3CE7-020D-4B00-A416-C7A24DE95B50}" dt="2022-09-21T18:17:45.953" v="1259" actId="478"/>
          <ac:inkMkLst>
            <pc:docMk/>
            <pc:sldMk cId="1541953280" sldId="593"/>
            <ac:inkMk id="21" creationId="{B081E3E3-C79D-43E8-9D0F-3881769CB120}"/>
          </ac:inkMkLst>
        </pc:inkChg>
        <pc:inkChg chg="add del">
          <ac:chgData name="Maddox, Mark" userId="b76e751f-b030-4582-8fbd-b8798c38e974" providerId="ADAL" clId="{017C3CE7-020D-4B00-A416-C7A24DE95B50}" dt="2022-09-21T18:17:45.953" v="1259" actId="478"/>
          <ac:inkMkLst>
            <pc:docMk/>
            <pc:sldMk cId="1541953280" sldId="593"/>
            <ac:inkMk id="22" creationId="{90FC8F02-2451-4B81-8F8B-08EBA571C40B}"/>
          </ac:inkMkLst>
        </pc:inkChg>
        <pc:inkChg chg="add mod">
          <ac:chgData name="Maddox, Mark" userId="b76e751f-b030-4582-8fbd-b8798c38e974" providerId="ADAL" clId="{017C3CE7-020D-4B00-A416-C7A24DE95B50}" dt="2022-09-21T17:32:25.918" v="1172"/>
          <ac:inkMkLst>
            <pc:docMk/>
            <pc:sldMk cId="1541953280" sldId="593"/>
            <ac:inkMk id="23" creationId="{5C881EF0-014C-4F25-B547-D3256141403E}"/>
          </ac:inkMkLst>
        </pc:inkChg>
        <pc:inkChg chg="add mod">
          <ac:chgData name="Maddox, Mark" userId="b76e751f-b030-4582-8fbd-b8798c38e974" providerId="ADAL" clId="{017C3CE7-020D-4B00-A416-C7A24DE95B50}" dt="2022-09-21T17:32:25.918" v="1172"/>
          <ac:inkMkLst>
            <pc:docMk/>
            <pc:sldMk cId="1541953280" sldId="593"/>
            <ac:inkMk id="24" creationId="{C64C430B-DE85-45D7-9460-0FB28BCF9EA8}"/>
          </ac:inkMkLst>
        </pc:inkChg>
        <pc:inkChg chg="add del">
          <ac:chgData name="Maddox, Mark" userId="b76e751f-b030-4582-8fbd-b8798c38e974" providerId="ADAL" clId="{017C3CE7-020D-4B00-A416-C7A24DE95B50}" dt="2022-09-21T18:17:45.953" v="1259" actId="478"/>
          <ac:inkMkLst>
            <pc:docMk/>
            <pc:sldMk cId="1541953280" sldId="593"/>
            <ac:inkMk id="27" creationId="{FE091F6E-7549-4FCA-BCD2-CAE9F2507BB2}"/>
          </ac:inkMkLst>
        </pc:inkChg>
        <pc:inkChg chg="add del">
          <ac:chgData name="Maddox, Mark" userId="b76e751f-b030-4582-8fbd-b8798c38e974" providerId="ADAL" clId="{017C3CE7-020D-4B00-A416-C7A24DE95B50}" dt="2022-09-21T18:17:45.953" v="1259" actId="478"/>
          <ac:inkMkLst>
            <pc:docMk/>
            <pc:sldMk cId="1541953280" sldId="593"/>
            <ac:inkMk id="28" creationId="{A822E3C9-EB29-475B-855F-5648421315F4}"/>
          </ac:inkMkLst>
        </pc:inkChg>
        <pc:inkChg chg="add mod">
          <ac:chgData name="Maddox, Mark" userId="b76e751f-b030-4582-8fbd-b8798c38e974" providerId="ADAL" clId="{017C3CE7-020D-4B00-A416-C7A24DE95B50}" dt="2022-09-21T17:32:32.432" v="1177"/>
          <ac:inkMkLst>
            <pc:docMk/>
            <pc:sldMk cId="1541953280" sldId="593"/>
            <ac:inkMk id="29" creationId="{39CD3670-8B73-408B-A0F6-8B9DD4D1AC3B}"/>
          </ac:inkMkLst>
        </pc:inkChg>
        <pc:inkChg chg="add mod">
          <ac:chgData name="Maddox, Mark" userId="b76e751f-b030-4582-8fbd-b8798c38e974" providerId="ADAL" clId="{017C3CE7-020D-4B00-A416-C7A24DE95B50}" dt="2022-09-21T17:32:32.432" v="1177"/>
          <ac:inkMkLst>
            <pc:docMk/>
            <pc:sldMk cId="1541953280" sldId="593"/>
            <ac:inkMk id="30" creationId="{6E36D4E1-A005-478C-9238-AFC585C84E73}"/>
          </ac:inkMkLst>
        </pc:inkChg>
        <pc:inkChg chg="add mod">
          <ac:chgData name="Maddox, Mark" userId="b76e751f-b030-4582-8fbd-b8798c38e974" providerId="ADAL" clId="{017C3CE7-020D-4B00-A416-C7A24DE95B50}" dt="2022-09-21T17:32:37.267" v="1180"/>
          <ac:inkMkLst>
            <pc:docMk/>
            <pc:sldMk cId="1541953280" sldId="593"/>
            <ac:inkMk id="32" creationId="{C91F7815-4102-441A-A190-0BC7F03CFB56}"/>
          </ac:inkMkLst>
        </pc:inkChg>
        <pc:inkChg chg="add mod">
          <ac:chgData name="Maddox, Mark" userId="b76e751f-b030-4582-8fbd-b8798c38e974" providerId="ADAL" clId="{017C3CE7-020D-4B00-A416-C7A24DE95B50}" dt="2022-09-21T17:32:37.267" v="1180"/>
          <ac:inkMkLst>
            <pc:docMk/>
            <pc:sldMk cId="1541953280" sldId="593"/>
            <ac:inkMk id="33" creationId="{847E4BE6-D340-4F79-8AAA-74F20649CBE8}"/>
          </ac:inkMkLst>
        </pc:inkChg>
        <pc:inkChg chg="add mod">
          <ac:chgData name="Maddox, Mark" userId="b76e751f-b030-4582-8fbd-b8798c38e974" providerId="ADAL" clId="{017C3CE7-020D-4B00-A416-C7A24DE95B50}" dt="2022-09-21T17:32:41.646" v="1184"/>
          <ac:inkMkLst>
            <pc:docMk/>
            <pc:sldMk cId="1541953280" sldId="593"/>
            <ac:inkMk id="35" creationId="{9D6226E5-58A3-47A2-8781-7A658E7BA5AA}"/>
          </ac:inkMkLst>
        </pc:inkChg>
        <pc:inkChg chg="add mod">
          <ac:chgData name="Maddox, Mark" userId="b76e751f-b030-4582-8fbd-b8798c38e974" providerId="ADAL" clId="{017C3CE7-020D-4B00-A416-C7A24DE95B50}" dt="2022-09-21T17:32:41.646" v="1184"/>
          <ac:inkMkLst>
            <pc:docMk/>
            <pc:sldMk cId="1541953280" sldId="593"/>
            <ac:inkMk id="36" creationId="{757C0DB9-C1A9-4895-A461-407A669D72F8}"/>
          </ac:inkMkLst>
        </pc:inkChg>
        <pc:inkChg chg="add mod">
          <ac:chgData name="Maddox, Mark" userId="b76e751f-b030-4582-8fbd-b8798c38e974" providerId="ADAL" clId="{017C3CE7-020D-4B00-A416-C7A24DE95B50}" dt="2022-09-21T17:32:41.646" v="1184"/>
          <ac:inkMkLst>
            <pc:docMk/>
            <pc:sldMk cId="1541953280" sldId="593"/>
            <ac:inkMk id="37" creationId="{7741B736-4E3F-4C41-B231-AEA7EEDFA2B6}"/>
          </ac:inkMkLst>
        </pc:inkChg>
        <pc:inkChg chg="add mod">
          <ac:chgData name="Maddox, Mark" userId="b76e751f-b030-4582-8fbd-b8798c38e974" providerId="ADAL" clId="{017C3CE7-020D-4B00-A416-C7A24DE95B50}" dt="2022-09-21T17:32:44.430" v="1187"/>
          <ac:inkMkLst>
            <pc:docMk/>
            <pc:sldMk cId="1541953280" sldId="593"/>
            <ac:inkMk id="39" creationId="{2233A024-2D2C-4D31-8F03-95E6F4E9290A}"/>
          </ac:inkMkLst>
        </pc:inkChg>
        <pc:inkChg chg="add del">
          <ac:chgData name="Maddox, Mark" userId="b76e751f-b030-4582-8fbd-b8798c38e974" providerId="ADAL" clId="{017C3CE7-020D-4B00-A416-C7A24DE95B50}" dt="2022-09-21T18:17:35.506" v="1256" actId="478"/>
          <ac:inkMkLst>
            <pc:docMk/>
            <pc:sldMk cId="1541953280" sldId="593"/>
            <ac:inkMk id="40" creationId="{CBDDE90F-9EA2-4014-85B7-6816719350A1}"/>
          </ac:inkMkLst>
        </pc:inkChg>
        <pc:inkChg chg="add mod">
          <ac:chgData name="Maddox, Mark" userId="b76e751f-b030-4582-8fbd-b8798c38e974" providerId="ADAL" clId="{017C3CE7-020D-4B00-A416-C7A24DE95B50}" dt="2022-09-21T17:32:48.100" v="1192"/>
          <ac:inkMkLst>
            <pc:docMk/>
            <pc:sldMk cId="1541953280" sldId="593"/>
            <ac:inkMk id="42" creationId="{B59BEF6C-EF2F-49E3-B745-493F471C0BD0}"/>
          </ac:inkMkLst>
        </pc:inkChg>
        <pc:inkChg chg="add mod">
          <ac:chgData name="Maddox, Mark" userId="b76e751f-b030-4582-8fbd-b8798c38e974" providerId="ADAL" clId="{017C3CE7-020D-4B00-A416-C7A24DE95B50}" dt="2022-09-21T17:32:48.100" v="1192"/>
          <ac:inkMkLst>
            <pc:docMk/>
            <pc:sldMk cId="1541953280" sldId="593"/>
            <ac:inkMk id="43" creationId="{B77DE186-4007-40F5-B27A-071253FA2F3B}"/>
          </ac:inkMkLst>
        </pc:inkChg>
        <pc:inkChg chg="add mod">
          <ac:chgData name="Maddox, Mark" userId="b76e751f-b030-4582-8fbd-b8798c38e974" providerId="ADAL" clId="{017C3CE7-020D-4B00-A416-C7A24DE95B50}" dt="2022-09-21T17:32:48.100" v="1192"/>
          <ac:inkMkLst>
            <pc:docMk/>
            <pc:sldMk cId="1541953280" sldId="593"/>
            <ac:inkMk id="44" creationId="{77B369B7-5F15-4C5A-935F-F3E428BDE87B}"/>
          </ac:inkMkLst>
        </pc:inkChg>
        <pc:inkChg chg="add mod">
          <ac:chgData name="Maddox, Mark" userId="b76e751f-b030-4582-8fbd-b8798c38e974" providerId="ADAL" clId="{017C3CE7-020D-4B00-A416-C7A24DE95B50}" dt="2022-09-21T17:32:48.100" v="1192"/>
          <ac:inkMkLst>
            <pc:docMk/>
            <pc:sldMk cId="1541953280" sldId="593"/>
            <ac:inkMk id="45" creationId="{01ECE310-6E62-4434-800D-1A16CE61FF03}"/>
          </ac:inkMkLst>
        </pc:inkChg>
        <pc:inkChg chg="add mod">
          <ac:chgData name="Maddox, Mark" userId="b76e751f-b030-4582-8fbd-b8798c38e974" providerId="ADAL" clId="{017C3CE7-020D-4B00-A416-C7A24DE95B50}" dt="2022-09-21T17:32:56.783" v="1200"/>
          <ac:inkMkLst>
            <pc:docMk/>
            <pc:sldMk cId="1541953280" sldId="593"/>
            <ac:inkMk id="47" creationId="{786346FD-AE15-489D-A639-B65220E81966}"/>
          </ac:inkMkLst>
        </pc:inkChg>
        <pc:inkChg chg="add mod">
          <ac:chgData name="Maddox, Mark" userId="b76e751f-b030-4582-8fbd-b8798c38e974" providerId="ADAL" clId="{017C3CE7-020D-4B00-A416-C7A24DE95B50}" dt="2022-09-21T17:32:56.783" v="1200"/>
          <ac:inkMkLst>
            <pc:docMk/>
            <pc:sldMk cId="1541953280" sldId="593"/>
            <ac:inkMk id="48" creationId="{4B5081D9-71B3-4421-A9DB-DC6CE48E808D}"/>
          </ac:inkMkLst>
        </pc:inkChg>
        <pc:inkChg chg="add mod">
          <ac:chgData name="Maddox, Mark" userId="b76e751f-b030-4582-8fbd-b8798c38e974" providerId="ADAL" clId="{017C3CE7-020D-4B00-A416-C7A24DE95B50}" dt="2022-09-21T17:32:56.783" v="1200"/>
          <ac:inkMkLst>
            <pc:docMk/>
            <pc:sldMk cId="1541953280" sldId="593"/>
            <ac:inkMk id="49" creationId="{18969B2E-8EFE-45B8-B8D8-B1CFC026A0B1}"/>
          </ac:inkMkLst>
        </pc:inkChg>
        <pc:inkChg chg="add mod">
          <ac:chgData name="Maddox, Mark" userId="b76e751f-b030-4582-8fbd-b8798c38e974" providerId="ADAL" clId="{017C3CE7-020D-4B00-A416-C7A24DE95B50}" dt="2022-09-21T17:32:56.783" v="1200"/>
          <ac:inkMkLst>
            <pc:docMk/>
            <pc:sldMk cId="1541953280" sldId="593"/>
            <ac:inkMk id="50" creationId="{BD2BBC36-F422-4830-BC08-C621E9E0D806}"/>
          </ac:inkMkLst>
        </pc:inkChg>
        <pc:inkChg chg="add mod">
          <ac:chgData name="Maddox, Mark" userId="b76e751f-b030-4582-8fbd-b8798c38e974" providerId="ADAL" clId="{017C3CE7-020D-4B00-A416-C7A24DE95B50}" dt="2022-09-21T17:32:56.783" v="1200"/>
          <ac:inkMkLst>
            <pc:docMk/>
            <pc:sldMk cId="1541953280" sldId="593"/>
            <ac:inkMk id="51" creationId="{E69649E0-35C3-4694-A460-AEEA59C7EC2E}"/>
          </ac:inkMkLst>
        </pc:inkChg>
        <pc:inkChg chg="add mod">
          <ac:chgData name="Maddox, Mark" userId="b76e751f-b030-4582-8fbd-b8798c38e974" providerId="ADAL" clId="{017C3CE7-020D-4B00-A416-C7A24DE95B50}" dt="2022-09-21T17:32:57.800" v="1202"/>
          <ac:inkMkLst>
            <pc:docMk/>
            <pc:sldMk cId="1541953280" sldId="593"/>
            <ac:inkMk id="52" creationId="{FD8E4D67-4B24-4D63-9E07-B43DBDE5591B}"/>
          </ac:inkMkLst>
        </pc:inkChg>
        <pc:inkChg chg="add mod">
          <ac:chgData name="Maddox, Mark" userId="b76e751f-b030-4582-8fbd-b8798c38e974" providerId="ADAL" clId="{017C3CE7-020D-4B00-A416-C7A24DE95B50}" dt="2022-09-21T17:32:57.800" v="1202"/>
          <ac:inkMkLst>
            <pc:docMk/>
            <pc:sldMk cId="1541953280" sldId="593"/>
            <ac:inkMk id="53" creationId="{C123A34E-8E89-4035-B59D-68343891ECAA}"/>
          </ac:inkMkLst>
        </pc:inkChg>
        <pc:inkChg chg="add mod">
          <ac:chgData name="Maddox, Mark" userId="b76e751f-b030-4582-8fbd-b8798c38e974" providerId="ADAL" clId="{017C3CE7-020D-4B00-A416-C7A24DE95B50}" dt="2022-09-21T17:32:57.800" v="1202"/>
          <ac:inkMkLst>
            <pc:docMk/>
            <pc:sldMk cId="1541953280" sldId="593"/>
            <ac:inkMk id="56" creationId="{C9D65AB5-3301-4E6F-8D92-C3611B8CBB12}"/>
          </ac:inkMkLst>
        </pc:inkChg>
        <pc:inkChg chg="add del">
          <ac:chgData name="Maddox, Mark" userId="b76e751f-b030-4582-8fbd-b8798c38e974" providerId="ADAL" clId="{017C3CE7-020D-4B00-A416-C7A24DE95B50}" dt="2022-09-21T18:17:59.388" v="1261" actId="478"/>
          <ac:inkMkLst>
            <pc:docMk/>
            <pc:sldMk cId="1541953280" sldId="593"/>
            <ac:inkMk id="58" creationId="{D7069700-EAC1-4988-84B3-BA03FDE37158}"/>
          </ac:inkMkLst>
        </pc:inkChg>
        <pc:inkChg chg="add mod">
          <ac:chgData name="Maddox, Mark" userId="b76e751f-b030-4582-8fbd-b8798c38e974" providerId="ADAL" clId="{017C3CE7-020D-4B00-A416-C7A24DE95B50}" dt="2022-09-21T17:36:44.767" v="1206"/>
          <ac:inkMkLst>
            <pc:docMk/>
            <pc:sldMk cId="1541953280" sldId="593"/>
            <ac:inkMk id="59" creationId="{9906B7E0-EC2E-4DF8-BFFB-3DD65EAFBA1F}"/>
          </ac:inkMkLst>
        </pc:inkChg>
        <pc:inkChg chg="add mod">
          <ac:chgData name="Maddox, Mark" userId="b76e751f-b030-4582-8fbd-b8798c38e974" providerId="ADAL" clId="{017C3CE7-020D-4B00-A416-C7A24DE95B50}" dt="2022-09-21T17:36:44.767" v="1206"/>
          <ac:inkMkLst>
            <pc:docMk/>
            <pc:sldMk cId="1541953280" sldId="593"/>
            <ac:inkMk id="60" creationId="{EFFCB9CB-3E55-48B9-93A8-63244CA6AE1D}"/>
          </ac:inkMkLst>
        </pc:inkChg>
        <pc:inkChg chg="add del">
          <ac:chgData name="Maddox, Mark" userId="b76e751f-b030-4582-8fbd-b8798c38e974" providerId="ADAL" clId="{017C3CE7-020D-4B00-A416-C7A24DE95B50}" dt="2022-09-21T18:17:59.388" v="1261" actId="478"/>
          <ac:inkMkLst>
            <pc:docMk/>
            <pc:sldMk cId="1541953280" sldId="593"/>
            <ac:inkMk id="62" creationId="{5FCF8FDA-CCDE-41E7-B71C-20C14E977966}"/>
          </ac:inkMkLst>
        </pc:inkChg>
        <pc:inkChg chg="add mod">
          <ac:chgData name="Maddox, Mark" userId="b76e751f-b030-4582-8fbd-b8798c38e974" providerId="ADAL" clId="{017C3CE7-020D-4B00-A416-C7A24DE95B50}" dt="2022-09-21T17:36:49.550" v="1210"/>
          <ac:inkMkLst>
            <pc:docMk/>
            <pc:sldMk cId="1541953280" sldId="593"/>
            <ac:inkMk id="63" creationId="{FA4E3CE0-3024-4483-A786-7437F146AED7}"/>
          </ac:inkMkLst>
        </pc:inkChg>
        <pc:inkChg chg="add mod">
          <ac:chgData name="Maddox, Mark" userId="b76e751f-b030-4582-8fbd-b8798c38e974" providerId="ADAL" clId="{017C3CE7-020D-4B00-A416-C7A24DE95B50}" dt="2022-09-21T17:36:49.550" v="1210"/>
          <ac:inkMkLst>
            <pc:docMk/>
            <pc:sldMk cId="1541953280" sldId="593"/>
            <ac:inkMk id="64" creationId="{77595DF3-22BB-4978-8141-8071F6F31B9C}"/>
          </ac:inkMkLst>
        </pc:inkChg>
        <pc:inkChg chg="add del">
          <ac:chgData name="Maddox, Mark" userId="b76e751f-b030-4582-8fbd-b8798c38e974" providerId="ADAL" clId="{017C3CE7-020D-4B00-A416-C7A24DE95B50}" dt="2022-09-21T18:17:59.388" v="1261" actId="478"/>
          <ac:inkMkLst>
            <pc:docMk/>
            <pc:sldMk cId="1541953280" sldId="593"/>
            <ac:inkMk id="66" creationId="{87CDF9EA-DF00-413F-8CD0-FAEE1001E314}"/>
          </ac:inkMkLst>
        </pc:inkChg>
        <pc:inkChg chg="add mod">
          <ac:chgData name="Maddox, Mark" userId="b76e751f-b030-4582-8fbd-b8798c38e974" providerId="ADAL" clId="{017C3CE7-020D-4B00-A416-C7A24DE95B50}" dt="2022-09-21T17:36:56.324" v="1215"/>
          <ac:inkMkLst>
            <pc:docMk/>
            <pc:sldMk cId="1541953280" sldId="593"/>
            <ac:inkMk id="67" creationId="{8E47482A-8D90-44CD-95CE-25809AC08005}"/>
          </ac:inkMkLst>
        </pc:inkChg>
        <pc:inkChg chg="add mod">
          <ac:chgData name="Maddox, Mark" userId="b76e751f-b030-4582-8fbd-b8798c38e974" providerId="ADAL" clId="{017C3CE7-020D-4B00-A416-C7A24DE95B50}" dt="2022-09-21T17:36:56.324" v="1215"/>
          <ac:inkMkLst>
            <pc:docMk/>
            <pc:sldMk cId="1541953280" sldId="593"/>
            <ac:inkMk id="68" creationId="{EBF063D9-EE38-4FFC-B52A-F4DDBA680852}"/>
          </ac:inkMkLst>
        </pc:inkChg>
        <pc:inkChg chg="add mod">
          <ac:chgData name="Maddox, Mark" userId="b76e751f-b030-4582-8fbd-b8798c38e974" providerId="ADAL" clId="{017C3CE7-020D-4B00-A416-C7A24DE95B50}" dt="2022-09-21T17:36:56.324" v="1215"/>
          <ac:inkMkLst>
            <pc:docMk/>
            <pc:sldMk cId="1541953280" sldId="593"/>
            <ac:inkMk id="69" creationId="{A2BF3FF1-AA9C-4176-9E72-CE3421A9CB90}"/>
          </ac:inkMkLst>
        </pc:inkChg>
        <pc:inkChg chg="add mod">
          <ac:chgData name="Maddox, Mark" userId="b76e751f-b030-4582-8fbd-b8798c38e974" providerId="ADAL" clId="{017C3CE7-020D-4B00-A416-C7A24DE95B50}" dt="2022-09-21T17:37:29.874" v="1218"/>
          <ac:inkMkLst>
            <pc:docMk/>
            <pc:sldMk cId="1541953280" sldId="593"/>
            <ac:inkMk id="71" creationId="{84A7AC0C-DC47-4142-B20D-DD5D2CC46035}"/>
          </ac:inkMkLst>
        </pc:inkChg>
        <pc:inkChg chg="add mod">
          <ac:chgData name="Maddox, Mark" userId="b76e751f-b030-4582-8fbd-b8798c38e974" providerId="ADAL" clId="{017C3CE7-020D-4B00-A416-C7A24DE95B50}" dt="2022-09-21T17:37:29.874" v="1218"/>
          <ac:inkMkLst>
            <pc:docMk/>
            <pc:sldMk cId="1541953280" sldId="593"/>
            <ac:inkMk id="72" creationId="{267DCC32-B37F-4238-81A2-F2C615D1807F}"/>
          </ac:inkMkLst>
        </pc:inkChg>
        <pc:inkChg chg="add mod">
          <ac:chgData name="Maddox, Mark" userId="b76e751f-b030-4582-8fbd-b8798c38e974" providerId="ADAL" clId="{017C3CE7-020D-4B00-A416-C7A24DE95B50}" dt="2022-09-21T17:37:35.775" v="1224"/>
          <ac:inkMkLst>
            <pc:docMk/>
            <pc:sldMk cId="1541953280" sldId="593"/>
            <ac:inkMk id="74" creationId="{624C83B5-5ECA-481A-A05E-DDB4A8DC9E0A}"/>
          </ac:inkMkLst>
        </pc:inkChg>
        <pc:inkChg chg="add mod">
          <ac:chgData name="Maddox, Mark" userId="b76e751f-b030-4582-8fbd-b8798c38e974" providerId="ADAL" clId="{017C3CE7-020D-4B00-A416-C7A24DE95B50}" dt="2022-09-21T17:37:35.775" v="1224"/>
          <ac:inkMkLst>
            <pc:docMk/>
            <pc:sldMk cId="1541953280" sldId="593"/>
            <ac:inkMk id="75" creationId="{BF09F43F-D703-476F-A976-B0500B016255}"/>
          </ac:inkMkLst>
        </pc:inkChg>
        <pc:inkChg chg="add mod">
          <ac:chgData name="Maddox, Mark" userId="b76e751f-b030-4582-8fbd-b8798c38e974" providerId="ADAL" clId="{017C3CE7-020D-4B00-A416-C7A24DE95B50}" dt="2022-09-21T17:37:35.775" v="1224"/>
          <ac:inkMkLst>
            <pc:docMk/>
            <pc:sldMk cId="1541953280" sldId="593"/>
            <ac:inkMk id="76" creationId="{9736ED05-BDA9-469C-AA61-84BA020C36CF}"/>
          </ac:inkMkLst>
        </pc:inkChg>
        <pc:inkChg chg="add mod">
          <ac:chgData name="Maddox, Mark" userId="b76e751f-b030-4582-8fbd-b8798c38e974" providerId="ADAL" clId="{017C3CE7-020D-4B00-A416-C7A24DE95B50}" dt="2022-09-21T17:37:35.775" v="1224"/>
          <ac:inkMkLst>
            <pc:docMk/>
            <pc:sldMk cId="1541953280" sldId="593"/>
            <ac:inkMk id="77" creationId="{5B40C93F-9A09-440C-9EF7-427E7BD35214}"/>
          </ac:inkMkLst>
        </pc:inkChg>
        <pc:inkChg chg="add mod">
          <ac:chgData name="Maddox, Mark" userId="b76e751f-b030-4582-8fbd-b8798c38e974" providerId="ADAL" clId="{017C3CE7-020D-4B00-A416-C7A24DE95B50}" dt="2022-09-21T17:37:39.791" v="1227"/>
          <ac:inkMkLst>
            <pc:docMk/>
            <pc:sldMk cId="1541953280" sldId="593"/>
            <ac:inkMk id="78" creationId="{92A2B34B-C9CF-4420-AAE0-0604239370A0}"/>
          </ac:inkMkLst>
        </pc:inkChg>
        <pc:inkChg chg="add mod">
          <ac:chgData name="Maddox, Mark" userId="b76e751f-b030-4582-8fbd-b8798c38e974" providerId="ADAL" clId="{017C3CE7-020D-4B00-A416-C7A24DE95B50}" dt="2022-09-21T17:37:39.791" v="1227"/>
          <ac:inkMkLst>
            <pc:docMk/>
            <pc:sldMk cId="1541953280" sldId="593"/>
            <ac:inkMk id="81" creationId="{883F60FC-710A-413B-B816-C0DC51680309}"/>
          </ac:inkMkLst>
        </pc:inkChg>
        <pc:inkChg chg="add mod">
          <ac:chgData name="Maddox, Mark" userId="b76e751f-b030-4582-8fbd-b8798c38e974" providerId="ADAL" clId="{017C3CE7-020D-4B00-A416-C7A24DE95B50}" dt="2022-09-21T17:37:39.791" v="1227"/>
          <ac:inkMkLst>
            <pc:docMk/>
            <pc:sldMk cId="1541953280" sldId="593"/>
            <ac:inkMk id="82" creationId="{BAB924E7-AE73-42CB-A8AF-8FA50171F9EC}"/>
          </ac:inkMkLst>
        </pc:inkChg>
        <pc:inkChg chg="add del">
          <ac:chgData name="Maddox, Mark" userId="b76e751f-b030-4582-8fbd-b8798c38e974" providerId="ADAL" clId="{017C3CE7-020D-4B00-A416-C7A24DE95B50}" dt="2022-09-21T18:18:05.083" v="1262" actId="478"/>
          <ac:inkMkLst>
            <pc:docMk/>
            <pc:sldMk cId="1541953280" sldId="593"/>
            <ac:inkMk id="84" creationId="{C6B480DF-5641-4A61-9DD3-A0E84B6E7EE6}"/>
          </ac:inkMkLst>
        </pc:inkChg>
        <pc:inkChg chg="add mod">
          <ac:chgData name="Maddox, Mark" userId="b76e751f-b030-4582-8fbd-b8798c38e974" providerId="ADAL" clId="{017C3CE7-020D-4B00-A416-C7A24DE95B50}" dt="2022-09-21T17:39:56.111" v="1245"/>
          <ac:inkMkLst>
            <pc:docMk/>
            <pc:sldMk cId="1541953280" sldId="593"/>
            <ac:inkMk id="85" creationId="{BEF8003C-C85E-42F3-A764-88CFD98FC8F9}"/>
          </ac:inkMkLst>
        </pc:inkChg>
        <pc:inkChg chg="add mod">
          <ac:chgData name="Maddox, Mark" userId="b76e751f-b030-4582-8fbd-b8798c38e974" providerId="ADAL" clId="{017C3CE7-020D-4B00-A416-C7A24DE95B50}" dt="2022-09-21T17:39:56.111" v="1245"/>
          <ac:inkMkLst>
            <pc:docMk/>
            <pc:sldMk cId="1541953280" sldId="593"/>
            <ac:inkMk id="86" creationId="{88C21C71-1D59-4A89-9146-017A5BF64117}"/>
          </ac:inkMkLst>
        </pc:inkChg>
        <pc:inkChg chg="add mod">
          <ac:chgData name="Maddox, Mark" userId="b76e751f-b030-4582-8fbd-b8798c38e974" providerId="ADAL" clId="{017C3CE7-020D-4B00-A416-C7A24DE95B50}" dt="2022-09-21T17:39:56.111" v="1245"/>
          <ac:inkMkLst>
            <pc:docMk/>
            <pc:sldMk cId="1541953280" sldId="593"/>
            <ac:inkMk id="88" creationId="{0D196446-0AE8-4D66-85FC-27554B96F59D}"/>
          </ac:inkMkLst>
        </pc:inkChg>
        <pc:inkChg chg="add mod">
          <ac:chgData name="Maddox, Mark" userId="b76e751f-b030-4582-8fbd-b8798c38e974" providerId="ADAL" clId="{017C3CE7-020D-4B00-A416-C7A24DE95B50}" dt="2022-09-21T17:39:45.537" v="1243"/>
          <ac:inkMkLst>
            <pc:docMk/>
            <pc:sldMk cId="1541953280" sldId="593"/>
            <ac:inkMk id="90" creationId="{E61466D0-5BD0-4AFB-B0B3-0C41ECDC110B}"/>
          </ac:inkMkLst>
        </pc:inkChg>
        <pc:inkChg chg="add mod">
          <ac:chgData name="Maddox, Mark" userId="b76e751f-b030-4582-8fbd-b8798c38e974" providerId="ADAL" clId="{017C3CE7-020D-4B00-A416-C7A24DE95B50}" dt="2022-09-21T17:39:45.537" v="1243"/>
          <ac:inkMkLst>
            <pc:docMk/>
            <pc:sldMk cId="1541953280" sldId="593"/>
            <ac:inkMk id="91" creationId="{5954E24A-564D-4404-B85F-C40A4F905EBD}"/>
          </ac:inkMkLst>
        </pc:inkChg>
        <pc:inkChg chg="add mod">
          <ac:chgData name="Maddox, Mark" userId="b76e751f-b030-4582-8fbd-b8798c38e974" providerId="ADAL" clId="{017C3CE7-020D-4B00-A416-C7A24DE95B50}" dt="2022-09-21T17:39:45.537" v="1243"/>
          <ac:inkMkLst>
            <pc:docMk/>
            <pc:sldMk cId="1541953280" sldId="593"/>
            <ac:inkMk id="92" creationId="{8F4BE4A4-DB25-4603-9B3D-E7FF10820A4D}"/>
          </ac:inkMkLst>
        </pc:inkChg>
        <pc:inkChg chg="add mod">
          <ac:chgData name="Maddox, Mark" userId="b76e751f-b030-4582-8fbd-b8798c38e974" providerId="ADAL" clId="{017C3CE7-020D-4B00-A416-C7A24DE95B50}" dt="2022-09-21T17:39:45.537" v="1243"/>
          <ac:inkMkLst>
            <pc:docMk/>
            <pc:sldMk cId="1541953280" sldId="593"/>
            <ac:inkMk id="93" creationId="{E2E05BED-1267-4355-B60D-8B6501F9D56D}"/>
          </ac:inkMkLst>
        </pc:inkChg>
        <pc:inkChg chg="add mod">
          <ac:chgData name="Maddox, Mark" userId="b76e751f-b030-4582-8fbd-b8798c38e974" providerId="ADAL" clId="{017C3CE7-020D-4B00-A416-C7A24DE95B50}" dt="2022-09-21T17:39:45.537" v="1243"/>
          <ac:inkMkLst>
            <pc:docMk/>
            <pc:sldMk cId="1541953280" sldId="593"/>
            <ac:inkMk id="94" creationId="{963C7BDF-5A00-4AB5-9610-F7A9C1709C2B}"/>
          </ac:inkMkLst>
        </pc:inkChg>
        <pc:inkChg chg="add mod">
          <ac:chgData name="Maddox, Mark" userId="b76e751f-b030-4582-8fbd-b8798c38e974" providerId="ADAL" clId="{017C3CE7-020D-4B00-A416-C7A24DE95B50}" dt="2022-09-21T17:39:45.537" v="1243"/>
          <ac:inkMkLst>
            <pc:docMk/>
            <pc:sldMk cId="1541953280" sldId="593"/>
            <ac:inkMk id="96" creationId="{2BB79D74-FC0D-49DD-8BE9-8FCC8CBC4784}"/>
          </ac:inkMkLst>
        </pc:inkChg>
        <pc:inkChg chg="add mod">
          <ac:chgData name="Maddox, Mark" userId="b76e751f-b030-4582-8fbd-b8798c38e974" providerId="ADAL" clId="{017C3CE7-020D-4B00-A416-C7A24DE95B50}" dt="2022-09-21T17:39:45.537" v="1243"/>
          <ac:inkMkLst>
            <pc:docMk/>
            <pc:sldMk cId="1541953280" sldId="593"/>
            <ac:inkMk id="98" creationId="{89585D6D-35BE-48B1-A8DC-749B61C5FC8F}"/>
          </ac:inkMkLst>
        </pc:inkChg>
        <pc:inkChg chg="add mod">
          <ac:chgData name="Maddox, Mark" userId="b76e751f-b030-4582-8fbd-b8798c38e974" providerId="ADAL" clId="{017C3CE7-020D-4B00-A416-C7A24DE95B50}" dt="2022-09-21T17:39:56.111" v="1245"/>
          <ac:inkMkLst>
            <pc:docMk/>
            <pc:sldMk cId="1541953280" sldId="593"/>
            <ac:inkMk id="100" creationId="{A512DD0F-532C-48B5-AD03-7F9628588344}"/>
          </ac:inkMkLst>
        </pc:inkChg>
        <pc:inkChg chg="add mod">
          <ac:chgData name="Maddox, Mark" userId="b76e751f-b030-4582-8fbd-b8798c38e974" providerId="ADAL" clId="{017C3CE7-020D-4B00-A416-C7A24DE95B50}" dt="2022-09-21T17:43:24.159" v="1253"/>
          <ac:inkMkLst>
            <pc:docMk/>
            <pc:sldMk cId="1541953280" sldId="593"/>
            <ac:inkMk id="102" creationId="{32545C8A-5EC9-43F7-9ADE-E0D65FFF07C0}"/>
          </ac:inkMkLst>
        </pc:inkChg>
        <pc:inkChg chg="add mod">
          <ac:chgData name="Maddox, Mark" userId="b76e751f-b030-4582-8fbd-b8798c38e974" providerId="ADAL" clId="{017C3CE7-020D-4B00-A416-C7A24DE95B50}" dt="2022-09-21T17:43:24.159" v="1253"/>
          <ac:inkMkLst>
            <pc:docMk/>
            <pc:sldMk cId="1541953280" sldId="593"/>
            <ac:inkMk id="103" creationId="{0A0CA6E0-98B2-4C30-969E-7D665018F302}"/>
          </ac:inkMkLst>
        </pc:inkChg>
        <pc:inkChg chg="add mod">
          <ac:chgData name="Maddox, Mark" userId="b76e751f-b030-4582-8fbd-b8798c38e974" providerId="ADAL" clId="{017C3CE7-020D-4B00-A416-C7A24DE95B50}" dt="2022-09-21T17:43:24.159" v="1253"/>
          <ac:inkMkLst>
            <pc:docMk/>
            <pc:sldMk cId="1541953280" sldId="593"/>
            <ac:inkMk id="104" creationId="{7A41DC4A-9DEB-4B73-BEAF-80BCE748AFC7}"/>
          </ac:inkMkLst>
        </pc:inkChg>
        <pc:inkChg chg="add mod">
          <ac:chgData name="Maddox, Mark" userId="b76e751f-b030-4582-8fbd-b8798c38e974" providerId="ADAL" clId="{017C3CE7-020D-4B00-A416-C7A24DE95B50}" dt="2022-09-21T17:43:24.159" v="1253"/>
          <ac:inkMkLst>
            <pc:docMk/>
            <pc:sldMk cId="1541953280" sldId="593"/>
            <ac:inkMk id="106" creationId="{6717B626-D567-4485-8887-1E2C241E56FA}"/>
          </ac:inkMkLst>
        </pc:inkChg>
        <pc:inkChg chg="add mod">
          <ac:chgData name="Maddox, Mark" userId="b76e751f-b030-4582-8fbd-b8798c38e974" providerId="ADAL" clId="{017C3CE7-020D-4B00-A416-C7A24DE95B50}" dt="2022-09-21T17:43:24.159" v="1253"/>
          <ac:inkMkLst>
            <pc:docMk/>
            <pc:sldMk cId="1541953280" sldId="593"/>
            <ac:inkMk id="108" creationId="{E7986B33-1E72-4BC5-A7E2-E73D3D3E1554}"/>
          </ac:inkMkLst>
        </pc:inkChg>
      </pc:sldChg>
      <pc:sldChg chg="del">
        <pc:chgData name="Maddox, Mark" userId="b76e751f-b030-4582-8fbd-b8798c38e974" providerId="ADAL" clId="{017C3CE7-020D-4B00-A416-C7A24DE95B50}" dt="2022-09-14T16:29:01.925" v="6" actId="47"/>
        <pc:sldMkLst>
          <pc:docMk/>
          <pc:sldMk cId="1546588660" sldId="594"/>
        </pc:sldMkLst>
      </pc:sldChg>
      <pc:sldChg chg="del">
        <pc:chgData name="Maddox, Mark" userId="b76e751f-b030-4582-8fbd-b8798c38e974" providerId="ADAL" clId="{017C3CE7-020D-4B00-A416-C7A24DE95B50}" dt="2022-09-14T16:29:03.381" v="7" actId="47"/>
        <pc:sldMkLst>
          <pc:docMk/>
          <pc:sldMk cId="4099507019" sldId="595"/>
        </pc:sldMkLst>
      </pc:sldChg>
      <pc:sldChg chg="del">
        <pc:chgData name="Maddox, Mark" userId="b76e751f-b030-4582-8fbd-b8798c38e974" providerId="ADAL" clId="{017C3CE7-020D-4B00-A416-C7A24DE95B50}" dt="2022-09-14T16:29:04.425" v="8" actId="47"/>
        <pc:sldMkLst>
          <pc:docMk/>
          <pc:sldMk cId="2323244201" sldId="596"/>
        </pc:sldMkLst>
      </pc:sldChg>
      <pc:sldChg chg="del">
        <pc:chgData name="Maddox, Mark" userId="b76e751f-b030-4582-8fbd-b8798c38e974" providerId="ADAL" clId="{017C3CE7-020D-4B00-A416-C7A24DE95B50}" dt="2022-09-14T16:29:05.500" v="9" actId="47"/>
        <pc:sldMkLst>
          <pc:docMk/>
          <pc:sldMk cId="689064595" sldId="5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F74AD-17CB-4335-9175-390E10BB7B5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BCB3-3393-48BD-B52C-96A09D8D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8B5305-94D2-48D9-B0A0-BBF01AAFB920}" type="datetimeFigureOut">
              <a:rPr lang="en-US"/>
              <a:pPr>
                <a:defRPr/>
              </a:pPr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86CF39-0FB7-4D3A-9E3F-1C87F730E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8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PTiconb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5210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wafer sha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228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segmen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5641975"/>
            <a:ext cx="914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84450" y="762000"/>
            <a:ext cx="628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 anchor="ctr"/>
          <a:lstStyle/>
          <a:p>
            <a:pPr algn="r">
              <a:spcBef>
                <a:spcPct val="50000"/>
              </a:spcBef>
            </a:pPr>
            <a:endParaRPr lang="en-GB" sz="1600" dirty="0">
              <a:latin typeface="Arial Narrow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2844800" y="1219200"/>
            <a:ext cx="6027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54000" y="6348413"/>
            <a:ext cx="256480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+mn-cs"/>
              </a:rPr>
              <a:t>EEE3307 – Electronics 1</a:t>
            </a:r>
            <a:endParaRPr lang="en-US" sz="1400" i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371600"/>
          </a:xfrm>
        </p:spPr>
        <p:txBody>
          <a:bodyPr lIns="137160" rIns="137160" bIns="91440" anchor="b" anchorCtr="1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  <a:ln>
            <a:noFill/>
          </a:ln>
        </p:spPr>
        <p:txBody>
          <a:bodyPr lIns="91440" tIns="45720" rIns="91440" bIns="45720" anchorCtr="1"/>
          <a:lstStyle>
            <a:lvl1pPr marL="0" indent="0" algn="ctr">
              <a:buFont typeface="Wingdings" pitchFamily="2" charset="2"/>
              <a:buNone/>
              <a:defRPr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A42C13-126C-4E7D-A038-AE1F98953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87441"/>
            <a:ext cx="1571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04533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94542-B5A5-4D68-8B35-AEEBD3935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632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547688"/>
            <a:ext cx="2147888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547688"/>
            <a:ext cx="629285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B075-E528-46A3-9955-3675BE493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562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6B8D1-A84F-4EDB-823D-7A57843A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195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C001-444C-433C-A4CB-115FC07CB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05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E356-D890-4926-8F15-18BD7DC24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392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36F4-AC6F-448B-B7DE-D8C0DC4DBC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39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61FB-D9FB-486E-B41F-DA903D7A6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9084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6433-3B0C-40B1-AEF8-E0CCD4A0B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138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BB-C882-4A20-B5EB-655C711A3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05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4B1B-BF42-4E04-BC98-FD8BA011D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765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489699"/>
            <a:ext cx="631825" cy="2936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AA9E-0408-49F9-BC16-B4F4F81F7F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489700"/>
            <a:ext cx="4572000" cy="293687"/>
          </a:xfrm>
          <a:solidFill>
            <a:schemeClr val="bg1"/>
          </a:solidFill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- EEE3307 -</a:t>
            </a:r>
          </a:p>
        </p:txBody>
      </p:sp>
    </p:spTree>
    <p:extLst>
      <p:ext uri="{BB962C8B-B14F-4D97-AF65-F5344CB8AC3E}">
        <p14:creationId xmlns:p14="http://schemas.microsoft.com/office/powerpoint/2010/main" val="4965236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030C-0666-4B39-84A2-3426E6455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47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E8B51-9B70-403D-BC16-E830B8CE55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8286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547688"/>
            <a:ext cx="8593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9144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600200"/>
            <a:ext cx="859313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88113"/>
            <a:ext cx="45720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- EEE3307 Electronics 1 -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3050" y="6489700"/>
            <a:ext cx="6318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8464953-7B1F-402A-8C03-618B38418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0" y="0"/>
            <a:ext cx="9144000" cy="415925"/>
            <a:chOff x="0" y="0"/>
            <a:chExt cx="5760" cy="262"/>
          </a:xfrm>
        </p:grpSpPr>
        <p:sp>
          <p:nvSpPr>
            <p:cNvPr id="99353" name="Rectangle 25"/>
            <p:cNvSpPr>
              <a:spLocks noChangeArrowheads="1"/>
            </p:cNvSpPr>
            <p:nvPr userDrawn="1"/>
          </p:nvSpPr>
          <p:spPr bwMode="auto">
            <a:xfrm>
              <a:off x="0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354" name="Rectangle 26"/>
            <p:cNvSpPr>
              <a:spLocks noChangeArrowheads="1"/>
            </p:cNvSpPr>
            <p:nvPr userDrawn="1"/>
          </p:nvSpPr>
          <p:spPr bwMode="auto">
            <a:xfrm>
              <a:off x="4512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036" name="Picture 27" descr="PPTiconbarY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" y="0"/>
              <a:ext cx="329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ransition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225425" indent="-2254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46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 b="1">
          <a:solidFill>
            <a:schemeClr val="tx2"/>
          </a:solidFill>
          <a:latin typeface="+mn-lt"/>
        </a:defRPr>
      </a:lvl2pPr>
      <a:lvl3pPr marL="573088" indent="-169863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2"/>
          </a:solidFill>
          <a:latin typeface="+mn-lt"/>
        </a:defRPr>
      </a:lvl3pPr>
      <a:lvl4pPr marL="739775" indent="-165100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>
          <a:solidFill>
            <a:schemeClr val="bg2"/>
          </a:solidFill>
          <a:latin typeface="+mn-lt"/>
        </a:defRPr>
      </a:lvl4pPr>
      <a:lvl5pPr marL="863600" indent="-122238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5pPr>
      <a:lvl6pPr marL="13208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6pPr>
      <a:lvl7pPr marL="17780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7pPr>
      <a:lvl8pPr marL="22352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8pPr>
      <a:lvl9pPr marL="26924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342188" cy="1900237"/>
          </a:xfrm>
        </p:spPr>
        <p:txBody>
          <a:bodyPr/>
          <a:lstStyle/>
          <a:p>
            <a:r>
              <a:rPr lang="en-US" sz="3700" dirty="0">
                <a:solidFill>
                  <a:srgbClr val="6600CC"/>
                </a:solidFill>
              </a:rPr>
              <a:t>Electronics 1 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Chapter 2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Quiz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681413"/>
            <a:ext cx="5145088" cy="1619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 b="1" dirty="0">
                <a:solidFill>
                  <a:srgbClr val="0033CC"/>
                </a:solidFill>
              </a:rPr>
              <a:t>Mark Maddox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Electrical Engineering Program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University of Central Florida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mark.maddox2@ucf.edu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</a:t>
            </a:r>
            <a:r>
              <a:rPr lang="en-US" sz="1700" b="1" dirty="0">
                <a:solidFill>
                  <a:srgbClr val="0033CC"/>
                </a:solidFill>
              </a:rPr>
              <a:t>ark.maddox@analog.com</a:t>
            </a:r>
          </a:p>
        </p:txBody>
      </p:sp>
    </p:spTree>
    <p:extLst>
      <p:ext uri="{BB962C8B-B14F-4D97-AF65-F5344CB8AC3E}">
        <p14:creationId xmlns:p14="http://schemas.microsoft.com/office/powerpoint/2010/main" val="19566681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F3217-3881-481C-9B1E-7564E92A8995}"/>
              </a:ext>
            </a:extLst>
          </p:cNvPr>
          <p:cNvSpPr txBox="1"/>
          <p:nvPr/>
        </p:nvSpPr>
        <p:spPr>
          <a:xfrm>
            <a:off x="245465" y="2466491"/>
            <a:ext cx="8461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Assume the input signal to a rectifier circuit has a peak value of V</a:t>
            </a:r>
            <a:r>
              <a:rPr lang="en-US" baseline="-25000" dirty="0"/>
              <a:t>M</a:t>
            </a:r>
            <a:r>
              <a:rPr lang="en-US" dirty="0"/>
              <a:t> = 15.7V and is at a frequency of 60Hz. Assume the load resistance is R = 2k and the ripple voltage is to be limited to </a:t>
            </a:r>
            <a:r>
              <a:rPr lang="en-US" dirty="0" err="1"/>
              <a:t>V</a:t>
            </a:r>
            <a:r>
              <a:rPr lang="en-US" baseline="-25000" dirty="0" err="1"/>
              <a:t>r</a:t>
            </a:r>
            <a:r>
              <a:rPr lang="en-US" dirty="0"/>
              <a:t> = 0.1V. Determine the capacitance required at the output of the diodes to yield this specification for,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A full-wave rectifier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b) A half-wave rectifier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838D3-A324-4DD6-A2A9-2BFB3CB1C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40"/>
          <a:stretch/>
        </p:blipFill>
        <p:spPr>
          <a:xfrm>
            <a:off x="457200" y="762000"/>
            <a:ext cx="3009900" cy="1533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F031C-B184-43A1-A732-CF0BB69E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33400"/>
            <a:ext cx="3496210" cy="17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861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F3217-3881-481C-9B1E-7564E92A8995}"/>
              </a:ext>
            </a:extLst>
          </p:cNvPr>
          <p:cNvSpPr txBox="1"/>
          <p:nvPr/>
        </p:nvSpPr>
        <p:spPr>
          <a:xfrm>
            <a:off x="200756" y="2923415"/>
            <a:ext cx="8517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The peak output voltage of the full-wave bridge rectifier shown above is to designed to be 9v with a nominal load current of 100mA. The ripple voltage should be limited to </a:t>
            </a:r>
            <a:r>
              <a:rPr lang="en-US" dirty="0" err="1"/>
              <a:t>Vr</a:t>
            </a:r>
            <a:r>
              <a:rPr lang="en-US" dirty="0"/>
              <a:t> = 0.2v. The input signal voltage is </a:t>
            </a:r>
            <a:r>
              <a:rPr lang="en-US" dirty="0" err="1"/>
              <a:t>v</a:t>
            </a:r>
            <a:r>
              <a:rPr lang="en-US" baseline="-25000" dirty="0" err="1"/>
              <a:t>I</a:t>
            </a:r>
            <a:r>
              <a:rPr lang="en-US" dirty="0"/>
              <a:t> = 170sin[2</a:t>
            </a:r>
            <a:r>
              <a:rPr lang="el-GR" dirty="0"/>
              <a:t>π</a:t>
            </a:r>
            <a:r>
              <a:rPr lang="en-US" dirty="0"/>
              <a:t>(60)t]V. Assume the diode cut-in voltage is 0.8v.</a:t>
            </a:r>
          </a:p>
          <a:p>
            <a:endParaRPr lang="en-US" dirty="0"/>
          </a:p>
          <a:p>
            <a:r>
              <a:rPr lang="en-US" dirty="0"/>
              <a:t>a) Determine the required turns ratio of the transformer.</a:t>
            </a:r>
          </a:p>
          <a:p>
            <a:endParaRPr lang="en-US" dirty="0"/>
          </a:p>
          <a:p>
            <a:r>
              <a:rPr lang="en-US" dirty="0"/>
              <a:t>b) Determine the minimum value of a capacitor placed across the load to achieve the required ripple voltage.</a:t>
            </a:r>
          </a:p>
          <a:p>
            <a:endParaRPr lang="en-US" dirty="0"/>
          </a:p>
          <a:p>
            <a:r>
              <a:rPr lang="en-US" dirty="0"/>
              <a:t>c) Find the required minimum PIV rating of the diodes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3AB53-BC47-48E1-9C06-B78BB1C6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609600"/>
            <a:ext cx="3144561" cy="19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244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F3217-3881-481C-9B1E-7564E92A8995}"/>
              </a:ext>
            </a:extLst>
          </p:cNvPr>
          <p:cNvSpPr txBox="1"/>
          <p:nvPr/>
        </p:nvSpPr>
        <p:spPr>
          <a:xfrm>
            <a:off x="200756" y="2923415"/>
            <a:ext cx="8714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In the circuit shown above the Zener diode voltage is 12v and the Zener incremental resistance is 0.</a:t>
            </a:r>
          </a:p>
          <a:p>
            <a:endParaRPr lang="en-US" dirty="0"/>
          </a:p>
          <a:p>
            <a:r>
              <a:rPr lang="en-US" dirty="0"/>
              <a:t>a) Determine I</a:t>
            </a:r>
            <a:r>
              <a:rPr lang="en-US" baseline="-25000" dirty="0"/>
              <a:t>Z</a:t>
            </a:r>
            <a:r>
              <a:rPr lang="en-US" dirty="0"/>
              <a:t> and the power dissipated in the Zener diode for R</a:t>
            </a:r>
            <a:r>
              <a:rPr lang="en-US" baseline="-25000" dirty="0"/>
              <a:t>L</a:t>
            </a:r>
            <a:r>
              <a:rPr lang="en-US" dirty="0"/>
              <a:t> = ∞</a:t>
            </a:r>
          </a:p>
          <a:p>
            <a:endParaRPr lang="en-US" dirty="0"/>
          </a:p>
          <a:p>
            <a:r>
              <a:rPr lang="en-US" dirty="0"/>
              <a:t>b) Find the value of R</a:t>
            </a:r>
            <a:r>
              <a:rPr lang="en-US" baseline="-25000" dirty="0"/>
              <a:t>L</a:t>
            </a:r>
            <a:r>
              <a:rPr lang="en-US" dirty="0"/>
              <a:t> that will set the Zener current to 1/10 of the current in part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AB431-920C-4231-B558-B155A41C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09600"/>
            <a:ext cx="4724400" cy="2253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E8626-7EA6-BA19-3A81-F92015A36D5A}"/>
              </a:ext>
            </a:extLst>
          </p:cNvPr>
          <p:cNvSpPr txBox="1"/>
          <p:nvPr/>
        </p:nvSpPr>
        <p:spPr>
          <a:xfrm>
            <a:off x="3810000" y="1066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7058835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F3217-3881-481C-9B1E-7564E92A8995}"/>
              </a:ext>
            </a:extLst>
          </p:cNvPr>
          <p:cNvSpPr txBox="1"/>
          <p:nvPr/>
        </p:nvSpPr>
        <p:spPr>
          <a:xfrm>
            <a:off x="313232" y="4267200"/>
            <a:ext cx="851753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In the clipper circuits shown above assume the cut-in voltage for the diodes is 0.7V. Assume VI is a ramp voltage going from -5V to +5V.</a:t>
            </a:r>
          </a:p>
          <a:p>
            <a:endParaRPr lang="en-US" dirty="0"/>
          </a:p>
          <a:p>
            <a:r>
              <a:rPr lang="en-US" dirty="0"/>
              <a:t>a) For V</a:t>
            </a:r>
            <a:r>
              <a:rPr lang="en-US" baseline="-25000" dirty="0"/>
              <a:t>B</a:t>
            </a:r>
            <a:r>
              <a:rPr lang="en-US" dirty="0"/>
              <a:t> = 1.8v, sketch </a:t>
            </a:r>
            <a:r>
              <a:rPr lang="en-US" dirty="0" err="1"/>
              <a:t>v</a:t>
            </a:r>
            <a:r>
              <a:rPr lang="en-US" baseline="-25000" dirty="0" err="1"/>
              <a:t>o</a:t>
            </a:r>
            <a:r>
              <a:rPr lang="en-US" dirty="0"/>
              <a:t> versus v</a:t>
            </a:r>
            <a:r>
              <a:rPr lang="en-US" sz="1400" dirty="0"/>
              <a:t>i</a:t>
            </a:r>
            <a:r>
              <a:rPr lang="en-US" dirty="0"/>
              <a:t> for both circuits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65338-D852-4E6C-A271-F2EE48ED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6001861" cy="28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5328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ADITemplate[confidential]">
  <a:themeElements>
    <a:clrScheme name="ADITemplate[confidential] 3">
      <a:dk1>
        <a:srgbClr val="000000"/>
      </a:dk1>
      <a:lt1>
        <a:srgbClr val="FFFFFF"/>
      </a:lt1>
      <a:dk2>
        <a:srgbClr val="38579B"/>
      </a:dk2>
      <a:lt2>
        <a:srgbClr val="969696"/>
      </a:lt2>
      <a:accent1>
        <a:srgbClr val="FFCC00"/>
      </a:accent1>
      <a:accent2>
        <a:srgbClr val="28AE4E"/>
      </a:accent2>
      <a:accent3>
        <a:srgbClr val="FFFFFF"/>
      </a:accent3>
      <a:accent4>
        <a:srgbClr val="000000"/>
      </a:accent4>
      <a:accent5>
        <a:srgbClr val="FFE2AA"/>
      </a:accent5>
      <a:accent6>
        <a:srgbClr val="239D46"/>
      </a:accent6>
      <a:hlink>
        <a:srgbClr val="8B1174"/>
      </a:hlink>
      <a:folHlink>
        <a:srgbClr val="FF8C00"/>
      </a:folHlink>
    </a:clrScheme>
    <a:fontScheme name="ADITemplate[confidential]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ITemplate[confidential]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3">
        <a:dk1>
          <a:srgbClr val="000000"/>
        </a:dk1>
        <a:lt1>
          <a:srgbClr val="FFFFFF"/>
        </a:lt1>
        <a:dk2>
          <a:srgbClr val="38579B"/>
        </a:dk2>
        <a:lt2>
          <a:srgbClr val="969696"/>
        </a:lt2>
        <a:accent1>
          <a:srgbClr val="FFCC00"/>
        </a:accent1>
        <a:accent2>
          <a:srgbClr val="28AE4E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39D46"/>
        </a:accent6>
        <a:hlink>
          <a:srgbClr val="8B1174"/>
        </a:hlink>
        <a:folHlink>
          <a:srgbClr val="FF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ADITemplate[confidential]</Template>
  <TotalTime>52439</TotalTime>
  <Words>312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Symbol</vt:lpstr>
      <vt:lpstr>Wingdings</vt:lpstr>
      <vt:lpstr>ADITemplate[confidential]</vt:lpstr>
      <vt:lpstr>Electronics 1  Chapter 2 Quiz 1</vt:lpstr>
      <vt:lpstr>PowerPoint Presentation</vt:lpstr>
      <vt:lpstr>PowerPoint Presentation</vt:lpstr>
      <vt:lpstr>PowerPoint Presentation</vt:lpstr>
      <vt:lpstr>PowerPoint Presentation</vt:lpstr>
    </vt:vector>
  </TitlesOfParts>
  <Company>Analog Devices,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PADW Monthly Meeting</dc:title>
  <dc:creator>hngo</dc:creator>
  <cp:lastModifiedBy>Maddox, Mark</cp:lastModifiedBy>
  <cp:revision>485</cp:revision>
  <dcterms:created xsi:type="dcterms:W3CDTF">2012-08-14T13:57:46Z</dcterms:created>
  <dcterms:modified xsi:type="dcterms:W3CDTF">2023-09-13T02:01:51Z</dcterms:modified>
</cp:coreProperties>
</file>