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574" r:id="rId2"/>
    <p:sldId id="597" r:id="rId3"/>
    <p:sldId id="586" r:id="rId4"/>
    <p:sldId id="591" r:id="rId5"/>
    <p:sldId id="598" r:id="rId6"/>
    <p:sldId id="594" r:id="rId7"/>
    <p:sldId id="596"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EB7491-0887-4D09-8680-E488D7287231}" v="23" dt="2023-09-27T00:16:58.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718" autoAdjust="0"/>
  </p:normalViewPr>
  <p:slideViewPr>
    <p:cSldViewPr snapToGrid="0">
      <p:cViewPr varScale="1">
        <p:scale>
          <a:sx n="123" d="100"/>
          <a:sy n="123" d="100"/>
        </p:scale>
        <p:origin x="1698"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78" d="100"/>
          <a:sy n="78" d="100"/>
        </p:scale>
        <p:origin x="30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dox, Mark" userId="b76e751f-b030-4582-8fbd-b8798c38e974" providerId="ADAL" clId="{B9EB7491-0887-4D09-8680-E488D7287231}"/>
    <pc:docChg chg="custSel modSld">
      <pc:chgData name="Maddox, Mark" userId="b76e751f-b030-4582-8fbd-b8798c38e974" providerId="ADAL" clId="{B9EB7491-0887-4D09-8680-E488D7287231}" dt="2023-09-27T00:16:58.843" v="139" actId="164"/>
      <pc:docMkLst>
        <pc:docMk/>
      </pc:docMkLst>
      <pc:sldChg chg="addSp delSp modSp mod">
        <pc:chgData name="Maddox, Mark" userId="b76e751f-b030-4582-8fbd-b8798c38e974" providerId="ADAL" clId="{B9EB7491-0887-4D09-8680-E488D7287231}" dt="2023-09-26T16:08:20.839" v="13" actId="164"/>
        <pc:sldMkLst>
          <pc:docMk/>
          <pc:sldMk cId="512508619" sldId="586"/>
        </pc:sldMkLst>
        <pc:spChg chg="mod">
          <ac:chgData name="Maddox, Mark" userId="b76e751f-b030-4582-8fbd-b8798c38e974" providerId="ADAL" clId="{B9EB7491-0887-4D09-8680-E488D7287231}" dt="2023-09-26T16:06:35.320" v="3"/>
          <ac:spMkLst>
            <pc:docMk/>
            <pc:sldMk cId="512508619" sldId="586"/>
            <ac:spMk id="7" creationId="{CF0B1004-9DF4-07BB-E907-4F094ECCFF48}"/>
          </ac:spMkLst>
        </pc:spChg>
        <pc:spChg chg="mod">
          <ac:chgData name="Maddox, Mark" userId="b76e751f-b030-4582-8fbd-b8798c38e974" providerId="ADAL" clId="{B9EB7491-0887-4D09-8680-E488D7287231}" dt="2023-09-26T16:06:35.320" v="3"/>
          <ac:spMkLst>
            <pc:docMk/>
            <pc:sldMk cId="512508619" sldId="586"/>
            <ac:spMk id="8" creationId="{2EB5DBCB-9CAC-4740-D5F8-0C43D7D35DF4}"/>
          </ac:spMkLst>
        </pc:spChg>
        <pc:spChg chg="add mod">
          <ac:chgData name="Maddox, Mark" userId="b76e751f-b030-4582-8fbd-b8798c38e974" providerId="ADAL" clId="{B9EB7491-0887-4D09-8680-E488D7287231}" dt="2023-09-26T16:08:20.839" v="13" actId="164"/>
          <ac:spMkLst>
            <pc:docMk/>
            <pc:sldMk cId="512508619" sldId="586"/>
            <ac:spMk id="9" creationId="{826F1FAC-6843-8984-CD76-ED61F792AC0E}"/>
          </ac:spMkLst>
        </pc:spChg>
        <pc:spChg chg="add mod">
          <ac:chgData name="Maddox, Mark" userId="b76e751f-b030-4582-8fbd-b8798c38e974" providerId="ADAL" clId="{B9EB7491-0887-4D09-8680-E488D7287231}" dt="2023-09-26T16:08:20.839" v="13" actId="164"/>
          <ac:spMkLst>
            <pc:docMk/>
            <pc:sldMk cId="512508619" sldId="586"/>
            <ac:spMk id="10" creationId="{8FDCB1C0-997D-F8CD-7654-479C11F2E40A}"/>
          </ac:spMkLst>
        </pc:spChg>
        <pc:grpChg chg="add mod">
          <ac:chgData name="Maddox, Mark" userId="b76e751f-b030-4582-8fbd-b8798c38e974" providerId="ADAL" clId="{B9EB7491-0887-4D09-8680-E488D7287231}" dt="2023-09-26T16:06:35.320" v="3"/>
          <ac:grpSpMkLst>
            <pc:docMk/>
            <pc:sldMk cId="512508619" sldId="586"/>
            <ac:grpSpMk id="2" creationId="{FF269C4D-520F-6749-FBFB-E3B1F2246777}"/>
          </ac:grpSpMkLst>
        </pc:grpChg>
        <pc:grpChg chg="add mod">
          <ac:chgData name="Maddox, Mark" userId="b76e751f-b030-4582-8fbd-b8798c38e974" providerId="ADAL" clId="{B9EB7491-0887-4D09-8680-E488D7287231}" dt="2023-09-26T16:08:20.839" v="13" actId="164"/>
          <ac:grpSpMkLst>
            <pc:docMk/>
            <pc:sldMk cId="512508619" sldId="586"/>
            <ac:grpSpMk id="11" creationId="{8F075D49-33AD-68C7-7ED3-7D757D24DD0D}"/>
          </ac:grpSpMkLst>
        </pc:grpChg>
        <pc:picChg chg="mod">
          <ac:chgData name="Maddox, Mark" userId="b76e751f-b030-4582-8fbd-b8798c38e974" providerId="ADAL" clId="{B9EB7491-0887-4D09-8680-E488D7287231}" dt="2023-09-26T16:08:20.839" v="13" actId="164"/>
          <ac:picMkLst>
            <pc:docMk/>
            <pc:sldMk cId="512508619" sldId="586"/>
            <ac:picMk id="4" creationId="{7304C8A3-FB95-B76E-478C-72B2BCAA7A50}"/>
          </ac:picMkLst>
        </pc:picChg>
        <pc:picChg chg="del mod">
          <ac:chgData name="Maddox, Mark" userId="b76e751f-b030-4582-8fbd-b8798c38e974" providerId="ADAL" clId="{B9EB7491-0887-4D09-8680-E488D7287231}" dt="2023-09-26T16:06:33.107" v="2" actId="478"/>
          <ac:picMkLst>
            <pc:docMk/>
            <pc:sldMk cId="512508619" sldId="586"/>
            <ac:picMk id="5" creationId="{A04F695B-9E1F-1A76-A9BD-A0A7C05CF554}"/>
          </ac:picMkLst>
        </pc:picChg>
        <pc:picChg chg="mod">
          <ac:chgData name="Maddox, Mark" userId="b76e751f-b030-4582-8fbd-b8798c38e974" providerId="ADAL" clId="{B9EB7491-0887-4D09-8680-E488D7287231}" dt="2023-09-26T16:06:35.320" v="3"/>
          <ac:picMkLst>
            <pc:docMk/>
            <pc:sldMk cId="512508619" sldId="586"/>
            <ac:picMk id="6" creationId="{40266295-5ED5-BD04-A09F-4B4FB9055ECE}"/>
          </ac:picMkLst>
        </pc:picChg>
      </pc:sldChg>
      <pc:sldChg chg="addSp delSp modSp mod">
        <pc:chgData name="Maddox, Mark" userId="b76e751f-b030-4582-8fbd-b8798c38e974" providerId="ADAL" clId="{B9EB7491-0887-4D09-8680-E488D7287231}" dt="2023-09-27T00:16:58.843" v="139" actId="164"/>
        <pc:sldMkLst>
          <pc:docMk/>
          <pc:sldMk cId="5217515" sldId="594"/>
        </pc:sldMkLst>
        <pc:spChg chg="add mod">
          <ac:chgData name="Maddox, Mark" userId="b76e751f-b030-4582-8fbd-b8798c38e974" providerId="ADAL" clId="{B9EB7491-0887-4D09-8680-E488D7287231}" dt="2023-09-27T00:16:13.156" v="137" actId="164"/>
          <ac:spMkLst>
            <pc:docMk/>
            <pc:sldMk cId="5217515" sldId="594"/>
            <ac:spMk id="2" creationId="{708E8E22-2C84-BE32-5E2B-2F15CB69446E}"/>
          </ac:spMkLst>
        </pc:spChg>
        <pc:spChg chg="mod topLvl">
          <ac:chgData name="Maddox, Mark" userId="b76e751f-b030-4582-8fbd-b8798c38e974" providerId="ADAL" clId="{B9EB7491-0887-4D09-8680-E488D7287231}" dt="2023-09-27T00:16:13.156" v="137" actId="164"/>
          <ac:spMkLst>
            <pc:docMk/>
            <pc:sldMk cId="5217515" sldId="594"/>
            <ac:spMk id="5" creationId="{BF0A7930-AD4E-E58F-68BC-810D295C5BC4}"/>
          </ac:spMkLst>
        </pc:spChg>
        <pc:spChg chg="mod ord topLvl">
          <ac:chgData name="Maddox, Mark" userId="b76e751f-b030-4582-8fbd-b8798c38e974" providerId="ADAL" clId="{B9EB7491-0887-4D09-8680-E488D7287231}" dt="2023-09-27T00:16:13.156" v="137" actId="164"/>
          <ac:spMkLst>
            <pc:docMk/>
            <pc:sldMk cId="5217515" sldId="594"/>
            <ac:spMk id="6" creationId="{2FED6373-0D8B-03DC-A7A4-6C1469924585}"/>
          </ac:spMkLst>
        </pc:spChg>
        <pc:spChg chg="add mod">
          <ac:chgData name="Maddox, Mark" userId="b76e751f-b030-4582-8fbd-b8798c38e974" providerId="ADAL" clId="{B9EB7491-0887-4D09-8680-E488D7287231}" dt="2023-09-27T00:16:13.156" v="137" actId="164"/>
          <ac:spMkLst>
            <pc:docMk/>
            <pc:sldMk cId="5217515" sldId="594"/>
            <ac:spMk id="7" creationId="{3678540E-4F70-4399-3CB8-E32E2ED44B4C}"/>
          </ac:spMkLst>
        </pc:spChg>
        <pc:spChg chg="add mod ord">
          <ac:chgData name="Maddox, Mark" userId="b76e751f-b030-4582-8fbd-b8798c38e974" providerId="ADAL" clId="{B9EB7491-0887-4D09-8680-E488D7287231}" dt="2023-09-27T00:16:13.156" v="137" actId="164"/>
          <ac:spMkLst>
            <pc:docMk/>
            <pc:sldMk cId="5217515" sldId="594"/>
            <ac:spMk id="10" creationId="{EC01DAC7-93A8-BDC5-AD9F-0B680CF12099}"/>
          </ac:spMkLst>
        </pc:spChg>
        <pc:spChg chg="mod">
          <ac:chgData name="Maddox, Mark" userId="b76e751f-b030-4582-8fbd-b8798c38e974" providerId="ADAL" clId="{B9EB7491-0887-4D09-8680-E488D7287231}" dt="2023-09-26T16:10:37.694" v="18"/>
          <ac:spMkLst>
            <pc:docMk/>
            <pc:sldMk cId="5217515" sldId="594"/>
            <ac:spMk id="11" creationId="{2DEFA660-AFCA-E1E2-BBE0-C7D0B1BEF8F4}"/>
          </ac:spMkLst>
        </pc:spChg>
        <pc:spChg chg="mod">
          <ac:chgData name="Maddox, Mark" userId="b76e751f-b030-4582-8fbd-b8798c38e974" providerId="ADAL" clId="{B9EB7491-0887-4D09-8680-E488D7287231}" dt="2023-09-26T16:10:37.694" v="18"/>
          <ac:spMkLst>
            <pc:docMk/>
            <pc:sldMk cId="5217515" sldId="594"/>
            <ac:spMk id="12" creationId="{3A7811D1-8955-0A57-82CB-67D18736522F}"/>
          </ac:spMkLst>
        </pc:spChg>
        <pc:spChg chg="mod">
          <ac:chgData name="Maddox, Mark" userId="b76e751f-b030-4582-8fbd-b8798c38e974" providerId="ADAL" clId="{B9EB7491-0887-4D09-8680-E488D7287231}" dt="2023-09-26T16:10:37.694" v="18"/>
          <ac:spMkLst>
            <pc:docMk/>
            <pc:sldMk cId="5217515" sldId="594"/>
            <ac:spMk id="13" creationId="{E772ADB3-58A9-5916-F530-E739048EF89C}"/>
          </ac:spMkLst>
        </pc:spChg>
        <pc:spChg chg="mod">
          <ac:chgData name="Maddox, Mark" userId="b76e751f-b030-4582-8fbd-b8798c38e974" providerId="ADAL" clId="{B9EB7491-0887-4D09-8680-E488D7287231}" dt="2023-09-26T16:10:37.694" v="18"/>
          <ac:spMkLst>
            <pc:docMk/>
            <pc:sldMk cId="5217515" sldId="594"/>
            <ac:spMk id="14" creationId="{22F2C05C-E34B-61A9-92CC-D48606925EF3}"/>
          </ac:spMkLst>
        </pc:spChg>
        <pc:spChg chg="add mod topLvl">
          <ac:chgData name="Maddox, Mark" userId="b76e751f-b030-4582-8fbd-b8798c38e974" providerId="ADAL" clId="{B9EB7491-0887-4D09-8680-E488D7287231}" dt="2023-09-27T00:16:13.156" v="137" actId="164"/>
          <ac:spMkLst>
            <pc:docMk/>
            <pc:sldMk cId="5217515" sldId="594"/>
            <ac:spMk id="15" creationId="{42AC6B46-35F0-691B-92DD-BDEFAC88BF30}"/>
          </ac:spMkLst>
        </pc:spChg>
        <pc:spChg chg="add mod topLvl">
          <ac:chgData name="Maddox, Mark" userId="b76e751f-b030-4582-8fbd-b8798c38e974" providerId="ADAL" clId="{B9EB7491-0887-4D09-8680-E488D7287231}" dt="2023-09-27T00:16:13.156" v="137" actId="164"/>
          <ac:spMkLst>
            <pc:docMk/>
            <pc:sldMk cId="5217515" sldId="594"/>
            <ac:spMk id="16" creationId="{67821C17-4595-8CB8-5201-D483D1AC730A}"/>
          </ac:spMkLst>
        </pc:spChg>
        <pc:spChg chg="add mod topLvl">
          <ac:chgData name="Maddox, Mark" userId="b76e751f-b030-4582-8fbd-b8798c38e974" providerId="ADAL" clId="{B9EB7491-0887-4D09-8680-E488D7287231}" dt="2023-09-27T00:16:13.156" v="137" actId="164"/>
          <ac:spMkLst>
            <pc:docMk/>
            <pc:sldMk cId="5217515" sldId="594"/>
            <ac:spMk id="17" creationId="{AA2556E5-D9EC-DB76-90B2-F6BF754E3BA0}"/>
          </ac:spMkLst>
        </pc:spChg>
        <pc:spChg chg="add mod topLvl">
          <ac:chgData name="Maddox, Mark" userId="b76e751f-b030-4582-8fbd-b8798c38e974" providerId="ADAL" clId="{B9EB7491-0887-4D09-8680-E488D7287231}" dt="2023-09-27T00:16:13.156" v="137" actId="164"/>
          <ac:spMkLst>
            <pc:docMk/>
            <pc:sldMk cId="5217515" sldId="594"/>
            <ac:spMk id="18" creationId="{5E156545-CC31-B23B-F7D1-7B0B64C375A2}"/>
          </ac:spMkLst>
        </pc:spChg>
        <pc:spChg chg="add mod topLvl">
          <ac:chgData name="Maddox, Mark" userId="b76e751f-b030-4582-8fbd-b8798c38e974" providerId="ADAL" clId="{B9EB7491-0887-4D09-8680-E488D7287231}" dt="2023-09-27T00:16:13.156" v="137" actId="164"/>
          <ac:spMkLst>
            <pc:docMk/>
            <pc:sldMk cId="5217515" sldId="594"/>
            <ac:spMk id="19" creationId="{B97FF8B0-295A-F4FF-3FBC-781A624A135F}"/>
          </ac:spMkLst>
        </pc:spChg>
        <pc:spChg chg="add mod topLvl">
          <ac:chgData name="Maddox, Mark" userId="b76e751f-b030-4582-8fbd-b8798c38e974" providerId="ADAL" clId="{B9EB7491-0887-4D09-8680-E488D7287231}" dt="2023-09-27T00:16:13.156" v="137" actId="164"/>
          <ac:spMkLst>
            <pc:docMk/>
            <pc:sldMk cId="5217515" sldId="594"/>
            <ac:spMk id="20" creationId="{543A7AE0-9B82-9D6C-4BF8-35DFF9267C38}"/>
          </ac:spMkLst>
        </pc:spChg>
        <pc:spChg chg="add mod topLvl">
          <ac:chgData name="Maddox, Mark" userId="b76e751f-b030-4582-8fbd-b8798c38e974" providerId="ADAL" clId="{B9EB7491-0887-4D09-8680-E488D7287231}" dt="2023-09-27T00:16:13.156" v="137" actId="164"/>
          <ac:spMkLst>
            <pc:docMk/>
            <pc:sldMk cId="5217515" sldId="594"/>
            <ac:spMk id="21" creationId="{C750F911-B4ED-B10A-843F-6FF7A51639E6}"/>
          </ac:spMkLst>
        </pc:spChg>
        <pc:spChg chg="add mod topLvl">
          <ac:chgData name="Maddox, Mark" userId="b76e751f-b030-4582-8fbd-b8798c38e974" providerId="ADAL" clId="{B9EB7491-0887-4D09-8680-E488D7287231}" dt="2023-09-27T00:16:13.156" v="137" actId="164"/>
          <ac:spMkLst>
            <pc:docMk/>
            <pc:sldMk cId="5217515" sldId="594"/>
            <ac:spMk id="22" creationId="{991A3437-C380-1F82-3ABB-778A10E845FE}"/>
          </ac:spMkLst>
        </pc:spChg>
        <pc:spChg chg="add mod topLvl">
          <ac:chgData name="Maddox, Mark" userId="b76e751f-b030-4582-8fbd-b8798c38e974" providerId="ADAL" clId="{B9EB7491-0887-4D09-8680-E488D7287231}" dt="2023-09-27T00:16:13.156" v="137" actId="164"/>
          <ac:spMkLst>
            <pc:docMk/>
            <pc:sldMk cId="5217515" sldId="594"/>
            <ac:spMk id="23" creationId="{B5130BC3-CE57-11B6-6D57-42B3BEF08F17}"/>
          </ac:spMkLst>
        </pc:spChg>
        <pc:spChg chg="add mod topLvl">
          <ac:chgData name="Maddox, Mark" userId="b76e751f-b030-4582-8fbd-b8798c38e974" providerId="ADAL" clId="{B9EB7491-0887-4D09-8680-E488D7287231}" dt="2023-09-27T00:16:13.156" v="137" actId="164"/>
          <ac:spMkLst>
            <pc:docMk/>
            <pc:sldMk cId="5217515" sldId="594"/>
            <ac:spMk id="24" creationId="{E7A40E3A-E4A5-202F-3851-8EBDB2A26B52}"/>
          </ac:spMkLst>
        </pc:spChg>
        <pc:spChg chg="add mod ord topLvl">
          <ac:chgData name="Maddox, Mark" userId="b76e751f-b030-4582-8fbd-b8798c38e974" providerId="ADAL" clId="{B9EB7491-0887-4D09-8680-E488D7287231}" dt="2023-09-27T00:16:58.843" v="139" actId="164"/>
          <ac:spMkLst>
            <pc:docMk/>
            <pc:sldMk cId="5217515" sldId="594"/>
            <ac:spMk id="25" creationId="{24B7014D-54B6-420D-81B4-F74BA0F159D2}"/>
          </ac:spMkLst>
        </pc:spChg>
        <pc:spChg chg="add mod topLvl">
          <ac:chgData name="Maddox, Mark" userId="b76e751f-b030-4582-8fbd-b8798c38e974" providerId="ADAL" clId="{B9EB7491-0887-4D09-8680-E488D7287231}" dt="2023-09-27T00:16:13.156" v="137" actId="164"/>
          <ac:spMkLst>
            <pc:docMk/>
            <pc:sldMk cId="5217515" sldId="594"/>
            <ac:spMk id="26" creationId="{21EF86D0-772C-8A9A-45F3-6AED90AF9F17}"/>
          </ac:spMkLst>
        </pc:spChg>
        <pc:spChg chg="add mod">
          <ac:chgData name="Maddox, Mark" userId="b76e751f-b030-4582-8fbd-b8798c38e974" providerId="ADAL" clId="{B9EB7491-0887-4D09-8680-E488D7287231}" dt="2023-09-27T00:16:13.156" v="137" actId="164"/>
          <ac:spMkLst>
            <pc:docMk/>
            <pc:sldMk cId="5217515" sldId="594"/>
            <ac:spMk id="28" creationId="{0511144A-7AD0-3A36-7AAE-709DF8F006A1}"/>
          </ac:spMkLst>
        </pc:spChg>
        <pc:grpChg chg="del">
          <ac:chgData name="Maddox, Mark" userId="b76e751f-b030-4582-8fbd-b8798c38e974" providerId="ADAL" clId="{B9EB7491-0887-4D09-8680-E488D7287231}" dt="2023-09-26T16:18:13.162" v="71" actId="165"/>
          <ac:grpSpMkLst>
            <pc:docMk/>
            <pc:sldMk cId="5217515" sldId="594"/>
            <ac:grpSpMk id="7" creationId="{F57A6DEA-3543-29ED-86DC-0719C6D2A2FD}"/>
          </ac:grpSpMkLst>
        </pc:grpChg>
        <pc:grpChg chg="add mod">
          <ac:chgData name="Maddox, Mark" userId="b76e751f-b030-4582-8fbd-b8798c38e974" providerId="ADAL" clId="{B9EB7491-0887-4D09-8680-E488D7287231}" dt="2023-09-27T00:16:13.156" v="137" actId="164"/>
          <ac:grpSpMkLst>
            <pc:docMk/>
            <pc:sldMk cId="5217515" sldId="594"/>
            <ac:grpSpMk id="8" creationId="{FB4CA1B4-2D2B-B0A8-611D-A7F0EAD9C591}"/>
          </ac:grpSpMkLst>
        </pc:grpChg>
        <pc:grpChg chg="add del mod">
          <ac:chgData name="Maddox, Mark" userId="b76e751f-b030-4582-8fbd-b8798c38e974" providerId="ADAL" clId="{B9EB7491-0887-4D09-8680-E488D7287231}" dt="2023-09-27T00:12:38.650" v="118" actId="165"/>
          <ac:grpSpMkLst>
            <pc:docMk/>
            <pc:sldMk cId="5217515" sldId="594"/>
            <ac:grpSpMk id="27" creationId="{12778115-EC14-B86D-89BF-6F277CA34445}"/>
          </ac:grpSpMkLst>
        </pc:grpChg>
        <pc:grpChg chg="add mod">
          <ac:chgData name="Maddox, Mark" userId="b76e751f-b030-4582-8fbd-b8798c38e974" providerId="ADAL" clId="{B9EB7491-0887-4D09-8680-E488D7287231}" dt="2023-09-27T00:16:58.843" v="139" actId="164"/>
          <ac:grpSpMkLst>
            <pc:docMk/>
            <pc:sldMk cId="5217515" sldId="594"/>
            <ac:grpSpMk id="29" creationId="{89EEE69D-54DF-2C93-FAA0-92B72C9DBD66}"/>
          </ac:grpSpMkLst>
        </pc:grpChg>
        <pc:grpChg chg="add mod">
          <ac:chgData name="Maddox, Mark" userId="b76e751f-b030-4582-8fbd-b8798c38e974" providerId="ADAL" clId="{B9EB7491-0887-4D09-8680-E488D7287231}" dt="2023-09-27T00:16:58.843" v="139" actId="164"/>
          <ac:grpSpMkLst>
            <pc:docMk/>
            <pc:sldMk cId="5217515" sldId="594"/>
            <ac:grpSpMk id="30" creationId="{9798698B-C599-9487-1F1D-8DC7E4A642AE}"/>
          </ac:grpSpMkLst>
        </pc:grpChg>
        <pc:picChg chg="add del mod">
          <ac:chgData name="Maddox, Mark" userId="b76e751f-b030-4582-8fbd-b8798c38e974" providerId="ADAL" clId="{B9EB7491-0887-4D09-8680-E488D7287231}" dt="2023-09-26T16:10:09.221" v="16" actId="478"/>
          <ac:picMkLst>
            <pc:docMk/>
            <pc:sldMk cId="5217515" sldId="594"/>
            <ac:picMk id="2" creationId="{B616AEA4-336D-C5CC-F6D5-EEC879E152CC}"/>
          </ac:picMkLst>
        </pc:picChg>
        <pc:picChg chg="mod topLvl">
          <ac:chgData name="Maddox, Mark" userId="b76e751f-b030-4582-8fbd-b8798c38e974" providerId="ADAL" clId="{B9EB7491-0887-4D09-8680-E488D7287231}" dt="2023-09-27T00:16:13.156" v="137" actId="164"/>
          <ac:picMkLst>
            <pc:docMk/>
            <pc:sldMk cId="5217515" sldId="594"/>
            <ac:picMk id="4" creationId="{F4EB3D0B-87AD-7D7D-B0A8-60EF565F399D}"/>
          </ac:picMkLst>
        </pc:picChg>
        <pc:picChg chg="mod">
          <ac:chgData name="Maddox, Mark" userId="b76e751f-b030-4582-8fbd-b8798c38e974" providerId="ADAL" clId="{B9EB7491-0887-4D09-8680-E488D7287231}" dt="2023-09-26T16:10:37.694" v="18"/>
          <ac:picMkLst>
            <pc:docMk/>
            <pc:sldMk cId="5217515" sldId="594"/>
            <ac:picMk id="9" creationId="{1AAEE29B-6709-9F95-2BEC-4A621F016E91}"/>
          </ac:picMkLst>
        </pc:picChg>
        <pc:picChg chg="del">
          <ac:chgData name="Maddox, Mark" userId="b76e751f-b030-4582-8fbd-b8798c38e974" providerId="ADAL" clId="{B9EB7491-0887-4D09-8680-E488D7287231}" dt="2023-09-26T16:10:35.613" v="17" actId="478"/>
          <ac:picMkLst>
            <pc:docMk/>
            <pc:sldMk cId="5217515" sldId="594"/>
            <ac:picMk id="10" creationId="{296438E1-2ACC-6994-8294-BFFCD85AD24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C07F74AD-17CB-4335-9175-390E10BB7B5A}" type="datetimeFigureOut">
              <a:rPr lang="en-US" smtClean="0"/>
              <a:t>9/26/2023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EDBCB3-3393-48BD-B52C-96A09D8D5017}" type="slidenum">
              <a:rPr lang="en-US" smtClean="0"/>
              <a:t>‹#›</a:t>
            </a:fld>
            <a:endParaRPr lang="en-US"/>
          </a:p>
        </p:txBody>
      </p:sp>
    </p:spTree>
    <p:extLst>
      <p:ext uri="{BB962C8B-B14F-4D97-AF65-F5344CB8AC3E}">
        <p14:creationId xmlns:p14="http://schemas.microsoft.com/office/powerpoint/2010/main" val="2317721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pPr>
              <a:defRPr/>
            </a:pPr>
            <a:fld id="{4D8B5305-94D2-48D9-B0A0-BBF01AAFB920}" type="datetimeFigureOut">
              <a:rPr lang="en-US"/>
              <a:pPr>
                <a:defRPr/>
              </a:pPr>
              <a:t>9/26/2023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pPr>
              <a:defRPr/>
            </a:pPr>
            <a:fld id="{B186CF39-0FB7-4D3A-9E3F-1C87F730E697}" type="slidenum">
              <a:rPr lang="en-US"/>
              <a:pPr>
                <a:defRPr/>
              </a:pPr>
              <a:t>‹#›</a:t>
            </a:fld>
            <a:endParaRPr lang="en-US" dirty="0"/>
          </a:p>
        </p:txBody>
      </p:sp>
    </p:spTree>
    <p:extLst>
      <p:ext uri="{BB962C8B-B14F-4D97-AF65-F5344CB8AC3E}">
        <p14:creationId xmlns:p14="http://schemas.microsoft.com/office/powerpoint/2010/main" val="2744158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4" descr="PPTiconb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400"/>
            <a:ext cx="52101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wafer 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62288"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Bottomsegment"/>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87" y="5641975"/>
            <a:ext cx="91408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2584450" y="762000"/>
            <a:ext cx="62880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Ins="0" anchor="ctr"/>
          <a:lstStyle/>
          <a:p>
            <a:pPr algn="r">
              <a:spcBef>
                <a:spcPct val="50000"/>
              </a:spcBef>
            </a:pPr>
            <a:endParaRPr lang="en-GB" sz="1600" dirty="0">
              <a:latin typeface="Arial Narrow" pitchFamily="34" charset="0"/>
            </a:endParaRPr>
          </a:p>
        </p:txBody>
      </p:sp>
      <p:sp>
        <p:nvSpPr>
          <p:cNvPr id="8" name="Line 10"/>
          <p:cNvSpPr>
            <a:spLocks noChangeShapeType="1"/>
          </p:cNvSpPr>
          <p:nvPr/>
        </p:nvSpPr>
        <p:spPr bwMode="auto">
          <a:xfrm flipH="1">
            <a:off x="2844800" y="1219200"/>
            <a:ext cx="6027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dirty="0"/>
          </a:p>
        </p:txBody>
      </p:sp>
      <p:sp>
        <p:nvSpPr>
          <p:cNvPr id="9" name="Rectangle 27"/>
          <p:cNvSpPr>
            <a:spLocks noChangeArrowheads="1"/>
          </p:cNvSpPr>
          <p:nvPr/>
        </p:nvSpPr>
        <p:spPr bwMode="auto">
          <a:xfrm>
            <a:off x="254000" y="6348413"/>
            <a:ext cx="2564805" cy="307777"/>
          </a:xfrm>
          <a:prstGeom prst="rect">
            <a:avLst/>
          </a:prstGeom>
          <a:noFill/>
          <a:ln w="12700">
            <a:noFill/>
            <a:miter lim="800000"/>
            <a:headEnd/>
            <a:tailEnd/>
          </a:ln>
          <a:effectLst/>
        </p:spPr>
        <p:txBody>
          <a:bodyPr wrap="none">
            <a:spAutoFit/>
          </a:bodyPr>
          <a:lstStyle/>
          <a:p>
            <a:pPr fontAlgn="auto">
              <a:spcBef>
                <a:spcPct val="20000"/>
              </a:spcBef>
              <a:spcAft>
                <a:spcPts val="0"/>
              </a:spcAft>
              <a:buClr>
                <a:schemeClr val="tx1"/>
              </a:buClr>
              <a:buSzPct val="90000"/>
              <a:defRPr/>
            </a:pPr>
            <a:r>
              <a:rPr lang="en-US" sz="1400" i="1" dirty="0">
                <a:effectLst>
                  <a:outerShdw blurRad="38100" dist="38100" dir="2700000" algn="tl">
                    <a:srgbClr val="C0C0C0"/>
                  </a:outerShdw>
                </a:effectLst>
                <a:latin typeface="Arial Black" pitchFamily="34" charset="0"/>
                <a:cs typeface="+mn-cs"/>
              </a:rPr>
              <a:t>EEE3307 – Electronics 1</a:t>
            </a:r>
            <a:endParaRPr lang="en-US" sz="1400" i="1" dirty="0">
              <a:effectLst>
                <a:outerShdw blurRad="38100" dist="38100" dir="2700000" algn="tl">
                  <a:srgbClr val="C0C0C0"/>
                </a:outerShdw>
              </a:effectLst>
              <a:latin typeface="+mn-lt"/>
              <a:cs typeface="+mn-cs"/>
            </a:endParaRPr>
          </a:p>
        </p:txBody>
      </p:sp>
      <p:sp>
        <p:nvSpPr>
          <p:cNvPr id="100354" name="Rectangle 2"/>
          <p:cNvSpPr>
            <a:spLocks noGrp="1" noChangeArrowheads="1"/>
          </p:cNvSpPr>
          <p:nvPr>
            <p:ph type="ctrTitle"/>
          </p:nvPr>
        </p:nvSpPr>
        <p:spPr>
          <a:xfrm>
            <a:off x="685800" y="2514600"/>
            <a:ext cx="7772400" cy="1371600"/>
          </a:xfrm>
        </p:spPr>
        <p:txBody>
          <a:bodyPr lIns="137160" rIns="137160" bIns="91440" anchor="b" anchorCtr="1"/>
          <a:lstStyle>
            <a:lvl1pPr algn="ctr">
              <a:defRPr sz="3400"/>
            </a:lvl1pPr>
          </a:lstStyle>
          <a:p>
            <a:r>
              <a:rPr lang="en-US"/>
              <a:t>Click to edit Master title style</a:t>
            </a:r>
          </a:p>
        </p:txBody>
      </p:sp>
      <p:sp>
        <p:nvSpPr>
          <p:cNvPr id="100355" name="Rectangle 3"/>
          <p:cNvSpPr>
            <a:spLocks noGrp="1" noChangeArrowheads="1"/>
          </p:cNvSpPr>
          <p:nvPr>
            <p:ph type="subTitle" idx="1"/>
          </p:nvPr>
        </p:nvSpPr>
        <p:spPr>
          <a:xfrm>
            <a:off x="1371600" y="4267200"/>
            <a:ext cx="6400800" cy="1371600"/>
          </a:xfrm>
          <a:ln>
            <a:noFill/>
          </a:ln>
        </p:spPr>
        <p:txBody>
          <a:bodyPr lIns="91440" tIns="45720" rIns="91440" bIns="45720" anchorCtr="1"/>
          <a:lstStyle>
            <a:lvl1pPr marL="0" indent="0" algn="ctr">
              <a:buFont typeface="Wingdings" pitchFamily="2" charset="2"/>
              <a:buNone/>
              <a:defRPr>
                <a:latin typeface="Arial Narrow" pitchFamily="34" charset="0"/>
              </a:defRPr>
            </a:lvl1pPr>
          </a:lstStyle>
          <a:p>
            <a:r>
              <a:rPr lang="en-US"/>
              <a:t>Click to edit Master subtitle style</a:t>
            </a:r>
          </a:p>
        </p:txBody>
      </p:sp>
      <p:pic>
        <p:nvPicPr>
          <p:cNvPr id="14338" name="Picture 2">
            <a:extLst>
              <a:ext uri="{FF2B5EF4-FFF2-40B4-BE49-F238E27FC236}">
                <a16:creationId xmlns:a16="http://schemas.microsoft.com/office/drawing/2014/main" id="{EDA42C13-126C-4E7D-A038-AE1F989533D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162800" y="5487441"/>
            <a:ext cx="15716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04533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5"/>
          <p:cNvSpPr>
            <a:spLocks noGrp="1" noChangeArrowheads="1"/>
          </p:cNvSpPr>
          <p:nvPr>
            <p:ph type="sldNum" sz="quarter" idx="11"/>
          </p:nvPr>
        </p:nvSpPr>
        <p:spPr>
          <a:ln/>
        </p:spPr>
        <p:txBody>
          <a:bodyPr/>
          <a:lstStyle>
            <a:lvl1pPr>
              <a:defRPr/>
            </a:lvl1pPr>
          </a:lstStyle>
          <a:p>
            <a:pPr>
              <a:defRPr/>
            </a:pPr>
            <a:fld id="{F2494542-B5A5-4D68-8B35-AEEBD3935EC0}" type="slidenum">
              <a:rPr lang="en-US"/>
              <a:pPr>
                <a:defRPr/>
              </a:pPr>
              <a:t>‹#›</a:t>
            </a:fld>
            <a:endParaRPr lang="en-US" dirty="0"/>
          </a:p>
        </p:txBody>
      </p:sp>
    </p:spTree>
    <p:extLst>
      <p:ext uri="{BB962C8B-B14F-4D97-AF65-F5344CB8AC3E}">
        <p14:creationId xmlns:p14="http://schemas.microsoft.com/office/powerpoint/2010/main" val="367270632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547688"/>
            <a:ext cx="2147888"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3050" y="547688"/>
            <a:ext cx="629285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5"/>
          <p:cNvSpPr>
            <a:spLocks noGrp="1" noChangeArrowheads="1"/>
          </p:cNvSpPr>
          <p:nvPr>
            <p:ph type="sldNum" sz="quarter" idx="11"/>
          </p:nvPr>
        </p:nvSpPr>
        <p:spPr>
          <a:ln/>
        </p:spPr>
        <p:txBody>
          <a:bodyPr/>
          <a:lstStyle>
            <a:lvl1pPr>
              <a:defRPr/>
            </a:lvl1pPr>
          </a:lstStyle>
          <a:p>
            <a:pPr>
              <a:defRPr/>
            </a:pPr>
            <a:fld id="{24C3B075-E528-46A3-9955-3675BE493552}" type="slidenum">
              <a:rPr lang="en-US"/>
              <a:pPr>
                <a:defRPr/>
              </a:pPr>
              <a:t>‹#›</a:t>
            </a:fld>
            <a:endParaRPr lang="en-US" dirty="0"/>
          </a:p>
        </p:txBody>
      </p:sp>
    </p:spTree>
    <p:extLst>
      <p:ext uri="{BB962C8B-B14F-4D97-AF65-F5344CB8AC3E}">
        <p14:creationId xmlns:p14="http://schemas.microsoft.com/office/powerpoint/2010/main" val="376705628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3050" y="547688"/>
            <a:ext cx="8593138" cy="914400"/>
          </a:xfrm>
        </p:spPr>
        <p:txBody>
          <a:bodyPr/>
          <a:lstStyle/>
          <a:p>
            <a:r>
              <a:rPr lang="en-US"/>
              <a:t>Click to edit Master title style</a:t>
            </a:r>
          </a:p>
        </p:txBody>
      </p:sp>
      <p:sp>
        <p:nvSpPr>
          <p:cNvPr id="3" name="Text Placeholder 2"/>
          <p:cNvSpPr>
            <a:spLocks noGrp="1"/>
          </p:cNvSpPr>
          <p:nvPr>
            <p:ph type="body" sz="half" idx="1"/>
          </p:nvPr>
        </p:nvSpPr>
        <p:spPr>
          <a:xfrm>
            <a:off x="273050" y="1600200"/>
            <a:ext cx="4219575"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221163"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0DE6B8D1-A84F-4EDB-823D-7A57843A9C9C}" type="slidenum">
              <a:rPr lang="en-US"/>
              <a:pPr>
                <a:defRPr/>
              </a:pPr>
              <a:t>‹#›</a:t>
            </a:fld>
            <a:endParaRPr lang="en-US" dirty="0"/>
          </a:p>
        </p:txBody>
      </p:sp>
    </p:spTree>
    <p:extLst>
      <p:ext uri="{BB962C8B-B14F-4D97-AF65-F5344CB8AC3E}">
        <p14:creationId xmlns:p14="http://schemas.microsoft.com/office/powerpoint/2010/main" val="180905195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3050" y="547688"/>
            <a:ext cx="8593138" cy="914400"/>
          </a:xfrm>
        </p:spPr>
        <p:txBody>
          <a:bodyPr/>
          <a:lstStyle/>
          <a:p>
            <a:r>
              <a:rPr lang="en-US"/>
              <a:t>Click to edit Master title style</a:t>
            </a:r>
          </a:p>
        </p:txBody>
      </p:sp>
      <p:sp>
        <p:nvSpPr>
          <p:cNvPr id="3" name="Table Placeholder 2"/>
          <p:cNvSpPr>
            <a:spLocks noGrp="1"/>
          </p:cNvSpPr>
          <p:nvPr>
            <p:ph type="tbl" idx="1"/>
          </p:nvPr>
        </p:nvSpPr>
        <p:spPr>
          <a:xfrm>
            <a:off x="273050" y="1600200"/>
            <a:ext cx="8593138" cy="4800600"/>
          </a:xfrm>
        </p:spPr>
        <p:txBody>
          <a:bodyPr/>
          <a:lstStyle/>
          <a:p>
            <a:pPr lvl="0"/>
            <a:r>
              <a:rPr lang="en-US" noProof="0" dirty="0"/>
              <a:t>Click icon to add table</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5"/>
          <p:cNvSpPr>
            <a:spLocks noGrp="1" noChangeArrowheads="1"/>
          </p:cNvSpPr>
          <p:nvPr>
            <p:ph type="sldNum" sz="quarter" idx="11"/>
          </p:nvPr>
        </p:nvSpPr>
        <p:spPr>
          <a:ln/>
        </p:spPr>
        <p:txBody>
          <a:bodyPr/>
          <a:lstStyle>
            <a:lvl1pPr>
              <a:defRPr/>
            </a:lvl1pPr>
          </a:lstStyle>
          <a:p>
            <a:pPr>
              <a:defRPr/>
            </a:pPr>
            <a:fld id="{A904C001-444C-433C-A4CB-115FC07CB8C4}" type="slidenum">
              <a:rPr lang="en-US"/>
              <a:pPr>
                <a:defRPr/>
              </a:pPr>
              <a:t>‹#›</a:t>
            </a:fld>
            <a:endParaRPr lang="en-US" dirty="0"/>
          </a:p>
        </p:txBody>
      </p:sp>
    </p:spTree>
    <p:extLst>
      <p:ext uri="{BB962C8B-B14F-4D97-AF65-F5344CB8AC3E}">
        <p14:creationId xmlns:p14="http://schemas.microsoft.com/office/powerpoint/2010/main" val="3662460540"/>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3050" y="547688"/>
            <a:ext cx="8593138" cy="914400"/>
          </a:xfrm>
        </p:spPr>
        <p:txBody>
          <a:bodyPr/>
          <a:lstStyle/>
          <a:p>
            <a:r>
              <a:rPr lang="en-US"/>
              <a:t>Click to edit Master title style</a:t>
            </a:r>
          </a:p>
        </p:txBody>
      </p:sp>
      <p:sp>
        <p:nvSpPr>
          <p:cNvPr id="3" name="Chart Placeholder 2"/>
          <p:cNvSpPr>
            <a:spLocks noGrp="1"/>
          </p:cNvSpPr>
          <p:nvPr>
            <p:ph type="chart" idx="1"/>
          </p:nvPr>
        </p:nvSpPr>
        <p:spPr>
          <a:xfrm>
            <a:off x="273050" y="1600200"/>
            <a:ext cx="8593138" cy="4800600"/>
          </a:xfrm>
        </p:spPr>
        <p:txBody>
          <a:bodyPr/>
          <a:lstStyle/>
          <a:p>
            <a:pPr lvl="0"/>
            <a:r>
              <a:rPr lang="en-US" noProof="0" dirty="0"/>
              <a:t>Click icon to add chart</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5"/>
          <p:cNvSpPr>
            <a:spLocks noGrp="1" noChangeArrowheads="1"/>
          </p:cNvSpPr>
          <p:nvPr>
            <p:ph type="sldNum" sz="quarter" idx="11"/>
          </p:nvPr>
        </p:nvSpPr>
        <p:spPr>
          <a:ln/>
        </p:spPr>
        <p:txBody>
          <a:bodyPr/>
          <a:lstStyle>
            <a:lvl1pPr>
              <a:defRPr/>
            </a:lvl1pPr>
          </a:lstStyle>
          <a:p>
            <a:pPr>
              <a:defRPr/>
            </a:pPr>
            <a:fld id="{9865E356-D890-4926-8F15-18BD7DC24E94}" type="slidenum">
              <a:rPr lang="en-US"/>
              <a:pPr>
                <a:defRPr/>
              </a:pPr>
              <a:t>‹#›</a:t>
            </a:fld>
            <a:endParaRPr lang="en-US" dirty="0"/>
          </a:p>
        </p:txBody>
      </p:sp>
    </p:spTree>
    <p:extLst>
      <p:ext uri="{BB962C8B-B14F-4D97-AF65-F5344CB8AC3E}">
        <p14:creationId xmlns:p14="http://schemas.microsoft.com/office/powerpoint/2010/main" val="373403921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1"/>
          </p:nvPr>
        </p:nvSpPr>
        <p:spPr>
          <a:ln/>
        </p:spPr>
        <p:txBody>
          <a:bodyPr/>
          <a:lstStyle>
            <a:lvl1pPr>
              <a:defRPr/>
            </a:lvl1pPr>
          </a:lstStyle>
          <a:p>
            <a:pPr>
              <a:defRPr/>
            </a:pPr>
            <a:fld id="{ABF736F4-AC6F-448B-B7DE-D8C0DC4DBC04}" type="slidenum">
              <a:rPr lang="en-US"/>
              <a:pPr>
                <a:defRPr/>
              </a:pPr>
              <a:t>‹#›</a:t>
            </a:fld>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3548398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5"/>
          <p:cNvSpPr>
            <a:spLocks noGrp="1" noChangeArrowheads="1"/>
          </p:cNvSpPr>
          <p:nvPr>
            <p:ph type="sldNum" sz="quarter" idx="11"/>
          </p:nvPr>
        </p:nvSpPr>
        <p:spPr>
          <a:ln/>
        </p:spPr>
        <p:txBody>
          <a:bodyPr/>
          <a:lstStyle>
            <a:lvl1pPr>
              <a:defRPr/>
            </a:lvl1pPr>
          </a:lstStyle>
          <a:p>
            <a:pPr>
              <a:defRPr/>
            </a:pPr>
            <a:fld id="{089061FB-D9FB-486E-B41F-DA903D7A68EC}" type="slidenum">
              <a:rPr lang="en-US"/>
              <a:pPr>
                <a:defRPr/>
              </a:pPr>
              <a:t>‹#›</a:t>
            </a:fld>
            <a:endParaRPr lang="en-US" dirty="0"/>
          </a:p>
        </p:txBody>
      </p:sp>
    </p:spTree>
    <p:extLst>
      <p:ext uri="{BB962C8B-B14F-4D97-AF65-F5344CB8AC3E}">
        <p14:creationId xmlns:p14="http://schemas.microsoft.com/office/powerpoint/2010/main" val="160119084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3050" y="1600200"/>
            <a:ext cx="4219575"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22116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DA36433-3B0C-40B1-AEF8-E0CCD4A0B0AC}" type="slidenum">
              <a:rPr lang="en-US"/>
              <a:pPr>
                <a:defRPr/>
              </a:pPr>
              <a:t>‹#›</a:t>
            </a:fld>
            <a:endParaRPr lang="en-US" dirty="0"/>
          </a:p>
        </p:txBody>
      </p:sp>
    </p:spTree>
    <p:extLst>
      <p:ext uri="{BB962C8B-B14F-4D97-AF65-F5344CB8AC3E}">
        <p14:creationId xmlns:p14="http://schemas.microsoft.com/office/powerpoint/2010/main" val="306051138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5"/>
          <p:cNvSpPr>
            <a:spLocks noGrp="1" noChangeArrowheads="1"/>
          </p:cNvSpPr>
          <p:nvPr>
            <p:ph type="sldNum" sz="quarter" idx="11"/>
          </p:nvPr>
        </p:nvSpPr>
        <p:spPr>
          <a:ln/>
        </p:spPr>
        <p:txBody>
          <a:bodyPr/>
          <a:lstStyle>
            <a:lvl1pPr>
              <a:defRPr/>
            </a:lvl1pPr>
          </a:lstStyle>
          <a:p>
            <a:pPr>
              <a:defRPr/>
            </a:pPr>
            <a:fld id="{9E216ABB-C882-4A20-B5EB-655C711A3B97}" type="slidenum">
              <a:rPr lang="en-US"/>
              <a:pPr>
                <a:defRPr/>
              </a:pPr>
              <a:t>‹#›</a:t>
            </a:fld>
            <a:endParaRPr lang="en-US" dirty="0"/>
          </a:p>
        </p:txBody>
      </p:sp>
    </p:spTree>
    <p:extLst>
      <p:ext uri="{BB962C8B-B14F-4D97-AF65-F5344CB8AC3E}">
        <p14:creationId xmlns:p14="http://schemas.microsoft.com/office/powerpoint/2010/main" val="14577405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5"/>
          <p:cNvSpPr>
            <a:spLocks noGrp="1" noChangeArrowheads="1"/>
          </p:cNvSpPr>
          <p:nvPr>
            <p:ph type="sldNum" sz="quarter" idx="11"/>
          </p:nvPr>
        </p:nvSpPr>
        <p:spPr>
          <a:ln/>
        </p:spPr>
        <p:txBody>
          <a:bodyPr/>
          <a:lstStyle>
            <a:lvl1pPr>
              <a:defRPr/>
            </a:lvl1pPr>
          </a:lstStyle>
          <a:p>
            <a:pPr>
              <a:defRPr/>
            </a:pPr>
            <a:fld id="{67444B1B-BF42-4E04-BC98-FD8BA011D791}" type="slidenum">
              <a:rPr lang="en-US"/>
              <a:pPr>
                <a:defRPr/>
              </a:pPr>
              <a:t>‹#›</a:t>
            </a:fld>
            <a:endParaRPr lang="en-US" dirty="0"/>
          </a:p>
        </p:txBody>
      </p:sp>
    </p:spTree>
    <p:extLst>
      <p:ext uri="{BB962C8B-B14F-4D97-AF65-F5344CB8AC3E}">
        <p14:creationId xmlns:p14="http://schemas.microsoft.com/office/powerpoint/2010/main" val="162936765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228600" y="6489699"/>
            <a:ext cx="631825" cy="293688"/>
          </a:xfrm>
          <a:ln/>
        </p:spPr>
        <p:txBody>
          <a:bodyPr/>
          <a:lstStyle>
            <a:lvl1pPr>
              <a:defRPr/>
            </a:lvl1pPr>
          </a:lstStyle>
          <a:p>
            <a:pPr>
              <a:defRPr/>
            </a:pPr>
            <a:fld id="{FCCBAA9E-0408-49F9-BC16-B4F4F81F7F5E}" type="slidenum">
              <a:rPr lang="en-US"/>
              <a:pPr>
                <a:defRPr/>
              </a:pPr>
              <a:t>‹#›</a:t>
            </a:fld>
            <a:endParaRPr lang="en-US" dirty="0"/>
          </a:p>
        </p:txBody>
      </p:sp>
      <p:sp>
        <p:nvSpPr>
          <p:cNvPr id="2" name="Rectangle 4"/>
          <p:cNvSpPr>
            <a:spLocks noGrp="1" noChangeArrowheads="1"/>
          </p:cNvSpPr>
          <p:nvPr>
            <p:ph type="ftr" sz="quarter" idx="10"/>
          </p:nvPr>
        </p:nvSpPr>
        <p:spPr>
          <a:xfrm>
            <a:off x="2362200" y="6489700"/>
            <a:ext cx="4572000" cy="293687"/>
          </a:xfrm>
          <a:solidFill>
            <a:schemeClr val="bg1"/>
          </a:solidFill>
          <a:ln/>
        </p:spPr>
        <p:txBody>
          <a:bodyPr/>
          <a:lstStyle>
            <a:lvl1pPr algn="ctr">
              <a:defRPr/>
            </a:lvl1pPr>
          </a:lstStyle>
          <a:p>
            <a:pPr>
              <a:defRPr/>
            </a:pPr>
            <a:r>
              <a:rPr lang="en-US" dirty="0"/>
              <a:t>- EEE3307 -</a:t>
            </a:r>
          </a:p>
        </p:txBody>
      </p:sp>
    </p:spTree>
    <p:extLst>
      <p:ext uri="{BB962C8B-B14F-4D97-AF65-F5344CB8AC3E}">
        <p14:creationId xmlns:p14="http://schemas.microsoft.com/office/powerpoint/2010/main" val="49652361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6EF1030C-0666-4B39-84A2-3426E6455A22}" type="slidenum">
              <a:rPr lang="en-US"/>
              <a:pPr>
                <a:defRPr/>
              </a:pPr>
              <a:t>‹#›</a:t>
            </a:fld>
            <a:endParaRPr lang="en-US" dirty="0"/>
          </a:p>
        </p:txBody>
      </p:sp>
    </p:spTree>
    <p:extLst>
      <p:ext uri="{BB962C8B-B14F-4D97-AF65-F5344CB8AC3E}">
        <p14:creationId xmlns:p14="http://schemas.microsoft.com/office/powerpoint/2010/main" val="362126471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F8E8B51-9B70-403D-BC16-E830B8CE55BA}" type="slidenum">
              <a:rPr lang="en-US"/>
              <a:pPr>
                <a:defRPr/>
              </a:pPr>
              <a:t>‹#›</a:t>
            </a:fld>
            <a:endParaRPr lang="en-US" dirty="0"/>
          </a:p>
        </p:txBody>
      </p:sp>
    </p:spTree>
    <p:extLst>
      <p:ext uri="{BB962C8B-B14F-4D97-AF65-F5344CB8AC3E}">
        <p14:creationId xmlns:p14="http://schemas.microsoft.com/office/powerpoint/2010/main" val="426688286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3050" y="547688"/>
            <a:ext cx="8593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91440" rIns="4572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73050" y="1600200"/>
            <a:ext cx="8593138" cy="480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45720" tIns="91440" rIns="45720" bIns="91440" numCol="1" anchor="t" anchorCtr="0" compatLnSpc="1">
            <a:prstTxWarp prst="textNoShape">
              <a:avLst/>
            </a:prstTxWarp>
          </a:bodyPr>
          <a:lstStyle/>
          <a:p>
            <a:pPr lvl="0"/>
            <a:r>
              <a:rPr lang="en-US"/>
              <a:t>Click 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9332" name="Rectangle 4"/>
          <p:cNvSpPr>
            <a:spLocks noGrp="1" noChangeArrowheads="1"/>
          </p:cNvSpPr>
          <p:nvPr>
            <p:ph type="ftr" sz="quarter" idx="3"/>
          </p:nvPr>
        </p:nvSpPr>
        <p:spPr bwMode="auto">
          <a:xfrm>
            <a:off x="2286000" y="6488113"/>
            <a:ext cx="457200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400">
                <a:latin typeface="Arial Narrow" pitchFamily="34" charset="0"/>
              </a:defRPr>
            </a:lvl1pPr>
          </a:lstStyle>
          <a:p>
            <a:pPr>
              <a:defRPr/>
            </a:pPr>
            <a:r>
              <a:rPr lang="en-US" dirty="0"/>
              <a:t>- EEE3307 Electronics 1 -</a:t>
            </a:r>
          </a:p>
        </p:txBody>
      </p:sp>
      <p:sp>
        <p:nvSpPr>
          <p:cNvPr id="99333" name="Rectangle 5"/>
          <p:cNvSpPr>
            <a:spLocks noGrp="1" noChangeArrowheads="1"/>
          </p:cNvSpPr>
          <p:nvPr>
            <p:ph type="sldNum" sz="quarter" idx="4"/>
          </p:nvPr>
        </p:nvSpPr>
        <p:spPr bwMode="auto">
          <a:xfrm>
            <a:off x="273050" y="6489700"/>
            <a:ext cx="631825" cy="293688"/>
          </a:xfrm>
          <a:prstGeom prst="rect">
            <a:avLst/>
          </a:prstGeom>
          <a:noFill/>
          <a:ln w="9525">
            <a:noFill/>
            <a:miter lim="800000"/>
            <a:headEnd/>
            <a:tailEnd/>
          </a:ln>
          <a:effectLst/>
        </p:spPr>
        <p:txBody>
          <a:bodyPr vert="horz" wrap="none" lIns="0" tIns="45720" rIns="91440" bIns="45720" numCol="1" anchor="ctr" anchorCtr="0" compatLnSpc="1">
            <a:prstTxWarp prst="textNoShape">
              <a:avLst/>
            </a:prstTxWarp>
          </a:bodyPr>
          <a:lstStyle>
            <a:lvl1pPr>
              <a:defRPr sz="1400"/>
            </a:lvl1pPr>
          </a:lstStyle>
          <a:p>
            <a:pPr>
              <a:defRPr/>
            </a:pPr>
            <a:fld id="{E8464953-7B1F-402A-8C03-618B38418441}" type="slidenum">
              <a:rPr lang="en-US"/>
              <a:pPr>
                <a:defRPr/>
              </a:pPr>
              <a:t>‹#›</a:t>
            </a:fld>
            <a:endParaRPr lang="en-US" dirty="0"/>
          </a:p>
        </p:txBody>
      </p:sp>
      <p:sp>
        <p:nvSpPr>
          <p:cNvPr id="1030" name="Line 7"/>
          <p:cNvSpPr>
            <a:spLocks noChangeShapeType="1"/>
          </p:cNvSpPr>
          <p:nvPr/>
        </p:nvSpPr>
        <p:spPr bwMode="auto">
          <a:xfrm>
            <a:off x="0" y="457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1031" name="Group 24"/>
          <p:cNvGrpSpPr>
            <a:grpSpLocks/>
          </p:cNvGrpSpPr>
          <p:nvPr/>
        </p:nvGrpSpPr>
        <p:grpSpPr bwMode="auto">
          <a:xfrm>
            <a:off x="0" y="0"/>
            <a:ext cx="9144000" cy="415925"/>
            <a:chOff x="0" y="0"/>
            <a:chExt cx="5760" cy="262"/>
          </a:xfrm>
        </p:grpSpPr>
        <p:sp>
          <p:nvSpPr>
            <p:cNvPr id="99353" name="Rectangle 25"/>
            <p:cNvSpPr>
              <a:spLocks noChangeArrowheads="1"/>
            </p:cNvSpPr>
            <p:nvPr userDrawn="1"/>
          </p:nvSpPr>
          <p:spPr bwMode="auto">
            <a:xfrm>
              <a:off x="0" y="3"/>
              <a:ext cx="1248" cy="259"/>
            </a:xfrm>
            <a:prstGeom prst="rect">
              <a:avLst/>
            </a:prstGeom>
            <a:gradFill rotWithShape="0">
              <a:gsLst>
                <a:gs pos="0">
                  <a:schemeClr val="accent2">
                    <a:gamma/>
                    <a:tint val="0"/>
                    <a:invGamma/>
                  </a:schemeClr>
                </a:gs>
                <a:gs pos="100000">
                  <a:schemeClr val="accent2"/>
                </a:gs>
              </a:gsLst>
              <a:lin ang="0" scaled="1"/>
            </a:gradFill>
            <a:ln w="12700">
              <a:noFill/>
              <a:miter lim="800000"/>
              <a:headEnd/>
              <a:tailEnd/>
            </a:ln>
            <a:effectLst/>
          </p:spPr>
          <p:txBody>
            <a:bodyPr wrap="none" anchor="ctr"/>
            <a:lstStyle/>
            <a:p>
              <a:pPr>
                <a:defRPr/>
              </a:pPr>
              <a:endParaRPr lang="en-US" dirty="0"/>
            </a:p>
          </p:txBody>
        </p:sp>
        <p:sp>
          <p:nvSpPr>
            <p:cNvPr id="99354" name="Rectangle 26"/>
            <p:cNvSpPr>
              <a:spLocks noChangeArrowheads="1"/>
            </p:cNvSpPr>
            <p:nvPr userDrawn="1"/>
          </p:nvSpPr>
          <p:spPr bwMode="auto">
            <a:xfrm>
              <a:off x="4512" y="3"/>
              <a:ext cx="1248" cy="259"/>
            </a:xfrm>
            <a:prstGeom prst="rect">
              <a:avLst/>
            </a:prstGeom>
            <a:gradFill rotWithShape="0">
              <a:gsLst>
                <a:gs pos="0">
                  <a:schemeClr val="tx2"/>
                </a:gs>
                <a:gs pos="100000">
                  <a:schemeClr val="tx2">
                    <a:gamma/>
                    <a:tint val="0"/>
                    <a:invGamma/>
                  </a:schemeClr>
                </a:gs>
              </a:gsLst>
              <a:lin ang="0" scaled="1"/>
            </a:gradFill>
            <a:ln w="12700">
              <a:noFill/>
              <a:miter lim="800000"/>
              <a:headEnd/>
              <a:tailEnd/>
            </a:ln>
            <a:effectLst/>
          </p:spPr>
          <p:txBody>
            <a:bodyPr wrap="none" anchor="ctr"/>
            <a:lstStyle/>
            <a:p>
              <a:pPr>
                <a:defRPr/>
              </a:pPr>
              <a:endParaRPr lang="en-US" dirty="0"/>
            </a:p>
          </p:txBody>
        </p:sp>
        <p:pic>
          <p:nvPicPr>
            <p:cNvPr id="1036" name="Picture 27" descr="PPTiconbarY"/>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228" y="0"/>
              <a:ext cx="329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09"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Lst>
  <p:transition>
    <p:wipe dir="r"/>
  </p:transition>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Black" pitchFamily="34" charset="0"/>
        </a:defRPr>
      </a:lvl2pPr>
      <a:lvl3pPr algn="l" rtl="0" eaLnBrk="0" fontAlgn="base" hangingPunct="0">
        <a:lnSpc>
          <a:spcPct val="90000"/>
        </a:lnSpc>
        <a:spcBef>
          <a:spcPct val="0"/>
        </a:spcBef>
        <a:spcAft>
          <a:spcPct val="0"/>
        </a:spcAft>
        <a:defRPr sz="2800">
          <a:solidFill>
            <a:schemeClr val="tx2"/>
          </a:solidFill>
          <a:latin typeface="Arial Black" pitchFamily="34" charset="0"/>
        </a:defRPr>
      </a:lvl3pPr>
      <a:lvl4pPr algn="l" rtl="0" eaLnBrk="0" fontAlgn="base" hangingPunct="0">
        <a:lnSpc>
          <a:spcPct val="90000"/>
        </a:lnSpc>
        <a:spcBef>
          <a:spcPct val="0"/>
        </a:spcBef>
        <a:spcAft>
          <a:spcPct val="0"/>
        </a:spcAft>
        <a:defRPr sz="2800">
          <a:solidFill>
            <a:schemeClr val="tx2"/>
          </a:solidFill>
          <a:latin typeface="Arial Black" pitchFamily="34" charset="0"/>
        </a:defRPr>
      </a:lvl4pPr>
      <a:lvl5pPr algn="l" rtl="0" eaLnBrk="0" fontAlgn="base" hangingPunct="0">
        <a:lnSpc>
          <a:spcPct val="90000"/>
        </a:lnSpc>
        <a:spcBef>
          <a:spcPct val="0"/>
        </a:spcBef>
        <a:spcAft>
          <a:spcPct val="0"/>
        </a:spcAft>
        <a:defRPr sz="2800">
          <a:solidFill>
            <a:schemeClr val="tx2"/>
          </a:solidFill>
          <a:latin typeface="Arial Black" pitchFamily="34" charset="0"/>
        </a:defRPr>
      </a:lvl5pPr>
      <a:lvl6pPr marL="457200" algn="l" rtl="0" eaLnBrk="1" fontAlgn="base" hangingPunct="1">
        <a:lnSpc>
          <a:spcPct val="90000"/>
        </a:lnSpc>
        <a:spcBef>
          <a:spcPct val="0"/>
        </a:spcBef>
        <a:spcAft>
          <a:spcPct val="0"/>
        </a:spcAft>
        <a:defRPr sz="2800">
          <a:solidFill>
            <a:schemeClr val="tx2"/>
          </a:solidFill>
          <a:latin typeface="Arial Black" pitchFamily="34" charset="0"/>
        </a:defRPr>
      </a:lvl6pPr>
      <a:lvl7pPr marL="914400" algn="l" rtl="0" eaLnBrk="1" fontAlgn="base" hangingPunct="1">
        <a:lnSpc>
          <a:spcPct val="90000"/>
        </a:lnSpc>
        <a:spcBef>
          <a:spcPct val="0"/>
        </a:spcBef>
        <a:spcAft>
          <a:spcPct val="0"/>
        </a:spcAft>
        <a:defRPr sz="2800">
          <a:solidFill>
            <a:schemeClr val="tx2"/>
          </a:solidFill>
          <a:latin typeface="Arial Black" pitchFamily="34" charset="0"/>
        </a:defRPr>
      </a:lvl7pPr>
      <a:lvl8pPr marL="1371600" algn="l" rtl="0" eaLnBrk="1" fontAlgn="base" hangingPunct="1">
        <a:lnSpc>
          <a:spcPct val="90000"/>
        </a:lnSpc>
        <a:spcBef>
          <a:spcPct val="0"/>
        </a:spcBef>
        <a:spcAft>
          <a:spcPct val="0"/>
        </a:spcAft>
        <a:defRPr sz="2800">
          <a:solidFill>
            <a:schemeClr val="tx2"/>
          </a:solidFill>
          <a:latin typeface="Arial Black" pitchFamily="34" charset="0"/>
        </a:defRPr>
      </a:lvl8pPr>
      <a:lvl9pPr marL="1828800" algn="l" rtl="0" eaLnBrk="1" fontAlgn="base" hangingPunct="1">
        <a:lnSpc>
          <a:spcPct val="90000"/>
        </a:lnSpc>
        <a:spcBef>
          <a:spcPct val="0"/>
        </a:spcBef>
        <a:spcAft>
          <a:spcPct val="0"/>
        </a:spcAft>
        <a:defRPr sz="2800">
          <a:solidFill>
            <a:schemeClr val="tx2"/>
          </a:solidFill>
          <a:latin typeface="Arial Black" pitchFamily="34" charset="0"/>
        </a:defRPr>
      </a:lvl9pPr>
    </p:titleStyle>
    <p:bodyStyle>
      <a:lvl1pPr marL="225425" indent="-225425" algn="l" defTabSz="1376363" rtl="0" eaLnBrk="0" fontAlgn="base" hangingPunct="0">
        <a:lnSpc>
          <a:spcPct val="90000"/>
        </a:lnSpc>
        <a:spcBef>
          <a:spcPct val="20000"/>
        </a:spcBef>
        <a:spcAft>
          <a:spcPct val="0"/>
        </a:spcAft>
        <a:buClr>
          <a:schemeClr val="folHlink"/>
        </a:buClr>
        <a:buSzPct val="70000"/>
        <a:buFont typeface="Wingdings" pitchFamily="2" charset="2"/>
        <a:buChar char="u"/>
        <a:defRPr sz="2200" b="1">
          <a:solidFill>
            <a:schemeClr val="tx1"/>
          </a:solidFill>
          <a:latin typeface="+mn-lt"/>
          <a:ea typeface="+mn-ea"/>
          <a:cs typeface="+mn-cs"/>
        </a:defRPr>
      </a:lvl1pPr>
      <a:lvl2pPr marL="401638" indent="-174625" algn="l" defTabSz="1376363" rtl="0" eaLnBrk="0" fontAlgn="base" hangingPunct="0">
        <a:lnSpc>
          <a:spcPct val="90000"/>
        </a:lnSpc>
        <a:spcBef>
          <a:spcPct val="20000"/>
        </a:spcBef>
        <a:spcAft>
          <a:spcPct val="0"/>
        </a:spcAft>
        <a:buClr>
          <a:schemeClr val="folHlink"/>
        </a:buClr>
        <a:buSzPct val="70000"/>
        <a:buFont typeface="Wingdings" pitchFamily="2" charset="2"/>
        <a:buChar char="l"/>
        <a:defRPr sz="2000" b="1">
          <a:solidFill>
            <a:schemeClr val="tx2"/>
          </a:solidFill>
          <a:latin typeface="+mn-lt"/>
        </a:defRPr>
      </a:lvl2pPr>
      <a:lvl3pPr marL="573088" indent="-169863" algn="l" defTabSz="1376363" rtl="0" eaLnBrk="0" fontAlgn="base" hangingPunct="0">
        <a:lnSpc>
          <a:spcPct val="90000"/>
        </a:lnSpc>
        <a:spcBef>
          <a:spcPct val="20000"/>
        </a:spcBef>
        <a:spcAft>
          <a:spcPct val="0"/>
        </a:spcAft>
        <a:buClr>
          <a:schemeClr val="folHlink"/>
        </a:buClr>
        <a:buSzPct val="60000"/>
        <a:buFont typeface="Wingdings" pitchFamily="2" charset="2"/>
        <a:buChar char="u"/>
        <a:defRPr sz="2000">
          <a:solidFill>
            <a:schemeClr val="tx2"/>
          </a:solidFill>
          <a:latin typeface="+mn-lt"/>
        </a:defRPr>
      </a:lvl3pPr>
      <a:lvl4pPr marL="739775" indent="-165100" algn="l" defTabSz="1376363" rtl="0" eaLnBrk="0" fontAlgn="base" hangingPunct="0">
        <a:lnSpc>
          <a:spcPct val="90000"/>
        </a:lnSpc>
        <a:spcBef>
          <a:spcPct val="20000"/>
        </a:spcBef>
        <a:spcAft>
          <a:spcPct val="0"/>
        </a:spcAft>
        <a:buClr>
          <a:schemeClr val="tx2"/>
        </a:buClr>
        <a:buSzPct val="60000"/>
        <a:buFont typeface="Wingdings" pitchFamily="2" charset="2"/>
        <a:buChar char="l"/>
        <a:defRPr>
          <a:solidFill>
            <a:schemeClr val="bg2"/>
          </a:solidFill>
          <a:latin typeface="+mn-lt"/>
        </a:defRPr>
      </a:lvl4pPr>
      <a:lvl5pPr marL="863600" indent="-122238" algn="l" defTabSz="1376363" rtl="0" eaLnBrk="0" fontAlgn="base" hangingPunct="0">
        <a:lnSpc>
          <a:spcPct val="90000"/>
        </a:lnSpc>
        <a:spcBef>
          <a:spcPct val="20000"/>
        </a:spcBef>
        <a:spcAft>
          <a:spcPct val="0"/>
        </a:spcAft>
        <a:buClr>
          <a:schemeClr val="tx1"/>
        </a:buClr>
        <a:buSzPct val="90000"/>
        <a:buFont typeface="Symbol" pitchFamily="18" charset="2"/>
        <a:buChar char="-"/>
        <a:defRPr sz="1600">
          <a:solidFill>
            <a:schemeClr val="bg2"/>
          </a:solidFill>
          <a:latin typeface="+mn-lt"/>
        </a:defRPr>
      </a:lvl5pPr>
      <a:lvl6pPr marL="1320800" indent="-122238" algn="l" defTabSz="1376363" rtl="0" eaLnBrk="1" fontAlgn="base" hangingPunct="1">
        <a:lnSpc>
          <a:spcPct val="90000"/>
        </a:lnSpc>
        <a:spcBef>
          <a:spcPct val="20000"/>
        </a:spcBef>
        <a:spcAft>
          <a:spcPct val="0"/>
        </a:spcAft>
        <a:buClr>
          <a:schemeClr val="tx1"/>
        </a:buClr>
        <a:buSzPct val="90000"/>
        <a:buFont typeface="Symbol" pitchFamily="18" charset="2"/>
        <a:buChar char="-"/>
        <a:defRPr sz="1600">
          <a:solidFill>
            <a:schemeClr val="bg2"/>
          </a:solidFill>
          <a:latin typeface="+mn-lt"/>
        </a:defRPr>
      </a:lvl6pPr>
      <a:lvl7pPr marL="1778000" indent="-122238" algn="l" defTabSz="1376363" rtl="0" eaLnBrk="1" fontAlgn="base" hangingPunct="1">
        <a:lnSpc>
          <a:spcPct val="90000"/>
        </a:lnSpc>
        <a:spcBef>
          <a:spcPct val="20000"/>
        </a:spcBef>
        <a:spcAft>
          <a:spcPct val="0"/>
        </a:spcAft>
        <a:buClr>
          <a:schemeClr val="tx1"/>
        </a:buClr>
        <a:buSzPct val="90000"/>
        <a:buFont typeface="Symbol" pitchFamily="18" charset="2"/>
        <a:buChar char="-"/>
        <a:defRPr sz="1600">
          <a:solidFill>
            <a:schemeClr val="bg2"/>
          </a:solidFill>
          <a:latin typeface="+mn-lt"/>
        </a:defRPr>
      </a:lvl7pPr>
      <a:lvl8pPr marL="2235200" indent="-122238" algn="l" defTabSz="1376363" rtl="0" eaLnBrk="1" fontAlgn="base" hangingPunct="1">
        <a:lnSpc>
          <a:spcPct val="90000"/>
        </a:lnSpc>
        <a:spcBef>
          <a:spcPct val="20000"/>
        </a:spcBef>
        <a:spcAft>
          <a:spcPct val="0"/>
        </a:spcAft>
        <a:buClr>
          <a:schemeClr val="tx1"/>
        </a:buClr>
        <a:buSzPct val="90000"/>
        <a:buFont typeface="Symbol" pitchFamily="18" charset="2"/>
        <a:buChar char="-"/>
        <a:defRPr sz="1600">
          <a:solidFill>
            <a:schemeClr val="bg2"/>
          </a:solidFill>
          <a:latin typeface="+mn-lt"/>
        </a:defRPr>
      </a:lvl8pPr>
      <a:lvl9pPr marL="2692400" indent="-122238" algn="l" defTabSz="1376363" rtl="0" eaLnBrk="1" fontAlgn="base" hangingPunct="1">
        <a:lnSpc>
          <a:spcPct val="90000"/>
        </a:lnSpc>
        <a:spcBef>
          <a:spcPct val="20000"/>
        </a:spcBef>
        <a:spcAft>
          <a:spcPct val="0"/>
        </a:spcAft>
        <a:buClr>
          <a:schemeClr val="tx1"/>
        </a:buClr>
        <a:buSzPct val="90000"/>
        <a:buFont typeface="Symbol" pitchFamily="18" charset="2"/>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6800" y="1447800"/>
            <a:ext cx="7342188" cy="1900237"/>
          </a:xfrm>
        </p:spPr>
        <p:txBody>
          <a:bodyPr/>
          <a:lstStyle/>
          <a:p>
            <a:r>
              <a:rPr lang="en-US" sz="3700" dirty="0">
                <a:solidFill>
                  <a:srgbClr val="6600CC"/>
                </a:solidFill>
              </a:rPr>
              <a:t>Electronics 1 </a:t>
            </a:r>
            <a:br>
              <a:rPr lang="en-US" sz="3700" dirty="0">
                <a:solidFill>
                  <a:srgbClr val="6600CC"/>
                </a:solidFill>
              </a:rPr>
            </a:br>
            <a:r>
              <a:rPr lang="en-US" sz="3700" dirty="0">
                <a:solidFill>
                  <a:srgbClr val="6600CC"/>
                </a:solidFill>
              </a:rPr>
              <a:t>Chapter 2</a:t>
            </a:r>
            <a:br>
              <a:rPr lang="en-US" sz="3700" dirty="0">
                <a:solidFill>
                  <a:srgbClr val="6600CC"/>
                </a:solidFill>
              </a:rPr>
            </a:br>
            <a:r>
              <a:rPr lang="en-US" sz="3700" dirty="0">
                <a:solidFill>
                  <a:srgbClr val="6600CC"/>
                </a:solidFill>
              </a:rPr>
              <a:t>Midterm 1</a:t>
            </a:r>
          </a:p>
        </p:txBody>
      </p:sp>
      <p:sp>
        <p:nvSpPr>
          <p:cNvPr id="2051" name="Rectangle 3"/>
          <p:cNvSpPr>
            <a:spLocks noGrp="1" noChangeArrowheads="1"/>
          </p:cNvSpPr>
          <p:nvPr>
            <p:ph type="subTitle" idx="1"/>
          </p:nvPr>
        </p:nvSpPr>
        <p:spPr>
          <a:xfrm>
            <a:off x="1911350" y="3681413"/>
            <a:ext cx="5145088" cy="1619250"/>
          </a:xfrm>
        </p:spPr>
        <p:txBody>
          <a:bodyPr/>
          <a:lstStyle/>
          <a:p>
            <a:pPr>
              <a:lnSpc>
                <a:spcPct val="80000"/>
              </a:lnSpc>
            </a:pPr>
            <a:r>
              <a:rPr lang="en-US" sz="1700" b="1" dirty="0">
                <a:solidFill>
                  <a:srgbClr val="0033CC"/>
                </a:solidFill>
              </a:rPr>
              <a:t>Mark Maddox</a:t>
            </a:r>
          </a:p>
          <a:p>
            <a:pPr>
              <a:lnSpc>
                <a:spcPct val="80000"/>
              </a:lnSpc>
            </a:pPr>
            <a:r>
              <a:rPr lang="en-US" sz="1700" dirty="0">
                <a:solidFill>
                  <a:srgbClr val="0033CC"/>
                </a:solidFill>
              </a:rPr>
              <a:t>Electrical Engineering Program</a:t>
            </a:r>
          </a:p>
          <a:p>
            <a:pPr>
              <a:lnSpc>
                <a:spcPct val="80000"/>
              </a:lnSpc>
            </a:pPr>
            <a:r>
              <a:rPr lang="en-US" sz="1700" dirty="0">
                <a:solidFill>
                  <a:srgbClr val="0033CC"/>
                </a:solidFill>
              </a:rPr>
              <a:t>University of Central Florida</a:t>
            </a:r>
          </a:p>
          <a:p>
            <a:pPr>
              <a:lnSpc>
                <a:spcPct val="80000"/>
              </a:lnSpc>
            </a:pPr>
            <a:r>
              <a:rPr lang="en-US" sz="1700">
                <a:solidFill>
                  <a:srgbClr val="0033CC"/>
                </a:solidFill>
              </a:rPr>
              <a:t>m</a:t>
            </a:r>
            <a:r>
              <a:rPr lang="en-US" sz="1700" b="1">
                <a:solidFill>
                  <a:srgbClr val="0033CC"/>
                </a:solidFill>
              </a:rPr>
              <a:t>ark</a:t>
            </a:r>
            <a:r>
              <a:rPr lang="en-US" sz="1700" b="1" dirty="0">
                <a:solidFill>
                  <a:srgbClr val="0033CC"/>
                </a:solidFill>
              </a:rPr>
              <a:t>.maddox@analog.com</a:t>
            </a:r>
          </a:p>
        </p:txBody>
      </p:sp>
    </p:spTree>
    <p:extLst>
      <p:ext uri="{BB962C8B-B14F-4D97-AF65-F5344CB8AC3E}">
        <p14:creationId xmlns:p14="http://schemas.microsoft.com/office/powerpoint/2010/main" val="195666814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F3217-3881-481C-9B1E-7564E92A8995}"/>
              </a:ext>
            </a:extLst>
          </p:cNvPr>
          <p:cNvSpPr txBox="1"/>
          <p:nvPr/>
        </p:nvSpPr>
        <p:spPr>
          <a:xfrm>
            <a:off x="76200" y="685800"/>
            <a:ext cx="8461696" cy="923330"/>
          </a:xfrm>
          <a:prstGeom prst="rect">
            <a:avLst/>
          </a:prstGeom>
          <a:noFill/>
        </p:spPr>
        <p:txBody>
          <a:bodyPr wrap="square" rtlCol="0">
            <a:spAutoFit/>
          </a:bodyPr>
          <a:lstStyle/>
          <a:p>
            <a:r>
              <a:rPr lang="en-US" dirty="0"/>
              <a:t>1) For the polarity shown on the primary of the transformer draw the direction that the current will flow in the secondary, through the on diodes, and the load for both half cycles of the input sine wave.</a:t>
            </a:r>
          </a:p>
        </p:txBody>
      </p:sp>
      <p:pic>
        <p:nvPicPr>
          <p:cNvPr id="11" name="Picture 10">
            <a:extLst>
              <a:ext uri="{FF2B5EF4-FFF2-40B4-BE49-F238E27FC236}">
                <a16:creationId xmlns:a16="http://schemas.microsoft.com/office/drawing/2014/main" id="{4A87ADC8-F5F4-2A36-8603-FB1F04006505}"/>
              </a:ext>
            </a:extLst>
          </p:cNvPr>
          <p:cNvPicPr>
            <a:picLocks noChangeAspect="1"/>
          </p:cNvPicPr>
          <p:nvPr/>
        </p:nvPicPr>
        <p:blipFill>
          <a:blip r:embed="rId2"/>
          <a:stretch>
            <a:fillRect/>
          </a:stretch>
        </p:blipFill>
        <p:spPr>
          <a:xfrm>
            <a:off x="1676400" y="1743669"/>
            <a:ext cx="5257800" cy="4725707"/>
          </a:xfrm>
          <a:prstGeom prst="rect">
            <a:avLst/>
          </a:prstGeom>
        </p:spPr>
      </p:pic>
    </p:spTree>
    <p:extLst>
      <p:ext uri="{BB962C8B-B14F-4D97-AF65-F5344CB8AC3E}">
        <p14:creationId xmlns:p14="http://schemas.microsoft.com/office/powerpoint/2010/main" val="111985219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F3217-3881-481C-9B1E-7564E92A8995}"/>
              </a:ext>
            </a:extLst>
          </p:cNvPr>
          <p:cNvSpPr txBox="1"/>
          <p:nvPr/>
        </p:nvSpPr>
        <p:spPr>
          <a:xfrm>
            <a:off x="76200" y="685800"/>
            <a:ext cx="8461696" cy="923330"/>
          </a:xfrm>
          <a:prstGeom prst="rect">
            <a:avLst/>
          </a:prstGeom>
          <a:noFill/>
        </p:spPr>
        <p:txBody>
          <a:bodyPr wrap="square" rtlCol="0">
            <a:spAutoFit/>
          </a:bodyPr>
          <a:lstStyle/>
          <a:p>
            <a:r>
              <a:rPr lang="en-US" dirty="0"/>
              <a:t>2) Determine the peak output voltage and the peak output current in the 3.3k load</a:t>
            </a:r>
          </a:p>
          <a:p>
            <a:r>
              <a:rPr lang="en-US" dirty="0"/>
              <a:t>    if </a:t>
            </a:r>
            <a:r>
              <a:rPr lang="en-US" dirty="0" err="1"/>
              <a:t>V</a:t>
            </a:r>
            <a:r>
              <a:rPr lang="en-US" baseline="-25000" dirty="0" err="1"/>
              <a:t>sec</a:t>
            </a:r>
            <a:r>
              <a:rPr lang="en-US" dirty="0"/>
              <a:t> = 24V</a:t>
            </a:r>
            <a:r>
              <a:rPr lang="en-US" baseline="-25000" dirty="0"/>
              <a:t>rms</a:t>
            </a:r>
            <a:r>
              <a:rPr lang="en-US" dirty="0"/>
              <a:t>. Assume the diode turn-on voltage is 0.7v. Note </a:t>
            </a:r>
            <a:r>
              <a:rPr lang="en-US" dirty="0" err="1"/>
              <a:t>Vp</a:t>
            </a:r>
            <a:r>
              <a:rPr lang="en-US" baseline="-25000" dirty="0"/>
              <a:t>(sec) </a:t>
            </a:r>
            <a:r>
              <a:rPr lang="en-US"/>
              <a:t>= 1.414 </a:t>
            </a:r>
            <a:r>
              <a:rPr lang="en-US" dirty="0"/>
              <a:t>*</a:t>
            </a:r>
          </a:p>
          <a:p>
            <a:r>
              <a:rPr lang="en-US" dirty="0"/>
              <a:t>    </a:t>
            </a:r>
            <a:r>
              <a:rPr lang="en-US" dirty="0" err="1"/>
              <a:t>V</a:t>
            </a:r>
            <a:r>
              <a:rPr lang="en-US" baseline="-25000" dirty="0" err="1"/>
              <a:t>rms</a:t>
            </a:r>
            <a:r>
              <a:rPr lang="en-US" dirty="0"/>
              <a:t>.</a:t>
            </a:r>
          </a:p>
        </p:txBody>
      </p:sp>
      <p:grpSp>
        <p:nvGrpSpPr>
          <p:cNvPr id="2" name="Group 1">
            <a:extLst>
              <a:ext uri="{FF2B5EF4-FFF2-40B4-BE49-F238E27FC236}">
                <a16:creationId xmlns:a16="http://schemas.microsoft.com/office/drawing/2014/main" id="{FF269C4D-520F-6749-FBFB-E3B1F2246777}"/>
              </a:ext>
            </a:extLst>
          </p:cNvPr>
          <p:cNvGrpSpPr/>
          <p:nvPr/>
        </p:nvGrpSpPr>
        <p:grpSpPr>
          <a:xfrm>
            <a:off x="304800" y="1828800"/>
            <a:ext cx="5410200" cy="2362200"/>
            <a:chOff x="304800" y="1828800"/>
            <a:chExt cx="5410200" cy="2362200"/>
          </a:xfrm>
        </p:grpSpPr>
        <p:pic>
          <p:nvPicPr>
            <p:cNvPr id="6" name="Picture 5">
              <a:extLst>
                <a:ext uri="{FF2B5EF4-FFF2-40B4-BE49-F238E27FC236}">
                  <a16:creationId xmlns:a16="http://schemas.microsoft.com/office/drawing/2014/main" id="{40266295-5ED5-BD04-A09F-4B4FB9055ECE}"/>
                </a:ext>
              </a:extLst>
            </p:cNvPr>
            <p:cNvPicPr>
              <a:picLocks noChangeAspect="1"/>
            </p:cNvPicPr>
            <p:nvPr/>
          </p:nvPicPr>
          <p:blipFill>
            <a:blip r:embed="rId2"/>
            <a:stretch>
              <a:fillRect/>
            </a:stretch>
          </p:blipFill>
          <p:spPr>
            <a:xfrm>
              <a:off x="304800" y="1828800"/>
              <a:ext cx="5410200" cy="2362200"/>
            </a:xfrm>
            <a:prstGeom prst="rect">
              <a:avLst/>
            </a:prstGeom>
          </p:spPr>
        </p:pic>
        <p:sp>
          <p:nvSpPr>
            <p:cNvPr id="7" name="Rectangle 6">
              <a:extLst>
                <a:ext uri="{FF2B5EF4-FFF2-40B4-BE49-F238E27FC236}">
                  <a16:creationId xmlns:a16="http://schemas.microsoft.com/office/drawing/2014/main" id="{CF0B1004-9DF4-07BB-E907-4F094ECCFF48}"/>
                </a:ext>
              </a:extLst>
            </p:cNvPr>
            <p:cNvSpPr/>
            <p:nvPr/>
          </p:nvSpPr>
          <p:spPr bwMode="auto">
            <a:xfrm>
              <a:off x="4572000" y="3505200"/>
              <a:ext cx="228600" cy="228600"/>
            </a:xfrm>
            <a:prstGeom prst="rect">
              <a:avLst/>
            </a:prstGeom>
            <a:solidFill>
              <a:schemeClr val="bg1"/>
            </a:solidFill>
            <a:ln w="12700" cap="flat" cmpd="sng" algn="ctr">
              <a:solidFill>
                <a:schemeClr val="accent3"/>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8" name="TextBox 7">
              <a:extLst>
                <a:ext uri="{FF2B5EF4-FFF2-40B4-BE49-F238E27FC236}">
                  <a16:creationId xmlns:a16="http://schemas.microsoft.com/office/drawing/2014/main" id="{2EB5DBCB-9CAC-4740-D5F8-0C43D7D35DF4}"/>
                </a:ext>
              </a:extLst>
            </p:cNvPr>
            <p:cNvSpPr txBox="1"/>
            <p:nvPr/>
          </p:nvSpPr>
          <p:spPr>
            <a:xfrm>
              <a:off x="4648200" y="3481000"/>
              <a:ext cx="269626" cy="276999"/>
            </a:xfrm>
            <a:prstGeom prst="rect">
              <a:avLst/>
            </a:prstGeom>
            <a:noFill/>
          </p:spPr>
          <p:txBody>
            <a:bodyPr wrap="none" rtlCol="0">
              <a:spAutoFit/>
            </a:bodyPr>
            <a:lstStyle/>
            <a:p>
              <a:r>
                <a:rPr lang="en-US" sz="1200" dirty="0">
                  <a:solidFill>
                    <a:schemeClr val="tx1">
                      <a:lumMod val="65000"/>
                      <a:lumOff val="35000"/>
                    </a:schemeClr>
                  </a:solidFill>
                </a:rPr>
                <a:t>1</a:t>
              </a:r>
            </a:p>
          </p:txBody>
        </p:sp>
      </p:grpSp>
      <p:grpSp>
        <p:nvGrpSpPr>
          <p:cNvPr id="11" name="Group 10">
            <a:extLst>
              <a:ext uri="{FF2B5EF4-FFF2-40B4-BE49-F238E27FC236}">
                <a16:creationId xmlns:a16="http://schemas.microsoft.com/office/drawing/2014/main" id="{8F075D49-33AD-68C7-7ED3-7D757D24DD0D}"/>
              </a:ext>
            </a:extLst>
          </p:cNvPr>
          <p:cNvGrpSpPr/>
          <p:nvPr/>
        </p:nvGrpSpPr>
        <p:grpSpPr>
          <a:xfrm>
            <a:off x="5410200" y="1981200"/>
            <a:ext cx="3590925" cy="2790825"/>
            <a:chOff x="5410200" y="1981200"/>
            <a:chExt cx="3590925" cy="2790825"/>
          </a:xfrm>
        </p:grpSpPr>
        <p:pic>
          <p:nvPicPr>
            <p:cNvPr id="4" name="Picture 3">
              <a:extLst>
                <a:ext uri="{FF2B5EF4-FFF2-40B4-BE49-F238E27FC236}">
                  <a16:creationId xmlns:a16="http://schemas.microsoft.com/office/drawing/2014/main" id="{7304C8A3-FB95-B76E-478C-72B2BCAA7A50}"/>
                </a:ext>
              </a:extLst>
            </p:cNvPr>
            <p:cNvPicPr>
              <a:picLocks noChangeAspect="1"/>
            </p:cNvPicPr>
            <p:nvPr/>
          </p:nvPicPr>
          <p:blipFill>
            <a:blip r:embed="rId3"/>
            <a:stretch>
              <a:fillRect/>
            </a:stretch>
          </p:blipFill>
          <p:spPr>
            <a:xfrm>
              <a:off x="5410200" y="1981200"/>
              <a:ext cx="3590925" cy="2790825"/>
            </a:xfrm>
            <a:prstGeom prst="rect">
              <a:avLst/>
            </a:prstGeom>
          </p:spPr>
        </p:pic>
        <p:sp>
          <p:nvSpPr>
            <p:cNvPr id="9" name="Rectangle 8">
              <a:extLst>
                <a:ext uri="{FF2B5EF4-FFF2-40B4-BE49-F238E27FC236}">
                  <a16:creationId xmlns:a16="http://schemas.microsoft.com/office/drawing/2014/main" id="{826F1FAC-6843-8984-CD76-ED61F792AC0E}"/>
                </a:ext>
              </a:extLst>
            </p:cNvPr>
            <p:cNvSpPr/>
            <p:nvPr/>
          </p:nvSpPr>
          <p:spPr bwMode="auto">
            <a:xfrm>
              <a:off x="6866164" y="4274004"/>
              <a:ext cx="367393" cy="310242"/>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8FDCB1C0-997D-F8CD-7654-479C11F2E40A}"/>
                </a:ext>
              </a:extLst>
            </p:cNvPr>
            <p:cNvSpPr txBox="1"/>
            <p:nvPr/>
          </p:nvSpPr>
          <p:spPr>
            <a:xfrm>
              <a:off x="6733106" y="4244459"/>
              <a:ext cx="633507" cy="369332"/>
            </a:xfrm>
            <a:prstGeom prst="rect">
              <a:avLst/>
            </a:prstGeom>
            <a:noFill/>
          </p:spPr>
          <p:txBody>
            <a:bodyPr wrap="none" rtlCol="0">
              <a:spAutoFit/>
            </a:bodyPr>
            <a:lstStyle/>
            <a:p>
              <a:r>
                <a:rPr lang="en-US" dirty="0"/>
                <a:t>32.5</a:t>
              </a:r>
            </a:p>
          </p:txBody>
        </p:sp>
      </p:grpSp>
    </p:spTree>
    <p:extLst>
      <p:ext uri="{BB962C8B-B14F-4D97-AF65-F5344CB8AC3E}">
        <p14:creationId xmlns:p14="http://schemas.microsoft.com/office/powerpoint/2010/main" val="51250861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F3217-3881-481C-9B1E-7564E92A8995}"/>
              </a:ext>
            </a:extLst>
          </p:cNvPr>
          <p:cNvSpPr txBox="1"/>
          <p:nvPr/>
        </p:nvSpPr>
        <p:spPr>
          <a:xfrm>
            <a:off x="76200" y="533400"/>
            <a:ext cx="8517535" cy="1785104"/>
          </a:xfrm>
          <a:prstGeom prst="rect">
            <a:avLst/>
          </a:prstGeom>
          <a:noFill/>
        </p:spPr>
        <p:txBody>
          <a:bodyPr wrap="square" rtlCol="0">
            <a:spAutoFit/>
          </a:bodyPr>
          <a:lstStyle/>
          <a:p>
            <a:r>
              <a:rPr lang="en-US" dirty="0"/>
              <a:t>3) Draw the output of the positive limiter/clipper (assuming the diode turn-on voltage is 0.7V) shown below using the following steps,</a:t>
            </a:r>
          </a:p>
          <a:p>
            <a:endParaRPr lang="en-US" dirty="0"/>
          </a:p>
          <a:p>
            <a:pPr marL="342900" indent="-342900">
              <a:buAutoNum type="alphaLcParenR"/>
            </a:pPr>
            <a:r>
              <a:rPr lang="en-US" sz="1400" dirty="0">
                <a:solidFill>
                  <a:srgbClr val="FF0000"/>
                </a:solidFill>
              </a:rPr>
              <a:t>Draw the schematic when the diode is on and when it is off</a:t>
            </a:r>
          </a:p>
          <a:p>
            <a:pPr marL="342900" indent="-342900">
              <a:buAutoNum type="alphaLcParenR"/>
            </a:pPr>
            <a:r>
              <a:rPr lang="en-US" sz="1400" dirty="0">
                <a:solidFill>
                  <a:srgbClr val="FF0000"/>
                </a:solidFill>
              </a:rPr>
              <a:t>Identify what the output V</a:t>
            </a:r>
            <a:r>
              <a:rPr lang="en-US" sz="1400" baseline="-25000" dirty="0">
                <a:solidFill>
                  <a:srgbClr val="FF0000"/>
                </a:solidFill>
              </a:rPr>
              <a:t>R</a:t>
            </a:r>
            <a:r>
              <a:rPr lang="en-US" sz="1400" baseline="-40000" dirty="0">
                <a:solidFill>
                  <a:srgbClr val="FF0000"/>
                </a:solidFill>
              </a:rPr>
              <a:t>L</a:t>
            </a:r>
            <a:r>
              <a:rPr lang="en-US" sz="1400" dirty="0">
                <a:solidFill>
                  <a:srgbClr val="FF0000"/>
                </a:solidFill>
              </a:rPr>
              <a:t> is for both circuits</a:t>
            </a:r>
          </a:p>
          <a:p>
            <a:pPr marL="342900" indent="-342900">
              <a:buAutoNum type="alphaLcParenR"/>
            </a:pPr>
            <a:r>
              <a:rPr lang="en-US" sz="1400" dirty="0"/>
              <a:t>Determine with respect to the input sine wave which of the two circuits is at play then draw the output signal</a:t>
            </a:r>
          </a:p>
        </p:txBody>
      </p:sp>
      <p:pic>
        <p:nvPicPr>
          <p:cNvPr id="5" name="Picture 4">
            <a:extLst>
              <a:ext uri="{FF2B5EF4-FFF2-40B4-BE49-F238E27FC236}">
                <a16:creationId xmlns:a16="http://schemas.microsoft.com/office/drawing/2014/main" id="{0259C790-6025-8F04-DD0B-130F5FB3BC7E}"/>
              </a:ext>
            </a:extLst>
          </p:cNvPr>
          <p:cNvPicPr>
            <a:picLocks noChangeAspect="1"/>
          </p:cNvPicPr>
          <p:nvPr/>
        </p:nvPicPr>
        <p:blipFill>
          <a:blip r:embed="rId2"/>
          <a:stretch>
            <a:fillRect/>
          </a:stretch>
        </p:blipFill>
        <p:spPr>
          <a:xfrm>
            <a:off x="1504999" y="2222238"/>
            <a:ext cx="5257800" cy="1800733"/>
          </a:xfrm>
          <a:prstGeom prst="rect">
            <a:avLst/>
          </a:prstGeom>
        </p:spPr>
      </p:pic>
      <p:grpSp>
        <p:nvGrpSpPr>
          <p:cNvPr id="14" name="Group 13">
            <a:extLst>
              <a:ext uri="{FF2B5EF4-FFF2-40B4-BE49-F238E27FC236}">
                <a16:creationId xmlns:a16="http://schemas.microsoft.com/office/drawing/2014/main" id="{BB51E375-609A-5E05-1D5E-D4B3413F030E}"/>
              </a:ext>
            </a:extLst>
          </p:cNvPr>
          <p:cNvGrpSpPr/>
          <p:nvPr/>
        </p:nvGrpSpPr>
        <p:grpSpPr>
          <a:xfrm>
            <a:off x="1889208" y="3873974"/>
            <a:ext cx="3048000" cy="1800733"/>
            <a:chOff x="304800" y="3962400"/>
            <a:chExt cx="3048000" cy="1800733"/>
          </a:xfrm>
        </p:grpSpPr>
        <p:pic>
          <p:nvPicPr>
            <p:cNvPr id="6" name="Picture 5">
              <a:extLst>
                <a:ext uri="{FF2B5EF4-FFF2-40B4-BE49-F238E27FC236}">
                  <a16:creationId xmlns:a16="http://schemas.microsoft.com/office/drawing/2014/main" id="{91E781E1-010F-33B5-E16D-B85DCBBEC990}"/>
                </a:ext>
              </a:extLst>
            </p:cNvPr>
            <p:cNvPicPr>
              <a:picLocks noChangeAspect="1"/>
            </p:cNvPicPr>
            <p:nvPr/>
          </p:nvPicPr>
          <p:blipFill rotWithShape="1">
            <a:blip r:embed="rId2"/>
            <a:srcRect l="34783" r="7246"/>
            <a:stretch/>
          </p:blipFill>
          <p:spPr>
            <a:xfrm>
              <a:off x="304800" y="3962400"/>
              <a:ext cx="3048000" cy="1800733"/>
            </a:xfrm>
            <a:prstGeom prst="rect">
              <a:avLst/>
            </a:prstGeom>
          </p:spPr>
        </p:pic>
        <p:sp>
          <p:nvSpPr>
            <p:cNvPr id="8" name="Rectangle: Rounded Corners 7">
              <a:extLst>
                <a:ext uri="{FF2B5EF4-FFF2-40B4-BE49-F238E27FC236}">
                  <a16:creationId xmlns:a16="http://schemas.microsoft.com/office/drawing/2014/main" id="{382D38D2-900C-4CE5-68DE-744D97C90060}"/>
                </a:ext>
              </a:extLst>
            </p:cNvPr>
            <p:cNvSpPr/>
            <p:nvPr/>
          </p:nvSpPr>
          <p:spPr bwMode="auto">
            <a:xfrm>
              <a:off x="1676400" y="4299704"/>
              <a:ext cx="685800" cy="1034296"/>
            </a:xfrm>
            <a:prstGeom prst="round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Arial" charset="0"/>
              </a:endParaRPr>
            </a:p>
          </p:txBody>
        </p:sp>
        <p:sp>
          <p:nvSpPr>
            <p:cNvPr id="9" name="Rectangle: Rounded Corners 8">
              <a:extLst>
                <a:ext uri="{FF2B5EF4-FFF2-40B4-BE49-F238E27FC236}">
                  <a16:creationId xmlns:a16="http://schemas.microsoft.com/office/drawing/2014/main" id="{8E08030E-ADEC-137A-5DA7-FC98DAEEEA6F}"/>
                </a:ext>
              </a:extLst>
            </p:cNvPr>
            <p:cNvSpPr/>
            <p:nvPr/>
          </p:nvSpPr>
          <p:spPr bwMode="auto">
            <a:xfrm rot="16200000">
              <a:off x="1492298" y="4422885"/>
              <a:ext cx="555290" cy="1061558"/>
            </a:xfrm>
            <a:prstGeom prst="round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grpSp>
      <p:cxnSp>
        <p:nvCxnSpPr>
          <p:cNvPr id="17" name="Straight Arrow Connector 16">
            <a:extLst>
              <a:ext uri="{FF2B5EF4-FFF2-40B4-BE49-F238E27FC236}">
                <a16:creationId xmlns:a16="http://schemas.microsoft.com/office/drawing/2014/main" id="{ED72B8CC-51CA-42DD-701C-6DE96992FFF7}"/>
              </a:ext>
            </a:extLst>
          </p:cNvPr>
          <p:cNvCxnSpPr/>
          <p:nvPr/>
        </p:nvCxnSpPr>
        <p:spPr bwMode="auto">
          <a:xfrm flipH="1">
            <a:off x="3224590" y="3680156"/>
            <a:ext cx="301591" cy="336884"/>
          </a:xfrm>
          <a:prstGeom prst="straightConnector1">
            <a:avLst/>
          </a:prstGeom>
          <a:solidFill>
            <a:schemeClr val="tx2"/>
          </a:solidFill>
          <a:ln w="12700"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08586E3C-8BCA-BC8F-C754-61A59302BA3F}"/>
              </a:ext>
            </a:extLst>
          </p:cNvPr>
          <p:cNvSpPr txBox="1"/>
          <p:nvPr/>
        </p:nvSpPr>
        <p:spPr>
          <a:xfrm>
            <a:off x="2883543" y="3514388"/>
            <a:ext cx="436979" cy="369332"/>
          </a:xfrm>
          <a:prstGeom prst="rect">
            <a:avLst/>
          </a:prstGeom>
          <a:noFill/>
        </p:spPr>
        <p:txBody>
          <a:bodyPr wrap="none" rtlCol="0">
            <a:spAutoFit/>
          </a:bodyPr>
          <a:lstStyle/>
          <a:p>
            <a:r>
              <a:rPr lang="en-US" dirty="0"/>
              <a:t>off</a:t>
            </a:r>
          </a:p>
        </p:txBody>
      </p:sp>
      <p:sp>
        <p:nvSpPr>
          <p:cNvPr id="21" name="TextBox 20">
            <a:extLst>
              <a:ext uri="{FF2B5EF4-FFF2-40B4-BE49-F238E27FC236}">
                <a16:creationId xmlns:a16="http://schemas.microsoft.com/office/drawing/2014/main" id="{64390F9F-C953-0654-B027-E7508095AD9A}"/>
              </a:ext>
            </a:extLst>
          </p:cNvPr>
          <p:cNvSpPr txBox="1"/>
          <p:nvPr/>
        </p:nvSpPr>
        <p:spPr>
          <a:xfrm>
            <a:off x="5848954" y="3504642"/>
            <a:ext cx="441146" cy="369332"/>
          </a:xfrm>
          <a:prstGeom prst="rect">
            <a:avLst/>
          </a:prstGeom>
          <a:noFill/>
        </p:spPr>
        <p:txBody>
          <a:bodyPr wrap="none" rtlCol="0">
            <a:spAutoFit/>
          </a:bodyPr>
          <a:lstStyle/>
          <a:p>
            <a:r>
              <a:rPr lang="en-US" dirty="0"/>
              <a:t>on</a:t>
            </a:r>
          </a:p>
        </p:txBody>
      </p:sp>
      <p:grpSp>
        <p:nvGrpSpPr>
          <p:cNvPr id="24" name="Group 23">
            <a:extLst>
              <a:ext uri="{FF2B5EF4-FFF2-40B4-BE49-F238E27FC236}">
                <a16:creationId xmlns:a16="http://schemas.microsoft.com/office/drawing/2014/main" id="{E6B69E86-F68E-A778-0957-693548C16092}"/>
              </a:ext>
            </a:extLst>
          </p:cNvPr>
          <p:cNvGrpSpPr/>
          <p:nvPr/>
        </p:nvGrpSpPr>
        <p:grpSpPr>
          <a:xfrm>
            <a:off x="5413408" y="3867564"/>
            <a:ext cx="3048000" cy="1800733"/>
            <a:chOff x="5413408" y="3867564"/>
            <a:chExt cx="3048000" cy="1800733"/>
          </a:xfrm>
        </p:grpSpPr>
        <p:grpSp>
          <p:nvGrpSpPr>
            <p:cNvPr id="15" name="Group 14">
              <a:extLst>
                <a:ext uri="{FF2B5EF4-FFF2-40B4-BE49-F238E27FC236}">
                  <a16:creationId xmlns:a16="http://schemas.microsoft.com/office/drawing/2014/main" id="{08244E28-21FD-C519-F07A-8459014481C6}"/>
                </a:ext>
              </a:extLst>
            </p:cNvPr>
            <p:cNvGrpSpPr/>
            <p:nvPr/>
          </p:nvGrpSpPr>
          <p:grpSpPr>
            <a:xfrm>
              <a:off x="5413408" y="3867564"/>
              <a:ext cx="3048000" cy="1800733"/>
              <a:chOff x="5105400" y="4040819"/>
              <a:chExt cx="3048000" cy="1800733"/>
            </a:xfrm>
          </p:grpSpPr>
          <p:pic>
            <p:nvPicPr>
              <p:cNvPr id="7" name="Picture 6">
                <a:extLst>
                  <a:ext uri="{FF2B5EF4-FFF2-40B4-BE49-F238E27FC236}">
                    <a16:creationId xmlns:a16="http://schemas.microsoft.com/office/drawing/2014/main" id="{45BE7BD7-2A79-9175-9D44-29D02641D64E}"/>
                  </a:ext>
                </a:extLst>
              </p:cNvPr>
              <p:cNvPicPr>
                <a:picLocks noChangeAspect="1"/>
              </p:cNvPicPr>
              <p:nvPr/>
            </p:nvPicPr>
            <p:blipFill rotWithShape="1">
              <a:blip r:embed="rId2"/>
              <a:srcRect l="34783" r="7246"/>
              <a:stretch/>
            </p:blipFill>
            <p:spPr>
              <a:xfrm>
                <a:off x="5105400" y="4040819"/>
                <a:ext cx="3048000" cy="1800733"/>
              </a:xfrm>
              <a:prstGeom prst="rect">
                <a:avLst/>
              </a:prstGeom>
            </p:spPr>
          </p:pic>
          <p:sp>
            <p:nvSpPr>
              <p:cNvPr id="10" name="Rectangle: Rounded Corners 9">
                <a:extLst>
                  <a:ext uri="{FF2B5EF4-FFF2-40B4-BE49-F238E27FC236}">
                    <a16:creationId xmlns:a16="http://schemas.microsoft.com/office/drawing/2014/main" id="{B689EF27-4BC1-03A6-A2AF-EB1BE23C2A81}"/>
                  </a:ext>
                </a:extLst>
              </p:cNvPr>
              <p:cNvSpPr/>
              <p:nvPr/>
            </p:nvSpPr>
            <p:spPr bwMode="auto">
              <a:xfrm>
                <a:off x="6008954" y="4673376"/>
                <a:ext cx="555290" cy="685800"/>
              </a:xfrm>
              <a:prstGeom prst="round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3.0v</a:t>
                </a:r>
              </a:p>
            </p:txBody>
          </p:sp>
          <p:sp>
            <p:nvSpPr>
              <p:cNvPr id="11" name="Rectangle: Rounded Corners 10">
                <a:extLst>
                  <a:ext uri="{FF2B5EF4-FFF2-40B4-BE49-F238E27FC236}">
                    <a16:creationId xmlns:a16="http://schemas.microsoft.com/office/drawing/2014/main" id="{96EF664C-6266-29A0-8318-7B075FD0B283}"/>
                  </a:ext>
                </a:extLst>
              </p:cNvPr>
              <p:cNvSpPr/>
              <p:nvPr/>
            </p:nvSpPr>
            <p:spPr bwMode="auto">
              <a:xfrm rot="16200000">
                <a:off x="6705600" y="4343400"/>
                <a:ext cx="381000" cy="685800"/>
              </a:xfrm>
              <a:prstGeom prst="round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cxnSp>
            <p:nvCxnSpPr>
              <p:cNvPr id="13" name="Straight Connector 12">
                <a:extLst>
                  <a:ext uri="{FF2B5EF4-FFF2-40B4-BE49-F238E27FC236}">
                    <a16:creationId xmlns:a16="http://schemas.microsoft.com/office/drawing/2014/main" id="{5759144F-BD63-A835-219D-5D9C8831CED3}"/>
                  </a:ext>
                </a:extLst>
              </p:cNvPr>
              <p:cNvCxnSpPr/>
              <p:nvPr/>
            </p:nvCxnSpPr>
            <p:spPr bwMode="auto">
              <a:xfrm>
                <a:off x="6762799" y="4421491"/>
                <a:ext cx="0" cy="533400"/>
              </a:xfrm>
              <a:prstGeom prst="line">
                <a:avLst/>
              </a:prstGeom>
              <a:solidFill>
                <a:schemeClr val="tx2"/>
              </a:solidFill>
              <a:ln w="12700" cap="flat" cmpd="sng" algn="ctr">
                <a:solidFill>
                  <a:schemeClr val="tx1"/>
                </a:solidFill>
                <a:prstDash val="solid"/>
                <a:round/>
                <a:headEnd type="none" w="med" len="med"/>
                <a:tailEnd type="none" w="med" len="med"/>
              </a:ln>
              <a:effectLst/>
            </p:spPr>
          </p:cxnSp>
        </p:grpSp>
        <p:sp>
          <p:nvSpPr>
            <p:cNvPr id="23" name="Rectangle 22">
              <a:extLst>
                <a:ext uri="{FF2B5EF4-FFF2-40B4-BE49-F238E27FC236}">
                  <a16:creationId xmlns:a16="http://schemas.microsoft.com/office/drawing/2014/main" id="{66162C47-513D-C2F2-9A3A-C9078C26CD90}"/>
                </a:ext>
              </a:extLst>
            </p:cNvPr>
            <p:cNvSpPr/>
            <p:nvPr/>
          </p:nvSpPr>
          <p:spPr bwMode="auto">
            <a:xfrm>
              <a:off x="7238999" y="4046940"/>
              <a:ext cx="1081053" cy="1474753"/>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grpSp>
      <p:cxnSp>
        <p:nvCxnSpPr>
          <p:cNvPr id="19" name="Straight Arrow Connector 18">
            <a:extLst>
              <a:ext uri="{FF2B5EF4-FFF2-40B4-BE49-F238E27FC236}">
                <a16:creationId xmlns:a16="http://schemas.microsoft.com/office/drawing/2014/main" id="{24F625C1-D00E-6ABA-DA5F-2B1ED8005484}"/>
              </a:ext>
            </a:extLst>
          </p:cNvPr>
          <p:cNvCxnSpPr/>
          <p:nvPr/>
        </p:nvCxnSpPr>
        <p:spPr bwMode="auto">
          <a:xfrm>
            <a:off x="5710989" y="3724977"/>
            <a:ext cx="404262" cy="297994"/>
          </a:xfrm>
          <a:prstGeom prst="straightConnector1">
            <a:avLst/>
          </a:prstGeom>
          <a:solidFill>
            <a:schemeClr val="tx2"/>
          </a:solidFill>
          <a:ln w="12700"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156C3961-4DEF-2ACA-39A5-C5EC806E25F2}"/>
              </a:ext>
            </a:extLst>
          </p:cNvPr>
          <p:cNvSpPr txBox="1"/>
          <p:nvPr/>
        </p:nvSpPr>
        <p:spPr>
          <a:xfrm>
            <a:off x="294700" y="5618794"/>
            <a:ext cx="3590430" cy="1077218"/>
          </a:xfrm>
          <a:prstGeom prst="rect">
            <a:avLst/>
          </a:prstGeom>
          <a:noFill/>
        </p:spPr>
        <p:txBody>
          <a:bodyPr wrap="square" rtlCol="0">
            <a:spAutoFit/>
          </a:bodyPr>
          <a:lstStyle/>
          <a:p>
            <a:r>
              <a:rPr lang="en-US" sz="1600" dirty="0"/>
              <a:t>When the diode is off you have a voltage divider and the output follows the input but scaled at 0.99Vin. The diode will be off for Vin ≤ 3.0v</a:t>
            </a:r>
          </a:p>
        </p:txBody>
      </p:sp>
      <p:sp>
        <p:nvSpPr>
          <p:cNvPr id="26" name="TextBox 25">
            <a:extLst>
              <a:ext uri="{FF2B5EF4-FFF2-40B4-BE49-F238E27FC236}">
                <a16:creationId xmlns:a16="http://schemas.microsoft.com/office/drawing/2014/main" id="{71BDF822-1C70-7AAB-784E-1ACE774DDE20}"/>
              </a:ext>
            </a:extLst>
          </p:cNvPr>
          <p:cNvSpPr txBox="1"/>
          <p:nvPr/>
        </p:nvSpPr>
        <p:spPr>
          <a:xfrm>
            <a:off x="4572000" y="5662501"/>
            <a:ext cx="3590430" cy="830997"/>
          </a:xfrm>
          <a:prstGeom prst="rect">
            <a:avLst/>
          </a:prstGeom>
          <a:noFill/>
        </p:spPr>
        <p:txBody>
          <a:bodyPr wrap="square" rtlCol="0">
            <a:spAutoFit/>
          </a:bodyPr>
          <a:lstStyle/>
          <a:p>
            <a:r>
              <a:rPr lang="en-US" sz="1600" dirty="0"/>
              <a:t>When the diode is on the output clips at 3.0v. The diode will turn on when Vin ≥ 3.0v</a:t>
            </a:r>
          </a:p>
        </p:txBody>
      </p:sp>
    </p:spTree>
    <p:extLst>
      <p:ext uri="{BB962C8B-B14F-4D97-AF65-F5344CB8AC3E}">
        <p14:creationId xmlns:p14="http://schemas.microsoft.com/office/powerpoint/2010/main" val="96368244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F3217-3881-481C-9B1E-7564E92A8995}"/>
              </a:ext>
            </a:extLst>
          </p:cNvPr>
          <p:cNvSpPr txBox="1"/>
          <p:nvPr/>
        </p:nvSpPr>
        <p:spPr>
          <a:xfrm>
            <a:off x="76200" y="533400"/>
            <a:ext cx="8517535" cy="1785104"/>
          </a:xfrm>
          <a:prstGeom prst="rect">
            <a:avLst/>
          </a:prstGeom>
          <a:noFill/>
        </p:spPr>
        <p:txBody>
          <a:bodyPr wrap="square" rtlCol="0">
            <a:spAutoFit/>
          </a:bodyPr>
          <a:lstStyle/>
          <a:p>
            <a:r>
              <a:rPr lang="en-US" dirty="0"/>
              <a:t>3) Draw the output of the positive limiter/clipper (assuming the diode turn-on voltage is 0.7V) shown below using the following steps,</a:t>
            </a:r>
          </a:p>
          <a:p>
            <a:endParaRPr lang="en-US" dirty="0"/>
          </a:p>
          <a:p>
            <a:pPr marL="342900" indent="-342900">
              <a:buAutoNum type="alphaLcParenR"/>
            </a:pPr>
            <a:r>
              <a:rPr lang="en-US" sz="1400" dirty="0"/>
              <a:t>Draw the schematic when the diode is on and when it is off</a:t>
            </a:r>
          </a:p>
          <a:p>
            <a:pPr marL="342900" indent="-342900">
              <a:buAutoNum type="alphaLcParenR"/>
            </a:pPr>
            <a:r>
              <a:rPr lang="en-US" sz="1400" dirty="0"/>
              <a:t>Identify what the output V</a:t>
            </a:r>
            <a:r>
              <a:rPr lang="en-US" sz="1400" baseline="-25000" dirty="0"/>
              <a:t>R</a:t>
            </a:r>
            <a:r>
              <a:rPr lang="en-US" sz="1400" baseline="-40000" dirty="0"/>
              <a:t>L</a:t>
            </a:r>
            <a:r>
              <a:rPr lang="en-US" sz="1400" dirty="0"/>
              <a:t> is for both circuits</a:t>
            </a:r>
          </a:p>
          <a:p>
            <a:pPr marL="342900" indent="-342900">
              <a:buAutoNum type="alphaLcParenR"/>
            </a:pPr>
            <a:r>
              <a:rPr lang="en-US" sz="1400" dirty="0">
                <a:solidFill>
                  <a:srgbClr val="FF0000"/>
                </a:solidFill>
              </a:rPr>
              <a:t>Determine with respect to the input sine wave which of the two circuits is at play then draw the output signal</a:t>
            </a:r>
          </a:p>
        </p:txBody>
      </p:sp>
      <p:pic>
        <p:nvPicPr>
          <p:cNvPr id="4" name="Picture 3">
            <a:extLst>
              <a:ext uri="{FF2B5EF4-FFF2-40B4-BE49-F238E27FC236}">
                <a16:creationId xmlns:a16="http://schemas.microsoft.com/office/drawing/2014/main" id="{8F9EC4F7-DAD8-1CAB-7FFC-C5E9211EBA3C}"/>
              </a:ext>
            </a:extLst>
          </p:cNvPr>
          <p:cNvPicPr>
            <a:picLocks noChangeAspect="1"/>
          </p:cNvPicPr>
          <p:nvPr/>
        </p:nvPicPr>
        <p:blipFill rotWithShape="1">
          <a:blip r:embed="rId2"/>
          <a:srcRect t="16582"/>
          <a:stretch/>
        </p:blipFill>
        <p:spPr>
          <a:xfrm>
            <a:off x="432392" y="2754484"/>
            <a:ext cx="8024456" cy="3570026"/>
          </a:xfrm>
          <a:prstGeom prst="rect">
            <a:avLst/>
          </a:prstGeom>
        </p:spPr>
      </p:pic>
    </p:spTree>
    <p:extLst>
      <p:ext uri="{BB962C8B-B14F-4D97-AF65-F5344CB8AC3E}">
        <p14:creationId xmlns:p14="http://schemas.microsoft.com/office/powerpoint/2010/main" val="116958657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F3217-3881-481C-9B1E-7564E92A8995}"/>
              </a:ext>
            </a:extLst>
          </p:cNvPr>
          <p:cNvSpPr txBox="1"/>
          <p:nvPr/>
        </p:nvSpPr>
        <p:spPr>
          <a:xfrm>
            <a:off x="152400" y="838200"/>
            <a:ext cx="8517535" cy="1477328"/>
          </a:xfrm>
          <a:prstGeom prst="rect">
            <a:avLst/>
          </a:prstGeom>
          <a:noFill/>
        </p:spPr>
        <p:txBody>
          <a:bodyPr wrap="square" rtlCol="0">
            <a:spAutoFit/>
          </a:bodyPr>
          <a:lstStyle/>
          <a:p>
            <a:r>
              <a:rPr lang="en-US" dirty="0"/>
              <a:t>4) Determine the smallest value for R</a:t>
            </a:r>
            <a:r>
              <a:rPr lang="en-US" baseline="-25000" dirty="0"/>
              <a:t>L</a:t>
            </a:r>
            <a:r>
              <a:rPr lang="en-US" dirty="0"/>
              <a:t> that can be used to ensure that the Zener shown below can maintain regulation (meaning you have at least 8.2v across the Zener). Hint there are two ways to do this one of which is to find the no-load current then use that value to calculate R</a:t>
            </a:r>
            <a:r>
              <a:rPr lang="en-US" baseline="-25000" dirty="0"/>
              <a:t>L</a:t>
            </a:r>
            <a:r>
              <a:rPr lang="en-US" dirty="0"/>
              <a:t> and the other way is the voltage divider equation.</a:t>
            </a:r>
          </a:p>
        </p:txBody>
      </p:sp>
      <p:grpSp>
        <p:nvGrpSpPr>
          <p:cNvPr id="30" name="Group 29">
            <a:extLst>
              <a:ext uri="{FF2B5EF4-FFF2-40B4-BE49-F238E27FC236}">
                <a16:creationId xmlns:a16="http://schemas.microsoft.com/office/drawing/2014/main" id="{9798698B-C599-9487-1F1D-8DC7E4A642AE}"/>
              </a:ext>
            </a:extLst>
          </p:cNvPr>
          <p:cNvGrpSpPr/>
          <p:nvPr/>
        </p:nvGrpSpPr>
        <p:grpSpPr>
          <a:xfrm>
            <a:off x="241111" y="2098465"/>
            <a:ext cx="8829918" cy="4583096"/>
            <a:chOff x="241111" y="2098465"/>
            <a:chExt cx="8829918" cy="4583096"/>
          </a:xfrm>
        </p:grpSpPr>
        <p:grpSp>
          <p:nvGrpSpPr>
            <p:cNvPr id="29" name="Group 28">
              <a:extLst>
                <a:ext uri="{FF2B5EF4-FFF2-40B4-BE49-F238E27FC236}">
                  <a16:creationId xmlns:a16="http://schemas.microsoft.com/office/drawing/2014/main" id="{89EEE69D-54DF-2C93-FAA0-92B72C9DBD66}"/>
                </a:ext>
              </a:extLst>
            </p:cNvPr>
            <p:cNvGrpSpPr/>
            <p:nvPr/>
          </p:nvGrpSpPr>
          <p:grpSpPr>
            <a:xfrm>
              <a:off x="241111" y="2098465"/>
              <a:ext cx="8342194" cy="4583096"/>
              <a:chOff x="241111" y="2098465"/>
              <a:chExt cx="8342194" cy="4583096"/>
            </a:xfrm>
          </p:grpSpPr>
          <p:grpSp>
            <p:nvGrpSpPr>
              <p:cNvPr id="8" name="Group 7">
                <a:extLst>
                  <a:ext uri="{FF2B5EF4-FFF2-40B4-BE49-F238E27FC236}">
                    <a16:creationId xmlns:a16="http://schemas.microsoft.com/office/drawing/2014/main" id="{FB4CA1B4-2D2B-B0A8-611D-A7F0EAD9C591}"/>
                  </a:ext>
                </a:extLst>
              </p:cNvPr>
              <p:cNvGrpSpPr/>
              <p:nvPr/>
            </p:nvGrpSpPr>
            <p:grpSpPr>
              <a:xfrm>
                <a:off x="2592161" y="2098465"/>
                <a:ext cx="3731078" cy="2032664"/>
                <a:chOff x="133350" y="2514600"/>
                <a:chExt cx="4181475" cy="2238375"/>
              </a:xfrm>
            </p:grpSpPr>
            <p:pic>
              <p:nvPicPr>
                <p:cNvPr id="9" name="Picture 8">
                  <a:extLst>
                    <a:ext uri="{FF2B5EF4-FFF2-40B4-BE49-F238E27FC236}">
                      <a16:creationId xmlns:a16="http://schemas.microsoft.com/office/drawing/2014/main" id="{1AAEE29B-6709-9F95-2BEC-4A621F016E91}"/>
                    </a:ext>
                  </a:extLst>
                </p:cNvPr>
                <p:cNvPicPr>
                  <a:picLocks noChangeAspect="1"/>
                </p:cNvPicPr>
                <p:nvPr/>
              </p:nvPicPr>
              <p:blipFill>
                <a:blip r:embed="rId2"/>
                <a:stretch>
                  <a:fillRect/>
                </a:stretch>
              </p:blipFill>
              <p:spPr>
                <a:xfrm>
                  <a:off x="152400" y="2514600"/>
                  <a:ext cx="4162425" cy="2238375"/>
                </a:xfrm>
                <a:prstGeom prst="rect">
                  <a:avLst/>
                </a:prstGeom>
              </p:spPr>
            </p:pic>
            <p:sp>
              <p:nvSpPr>
                <p:cNvPr id="11" name="Rectangle 10">
                  <a:extLst>
                    <a:ext uri="{FF2B5EF4-FFF2-40B4-BE49-F238E27FC236}">
                      <a16:creationId xmlns:a16="http://schemas.microsoft.com/office/drawing/2014/main" id="{2DEFA660-AFCA-E1E2-BBE0-C7D0B1BEF8F4}"/>
                    </a:ext>
                  </a:extLst>
                </p:cNvPr>
                <p:cNvSpPr/>
                <p:nvPr/>
              </p:nvSpPr>
              <p:spPr bwMode="auto">
                <a:xfrm>
                  <a:off x="1524000" y="3124200"/>
                  <a:ext cx="304800" cy="2286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3A7811D1-8955-0A57-82CB-67D18736522F}"/>
                    </a:ext>
                  </a:extLst>
                </p:cNvPr>
                <p:cNvSpPr txBox="1"/>
                <p:nvPr/>
              </p:nvSpPr>
              <p:spPr>
                <a:xfrm>
                  <a:off x="1524000" y="3074441"/>
                  <a:ext cx="397866" cy="276999"/>
                </a:xfrm>
                <a:prstGeom prst="rect">
                  <a:avLst/>
                </a:prstGeom>
                <a:noFill/>
              </p:spPr>
              <p:txBody>
                <a:bodyPr wrap="none" rtlCol="0">
                  <a:spAutoFit/>
                </a:bodyPr>
                <a:lstStyle/>
                <a:p>
                  <a:r>
                    <a:rPr lang="en-US" sz="1200" dirty="0"/>
                    <a:t>2.0</a:t>
                  </a:r>
                </a:p>
              </p:txBody>
            </p:sp>
            <p:sp>
              <p:nvSpPr>
                <p:cNvPr id="13" name="Rectangle 12">
                  <a:extLst>
                    <a:ext uri="{FF2B5EF4-FFF2-40B4-BE49-F238E27FC236}">
                      <a16:creationId xmlns:a16="http://schemas.microsoft.com/office/drawing/2014/main" id="{E772ADB3-58A9-5916-F530-E739048EF89C}"/>
                    </a:ext>
                  </a:extLst>
                </p:cNvPr>
                <p:cNvSpPr/>
                <p:nvPr/>
              </p:nvSpPr>
              <p:spPr bwMode="auto">
                <a:xfrm>
                  <a:off x="133350" y="3733800"/>
                  <a:ext cx="304800" cy="2286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22F2C05C-E34B-61A9-92CC-D48606925EF3}"/>
                    </a:ext>
                  </a:extLst>
                </p:cNvPr>
                <p:cNvSpPr txBox="1"/>
                <p:nvPr/>
              </p:nvSpPr>
              <p:spPr>
                <a:xfrm>
                  <a:off x="152400" y="3709600"/>
                  <a:ext cx="354584" cy="276999"/>
                </a:xfrm>
                <a:prstGeom prst="rect">
                  <a:avLst/>
                </a:prstGeom>
                <a:noFill/>
              </p:spPr>
              <p:txBody>
                <a:bodyPr wrap="none" rtlCol="0">
                  <a:spAutoFit/>
                </a:bodyPr>
                <a:lstStyle/>
                <a:p>
                  <a:r>
                    <a:rPr lang="en-US" sz="1200" dirty="0"/>
                    <a:t>20</a:t>
                  </a:r>
                </a:p>
              </p:txBody>
            </p:sp>
          </p:grpSp>
          <p:sp>
            <p:nvSpPr>
              <p:cNvPr id="5" name="TextBox 4">
                <a:extLst>
                  <a:ext uri="{FF2B5EF4-FFF2-40B4-BE49-F238E27FC236}">
                    <a16:creationId xmlns:a16="http://schemas.microsoft.com/office/drawing/2014/main" id="{BF0A7930-AD4E-E58F-68BC-810D295C5BC4}"/>
                  </a:ext>
                </a:extLst>
              </p:cNvPr>
              <p:cNvSpPr txBox="1"/>
              <p:nvPr/>
            </p:nvSpPr>
            <p:spPr>
              <a:xfrm>
                <a:off x="459475" y="5481232"/>
                <a:ext cx="7105343" cy="1200329"/>
              </a:xfrm>
              <a:prstGeom prst="rect">
                <a:avLst/>
              </a:prstGeom>
              <a:noFill/>
            </p:spPr>
            <p:txBody>
              <a:bodyPr wrap="square" rtlCol="0">
                <a:spAutoFit/>
              </a:bodyPr>
              <a:lstStyle/>
              <a:p>
                <a:r>
                  <a:rPr lang="en-US" dirty="0">
                    <a:solidFill>
                      <a:srgbClr val="3366FF"/>
                    </a:solidFill>
                  </a:rPr>
                  <a:t>Alternatively, you could use the voltage divider equation to see what value of R</a:t>
                </a:r>
                <a:r>
                  <a:rPr lang="en-US" baseline="-25000" dirty="0">
                    <a:solidFill>
                      <a:srgbClr val="3366FF"/>
                    </a:solidFill>
                  </a:rPr>
                  <a:t>L</a:t>
                </a:r>
                <a:r>
                  <a:rPr lang="en-US" dirty="0">
                    <a:solidFill>
                      <a:srgbClr val="3366FF"/>
                    </a:solidFill>
                  </a:rPr>
                  <a:t> will place 8.2v across the Zener,</a:t>
                </a:r>
              </a:p>
              <a:p>
                <a:endParaRPr lang="en-US" dirty="0">
                  <a:solidFill>
                    <a:srgbClr val="3366FF"/>
                  </a:solidFill>
                </a:endParaRPr>
              </a:p>
              <a:p>
                <a:r>
                  <a:rPr lang="en-US" dirty="0">
                    <a:solidFill>
                      <a:srgbClr val="3366FF"/>
                    </a:solidFill>
                  </a:rPr>
                  <a:t>8.2v = 18v(R</a:t>
                </a:r>
                <a:r>
                  <a:rPr lang="en-US" baseline="-25000" dirty="0">
                    <a:solidFill>
                      <a:srgbClr val="3366FF"/>
                    </a:solidFill>
                  </a:rPr>
                  <a:t>L</a:t>
                </a:r>
                <a:r>
                  <a:rPr lang="en-US" dirty="0">
                    <a:solidFill>
                      <a:srgbClr val="3366FF"/>
                    </a:solidFill>
                  </a:rPr>
                  <a:t> / (R</a:t>
                </a:r>
                <a:r>
                  <a:rPr lang="en-US" baseline="-25000" dirty="0">
                    <a:solidFill>
                      <a:srgbClr val="3366FF"/>
                    </a:solidFill>
                  </a:rPr>
                  <a:t>L</a:t>
                </a:r>
                <a:r>
                  <a:rPr lang="en-US" dirty="0">
                    <a:solidFill>
                      <a:srgbClr val="3366FF"/>
                    </a:solidFill>
                  </a:rPr>
                  <a:t> + 1k)) solving for R</a:t>
                </a:r>
                <a:r>
                  <a:rPr lang="en-US" baseline="-25000" dirty="0">
                    <a:solidFill>
                      <a:srgbClr val="3366FF"/>
                    </a:solidFill>
                  </a:rPr>
                  <a:t>L</a:t>
                </a:r>
                <a:r>
                  <a:rPr lang="en-US" dirty="0">
                    <a:solidFill>
                      <a:srgbClr val="3366FF"/>
                    </a:solidFill>
                  </a:rPr>
                  <a:t> we get 837     ohms</a:t>
                </a:r>
              </a:p>
            </p:txBody>
          </p:sp>
          <p:pic>
            <p:nvPicPr>
              <p:cNvPr id="4" name="Picture 3">
                <a:extLst>
                  <a:ext uri="{FF2B5EF4-FFF2-40B4-BE49-F238E27FC236}">
                    <a16:creationId xmlns:a16="http://schemas.microsoft.com/office/drawing/2014/main" id="{F4EB3D0B-87AD-7D7D-B0A8-60EF565F399D}"/>
                  </a:ext>
                </a:extLst>
              </p:cNvPr>
              <p:cNvPicPr>
                <a:picLocks noChangeAspect="1"/>
              </p:cNvPicPr>
              <p:nvPr/>
            </p:nvPicPr>
            <p:blipFill>
              <a:blip r:embed="rId3"/>
              <a:stretch>
                <a:fillRect/>
              </a:stretch>
            </p:blipFill>
            <p:spPr>
              <a:xfrm>
                <a:off x="569795" y="4217830"/>
                <a:ext cx="8013510" cy="1316754"/>
              </a:xfrm>
              <a:prstGeom prst="rect">
                <a:avLst/>
              </a:prstGeom>
            </p:spPr>
          </p:pic>
          <p:sp>
            <p:nvSpPr>
              <p:cNvPr id="15" name="Rectangle 14">
                <a:extLst>
                  <a:ext uri="{FF2B5EF4-FFF2-40B4-BE49-F238E27FC236}">
                    <a16:creationId xmlns:a16="http://schemas.microsoft.com/office/drawing/2014/main" id="{42AC6B46-35F0-691B-92DD-BDEFAC88BF30}"/>
                  </a:ext>
                </a:extLst>
              </p:cNvPr>
              <p:cNvSpPr/>
              <p:nvPr/>
            </p:nvSpPr>
            <p:spPr bwMode="auto">
              <a:xfrm>
                <a:off x="5098596" y="4572000"/>
                <a:ext cx="138793" cy="204107"/>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67821C17-4595-8CB8-5201-D483D1AC730A}"/>
                  </a:ext>
                </a:extLst>
              </p:cNvPr>
              <p:cNvSpPr/>
              <p:nvPr/>
            </p:nvSpPr>
            <p:spPr bwMode="auto">
              <a:xfrm>
                <a:off x="2697957" y="6402160"/>
                <a:ext cx="138793" cy="204107"/>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17" name="TextBox 16">
                <a:extLst>
                  <a:ext uri="{FF2B5EF4-FFF2-40B4-BE49-F238E27FC236}">
                    <a16:creationId xmlns:a16="http://schemas.microsoft.com/office/drawing/2014/main" id="{AA2556E5-D9EC-DB76-90B2-F6BF754E3BA0}"/>
                  </a:ext>
                </a:extLst>
              </p:cNvPr>
              <p:cNvSpPr txBox="1"/>
              <p:nvPr/>
            </p:nvSpPr>
            <p:spPr>
              <a:xfrm>
                <a:off x="5026154" y="4489254"/>
                <a:ext cx="298480" cy="338554"/>
              </a:xfrm>
              <a:prstGeom prst="rect">
                <a:avLst/>
              </a:prstGeom>
              <a:noFill/>
            </p:spPr>
            <p:txBody>
              <a:bodyPr wrap="none" rtlCol="0">
                <a:spAutoFit/>
              </a:bodyPr>
              <a:lstStyle/>
              <a:p>
                <a:r>
                  <a:rPr lang="en-US" sz="1600" dirty="0">
                    <a:solidFill>
                      <a:srgbClr val="0070C0"/>
                    </a:solidFill>
                  </a:rPr>
                  <a:t>2</a:t>
                </a:r>
              </a:p>
            </p:txBody>
          </p:sp>
          <p:sp>
            <p:nvSpPr>
              <p:cNvPr id="18" name="TextBox 17">
                <a:extLst>
                  <a:ext uri="{FF2B5EF4-FFF2-40B4-BE49-F238E27FC236}">
                    <a16:creationId xmlns:a16="http://schemas.microsoft.com/office/drawing/2014/main" id="{5E156545-CC31-B23B-F7D1-7B0B64C375A2}"/>
                  </a:ext>
                </a:extLst>
              </p:cNvPr>
              <p:cNvSpPr txBox="1"/>
              <p:nvPr/>
            </p:nvSpPr>
            <p:spPr>
              <a:xfrm>
                <a:off x="2618113" y="6328176"/>
                <a:ext cx="298480" cy="338554"/>
              </a:xfrm>
              <a:prstGeom prst="rect">
                <a:avLst/>
              </a:prstGeom>
              <a:noFill/>
            </p:spPr>
            <p:txBody>
              <a:bodyPr wrap="none" rtlCol="0">
                <a:spAutoFit/>
              </a:bodyPr>
              <a:lstStyle/>
              <a:p>
                <a:r>
                  <a:rPr lang="en-US" sz="1600" dirty="0">
                    <a:solidFill>
                      <a:srgbClr val="0070C0"/>
                    </a:solidFill>
                  </a:rPr>
                  <a:t>2</a:t>
                </a:r>
              </a:p>
            </p:txBody>
          </p:sp>
          <p:sp>
            <p:nvSpPr>
              <p:cNvPr id="19" name="Rectangle 18">
                <a:extLst>
                  <a:ext uri="{FF2B5EF4-FFF2-40B4-BE49-F238E27FC236}">
                    <a16:creationId xmlns:a16="http://schemas.microsoft.com/office/drawing/2014/main" id="{B97FF8B0-295A-F4FF-3FBC-781A624A135F}"/>
                  </a:ext>
                </a:extLst>
              </p:cNvPr>
              <p:cNvSpPr/>
              <p:nvPr/>
            </p:nvSpPr>
            <p:spPr bwMode="auto">
              <a:xfrm>
                <a:off x="6245678" y="4334255"/>
                <a:ext cx="298480" cy="26942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20" name="Rectangle 19">
                <a:extLst>
                  <a:ext uri="{FF2B5EF4-FFF2-40B4-BE49-F238E27FC236}">
                    <a16:creationId xmlns:a16="http://schemas.microsoft.com/office/drawing/2014/main" id="{543A7AE0-9B82-9D6C-4BF8-35DFF9267C38}"/>
                  </a:ext>
                </a:extLst>
              </p:cNvPr>
              <p:cNvSpPr/>
              <p:nvPr/>
            </p:nvSpPr>
            <p:spPr bwMode="auto">
              <a:xfrm>
                <a:off x="6838949" y="5115305"/>
                <a:ext cx="298480" cy="26942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21" name="Rectangle 20">
                <a:extLst>
                  <a:ext uri="{FF2B5EF4-FFF2-40B4-BE49-F238E27FC236}">
                    <a16:creationId xmlns:a16="http://schemas.microsoft.com/office/drawing/2014/main" id="{C750F911-B4ED-B10A-843F-6FF7A51639E6}"/>
                  </a:ext>
                </a:extLst>
              </p:cNvPr>
              <p:cNvSpPr/>
              <p:nvPr/>
            </p:nvSpPr>
            <p:spPr bwMode="auto">
              <a:xfrm>
                <a:off x="5317231" y="6317230"/>
                <a:ext cx="377357" cy="289037"/>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91A3437-C380-1F82-3ABB-778A10E845FE}"/>
                  </a:ext>
                </a:extLst>
              </p:cNvPr>
              <p:cNvSpPr/>
              <p:nvPr/>
            </p:nvSpPr>
            <p:spPr bwMode="auto">
              <a:xfrm>
                <a:off x="7816863" y="4876207"/>
                <a:ext cx="678076" cy="338554"/>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23" name="TextBox 22">
                <a:extLst>
                  <a:ext uri="{FF2B5EF4-FFF2-40B4-BE49-F238E27FC236}">
                    <a16:creationId xmlns:a16="http://schemas.microsoft.com/office/drawing/2014/main" id="{B5130BC3-CE57-11B6-6D57-42B3BEF08F17}"/>
                  </a:ext>
                </a:extLst>
              </p:cNvPr>
              <p:cNvSpPr txBox="1"/>
              <p:nvPr/>
            </p:nvSpPr>
            <p:spPr>
              <a:xfrm>
                <a:off x="6200775" y="4335499"/>
                <a:ext cx="470000" cy="338554"/>
              </a:xfrm>
              <a:prstGeom prst="rect">
                <a:avLst/>
              </a:prstGeom>
              <a:noFill/>
            </p:spPr>
            <p:txBody>
              <a:bodyPr wrap="none" rtlCol="0">
                <a:spAutoFit/>
              </a:bodyPr>
              <a:lstStyle/>
              <a:p>
                <a:r>
                  <a:rPr lang="en-US" sz="1600" dirty="0">
                    <a:solidFill>
                      <a:srgbClr val="0070C0"/>
                    </a:solidFill>
                  </a:rPr>
                  <a:t>5.9</a:t>
                </a:r>
              </a:p>
            </p:txBody>
          </p:sp>
          <p:sp>
            <p:nvSpPr>
              <p:cNvPr id="24" name="TextBox 23">
                <a:extLst>
                  <a:ext uri="{FF2B5EF4-FFF2-40B4-BE49-F238E27FC236}">
                    <a16:creationId xmlns:a16="http://schemas.microsoft.com/office/drawing/2014/main" id="{E7A40E3A-E4A5-202F-3851-8EBDB2A26B52}"/>
                  </a:ext>
                </a:extLst>
              </p:cNvPr>
              <p:cNvSpPr txBox="1"/>
              <p:nvPr/>
            </p:nvSpPr>
            <p:spPr>
              <a:xfrm>
                <a:off x="6812692" y="5094425"/>
                <a:ext cx="470000" cy="338554"/>
              </a:xfrm>
              <a:prstGeom prst="rect">
                <a:avLst/>
              </a:prstGeom>
              <a:noFill/>
            </p:spPr>
            <p:txBody>
              <a:bodyPr wrap="none" rtlCol="0">
                <a:spAutoFit/>
              </a:bodyPr>
              <a:lstStyle/>
              <a:p>
                <a:r>
                  <a:rPr lang="en-US" sz="1600" dirty="0">
                    <a:solidFill>
                      <a:srgbClr val="0070C0"/>
                    </a:solidFill>
                  </a:rPr>
                  <a:t>5.9</a:t>
                </a:r>
              </a:p>
            </p:txBody>
          </p:sp>
          <p:sp>
            <p:nvSpPr>
              <p:cNvPr id="26" name="TextBox 25">
                <a:extLst>
                  <a:ext uri="{FF2B5EF4-FFF2-40B4-BE49-F238E27FC236}">
                    <a16:creationId xmlns:a16="http://schemas.microsoft.com/office/drawing/2014/main" id="{21EF86D0-772C-8A9A-45F3-6AED90AF9F17}"/>
                  </a:ext>
                </a:extLst>
              </p:cNvPr>
              <p:cNvSpPr txBox="1"/>
              <p:nvPr/>
            </p:nvSpPr>
            <p:spPr>
              <a:xfrm>
                <a:off x="5231961" y="6323731"/>
                <a:ext cx="811441" cy="338554"/>
              </a:xfrm>
              <a:prstGeom prst="rect">
                <a:avLst/>
              </a:prstGeom>
              <a:noFill/>
            </p:spPr>
            <p:txBody>
              <a:bodyPr wrap="none" rtlCol="0">
                <a:spAutoFit/>
              </a:bodyPr>
              <a:lstStyle/>
              <a:p>
                <a:r>
                  <a:rPr lang="en-US" sz="1600" dirty="0">
                    <a:solidFill>
                      <a:srgbClr val="0070C0"/>
                    </a:solidFill>
                  </a:rPr>
                  <a:t>1389.8</a:t>
                </a:r>
              </a:p>
            </p:txBody>
          </p:sp>
          <p:sp>
            <p:nvSpPr>
              <p:cNvPr id="6" name="Rectangle 5">
                <a:extLst>
                  <a:ext uri="{FF2B5EF4-FFF2-40B4-BE49-F238E27FC236}">
                    <a16:creationId xmlns:a16="http://schemas.microsoft.com/office/drawing/2014/main" id="{2FED6373-0D8B-03DC-A7A4-6C1469924585}"/>
                  </a:ext>
                </a:extLst>
              </p:cNvPr>
              <p:cNvSpPr/>
              <p:nvPr/>
            </p:nvSpPr>
            <p:spPr bwMode="auto">
              <a:xfrm>
                <a:off x="241111" y="3862316"/>
                <a:ext cx="837063" cy="48677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08E8E22-2C84-BE32-5E2B-2F15CB69446E}"/>
                  </a:ext>
                </a:extLst>
              </p:cNvPr>
              <p:cNvSpPr/>
              <p:nvPr/>
            </p:nvSpPr>
            <p:spPr bwMode="auto">
              <a:xfrm>
                <a:off x="4868059" y="4105701"/>
                <a:ext cx="298480" cy="312374"/>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3678540E-4F70-4399-3CB8-E32E2ED44B4C}"/>
                  </a:ext>
                </a:extLst>
              </p:cNvPr>
              <p:cNvSpPr txBox="1"/>
              <p:nvPr/>
            </p:nvSpPr>
            <p:spPr>
              <a:xfrm>
                <a:off x="4829426" y="4179382"/>
                <a:ext cx="412292" cy="338554"/>
              </a:xfrm>
              <a:prstGeom prst="rect">
                <a:avLst/>
              </a:prstGeom>
              <a:noFill/>
            </p:spPr>
            <p:txBody>
              <a:bodyPr wrap="none" rtlCol="0">
                <a:spAutoFit/>
              </a:bodyPr>
              <a:lstStyle/>
              <a:p>
                <a:r>
                  <a:rPr lang="en-US" sz="1600" dirty="0">
                    <a:solidFill>
                      <a:srgbClr val="0070C0"/>
                    </a:solidFill>
                  </a:rPr>
                  <a:t>20</a:t>
                </a:r>
              </a:p>
            </p:txBody>
          </p:sp>
          <p:sp>
            <p:nvSpPr>
              <p:cNvPr id="28" name="Rectangle 27">
                <a:extLst>
                  <a:ext uri="{FF2B5EF4-FFF2-40B4-BE49-F238E27FC236}">
                    <a16:creationId xmlns:a16="http://schemas.microsoft.com/office/drawing/2014/main" id="{0511144A-7AD0-3A36-7AAE-709DF8F006A1}"/>
                  </a:ext>
                </a:extLst>
              </p:cNvPr>
              <p:cNvSpPr/>
              <p:nvPr/>
            </p:nvSpPr>
            <p:spPr bwMode="auto">
              <a:xfrm>
                <a:off x="1199158" y="6305561"/>
                <a:ext cx="298480" cy="312374"/>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EC01DAC7-93A8-BDC5-AD9F-0B680CF12099}"/>
                  </a:ext>
                </a:extLst>
              </p:cNvPr>
              <p:cNvSpPr txBox="1"/>
              <p:nvPr/>
            </p:nvSpPr>
            <p:spPr>
              <a:xfrm>
                <a:off x="1187334" y="6343007"/>
                <a:ext cx="412292" cy="338554"/>
              </a:xfrm>
              <a:prstGeom prst="rect">
                <a:avLst/>
              </a:prstGeom>
              <a:noFill/>
            </p:spPr>
            <p:txBody>
              <a:bodyPr wrap="none" rtlCol="0">
                <a:spAutoFit/>
              </a:bodyPr>
              <a:lstStyle/>
              <a:p>
                <a:r>
                  <a:rPr lang="en-US" sz="1600" dirty="0">
                    <a:solidFill>
                      <a:srgbClr val="0070C0"/>
                    </a:solidFill>
                  </a:rPr>
                  <a:t>20</a:t>
                </a:r>
              </a:p>
            </p:txBody>
          </p:sp>
        </p:grpSp>
        <p:sp>
          <p:nvSpPr>
            <p:cNvPr id="25" name="TextBox 24">
              <a:extLst>
                <a:ext uri="{FF2B5EF4-FFF2-40B4-BE49-F238E27FC236}">
                  <a16:creationId xmlns:a16="http://schemas.microsoft.com/office/drawing/2014/main" id="{24B7014D-54B6-420D-81B4-F74BA0F159D2}"/>
                </a:ext>
              </a:extLst>
            </p:cNvPr>
            <p:cNvSpPr txBox="1"/>
            <p:nvPr/>
          </p:nvSpPr>
          <p:spPr>
            <a:xfrm>
              <a:off x="7700141" y="4925148"/>
              <a:ext cx="1370888" cy="338554"/>
            </a:xfrm>
            <a:prstGeom prst="rect">
              <a:avLst/>
            </a:prstGeom>
            <a:noFill/>
          </p:spPr>
          <p:txBody>
            <a:bodyPr wrap="none" rtlCol="0">
              <a:spAutoFit/>
            </a:bodyPr>
            <a:lstStyle/>
            <a:p>
              <a:r>
                <a:rPr lang="en-US" sz="1600" dirty="0">
                  <a:solidFill>
                    <a:srgbClr val="0070C0"/>
                  </a:solidFill>
                </a:rPr>
                <a:t>1389.8 ohms</a:t>
              </a:r>
            </a:p>
          </p:txBody>
        </p:sp>
      </p:grpSp>
    </p:spTree>
    <p:extLst>
      <p:ext uri="{BB962C8B-B14F-4D97-AF65-F5344CB8AC3E}">
        <p14:creationId xmlns:p14="http://schemas.microsoft.com/office/powerpoint/2010/main" val="521751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F3217-3881-481C-9B1E-7564E92A8995}"/>
              </a:ext>
            </a:extLst>
          </p:cNvPr>
          <p:cNvSpPr txBox="1"/>
          <p:nvPr/>
        </p:nvSpPr>
        <p:spPr>
          <a:xfrm>
            <a:off x="76200" y="685800"/>
            <a:ext cx="8461696" cy="646331"/>
          </a:xfrm>
          <a:prstGeom prst="rect">
            <a:avLst/>
          </a:prstGeom>
          <a:noFill/>
        </p:spPr>
        <p:txBody>
          <a:bodyPr wrap="square" rtlCol="0">
            <a:spAutoFit/>
          </a:bodyPr>
          <a:lstStyle/>
          <a:p>
            <a:r>
              <a:rPr lang="en-US" dirty="0"/>
              <a:t>5) What is the maximum positive and negative output voltages in the circuit below if the Zener breakdown voltage is 5.6v and the diode turn-on voltage is 0.7v?</a:t>
            </a:r>
          </a:p>
        </p:txBody>
      </p:sp>
      <p:grpSp>
        <p:nvGrpSpPr>
          <p:cNvPr id="7" name="Group 6">
            <a:extLst>
              <a:ext uri="{FF2B5EF4-FFF2-40B4-BE49-F238E27FC236}">
                <a16:creationId xmlns:a16="http://schemas.microsoft.com/office/drawing/2014/main" id="{4254D33B-87D9-3092-DB70-BB77086752F0}"/>
              </a:ext>
            </a:extLst>
          </p:cNvPr>
          <p:cNvGrpSpPr/>
          <p:nvPr/>
        </p:nvGrpSpPr>
        <p:grpSpPr>
          <a:xfrm>
            <a:off x="2574372" y="1298812"/>
            <a:ext cx="3465352" cy="2000250"/>
            <a:chOff x="1106648" y="2286000"/>
            <a:chExt cx="3465352" cy="2000250"/>
          </a:xfrm>
        </p:grpSpPr>
        <p:pic>
          <p:nvPicPr>
            <p:cNvPr id="4" name="Picture 3">
              <a:extLst>
                <a:ext uri="{FF2B5EF4-FFF2-40B4-BE49-F238E27FC236}">
                  <a16:creationId xmlns:a16="http://schemas.microsoft.com/office/drawing/2014/main" id="{8304EAA6-5B5D-AB64-E8C0-BDDAF9CA6B8E}"/>
                </a:ext>
              </a:extLst>
            </p:cNvPr>
            <p:cNvPicPr>
              <a:picLocks noChangeAspect="1"/>
            </p:cNvPicPr>
            <p:nvPr/>
          </p:nvPicPr>
          <p:blipFill>
            <a:blip r:embed="rId2"/>
            <a:stretch>
              <a:fillRect/>
            </a:stretch>
          </p:blipFill>
          <p:spPr>
            <a:xfrm>
              <a:off x="1106648" y="2286000"/>
              <a:ext cx="3200400" cy="2000250"/>
            </a:xfrm>
            <a:prstGeom prst="rect">
              <a:avLst/>
            </a:prstGeom>
          </p:spPr>
        </p:pic>
        <p:sp>
          <p:nvSpPr>
            <p:cNvPr id="6" name="Rectangle 5">
              <a:extLst>
                <a:ext uri="{FF2B5EF4-FFF2-40B4-BE49-F238E27FC236}">
                  <a16:creationId xmlns:a16="http://schemas.microsoft.com/office/drawing/2014/main" id="{24A10453-E554-BE2B-3570-7EA620D66274}"/>
                </a:ext>
              </a:extLst>
            </p:cNvPr>
            <p:cNvSpPr/>
            <p:nvPr/>
          </p:nvSpPr>
          <p:spPr bwMode="auto">
            <a:xfrm>
              <a:off x="3886200" y="2819400"/>
              <a:ext cx="685800" cy="6096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grpSp>
      <p:grpSp>
        <p:nvGrpSpPr>
          <p:cNvPr id="8" name="Group 7">
            <a:extLst>
              <a:ext uri="{FF2B5EF4-FFF2-40B4-BE49-F238E27FC236}">
                <a16:creationId xmlns:a16="http://schemas.microsoft.com/office/drawing/2014/main" id="{04AC04E6-D832-71FF-7F05-AC96702B1241}"/>
              </a:ext>
            </a:extLst>
          </p:cNvPr>
          <p:cNvGrpSpPr/>
          <p:nvPr/>
        </p:nvGrpSpPr>
        <p:grpSpPr>
          <a:xfrm>
            <a:off x="1710519" y="3464257"/>
            <a:ext cx="5722961" cy="2706806"/>
            <a:chOff x="1037230" y="3465394"/>
            <a:chExt cx="4267200" cy="1905000"/>
          </a:xfrm>
        </p:grpSpPr>
        <p:sp>
          <p:nvSpPr>
            <p:cNvPr id="2" name="Rectangle 12">
              <a:extLst>
                <a:ext uri="{FF2B5EF4-FFF2-40B4-BE49-F238E27FC236}">
                  <a16:creationId xmlns:a16="http://schemas.microsoft.com/office/drawing/2014/main" id="{EC1600C7-8A91-8A2A-E9FF-1CA2B19A3107}"/>
                </a:ext>
              </a:extLst>
            </p:cNvPr>
            <p:cNvSpPr>
              <a:spLocks noChangeArrowheads="1"/>
            </p:cNvSpPr>
            <p:nvPr/>
          </p:nvSpPr>
          <p:spPr bwMode="auto">
            <a:xfrm>
              <a:off x="1037230" y="3465394"/>
              <a:ext cx="4267200" cy="1905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 name="Object 18">
              <a:extLst>
                <a:ext uri="{FF2B5EF4-FFF2-40B4-BE49-F238E27FC236}">
                  <a16:creationId xmlns:a16="http://schemas.microsoft.com/office/drawing/2014/main" id="{0F43AA19-4262-A2F2-8EA8-783B65877FE0}"/>
                </a:ext>
              </a:extLst>
            </p:cNvPr>
            <p:cNvGraphicFramePr>
              <a:graphicFrameLocks noChangeAspect="1"/>
            </p:cNvGraphicFramePr>
            <p:nvPr>
              <p:extLst>
                <p:ext uri="{D42A27DB-BD31-4B8C-83A1-F6EECF244321}">
                  <p14:modId xmlns:p14="http://schemas.microsoft.com/office/powerpoint/2010/main" val="2890300347"/>
                </p:ext>
              </p:extLst>
            </p:nvPr>
          </p:nvGraphicFramePr>
          <p:xfrm>
            <a:off x="1189630" y="3693994"/>
            <a:ext cx="3849688" cy="1349375"/>
          </p:xfrm>
          <a:graphic>
            <a:graphicData uri="http://schemas.openxmlformats.org/presentationml/2006/ole">
              <mc:AlternateContent xmlns:mc="http://schemas.openxmlformats.org/markup-compatibility/2006">
                <mc:Choice xmlns:v="urn:schemas-microsoft-com:vml" Requires="v">
                  <p:oleObj name="CorelDRAW" r:id="rId3" imgW="2671366" imgH="936020" progId="CorelDRAW.Graphic.13">
                    <p:embed/>
                  </p:oleObj>
                </mc:Choice>
                <mc:Fallback>
                  <p:oleObj name="CorelDRAW" r:id="rId3" imgW="2671366" imgH="936020" progId="CorelDRAW.Graphic.13">
                    <p:embed/>
                    <p:pic>
                      <p:nvPicPr>
                        <p:cNvPr id="5" name="Object 18">
                          <a:extLst>
                            <a:ext uri="{FF2B5EF4-FFF2-40B4-BE49-F238E27FC236}">
                              <a16:creationId xmlns:a16="http://schemas.microsoft.com/office/drawing/2014/main" id="{0F43AA19-4262-A2F2-8EA8-783B65877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630" y="3693994"/>
                          <a:ext cx="3849688"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Text Box 21">
            <a:extLst>
              <a:ext uri="{FF2B5EF4-FFF2-40B4-BE49-F238E27FC236}">
                <a16:creationId xmlns:a16="http://schemas.microsoft.com/office/drawing/2014/main" id="{1FC74E6F-0B09-E205-D9F6-5B390DF8C614}"/>
              </a:ext>
            </a:extLst>
          </p:cNvPr>
          <p:cNvSpPr txBox="1">
            <a:spLocks noChangeArrowheads="1"/>
          </p:cNvSpPr>
          <p:nvPr/>
        </p:nvSpPr>
        <p:spPr bwMode="auto">
          <a:xfrm>
            <a:off x="7746685" y="4619222"/>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0000FF"/>
                </a:solidFill>
                <a:latin typeface="Times New Roman" pitchFamily="18" charset="0"/>
              </a:defRPr>
            </a:lvl1pPr>
            <a:lvl2pPr marL="742950" indent="-285750" eaLnBrk="0" hangingPunct="0">
              <a:defRPr sz="2000">
                <a:solidFill>
                  <a:srgbClr val="0000FF"/>
                </a:solidFill>
                <a:latin typeface="Times New Roman" pitchFamily="18" charset="0"/>
              </a:defRPr>
            </a:lvl2pPr>
            <a:lvl3pPr marL="1143000" indent="-228600" eaLnBrk="0" hangingPunct="0">
              <a:defRPr sz="2000">
                <a:solidFill>
                  <a:srgbClr val="0000FF"/>
                </a:solidFill>
                <a:latin typeface="Times New Roman" pitchFamily="18" charset="0"/>
              </a:defRPr>
            </a:lvl3pPr>
            <a:lvl4pPr marL="1600200" indent="-228600" eaLnBrk="0" hangingPunct="0">
              <a:defRPr sz="2000">
                <a:solidFill>
                  <a:srgbClr val="0000FF"/>
                </a:solidFill>
                <a:latin typeface="Times New Roman" pitchFamily="18" charset="0"/>
              </a:defRPr>
            </a:lvl4pPr>
            <a:lvl5pPr marL="2057400" indent="-228600" eaLnBrk="0" hangingPunct="0">
              <a:defRPr sz="2000">
                <a:solidFill>
                  <a:srgbClr val="0000FF"/>
                </a:solidFill>
                <a:latin typeface="Times New Roman" pitchFamily="18" charset="0"/>
              </a:defRPr>
            </a:lvl5pPr>
            <a:lvl6pPr marL="2514600" indent="-228600" eaLnBrk="0" fontAlgn="base" hangingPunct="0">
              <a:spcBef>
                <a:spcPct val="0"/>
              </a:spcBef>
              <a:spcAft>
                <a:spcPct val="0"/>
              </a:spcAft>
              <a:defRPr sz="2000">
                <a:solidFill>
                  <a:srgbClr val="0000FF"/>
                </a:solidFill>
                <a:latin typeface="Times New Roman" pitchFamily="18" charset="0"/>
              </a:defRPr>
            </a:lvl6pPr>
            <a:lvl7pPr marL="2971800" indent="-228600" eaLnBrk="0" fontAlgn="base" hangingPunct="0">
              <a:spcBef>
                <a:spcPct val="0"/>
              </a:spcBef>
              <a:spcAft>
                <a:spcPct val="0"/>
              </a:spcAft>
              <a:defRPr sz="2000">
                <a:solidFill>
                  <a:srgbClr val="0000FF"/>
                </a:solidFill>
                <a:latin typeface="Times New Roman" pitchFamily="18" charset="0"/>
              </a:defRPr>
            </a:lvl7pPr>
            <a:lvl8pPr marL="3429000" indent="-228600" eaLnBrk="0" fontAlgn="base" hangingPunct="0">
              <a:spcBef>
                <a:spcPct val="0"/>
              </a:spcBef>
              <a:spcAft>
                <a:spcPct val="0"/>
              </a:spcAft>
              <a:defRPr sz="2000">
                <a:solidFill>
                  <a:srgbClr val="0000FF"/>
                </a:solidFill>
                <a:latin typeface="Times New Roman" pitchFamily="18" charset="0"/>
              </a:defRPr>
            </a:lvl8pPr>
            <a:lvl9pPr marL="3886200" indent="-228600" eaLnBrk="0" fontAlgn="base" hangingPunct="0">
              <a:spcBef>
                <a:spcPct val="0"/>
              </a:spcBef>
              <a:spcAft>
                <a:spcPct val="0"/>
              </a:spcAft>
              <a:defRPr sz="2000">
                <a:solidFill>
                  <a:srgbClr val="0000FF"/>
                </a:solidFill>
                <a:latin typeface="Times New Roman" pitchFamily="18" charset="0"/>
              </a:defRPr>
            </a:lvl9pPr>
          </a:lstStyle>
          <a:p>
            <a:pPr eaLnBrk="1" hangingPunct="1">
              <a:spcBef>
                <a:spcPct val="50000"/>
              </a:spcBef>
            </a:pPr>
            <a:r>
              <a:rPr lang="en-US" dirty="0">
                <a:solidFill>
                  <a:srgbClr val="003057"/>
                </a:solidFill>
                <a:cs typeface="Times New Roman" pitchFamily="18" charset="0"/>
              </a:rPr>
              <a:t>± 6.3 V</a:t>
            </a:r>
          </a:p>
        </p:txBody>
      </p:sp>
    </p:spTree>
    <p:extLst>
      <p:ext uri="{BB962C8B-B14F-4D97-AF65-F5344CB8AC3E}">
        <p14:creationId xmlns:p14="http://schemas.microsoft.com/office/powerpoint/2010/main" val="2732179767"/>
      </p:ext>
    </p:extLst>
  </p:cSld>
  <p:clrMapOvr>
    <a:masterClrMapping/>
  </p:clrMapOvr>
  <p:transition>
    <p:wipe dir="r"/>
  </p:transition>
</p:sld>
</file>

<file path=ppt/theme/theme1.xml><?xml version="1.0" encoding="utf-8"?>
<a:theme xmlns:a="http://schemas.openxmlformats.org/drawingml/2006/main" name="ADITemplate[confidential]">
  <a:themeElements>
    <a:clrScheme name="ADITemplate[confidential] 3">
      <a:dk1>
        <a:srgbClr val="000000"/>
      </a:dk1>
      <a:lt1>
        <a:srgbClr val="FFFFFF"/>
      </a:lt1>
      <a:dk2>
        <a:srgbClr val="38579B"/>
      </a:dk2>
      <a:lt2>
        <a:srgbClr val="969696"/>
      </a:lt2>
      <a:accent1>
        <a:srgbClr val="FFCC00"/>
      </a:accent1>
      <a:accent2>
        <a:srgbClr val="28AE4E"/>
      </a:accent2>
      <a:accent3>
        <a:srgbClr val="FFFFFF"/>
      </a:accent3>
      <a:accent4>
        <a:srgbClr val="000000"/>
      </a:accent4>
      <a:accent5>
        <a:srgbClr val="FFE2AA"/>
      </a:accent5>
      <a:accent6>
        <a:srgbClr val="239D46"/>
      </a:accent6>
      <a:hlink>
        <a:srgbClr val="8B1174"/>
      </a:hlink>
      <a:folHlink>
        <a:srgbClr val="FF8C00"/>
      </a:folHlink>
    </a:clrScheme>
    <a:fontScheme name="ADITemplate[confident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ADITemplate[confidential] 1">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ITemplate[confidential] 2">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ITemplate[confidential] 3">
        <a:dk1>
          <a:srgbClr val="000000"/>
        </a:dk1>
        <a:lt1>
          <a:srgbClr val="FFFFFF"/>
        </a:lt1>
        <a:dk2>
          <a:srgbClr val="38579B"/>
        </a:dk2>
        <a:lt2>
          <a:srgbClr val="969696"/>
        </a:lt2>
        <a:accent1>
          <a:srgbClr val="FFCC00"/>
        </a:accent1>
        <a:accent2>
          <a:srgbClr val="28AE4E"/>
        </a:accent2>
        <a:accent3>
          <a:srgbClr val="FFFFFF"/>
        </a:accent3>
        <a:accent4>
          <a:srgbClr val="000000"/>
        </a:accent4>
        <a:accent5>
          <a:srgbClr val="FFE2AA"/>
        </a:accent5>
        <a:accent6>
          <a:srgbClr val="239D46"/>
        </a:accent6>
        <a:hlink>
          <a:srgbClr val="8B1174"/>
        </a:hlink>
        <a:folHlink>
          <a:srgbClr val="FF8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ADITemplate[confidential]</Template>
  <TotalTime>58606</TotalTime>
  <Words>453</Words>
  <Application>Microsoft Office PowerPoint</Application>
  <PresentationFormat>On-screen Show (4:3)</PresentationFormat>
  <Paragraphs>42</Paragraphs>
  <Slides>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Arial</vt:lpstr>
      <vt:lpstr>Arial Black</vt:lpstr>
      <vt:lpstr>Arial Narrow</vt:lpstr>
      <vt:lpstr>Calibri</vt:lpstr>
      <vt:lpstr>Symbol</vt:lpstr>
      <vt:lpstr>Times New Roman</vt:lpstr>
      <vt:lpstr>Wingdings</vt:lpstr>
      <vt:lpstr>ADITemplate[confidential]</vt:lpstr>
      <vt:lpstr>CorelDRAW</vt:lpstr>
      <vt:lpstr>Electronics 1  Chapter 2 Midterm 1</vt:lpstr>
      <vt:lpstr>PowerPoint Presentation</vt:lpstr>
      <vt:lpstr>PowerPoint Presentation</vt:lpstr>
      <vt:lpstr>PowerPoint Presentation</vt:lpstr>
      <vt:lpstr>PowerPoint Presentation</vt:lpstr>
      <vt:lpstr>PowerPoint Presentation</vt:lpstr>
      <vt:lpstr>PowerPoint Presentation</vt:lpstr>
    </vt:vector>
  </TitlesOfParts>
  <Company>Analog Devices,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PADW Monthly Meeting</dc:title>
  <dc:creator>hngo</dc:creator>
  <cp:lastModifiedBy>Maddox, Mark</cp:lastModifiedBy>
  <cp:revision>488</cp:revision>
  <dcterms:created xsi:type="dcterms:W3CDTF">2012-08-14T13:57:46Z</dcterms:created>
  <dcterms:modified xsi:type="dcterms:W3CDTF">2023-09-27T00:17:09Z</dcterms:modified>
</cp:coreProperties>
</file>