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93" r:id="rId32"/>
    <p:sldId id="294" r:id="rId33"/>
    <p:sldId id="296" r:id="rId34"/>
    <p:sldId id="420" r:id="rId35"/>
    <p:sldId id="311" r:id="rId36"/>
    <p:sldId id="309" r:id="rId37"/>
    <p:sldId id="310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40" r:id="rId65"/>
    <p:sldId id="341" r:id="rId66"/>
    <p:sldId id="342" r:id="rId67"/>
    <p:sldId id="343" r:id="rId68"/>
    <p:sldId id="344" r:id="rId69"/>
    <p:sldId id="345" r:id="rId70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BAED7-03E9-4C86-AD80-3E4DB2EA4C11}" v="48" dt="2022-02-22T15:43:04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Gong" userId="0ff8c509-1087-48ec-bf60-e4c00b098044" providerId="ADAL" clId="{DDD184DE-10AD-4BB7-85AC-42D1B1818224}"/>
    <pc:docChg chg="modSld">
      <pc:chgData name="Xun Gong" userId="0ff8c509-1087-48ec-bf60-e4c00b098044" providerId="ADAL" clId="{DDD184DE-10AD-4BB7-85AC-42D1B1818224}" dt="2022-02-02T16:00:00.459" v="2" actId="1076"/>
      <pc:docMkLst>
        <pc:docMk/>
      </pc:docMkLst>
      <pc:sldChg chg="addSp modSp mod">
        <pc:chgData name="Xun Gong" userId="0ff8c509-1087-48ec-bf60-e4c00b098044" providerId="ADAL" clId="{DDD184DE-10AD-4BB7-85AC-42D1B1818224}" dt="2022-02-02T16:00:00.459" v="2" actId="1076"/>
        <pc:sldMkLst>
          <pc:docMk/>
          <pc:sldMk cId="3435682213" sldId="314"/>
        </pc:sldMkLst>
        <pc:spChg chg="add mod">
          <ac:chgData name="Xun Gong" userId="0ff8c509-1087-48ec-bf60-e4c00b098044" providerId="ADAL" clId="{DDD184DE-10AD-4BB7-85AC-42D1B1818224}" dt="2022-02-02T16:00:00.459" v="2" actId="1076"/>
          <ac:spMkLst>
            <pc:docMk/>
            <pc:sldMk cId="3435682213" sldId="314"/>
            <ac:spMk id="3" creationId="{38395804-2EE1-4103-BB5F-7BA65344FB43}"/>
          </ac:spMkLst>
        </pc:spChg>
      </pc:sldChg>
    </pc:docChg>
  </pc:docChgLst>
  <pc:docChgLst>
    <pc:chgData name="Xun Gong" userId="0ff8c509-1087-48ec-bf60-e4c00b098044" providerId="ADAL" clId="{2FBBAED7-03E9-4C86-AD80-3E4DB2EA4C11}"/>
    <pc:docChg chg="modSld">
      <pc:chgData name="Xun Gong" userId="0ff8c509-1087-48ec-bf60-e4c00b098044" providerId="ADAL" clId="{2FBBAED7-03E9-4C86-AD80-3E4DB2EA4C11}" dt="2022-02-22T15:43:04.588" v="90"/>
      <pc:docMkLst>
        <pc:docMk/>
      </pc:docMkLst>
      <pc:sldChg chg="addSp delSp modSp mod">
        <pc:chgData name="Xun Gong" userId="0ff8c509-1087-48ec-bf60-e4c00b098044" providerId="ADAL" clId="{2FBBAED7-03E9-4C86-AD80-3E4DB2EA4C11}" dt="2022-02-22T15:43:04.588" v="90"/>
        <pc:sldMkLst>
          <pc:docMk/>
          <pc:sldMk cId="2827050968" sldId="402"/>
        </pc:sldMkLst>
        <pc:grpChg chg="del mod">
          <ac:chgData name="Xun Gong" userId="0ff8c509-1087-48ec-bf60-e4c00b098044" providerId="ADAL" clId="{2FBBAED7-03E9-4C86-AD80-3E4DB2EA4C11}" dt="2022-02-22T15:43:04.585" v="72"/>
          <ac:grpSpMkLst>
            <pc:docMk/>
            <pc:sldMk cId="2827050968" sldId="402"/>
            <ac:grpSpMk id="15" creationId="{170ECAA6-54C1-4048-84D1-9771D9809932}"/>
          </ac:grpSpMkLst>
        </pc:grpChg>
        <pc:grpChg chg="del mod">
          <ac:chgData name="Xun Gong" userId="0ff8c509-1087-48ec-bf60-e4c00b098044" providerId="ADAL" clId="{2FBBAED7-03E9-4C86-AD80-3E4DB2EA4C11}" dt="2022-02-22T15:43:04.587" v="85"/>
          <ac:grpSpMkLst>
            <pc:docMk/>
            <pc:sldMk cId="2827050968" sldId="402"/>
            <ac:grpSpMk id="16" creationId="{8037EFF6-A847-4500-8D51-AE5F6BA0E20F}"/>
          </ac:grpSpMkLst>
        </pc:grpChg>
        <pc:grpChg chg="del mod">
          <ac:chgData name="Xun Gong" userId="0ff8c509-1087-48ec-bf60-e4c00b098044" providerId="ADAL" clId="{2FBBAED7-03E9-4C86-AD80-3E4DB2EA4C11}" dt="2022-02-22T15:43:04.587" v="83"/>
          <ac:grpSpMkLst>
            <pc:docMk/>
            <pc:sldMk cId="2827050968" sldId="402"/>
            <ac:grpSpMk id="28" creationId="{E9D2076E-84E0-49E3-A626-429F6F73454A}"/>
          </ac:grpSpMkLst>
        </pc:grpChg>
        <pc:grpChg chg="del mod">
          <ac:chgData name="Xun Gong" userId="0ff8c509-1087-48ec-bf60-e4c00b098044" providerId="ADAL" clId="{2FBBAED7-03E9-4C86-AD80-3E4DB2EA4C11}" dt="2022-02-22T15:42:09.035" v="28"/>
          <ac:grpSpMkLst>
            <pc:docMk/>
            <pc:sldMk cId="2827050968" sldId="402"/>
            <ac:grpSpMk id="29" creationId="{65A68CBD-A55A-4B2C-8F6B-2A77BECA8477}"/>
          </ac:grpSpMkLst>
        </pc:grpChg>
        <pc:grpChg chg="del mod">
          <ac:chgData name="Xun Gong" userId="0ff8c509-1087-48ec-bf60-e4c00b098044" providerId="ADAL" clId="{2FBBAED7-03E9-4C86-AD80-3E4DB2EA4C11}" dt="2022-02-22T15:42:12.414" v="30"/>
          <ac:grpSpMkLst>
            <pc:docMk/>
            <pc:sldMk cId="2827050968" sldId="402"/>
            <ac:grpSpMk id="33" creationId="{472F535E-265F-4C29-9AE2-F1281D63E0A3}"/>
          </ac:grpSpMkLst>
        </pc:grpChg>
        <pc:grpChg chg="del mod">
          <ac:chgData name="Xun Gong" userId="0ff8c509-1087-48ec-bf60-e4c00b098044" providerId="ADAL" clId="{2FBBAED7-03E9-4C86-AD80-3E4DB2EA4C11}" dt="2022-02-22T15:43:04.587" v="82"/>
          <ac:grpSpMkLst>
            <pc:docMk/>
            <pc:sldMk cId="2827050968" sldId="402"/>
            <ac:grpSpMk id="35" creationId="{5A6A254D-A6ED-4ECB-A625-3E24D54A4AE3}"/>
          </ac:grpSpMkLst>
        </pc:grpChg>
        <pc:grpChg chg="del mod">
          <ac:chgData name="Xun Gong" userId="0ff8c509-1087-48ec-bf60-e4c00b098044" providerId="ADAL" clId="{2FBBAED7-03E9-4C86-AD80-3E4DB2EA4C11}" dt="2022-02-22T15:43:04.585" v="70"/>
          <ac:grpSpMkLst>
            <pc:docMk/>
            <pc:sldMk cId="2827050968" sldId="402"/>
            <ac:grpSpMk id="45" creationId="{A4A871FF-13B7-4879-8865-07B0BECBD90F}"/>
          </ac:grpSpMkLst>
        </pc:grpChg>
        <pc:grpChg chg="del mod">
          <ac:chgData name="Xun Gong" userId="0ff8c509-1087-48ec-bf60-e4c00b098044" providerId="ADAL" clId="{2FBBAED7-03E9-4C86-AD80-3E4DB2EA4C11}" dt="2022-02-22T15:43:04.586" v="77"/>
          <ac:grpSpMkLst>
            <pc:docMk/>
            <pc:sldMk cId="2827050968" sldId="402"/>
            <ac:grpSpMk id="52" creationId="{6B50C24B-3747-416E-8B77-895ED1529B7C}"/>
          </ac:grpSpMkLst>
        </pc:grpChg>
        <pc:inkChg chg="add del">
          <ac:chgData name="Xun Gong" userId="0ff8c509-1087-48ec-bf60-e4c00b098044" providerId="ADAL" clId="{2FBBAED7-03E9-4C86-AD80-3E4DB2EA4C11}" dt="2022-02-22T15:43:04.584" v="65"/>
          <ac:inkMkLst>
            <pc:docMk/>
            <pc:sldMk cId="2827050968" sldId="402"/>
            <ac:inkMk id="2" creationId="{F318CA13-1BF8-4EDF-8353-5C0033C8E21F}"/>
          </ac:inkMkLst>
        </pc:inkChg>
        <pc:inkChg chg="add del mod">
          <ac:chgData name="Xun Gong" userId="0ff8c509-1087-48ec-bf60-e4c00b098044" providerId="ADAL" clId="{2FBBAED7-03E9-4C86-AD80-3E4DB2EA4C11}" dt="2022-02-22T15:43:04.585" v="73"/>
          <ac:inkMkLst>
            <pc:docMk/>
            <pc:sldMk cId="2827050968" sldId="402"/>
            <ac:inkMk id="4" creationId="{46A0BE82-B724-4481-ADE6-FF63C62753BD}"/>
          </ac:inkMkLst>
        </pc:inkChg>
        <pc:inkChg chg="add del mod">
          <ac:chgData name="Xun Gong" userId="0ff8c509-1087-48ec-bf60-e4c00b098044" providerId="ADAL" clId="{2FBBAED7-03E9-4C86-AD80-3E4DB2EA4C11}" dt="2022-02-22T15:43:04.587" v="85"/>
          <ac:inkMkLst>
            <pc:docMk/>
            <pc:sldMk cId="2827050968" sldId="402"/>
            <ac:inkMk id="5" creationId="{A9649A5C-9DC7-40E9-B152-06B090806A90}"/>
          </ac:inkMkLst>
        </pc:inkChg>
        <pc:inkChg chg="add del mod">
          <ac:chgData name="Xun Gong" userId="0ff8c509-1087-48ec-bf60-e4c00b098044" providerId="ADAL" clId="{2FBBAED7-03E9-4C86-AD80-3E4DB2EA4C11}" dt="2022-02-22T15:43:04.586" v="80"/>
          <ac:inkMkLst>
            <pc:docMk/>
            <pc:sldMk cId="2827050968" sldId="402"/>
            <ac:inkMk id="6" creationId="{A75C0D09-17F0-414C-86A0-3756DC61495E}"/>
          </ac:inkMkLst>
        </pc:inkChg>
        <pc:inkChg chg="add mod">
          <ac:chgData name="Xun Gong" userId="0ff8c509-1087-48ec-bf60-e4c00b098044" providerId="ADAL" clId="{2FBBAED7-03E9-4C86-AD80-3E4DB2EA4C11}" dt="2022-02-22T15:43:04.587" v="85"/>
          <ac:inkMkLst>
            <pc:docMk/>
            <pc:sldMk cId="2827050968" sldId="402"/>
            <ac:inkMk id="7" creationId="{5B30DBCA-46A8-4CD3-9AC9-35AD213E1107}"/>
          </ac:inkMkLst>
        </pc:inkChg>
        <pc:inkChg chg="add del mod">
          <ac:chgData name="Xun Gong" userId="0ff8c509-1087-48ec-bf60-e4c00b098044" providerId="ADAL" clId="{2FBBAED7-03E9-4C86-AD80-3E4DB2EA4C11}" dt="2022-02-22T15:43:04.583" v="59"/>
          <ac:inkMkLst>
            <pc:docMk/>
            <pc:sldMk cId="2827050968" sldId="402"/>
            <ac:inkMk id="8" creationId="{E019C214-AD44-4229-BF1A-318D6F382BFE}"/>
          </ac:inkMkLst>
        </pc:inkChg>
        <pc:inkChg chg="add del mod">
          <ac:chgData name="Xun Gong" userId="0ff8c509-1087-48ec-bf60-e4c00b098044" providerId="ADAL" clId="{2FBBAED7-03E9-4C86-AD80-3E4DB2EA4C11}" dt="2022-02-22T15:43:04.584" v="67"/>
          <ac:inkMkLst>
            <pc:docMk/>
            <pc:sldMk cId="2827050968" sldId="402"/>
            <ac:inkMk id="9" creationId="{8A64F19B-F499-4752-A6A1-0D42383C8F12}"/>
          </ac:inkMkLst>
        </pc:inkChg>
        <pc:inkChg chg="add del mod">
          <ac:chgData name="Xun Gong" userId="0ff8c509-1087-48ec-bf60-e4c00b098044" providerId="ADAL" clId="{2FBBAED7-03E9-4C86-AD80-3E4DB2EA4C11}" dt="2022-02-22T15:43:04.584" v="69"/>
          <ac:inkMkLst>
            <pc:docMk/>
            <pc:sldMk cId="2827050968" sldId="402"/>
            <ac:inkMk id="10" creationId="{C3DEFEAF-2DB8-4CF0-A6C1-B0246EC2BD41}"/>
          </ac:inkMkLst>
        </pc:inkChg>
        <pc:inkChg chg="add del mod">
          <ac:chgData name="Xun Gong" userId="0ff8c509-1087-48ec-bf60-e4c00b098044" providerId="ADAL" clId="{2FBBAED7-03E9-4C86-AD80-3E4DB2EA4C11}" dt="2022-02-22T15:43:04.581" v="52"/>
          <ac:inkMkLst>
            <pc:docMk/>
            <pc:sldMk cId="2827050968" sldId="402"/>
            <ac:inkMk id="11" creationId="{C8406E5C-0A51-4223-B11E-326BCA068DD8}"/>
          </ac:inkMkLst>
        </pc:inkChg>
        <pc:inkChg chg="add del mod">
          <ac:chgData name="Xun Gong" userId="0ff8c509-1087-48ec-bf60-e4c00b098044" providerId="ADAL" clId="{2FBBAED7-03E9-4C86-AD80-3E4DB2EA4C11}" dt="2022-02-22T15:43:04.582" v="54"/>
          <ac:inkMkLst>
            <pc:docMk/>
            <pc:sldMk cId="2827050968" sldId="402"/>
            <ac:inkMk id="12" creationId="{358034C3-2469-4E4B-AF0A-712FD86392BA}"/>
          </ac:inkMkLst>
        </pc:inkChg>
        <pc:inkChg chg="add del mod">
          <ac:chgData name="Xun Gong" userId="0ff8c509-1087-48ec-bf60-e4c00b098044" providerId="ADAL" clId="{2FBBAED7-03E9-4C86-AD80-3E4DB2EA4C11}" dt="2022-02-22T15:43:04.588" v="87"/>
          <ac:inkMkLst>
            <pc:docMk/>
            <pc:sldMk cId="2827050968" sldId="402"/>
            <ac:inkMk id="13" creationId="{C75F30DB-F6B5-48B2-BCA3-48B79E7768A3}"/>
          </ac:inkMkLst>
        </pc:inkChg>
        <pc:inkChg chg="add del mod">
          <ac:chgData name="Xun Gong" userId="0ff8c509-1087-48ec-bf60-e4c00b098044" providerId="ADAL" clId="{2FBBAED7-03E9-4C86-AD80-3E4DB2EA4C11}" dt="2022-02-22T15:43:04.585" v="72"/>
          <ac:inkMkLst>
            <pc:docMk/>
            <pc:sldMk cId="2827050968" sldId="402"/>
            <ac:inkMk id="14" creationId="{8ADE3D7A-56A7-4979-8259-0A9F9942F302}"/>
          </ac:inkMkLst>
        </pc:inkChg>
        <pc:inkChg chg="add del mod">
          <ac:chgData name="Xun Gong" userId="0ff8c509-1087-48ec-bf60-e4c00b098044" providerId="ADAL" clId="{2FBBAED7-03E9-4C86-AD80-3E4DB2EA4C11}" dt="2022-02-22T15:43:04.587" v="82"/>
          <ac:inkMkLst>
            <pc:docMk/>
            <pc:sldMk cId="2827050968" sldId="402"/>
            <ac:inkMk id="17" creationId="{6C4271B7-9C3C-4D89-BBC4-28C10F30BCAD}"/>
          </ac:inkMkLst>
        </pc:inkChg>
        <pc:inkChg chg="add del mod">
          <ac:chgData name="Xun Gong" userId="0ff8c509-1087-48ec-bf60-e4c00b098044" providerId="ADAL" clId="{2FBBAED7-03E9-4C86-AD80-3E4DB2EA4C11}" dt="2022-02-22T15:43:04.583" v="64"/>
          <ac:inkMkLst>
            <pc:docMk/>
            <pc:sldMk cId="2827050968" sldId="402"/>
            <ac:inkMk id="18" creationId="{654D8CDB-10E2-4062-ABB6-7759E50B695B}"/>
          </ac:inkMkLst>
        </pc:inkChg>
        <pc:inkChg chg="add del mod">
          <ac:chgData name="Xun Gong" userId="0ff8c509-1087-48ec-bf60-e4c00b098044" providerId="ADAL" clId="{2FBBAED7-03E9-4C86-AD80-3E4DB2EA4C11}" dt="2022-02-22T15:43:04.586" v="79"/>
          <ac:inkMkLst>
            <pc:docMk/>
            <pc:sldMk cId="2827050968" sldId="402"/>
            <ac:inkMk id="19" creationId="{B9A0538B-AA48-4ECF-84FB-402E4BE0D1A5}"/>
          </ac:inkMkLst>
        </pc:inkChg>
        <pc:inkChg chg="add del mod">
          <ac:chgData name="Xun Gong" userId="0ff8c509-1087-48ec-bf60-e4c00b098044" providerId="ADAL" clId="{2FBBAED7-03E9-4C86-AD80-3E4DB2EA4C11}" dt="2022-02-22T15:43:04.584" v="66"/>
          <ac:inkMkLst>
            <pc:docMk/>
            <pc:sldMk cId="2827050968" sldId="402"/>
            <ac:inkMk id="20" creationId="{45CDCD8A-88BA-4BE6-B0D1-22A289BF674D}"/>
          </ac:inkMkLst>
        </pc:inkChg>
        <pc:inkChg chg="add del mod">
          <ac:chgData name="Xun Gong" userId="0ff8c509-1087-48ec-bf60-e4c00b098044" providerId="ADAL" clId="{2FBBAED7-03E9-4C86-AD80-3E4DB2EA4C11}" dt="2022-02-22T15:43:04.585" v="75"/>
          <ac:inkMkLst>
            <pc:docMk/>
            <pc:sldMk cId="2827050968" sldId="402"/>
            <ac:inkMk id="21" creationId="{5CBCAE07-BFDE-4A3B-B7C0-E82BA038F6FF}"/>
          </ac:inkMkLst>
        </pc:inkChg>
        <pc:inkChg chg="add del mod">
          <ac:chgData name="Xun Gong" userId="0ff8c509-1087-48ec-bf60-e4c00b098044" providerId="ADAL" clId="{2FBBAED7-03E9-4C86-AD80-3E4DB2EA4C11}" dt="2022-02-22T15:43:04.588" v="88"/>
          <ac:inkMkLst>
            <pc:docMk/>
            <pc:sldMk cId="2827050968" sldId="402"/>
            <ac:inkMk id="22" creationId="{8A37366B-4830-4B4D-A997-D60026A9B915}"/>
          </ac:inkMkLst>
        </pc:inkChg>
        <pc:inkChg chg="add del mod">
          <ac:chgData name="Xun Gong" userId="0ff8c509-1087-48ec-bf60-e4c00b098044" providerId="ADAL" clId="{2FBBAED7-03E9-4C86-AD80-3E4DB2EA4C11}" dt="2022-02-22T15:43:04.586" v="78"/>
          <ac:inkMkLst>
            <pc:docMk/>
            <pc:sldMk cId="2827050968" sldId="402"/>
            <ac:inkMk id="23" creationId="{0C60F3C9-0A50-428C-B63D-C26887752ACA}"/>
          </ac:inkMkLst>
        </pc:inkChg>
        <pc:inkChg chg="add del mod">
          <ac:chgData name="Xun Gong" userId="0ff8c509-1087-48ec-bf60-e4c00b098044" providerId="ADAL" clId="{2FBBAED7-03E9-4C86-AD80-3E4DB2EA4C11}" dt="2022-02-22T15:43:04.583" v="60"/>
          <ac:inkMkLst>
            <pc:docMk/>
            <pc:sldMk cId="2827050968" sldId="402"/>
            <ac:inkMk id="24" creationId="{9D650BB3-FAEE-43A3-9593-2D280446B4D4}"/>
          </ac:inkMkLst>
        </pc:inkChg>
        <pc:inkChg chg="add del mod">
          <ac:chgData name="Xun Gong" userId="0ff8c509-1087-48ec-bf60-e4c00b098044" providerId="ADAL" clId="{2FBBAED7-03E9-4C86-AD80-3E4DB2EA4C11}" dt="2022-02-22T15:43:04.581" v="51"/>
          <ac:inkMkLst>
            <pc:docMk/>
            <pc:sldMk cId="2827050968" sldId="402"/>
            <ac:inkMk id="25" creationId="{0E5E891B-B56C-4A61-94E0-C702C308C239}"/>
          </ac:inkMkLst>
        </pc:inkChg>
        <pc:inkChg chg="add del mod">
          <ac:chgData name="Xun Gong" userId="0ff8c509-1087-48ec-bf60-e4c00b098044" providerId="ADAL" clId="{2FBBAED7-03E9-4C86-AD80-3E4DB2EA4C11}" dt="2022-02-22T15:43:04.587" v="83"/>
          <ac:inkMkLst>
            <pc:docMk/>
            <pc:sldMk cId="2827050968" sldId="402"/>
            <ac:inkMk id="26" creationId="{05D3F48B-3477-4F1C-9883-98E8373EE957}"/>
          </ac:inkMkLst>
        </pc:inkChg>
        <pc:inkChg chg="add del mod">
          <ac:chgData name="Xun Gong" userId="0ff8c509-1087-48ec-bf60-e4c00b098044" providerId="ADAL" clId="{2FBBAED7-03E9-4C86-AD80-3E4DB2EA4C11}" dt="2022-02-22T15:43:04.579" v="49"/>
          <ac:inkMkLst>
            <pc:docMk/>
            <pc:sldMk cId="2827050968" sldId="402"/>
            <ac:inkMk id="27" creationId="{D341FE08-A037-4E57-983F-431B501AEFF7}"/>
          </ac:inkMkLst>
        </pc:inkChg>
        <pc:inkChg chg="add del mod">
          <ac:chgData name="Xun Gong" userId="0ff8c509-1087-48ec-bf60-e4c00b098044" providerId="ADAL" clId="{2FBBAED7-03E9-4C86-AD80-3E4DB2EA4C11}" dt="2022-02-22T15:43:04.582" v="57"/>
          <ac:inkMkLst>
            <pc:docMk/>
            <pc:sldMk cId="2827050968" sldId="402"/>
            <ac:inkMk id="30" creationId="{857F1E41-47BE-4D31-8AD8-57E01A36A020}"/>
          </ac:inkMkLst>
        </pc:inkChg>
        <pc:inkChg chg="add del mod">
          <ac:chgData name="Xun Gong" userId="0ff8c509-1087-48ec-bf60-e4c00b098044" providerId="ADAL" clId="{2FBBAED7-03E9-4C86-AD80-3E4DB2EA4C11}" dt="2022-02-22T15:43:04.581" v="53"/>
          <ac:inkMkLst>
            <pc:docMk/>
            <pc:sldMk cId="2827050968" sldId="402"/>
            <ac:inkMk id="31" creationId="{86D4F356-205F-43C5-B595-E08C0604FA34}"/>
          </ac:inkMkLst>
        </pc:inkChg>
        <pc:inkChg chg="add del mod">
          <ac:chgData name="Xun Gong" userId="0ff8c509-1087-48ec-bf60-e4c00b098044" providerId="ADAL" clId="{2FBBAED7-03E9-4C86-AD80-3E4DB2EA4C11}" dt="2022-02-22T15:43:04.586" v="76"/>
          <ac:inkMkLst>
            <pc:docMk/>
            <pc:sldMk cId="2827050968" sldId="402"/>
            <ac:inkMk id="32" creationId="{420DCDB0-A9E7-46AC-9AE7-AA4306978DE7}"/>
          </ac:inkMkLst>
        </pc:inkChg>
        <pc:inkChg chg="add del mod">
          <ac:chgData name="Xun Gong" userId="0ff8c509-1087-48ec-bf60-e4c00b098044" providerId="ADAL" clId="{2FBBAED7-03E9-4C86-AD80-3E4DB2EA4C11}" dt="2022-02-22T15:43:04.588" v="89"/>
          <ac:inkMkLst>
            <pc:docMk/>
            <pc:sldMk cId="2827050968" sldId="402"/>
            <ac:inkMk id="34" creationId="{F1792FF7-5842-481C-91C7-64AB5273B242}"/>
          </ac:inkMkLst>
        </pc:inkChg>
        <pc:inkChg chg="add del">
          <ac:chgData name="Xun Gong" userId="0ff8c509-1087-48ec-bf60-e4c00b098044" providerId="ADAL" clId="{2FBBAED7-03E9-4C86-AD80-3E4DB2EA4C11}" dt="2022-02-22T15:43:04.583" v="63"/>
          <ac:inkMkLst>
            <pc:docMk/>
            <pc:sldMk cId="2827050968" sldId="402"/>
            <ac:inkMk id="36" creationId="{92AEF306-17B9-4271-AC49-CE9233652F43}"/>
          </ac:inkMkLst>
        </pc:inkChg>
        <pc:inkChg chg="add del">
          <ac:chgData name="Xun Gong" userId="0ff8c509-1087-48ec-bf60-e4c00b098044" providerId="ADAL" clId="{2FBBAED7-03E9-4C86-AD80-3E4DB2EA4C11}" dt="2022-02-22T15:43:04.582" v="56"/>
          <ac:inkMkLst>
            <pc:docMk/>
            <pc:sldMk cId="2827050968" sldId="402"/>
            <ac:inkMk id="37" creationId="{2CF72A6B-4D98-4E61-B592-D12BB2BADA03}"/>
          </ac:inkMkLst>
        </pc:inkChg>
        <pc:inkChg chg="add del mod">
          <ac:chgData name="Xun Gong" userId="0ff8c509-1087-48ec-bf60-e4c00b098044" providerId="ADAL" clId="{2FBBAED7-03E9-4C86-AD80-3E4DB2EA4C11}" dt="2022-02-22T15:43:04.583" v="62"/>
          <ac:inkMkLst>
            <pc:docMk/>
            <pc:sldMk cId="2827050968" sldId="402"/>
            <ac:inkMk id="38" creationId="{A4153BB2-FF69-48A3-A04D-280EB80A3BE4}"/>
          </ac:inkMkLst>
        </pc:inkChg>
        <pc:inkChg chg="add del mod">
          <ac:chgData name="Xun Gong" userId="0ff8c509-1087-48ec-bf60-e4c00b098044" providerId="ADAL" clId="{2FBBAED7-03E9-4C86-AD80-3E4DB2EA4C11}" dt="2022-02-22T15:43:04.588" v="90"/>
          <ac:inkMkLst>
            <pc:docMk/>
            <pc:sldMk cId="2827050968" sldId="402"/>
            <ac:inkMk id="39" creationId="{4C604447-09BB-4FB5-83EA-8A255AB190B1}"/>
          </ac:inkMkLst>
        </pc:inkChg>
        <pc:inkChg chg="add del">
          <ac:chgData name="Xun Gong" userId="0ff8c509-1087-48ec-bf60-e4c00b098044" providerId="ADAL" clId="{2FBBAED7-03E9-4C86-AD80-3E4DB2EA4C11}" dt="2022-02-22T15:43:04.587" v="81"/>
          <ac:inkMkLst>
            <pc:docMk/>
            <pc:sldMk cId="2827050968" sldId="402"/>
            <ac:inkMk id="40" creationId="{680C0D3E-6B8B-48F7-9A74-43DB2CA22786}"/>
          </ac:inkMkLst>
        </pc:inkChg>
        <pc:inkChg chg="add del mod">
          <ac:chgData name="Xun Gong" userId="0ff8c509-1087-48ec-bf60-e4c00b098044" providerId="ADAL" clId="{2FBBAED7-03E9-4C86-AD80-3E4DB2EA4C11}" dt="2022-02-22T15:43:04.582" v="58"/>
          <ac:inkMkLst>
            <pc:docMk/>
            <pc:sldMk cId="2827050968" sldId="402"/>
            <ac:inkMk id="41" creationId="{59AA5D19-590C-46C4-A4BC-2A4862A0D060}"/>
          </ac:inkMkLst>
        </pc:inkChg>
        <pc:inkChg chg="add del mod">
          <ac:chgData name="Xun Gong" userId="0ff8c509-1087-48ec-bf60-e4c00b098044" providerId="ADAL" clId="{2FBBAED7-03E9-4C86-AD80-3E4DB2EA4C11}" dt="2022-02-22T15:43:04.583" v="61"/>
          <ac:inkMkLst>
            <pc:docMk/>
            <pc:sldMk cId="2827050968" sldId="402"/>
            <ac:inkMk id="42" creationId="{2F1DB308-BC0F-49F6-B526-695F484D3FD8}"/>
          </ac:inkMkLst>
        </pc:inkChg>
        <pc:inkChg chg="add del mod">
          <ac:chgData name="Xun Gong" userId="0ff8c509-1087-48ec-bf60-e4c00b098044" providerId="ADAL" clId="{2FBBAED7-03E9-4C86-AD80-3E4DB2EA4C11}" dt="2022-02-22T15:43:04.584" v="68"/>
          <ac:inkMkLst>
            <pc:docMk/>
            <pc:sldMk cId="2827050968" sldId="402"/>
            <ac:inkMk id="43" creationId="{1EA0A53C-78D7-4347-B803-AFF066EEB9CD}"/>
          </ac:inkMkLst>
        </pc:inkChg>
        <pc:inkChg chg="add del mod">
          <ac:chgData name="Xun Gong" userId="0ff8c509-1087-48ec-bf60-e4c00b098044" providerId="ADAL" clId="{2FBBAED7-03E9-4C86-AD80-3E4DB2EA4C11}" dt="2022-02-22T15:43:04.585" v="70"/>
          <ac:inkMkLst>
            <pc:docMk/>
            <pc:sldMk cId="2827050968" sldId="402"/>
            <ac:inkMk id="44" creationId="{BEA3A38E-7A4F-446A-B837-6F151199F4D6}"/>
          </ac:inkMkLst>
        </pc:inkChg>
        <pc:inkChg chg="add del mod">
          <ac:chgData name="Xun Gong" userId="0ff8c509-1087-48ec-bf60-e4c00b098044" providerId="ADAL" clId="{2FBBAED7-03E9-4C86-AD80-3E4DB2EA4C11}" dt="2022-02-22T15:43:04.582" v="55"/>
          <ac:inkMkLst>
            <pc:docMk/>
            <pc:sldMk cId="2827050968" sldId="402"/>
            <ac:inkMk id="46" creationId="{F4E87355-4E66-4F9F-81FA-B8032DA189D8}"/>
          </ac:inkMkLst>
        </pc:inkChg>
        <pc:inkChg chg="add del mod">
          <ac:chgData name="Xun Gong" userId="0ff8c509-1087-48ec-bf60-e4c00b098044" providerId="ADAL" clId="{2FBBAED7-03E9-4C86-AD80-3E4DB2EA4C11}" dt="2022-02-22T15:43:04.585" v="74"/>
          <ac:inkMkLst>
            <pc:docMk/>
            <pc:sldMk cId="2827050968" sldId="402"/>
            <ac:inkMk id="47" creationId="{C1583318-A558-40DD-9652-13A5C2DAEC2A}"/>
          </ac:inkMkLst>
        </pc:inkChg>
        <pc:inkChg chg="add del mod">
          <ac:chgData name="Xun Gong" userId="0ff8c509-1087-48ec-bf60-e4c00b098044" providerId="ADAL" clId="{2FBBAED7-03E9-4C86-AD80-3E4DB2EA4C11}" dt="2022-02-22T15:43:04.581" v="50"/>
          <ac:inkMkLst>
            <pc:docMk/>
            <pc:sldMk cId="2827050968" sldId="402"/>
            <ac:inkMk id="48" creationId="{C9AD6938-44B5-456C-9F21-7486EC7CB628}"/>
          </ac:inkMkLst>
        </pc:inkChg>
        <pc:inkChg chg="add del mod">
          <ac:chgData name="Xun Gong" userId="0ff8c509-1087-48ec-bf60-e4c00b098044" providerId="ADAL" clId="{2FBBAED7-03E9-4C86-AD80-3E4DB2EA4C11}" dt="2022-02-22T15:43:04.586" v="77"/>
          <ac:inkMkLst>
            <pc:docMk/>
            <pc:sldMk cId="2827050968" sldId="402"/>
            <ac:inkMk id="49" creationId="{738A801E-8C05-4390-9A86-36377C83A586}"/>
          </ac:inkMkLst>
        </pc:inkChg>
        <pc:inkChg chg="add del mod">
          <ac:chgData name="Xun Gong" userId="0ff8c509-1087-48ec-bf60-e4c00b098044" providerId="ADAL" clId="{2FBBAED7-03E9-4C86-AD80-3E4DB2EA4C11}" dt="2022-02-22T15:43:04.585" v="71"/>
          <ac:inkMkLst>
            <pc:docMk/>
            <pc:sldMk cId="2827050968" sldId="402"/>
            <ac:inkMk id="50" creationId="{AD41FF1E-2A38-4787-8CCE-ECE3C408C317}"/>
          </ac:inkMkLst>
        </pc:inkChg>
        <pc:inkChg chg="add del mod">
          <ac:chgData name="Xun Gong" userId="0ff8c509-1087-48ec-bf60-e4c00b098044" providerId="ADAL" clId="{2FBBAED7-03E9-4C86-AD80-3E4DB2EA4C11}" dt="2022-02-22T15:43:04.587" v="86"/>
          <ac:inkMkLst>
            <pc:docMk/>
            <pc:sldMk cId="2827050968" sldId="402"/>
            <ac:inkMk id="51" creationId="{DA36F85E-DC3E-43E4-A9EC-39B0DE0B9DDF}"/>
          </ac:inkMkLst>
        </pc:inkChg>
        <pc:inkChg chg="add del">
          <ac:chgData name="Xun Gong" userId="0ff8c509-1087-48ec-bf60-e4c00b098044" providerId="ADAL" clId="{2FBBAED7-03E9-4C86-AD80-3E4DB2EA4C11}" dt="2022-02-22T15:43:04.587" v="84"/>
          <ac:inkMkLst>
            <pc:docMk/>
            <pc:sldMk cId="2827050968" sldId="402"/>
            <ac:inkMk id="53" creationId="{49024C67-C408-4643-BD1A-D1074421767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5:41:4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5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2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9BAC-71F4-40A0-B773-78F62F20380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F904-F2E3-4C38-9AD1-D52787D5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19812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4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Loop Antennas</a:t>
            </a:r>
          </a:p>
        </p:txBody>
      </p:sp>
      <p:pic>
        <p:nvPicPr>
          <p:cNvPr id="1026" name="Picture 2" descr="Shure HA-8089 Helical Antenna for Wireless Microphone and Monitor Systems (480 - 900MHz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1 of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4648200"/>
            <a:ext cx="136017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100kHz-30MHz</a:t>
            </a:r>
          </a:p>
        </p:txBody>
      </p:sp>
      <p:pic>
        <p:nvPicPr>
          <p:cNvPr id="1030" name="Picture 6" descr="Image result for loop antenn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81083"/>
            <a:ext cx="1837796" cy="23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quently Used Loo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69536"/>
            <a:ext cx="2895600" cy="15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4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2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42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71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82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45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13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6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24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3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29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Duality theorem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loop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loop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uniform current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6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11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16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68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40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580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13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32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90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216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1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981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Duality Theorem</a:t>
            </a:r>
          </a:p>
        </p:txBody>
      </p:sp>
    </p:spTree>
    <p:extLst>
      <p:ext uri="{BB962C8B-B14F-4D97-AF65-F5344CB8AC3E}">
        <p14:creationId xmlns:p14="http://schemas.microsoft.com/office/powerpoint/2010/main" val="390052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95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589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495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04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981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Large Loop With Constant Current</a:t>
            </a:r>
          </a:p>
        </p:txBody>
      </p:sp>
    </p:spTree>
    <p:extLst>
      <p:ext uri="{BB962C8B-B14F-4D97-AF65-F5344CB8AC3E}">
        <p14:creationId xmlns:p14="http://schemas.microsoft.com/office/powerpoint/2010/main" val="337613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29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41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371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46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16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87636" y="-854236"/>
            <a:ext cx="6597328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95804-2EE1-4103-BB5F-7BA65344FB43}"/>
              </a:ext>
            </a:extLst>
          </p:cNvPr>
          <p:cNvSpPr txBox="1"/>
          <p:nvPr/>
        </p:nvSpPr>
        <p:spPr>
          <a:xfrm>
            <a:off x="5715000" y="24384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35682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459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942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776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8042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715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129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3221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171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23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7678" y="-1141478"/>
            <a:ext cx="6784844" cy="9067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30DBCA-46A8-4CD3-9AC9-35AD213E1107}"/>
                  </a:ext>
                </a:extLst>
              </p14:cNvPr>
              <p14:cNvContentPartPr/>
              <p14:nvPr/>
            </p14:nvContentPartPr>
            <p14:xfrm>
              <a:off x="733250" y="1521021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30DBCA-46A8-4CD3-9AC9-35AD213E11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250" y="151202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05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529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460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948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239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2570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552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21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808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65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0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981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Small Loop Antenna</a:t>
            </a:r>
          </a:p>
        </p:txBody>
      </p:sp>
    </p:spTree>
    <p:extLst>
      <p:ext uri="{BB962C8B-B14F-4D97-AF65-F5344CB8AC3E}">
        <p14:creationId xmlns:p14="http://schemas.microsoft.com/office/powerpoint/2010/main" val="3755918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30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235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8528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118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908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7758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281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748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30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90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40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54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94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</Words>
  <Application>Microsoft Office PowerPoint</Application>
  <PresentationFormat>On-screen Show (4:3)</PresentationFormat>
  <Paragraphs>11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Constantine Balanis</dc:creator>
  <cp:lastModifiedBy>Xun Gong</cp:lastModifiedBy>
  <cp:revision>31</cp:revision>
  <dcterms:created xsi:type="dcterms:W3CDTF">2016-01-07T23:16:33Z</dcterms:created>
  <dcterms:modified xsi:type="dcterms:W3CDTF">2022-02-22T15:43:06Z</dcterms:modified>
</cp:coreProperties>
</file>