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OmBtk5DbvnkierGKxpb4ZbKw0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penSans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italic.fntdata"/><Relationship Id="rId6" Type="http://schemas.openxmlformats.org/officeDocument/2006/relationships/slide" Target="slides/slide2.xml"/><Relationship Id="rId18" Type="http://schemas.openxmlformats.org/officeDocument/2006/relationships/font" Target="fonts/Open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/>
          <p:nvPr/>
        </p:nvSpPr>
        <p:spPr>
          <a:xfrm>
            <a:off x="838200" y="6338919"/>
            <a:ext cx="2743200" cy="382556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8"/>
          <p:cNvSpPr/>
          <p:nvPr/>
        </p:nvSpPr>
        <p:spPr>
          <a:xfrm>
            <a:off x="10933155" y="6344015"/>
            <a:ext cx="466090" cy="431923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838200" y="6338919"/>
            <a:ext cx="2743200" cy="382556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/>
          <p:nvPr/>
        </p:nvSpPr>
        <p:spPr>
          <a:xfrm>
            <a:off x="10974189" y="6344015"/>
            <a:ext cx="466090" cy="431923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06" name="Google Shape;106;p1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971365" y="1093629"/>
            <a:ext cx="54738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Please follow Presentation Instructions: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971364" y="1563226"/>
            <a:ext cx="10382435" cy="4359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Slide 1: Cover </a:t>
            </a:r>
            <a:endParaRPr b="0" i="0" sz="20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Project Title: [Insert Project Title]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Presenter's Name: [Your Name]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Date: [Date of Presentation]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Slide 2: Project Idea</a:t>
            </a:r>
            <a:endParaRPr b="0" i="0" sz="20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Brief description of the problem being solved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Overview of the proposed solution (high-level idea)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Unique value proposition (Explain what makes your project stand out)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Slide3: Project Wireframe </a:t>
            </a:r>
            <a:endParaRPr b="0" i="0" sz="20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Visual representation of key user interfaces (e.g., homepage, dashboard)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Overview of user journey (from onboarding to core features) |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*Note: for software groups only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Focus on usability and user experience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0"/>
          <p:cNvSpPr txBox="1"/>
          <p:nvPr>
            <p:ph idx="1" type="body"/>
          </p:nvPr>
        </p:nvSpPr>
        <p:spPr>
          <a:xfrm>
            <a:off x="838200" y="1825625"/>
            <a:ext cx="6197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2" name="Google Shape;20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203" name="Google Shape;203;p10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10"/>
          <p:cNvSpPr/>
          <p:nvPr/>
        </p:nvSpPr>
        <p:spPr>
          <a:xfrm>
            <a:off x="7326052" y="4564954"/>
            <a:ext cx="4196424" cy="827092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/>
          <p:nvPr/>
        </p:nvSpPr>
        <p:spPr>
          <a:xfrm>
            <a:off x="7326052" y="3161743"/>
            <a:ext cx="4196424" cy="827092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0"/>
          <p:cNvSpPr/>
          <p:nvPr/>
        </p:nvSpPr>
        <p:spPr>
          <a:xfrm>
            <a:off x="7326052" y="1758532"/>
            <a:ext cx="4196424" cy="827092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 txBox="1"/>
          <p:nvPr>
            <p:ph type="title"/>
          </p:nvPr>
        </p:nvSpPr>
        <p:spPr>
          <a:xfrm>
            <a:off x="7326052" y="1758532"/>
            <a:ext cx="4196424" cy="827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209" name="Google Shape;209;p10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5" name="Google Shape;21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216" name="Google Shape;216;p11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8" name="Google Shape;218;p11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224" name="Google Shape;224;p12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p12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16" name="Google Shape;116;p2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971365" y="1347629"/>
            <a:ext cx="1051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Please follow Presentation Instructions:</a:t>
            </a:r>
            <a:endParaRPr b="1" i="0" sz="24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971364" y="1817226"/>
            <a:ext cx="10382435" cy="4016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None/>
            </a:pPr>
            <a:r>
              <a:rPr b="1" i="0" lang="en-US" sz="20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Slide 4: End Users + Features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Define primary user personas (e.g., individuals, businesses, etc.)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Key features that address user needs (list the most critical functionalities)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Explain how the features solve the problems of each end-user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None/>
            </a:pPr>
            <a:r>
              <a:rPr b="1" i="0" lang="en-US" sz="20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Slide 5: Data Structure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Description of the database architecture (e.g., relational, non-relational)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Key entities and relationships between data points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Data flow (how data is collected, stored, and accessed).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*Note: If you used CSV file, describe the features, the shape of data, balanced or not, used techniques, etc..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None/>
            </a:pPr>
            <a:r>
              <a:rPr b="1" i="0" lang="en-US" sz="20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Final 6: Programming Languages + Frameworks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List the main programming languages used (e.g., Python, JavaScript)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Highlight frameworks/tools used (e.g., Django, React)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Mention any supporting technologies (e.g., APIs, cloud platforms)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26" name="Google Shape;126;p3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971365" y="1347629"/>
            <a:ext cx="1051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Please follow Presentation Instructions:</a:t>
            </a:r>
            <a:endParaRPr b="1" i="0" sz="24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971364" y="1817226"/>
            <a:ext cx="10382435" cy="4016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None/>
            </a:pPr>
            <a:r>
              <a:rPr b="1" i="0" lang="en-US" sz="20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Slide 7: Live Application + Test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Overview of the current state of the live application (beta/production)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Key testing phases (unit testing, integration testing, user testing)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Feedback from users or quality assurance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None/>
            </a:pPr>
            <a:r>
              <a:rPr b="1" i="0" lang="en-US" sz="20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Slide 8: Deliverables (Reports, etc.)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List of reports and documentation to be provided (e.g., technical specs, user manuals)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Timeline for deliverables (milestones and deadlines)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Other final products (e.g., working app, source code repository)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None/>
            </a:pPr>
            <a:r>
              <a:rPr b="1" i="0" lang="en-US" sz="20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Slide 9: Project Team + Roles</a:t>
            </a:r>
            <a:endParaRPr b="1" i="0" sz="18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the core team members and their roles (e.g., developers, UX designers)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responsibilities for each team member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Collaboration methods (e.g., communication tools, agile methodologies)</a:t>
            </a:r>
            <a:endParaRPr/>
          </a:p>
        </p:txBody>
      </p:sp>
      <p:pic>
        <p:nvPicPr>
          <p:cNvPr id="130" name="Google Shape;130;p3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36" name="Google Shape;136;p4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971365" y="1347629"/>
            <a:ext cx="1051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Please follow Presentation Instructions:</a:t>
            </a:r>
            <a:endParaRPr b="1" i="0" sz="24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971364" y="1817226"/>
            <a:ext cx="10382435" cy="4016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Slide 10: Thank You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Contact information for follow-up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Invitation for questions or feedback</a:t>
            </a:r>
            <a:endParaRPr/>
          </a:p>
        </p:txBody>
      </p:sp>
      <p:pic>
        <p:nvPicPr>
          <p:cNvPr id="140" name="Google Shape;140;p4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46" name="Google Shape;146;p5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323665" y="1347629"/>
            <a:ext cx="31116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2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MANDATORY</a:t>
            </a:r>
            <a:r>
              <a:rPr b="1" i="0" lang="en-US" sz="22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 Color Scheme </a:t>
            </a:r>
            <a:endParaRPr/>
          </a:p>
        </p:txBody>
      </p:sp>
      <p:pic>
        <p:nvPicPr>
          <p:cNvPr id="149" name="Google Shape;149;p5"/>
          <p:cNvPicPr preferRelativeResize="0"/>
          <p:nvPr/>
        </p:nvPicPr>
        <p:blipFill rotWithShape="1">
          <a:blip r:embed="rId3">
            <a:alphaModFix/>
          </a:blip>
          <a:srcRect b="0" l="0" r="37210" t="0"/>
          <a:stretch/>
        </p:blipFill>
        <p:spPr>
          <a:xfrm>
            <a:off x="3581401" y="833618"/>
            <a:ext cx="3259238" cy="519076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 txBox="1"/>
          <p:nvPr/>
        </p:nvSpPr>
        <p:spPr>
          <a:xfrm>
            <a:off x="4863564" y="2013995"/>
            <a:ext cx="10118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#047954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4843718" y="3139510"/>
            <a:ext cx="10515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#0FAB7D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4854747" y="4212613"/>
            <a:ext cx="10294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#336EA8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4863564" y="5141039"/>
            <a:ext cx="1053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#D7B119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317315" y="1754630"/>
            <a:ext cx="2743200" cy="1590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b="1" lang="en-US" sz="2000" u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This is the official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None/>
            </a:pPr>
            <a:r>
              <a:rPr b="1" lang="en-US" sz="2000" u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 color scheme for DEPI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ct val="100000"/>
              <a:buFont typeface="Arial"/>
              <a:buNone/>
            </a:pPr>
            <a:r>
              <a:rPr b="1" lang="en-US" sz="2000" u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 Feel free To use it  </a:t>
            </a:r>
            <a:endParaRPr b="1" sz="20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5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1" name="Google Shape;161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62" name="Google Shape;16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63" name="Google Shape;163;p6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p6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>
            <p:ph type="title"/>
          </p:nvPr>
        </p:nvSpPr>
        <p:spPr>
          <a:xfrm>
            <a:off x="4876800" y="1285875"/>
            <a:ext cx="6559550" cy="4448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1" name="Google Shape;17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72" name="Google Shape;172;p7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763" y="1677910"/>
            <a:ext cx="3913971" cy="3145809"/>
          </a:xfrm>
          <a:prstGeom prst="roundRect">
            <a:avLst>
              <a:gd fmla="val 4167" name="adj"/>
            </a:avLst>
          </a:prstGeom>
          <a:solidFill>
            <a:srgbClr val="FFFFFF"/>
          </a:solidFill>
          <a:ln cap="sq" cmpd="sng" w="76200">
            <a:solidFill>
              <a:srgbClr val="336EA8"/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00" endA="0" endPos="28000" kx="0" rotWithShape="0" algn="bl" stA="28000" stPos="0" sy="-100000" ky="0"/>
          </a:effectLst>
        </p:spPr>
      </p:pic>
      <p:pic>
        <p:nvPicPr>
          <p:cNvPr id="175" name="Google Shape;175;p7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"/>
          <p:cNvSpPr txBox="1"/>
          <p:nvPr>
            <p:ph type="title"/>
          </p:nvPr>
        </p:nvSpPr>
        <p:spPr>
          <a:xfrm>
            <a:off x="4876800" y="1285875"/>
            <a:ext cx="6559550" cy="4448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1" name="Google Shape;18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82" name="Google Shape;182;p8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517" y="2063376"/>
            <a:ext cx="2645893" cy="2731245"/>
          </a:xfrm>
          <a:prstGeom prst="ellipse">
            <a:avLst/>
          </a:prstGeom>
          <a:noFill/>
          <a:ln cap="rnd" cmpd="sng" w="63500">
            <a:solidFill>
              <a:srgbClr val="336EA8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185" name="Google Shape;185;p8"/>
          <p:cNvSpPr/>
          <p:nvPr/>
        </p:nvSpPr>
        <p:spPr>
          <a:xfrm rot="5400000">
            <a:off x="-965997" y="4069881"/>
            <a:ext cx="1942680" cy="1469097"/>
          </a:xfrm>
          <a:prstGeom prst="blockArc">
            <a:avLst>
              <a:gd fmla="val 10800000" name="adj1"/>
              <a:gd fmla="val 0" name="adj2"/>
              <a:gd fmla="val 25000" name="adj3"/>
            </a:avLst>
          </a:prstGeom>
          <a:solidFill>
            <a:srgbClr val="94B9D6"/>
          </a:solidFill>
          <a:ln cap="flat" cmpd="sng" w="12700">
            <a:solidFill>
              <a:srgbClr val="94B9D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8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4876800" y="1285875"/>
            <a:ext cx="6559550" cy="4448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2" name="Google Shape;19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93" name="Google Shape;193;p9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605" y="1932029"/>
            <a:ext cx="4218798" cy="2871465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ECECEC"/>
          </a:solidFill>
          <a:ln cap="sq" cmpd="sng" w="88900">
            <a:solidFill>
              <a:srgbClr val="336EA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l">
              <a:srgbClr val="000000">
                <a:alpha val="44705"/>
              </a:srgbClr>
            </a:outerShdw>
          </a:effectLst>
        </p:spPr>
      </p:pic>
      <p:pic>
        <p:nvPicPr>
          <p:cNvPr id="196" name="Google Shape;196;p9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2024-03-14T10:03:54Z</dcterms:created>
  <dc:creator>SAMA</dc:creator>
</cp:coreProperties>
</file>