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6.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7.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00" r:id="rId4"/>
    <p:sldMasterId id="2147483704" r:id="rId5"/>
    <p:sldMasterId id="2147483708" r:id="rId6"/>
    <p:sldMasterId id="2147483712" r:id="rId7"/>
    <p:sldMasterId id="2147483716" r:id="rId8"/>
  </p:sldMasterIdLst>
  <p:notesMasterIdLst>
    <p:notesMasterId r:id="rId27"/>
  </p:notesMasterIdLst>
  <p:sldIdLst>
    <p:sldId id="272" r:id="rId9"/>
    <p:sldId id="273" r:id="rId10"/>
    <p:sldId id="274" r:id="rId11"/>
    <p:sldId id="275" r:id="rId12"/>
    <p:sldId id="278" r:id="rId13"/>
    <p:sldId id="279" r:id="rId14"/>
    <p:sldId id="283" r:id="rId15"/>
    <p:sldId id="281" r:id="rId16"/>
    <p:sldId id="282" r:id="rId17"/>
    <p:sldId id="287" r:id="rId18"/>
    <p:sldId id="288" r:id="rId19"/>
    <p:sldId id="290" r:id="rId20"/>
    <p:sldId id="291" r:id="rId21"/>
    <p:sldId id="296" r:id="rId22"/>
    <p:sldId id="292" r:id="rId23"/>
    <p:sldId id="293" r:id="rId24"/>
    <p:sldId id="294" r:id="rId25"/>
    <p:sldId id="295" r:id="rId26"/>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D Basil" initials="JB" lastIdx="44" clrIdx="0">
    <p:extLst>
      <p:ext uri="{19B8F6BF-5375-455C-9EA6-DF929625EA0E}">
        <p15:presenceInfo xmlns:p15="http://schemas.microsoft.com/office/powerpoint/2012/main" userId="cbdd46c682aa3d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3" d="100"/>
          <a:sy n="83" d="100"/>
        </p:scale>
        <p:origin x="14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microsoft.com/office/2015/10/relationships/revisionInfo" Target="revisionInfo.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F8825-23D7-4B0A-8E7C-5BC185AFBE3D}" type="datetimeFigureOut">
              <a:rPr lang="en-AU" smtClean="0"/>
              <a:t>15/01/2018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4E151-790D-4D25-98F2-C18FF2BCB05A}" type="slidenum">
              <a:rPr lang="en-AU" smtClean="0"/>
              <a:t>‹#›</a:t>
            </a:fld>
            <a:endParaRPr lang="en-AU"/>
          </a:p>
        </p:txBody>
      </p:sp>
    </p:spTree>
    <p:extLst>
      <p:ext uri="{BB962C8B-B14F-4D97-AF65-F5344CB8AC3E}">
        <p14:creationId xmlns:p14="http://schemas.microsoft.com/office/powerpoint/2010/main" val="418857185"/>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170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400" dirty="0" smtClean="0">
                <a:latin typeface="Calibri" panose="020F0502020204030204" pitchFamily="34" charset="0"/>
                <a:cs typeface="Calibri" panose="020F0502020204030204" pitchFamily="34" charset="0"/>
              </a:rPr>
              <a:t>VR exists through the melding of hardware and software. There are various devices and software solutions you need to be aware of when getting into creating VR content.</a:t>
            </a:r>
            <a:endParaRPr lang="en-AU" sz="2400" kern="0" dirty="0" smtClean="0">
              <a:solidFill>
                <a:srgbClr val="434343"/>
              </a:solidFill>
              <a:latin typeface="Calibri" panose="020F0502020204030204" pitchFamily="34" charset="0"/>
              <a:ea typeface="Calibri"/>
              <a:cs typeface="Calibri" panose="020F0502020204030204" pitchFamily="34" charset="0"/>
              <a:sym typeface="Calibri"/>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pPr/>
              <a:t>3</a:t>
            </a:fld>
            <a:endParaRPr lang="en-AU">
              <a:solidFill>
                <a:prstClr val="black"/>
              </a:solidFill>
            </a:endParaRPr>
          </a:p>
        </p:txBody>
      </p:sp>
    </p:spTree>
    <p:extLst>
      <p:ext uri="{BB962C8B-B14F-4D97-AF65-F5344CB8AC3E}">
        <p14:creationId xmlns:p14="http://schemas.microsoft.com/office/powerpoint/2010/main" val="1335394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400" dirty="0" smtClean="0">
                <a:latin typeface="Calibri" panose="020F0502020204030204" pitchFamily="34" charset="0"/>
                <a:cs typeface="Calibri" panose="020F0502020204030204" pitchFamily="34" charset="0"/>
              </a:rPr>
              <a:t>VR exists through the melding of hardware and software. There are various devices and software solutions you need to be aware of when getting into creating VR content.</a:t>
            </a:r>
            <a:endParaRPr lang="en-AU" sz="2400" kern="0" dirty="0" smtClean="0">
              <a:solidFill>
                <a:srgbClr val="434343"/>
              </a:solidFill>
              <a:latin typeface="Calibri" panose="020F0502020204030204" pitchFamily="34" charset="0"/>
              <a:ea typeface="Calibri"/>
              <a:cs typeface="Calibri" panose="020F0502020204030204" pitchFamily="34" charset="0"/>
              <a:sym typeface="Calibri"/>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pPr/>
              <a:t>7</a:t>
            </a:fld>
            <a:endParaRPr lang="en-AU">
              <a:solidFill>
                <a:prstClr val="black"/>
              </a:solidFill>
            </a:endParaRPr>
          </a:p>
        </p:txBody>
      </p:sp>
    </p:spTree>
    <p:extLst>
      <p:ext uri="{BB962C8B-B14F-4D97-AF65-F5344CB8AC3E}">
        <p14:creationId xmlns:p14="http://schemas.microsoft.com/office/powerpoint/2010/main" val="4229657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400" dirty="0" smtClean="0">
                <a:latin typeface="Calibri" panose="020F0502020204030204" pitchFamily="34" charset="0"/>
                <a:cs typeface="Calibri" panose="020F0502020204030204" pitchFamily="34" charset="0"/>
              </a:rPr>
              <a:t>VR exists through the melding of hardware and software. There are various devices and software solutions you need to be aware of when getting into creating VR content.</a:t>
            </a:r>
            <a:endParaRPr lang="en-AU" sz="2400" kern="0" dirty="0" smtClean="0">
              <a:solidFill>
                <a:srgbClr val="434343"/>
              </a:solidFill>
              <a:latin typeface="Calibri" panose="020F0502020204030204" pitchFamily="34" charset="0"/>
              <a:ea typeface="Calibri"/>
              <a:cs typeface="Calibri" panose="020F0502020204030204" pitchFamily="34" charset="0"/>
              <a:sym typeface="Calibri"/>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pPr/>
              <a:t>13</a:t>
            </a:fld>
            <a:endParaRPr lang="en-AU">
              <a:solidFill>
                <a:prstClr val="black"/>
              </a:solidFill>
            </a:endParaRPr>
          </a:p>
        </p:txBody>
      </p:sp>
    </p:spTree>
    <p:extLst>
      <p:ext uri="{BB962C8B-B14F-4D97-AF65-F5344CB8AC3E}">
        <p14:creationId xmlns:p14="http://schemas.microsoft.com/office/powerpoint/2010/main" val="816739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400" dirty="0" smtClean="0">
                <a:latin typeface="Calibri" panose="020F0502020204030204" pitchFamily="34" charset="0"/>
                <a:cs typeface="Calibri" panose="020F0502020204030204" pitchFamily="34" charset="0"/>
              </a:rPr>
              <a:t>VR exists through the melding of hardware and software. There are various devices and software solutions you need to be aware of when getting into creating VR content.</a:t>
            </a:r>
            <a:endParaRPr lang="en-AU" sz="2400" kern="0" dirty="0" smtClean="0">
              <a:solidFill>
                <a:srgbClr val="434343"/>
              </a:solidFill>
              <a:latin typeface="Calibri" panose="020F0502020204030204" pitchFamily="34" charset="0"/>
              <a:ea typeface="Calibri"/>
              <a:cs typeface="Calibri" panose="020F0502020204030204" pitchFamily="34" charset="0"/>
              <a:sym typeface="Calibri"/>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pPr/>
              <a:t>14</a:t>
            </a:fld>
            <a:endParaRPr lang="en-AU">
              <a:solidFill>
                <a:prstClr val="black"/>
              </a:solidFill>
            </a:endParaRPr>
          </a:p>
        </p:txBody>
      </p:sp>
    </p:spTree>
    <p:extLst>
      <p:ext uri="{BB962C8B-B14F-4D97-AF65-F5344CB8AC3E}">
        <p14:creationId xmlns:p14="http://schemas.microsoft.com/office/powerpoint/2010/main" val="3312720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048000" y="2244724"/>
            <a:ext cx="18288000" cy="47752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120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13" name="Shape 13"/>
          <p:cNvSpPr txBox="1">
            <a:spLocks noGrp="1"/>
          </p:cNvSpPr>
          <p:nvPr>
            <p:ph type="subTitle" idx="1"/>
          </p:nvPr>
        </p:nvSpPr>
        <p:spPr>
          <a:xfrm>
            <a:off x="3048000" y="7204077"/>
            <a:ext cx="18288000" cy="3311522"/>
          </a:xfrm>
          <a:prstGeom prst="rect">
            <a:avLst/>
          </a:prstGeom>
          <a:noFill/>
          <a:ln>
            <a:noFill/>
          </a:ln>
        </p:spPr>
        <p:txBody>
          <a:bodyPr lIns="91425" tIns="91425" rIns="91425" bIns="91425" anchor="t" anchorCtr="0"/>
          <a:lstStyle>
            <a:lvl1pPr marL="0" marR="0" lvl="0" indent="0" algn="ctr" rtl="0">
              <a:lnSpc>
                <a:spcPct val="90000"/>
              </a:lnSpc>
              <a:spcBef>
                <a:spcPts val="2000"/>
              </a:spcBef>
              <a:buClr>
                <a:schemeClr val="dk1"/>
              </a:buClr>
              <a:buFont typeface="Arial"/>
              <a:buNone/>
              <a:defRPr sz="4800" b="0" i="0" u="none" strike="noStrike" cap="none">
                <a:solidFill>
                  <a:schemeClr val="dk1"/>
                </a:solidFill>
                <a:latin typeface="Calibri"/>
                <a:ea typeface="Calibri"/>
                <a:cs typeface="Calibri"/>
                <a:sym typeface="Calibri"/>
              </a:defRPr>
            </a:lvl1pPr>
            <a:lvl2pPr marL="914400" marR="0" lvl="1" indent="0" algn="ctr"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2pPr>
            <a:lvl3pPr marL="1828800" marR="0" lvl="2" indent="0" algn="ctr" rtl="0">
              <a:lnSpc>
                <a:spcPct val="90000"/>
              </a:lnSpc>
              <a:spcBef>
                <a:spcPts val="1000"/>
              </a:spcBef>
              <a:buClr>
                <a:schemeClr val="dk1"/>
              </a:buClr>
              <a:buFont typeface="Arial"/>
              <a:buNone/>
              <a:defRPr sz="3600" b="0" i="0" u="none" strike="noStrike" cap="none">
                <a:solidFill>
                  <a:schemeClr val="dk1"/>
                </a:solidFill>
                <a:latin typeface="Calibri"/>
                <a:ea typeface="Calibri"/>
                <a:cs typeface="Calibri"/>
                <a:sym typeface="Calibri"/>
              </a:defRPr>
            </a:lvl3pPr>
            <a:lvl4pPr marL="2743200" marR="0" lvl="3"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4pPr>
            <a:lvl5pPr marL="3657600" marR="0" lvl="4"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5pPr>
            <a:lvl6pPr marL="4572000" marR="0" lvl="5"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6pPr>
            <a:lvl7pPr marL="5486400" marR="0" lvl="6"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7pPr>
            <a:lvl8pPr marL="6400800" marR="0" lvl="7"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8pPr>
            <a:lvl9pPr marL="7315200" marR="0" lvl="8"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50721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14266862" y="3913191"/>
            <a:ext cx="11623676" cy="5257798"/>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88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76" name="Shape 76"/>
          <p:cNvSpPr txBox="1">
            <a:spLocks noGrp="1"/>
          </p:cNvSpPr>
          <p:nvPr>
            <p:ph type="body" idx="1"/>
          </p:nvPr>
        </p:nvSpPr>
        <p:spPr>
          <a:xfrm rot="5400000">
            <a:off x="3598862" y="-1192209"/>
            <a:ext cx="11623676" cy="15468598"/>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794715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3600364664"/>
      </p:ext>
    </p:extLst>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048000" y="2244724"/>
            <a:ext cx="18288000" cy="47752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120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13" name="Shape 13"/>
          <p:cNvSpPr txBox="1">
            <a:spLocks noGrp="1"/>
          </p:cNvSpPr>
          <p:nvPr>
            <p:ph type="subTitle" idx="1"/>
          </p:nvPr>
        </p:nvSpPr>
        <p:spPr>
          <a:xfrm>
            <a:off x="3048000" y="7204077"/>
            <a:ext cx="18288000" cy="3311522"/>
          </a:xfrm>
          <a:prstGeom prst="rect">
            <a:avLst/>
          </a:prstGeom>
          <a:noFill/>
          <a:ln>
            <a:noFill/>
          </a:ln>
        </p:spPr>
        <p:txBody>
          <a:bodyPr lIns="91425" tIns="91425" rIns="91425" bIns="91425" anchor="t" anchorCtr="0"/>
          <a:lstStyle>
            <a:lvl1pPr marL="0" marR="0" lvl="0" indent="0" algn="ctr" rtl="0">
              <a:lnSpc>
                <a:spcPct val="90000"/>
              </a:lnSpc>
              <a:spcBef>
                <a:spcPts val="2000"/>
              </a:spcBef>
              <a:buClr>
                <a:schemeClr val="dk1"/>
              </a:buClr>
              <a:buFont typeface="Arial"/>
              <a:buNone/>
              <a:defRPr sz="4800" b="0" i="0" u="none" strike="noStrike" cap="none">
                <a:solidFill>
                  <a:schemeClr val="dk1"/>
                </a:solidFill>
                <a:latin typeface="Calibri"/>
                <a:ea typeface="Calibri"/>
                <a:cs typeface="Calibri"/>
                <a:sym typeface="Calibri"/>
              </a:defRPr>
            </a:lvl1pPr>
            <a:lvl2pPr marL="914400" marR="0" lvl="1" indent="0" algn="ctr"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2pPr>
            <a:lvl3pPr marL="1828800" marR="0" lvl="2" indent="0" algn="ctr" rtl="0">
              <a:lnSpc>
                <a:spcPct val="90000"/>
              </a:lnSpc>
              <a:spcBef>
                <a:spcPts val="1000"/>
              </a:spcBef>
              <a:buClr>
                <a:schemeClr val="dk1"/>
              </a:buClr>
              <a:buFont typeface="Arial"/>
              <a:buNone/>
              <a:defRPr sz="3600" b="0" i="0" u="none" strike="noStrike" cap="none">
                <a:solidFill>
                  <a:schemeClr val="dk1"/>
                </a:solidFill>
                <a:latin typeface="Calibri"/>
                <a:ea typeface="Calibri"/>
                <a:cs typeface="Calibri"/>
                <a:sym typeface="Calibri"/>
              </a:defRPr>
            </a:lvl3pPr>
            <a:lvl4pPr marL="2743200" marR="0" lvl="3"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4pPr>
            <a:lvl5pPr marL="3657600" marR="0" lvl="4"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5pPr>
            <a:lvl6pPr marL="4572000" marR="0" lvl="5"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6pPr>
            <a:lvl7pPr marL="5486400" marR="0" lvl="6"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7pPr>
            <a:lvl8pPr marL="6400800" marR="0" lvl="7"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8pPr>
            <a:lvl9pPr marL="7315200" marR="0" lvl="8"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685763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663703" y="3419479"/>
            <a:ext cx="21031198" cy="5705474"/>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20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25" name="Shape 25"/>
          <p:cNvSpPr txBox="1">
            <a:spLocks noGrp="1"/>
          </p:cNvSpPr>
          <p:nvPr>
            <p:ph type="body" idx="1"/>
          </p:nvPr>
        </p:nvSpPr>
        <p:spPr>
          <a:xfrm>
            <a:off x="1663703" y="9178927"/>
            <a:ext cx="21031198" cy="3000374"/>
          </a:xfrm>
          <a:prstGeom prst="rect">
            <a:avLst/>
          </a:prstGeom>
          <a:noFill/>
          <a:ln>
            <a:noFill/>
          </a:ln>
        </p:spPr>
        <p:txBody>
          <a:bodyPr lIns="91425" tIns="91425" rIns="91425" bIns="91425" anchor="t" anchorCtr="0"/>
          <a:lstStyle>
            <a:lvl1pPr marL="0" marR="0" lvl="0" indent="0" algn="l" rtl="0">
              <a:lnSpc>
                <a:spcPct val="90000"/>
              </a:lnSpc>
              <a:spcBef>
                <a:spcPts val="2000"/>
              </a:spcBef>
              <a:buClr>
                <a:srgbClr val="888888"/>
              </a:buClr>
              <a:buFont typeface="Arial"/>
              <a:buNone/>
              <a:defRPr sz="4800" b="0" i="0" u="none" strike="noStrike" cap="none">
                <a:solidFill>
                  <a:srgbClr val="888888"/>
                </a:solidFill>
                <a:latin typeface="Calibri"/>
                <a:ea typeface="Calibri"/>
                <a:cs typeface="Calibri"/>
                <a:sym typeface="Calibri"/>
              </a:defRPr>
            </a:lvl1pPr>
            <a:lvl2pPr marL="914400" marR="0" lvl="1" indent="0" algn="l" rtl="0">
              <a:lnSpc>
                <a:spcPct val="90000"/>
              </a:lnSpc>
              <a:spcBef>
                <a:spcPts val="1000"/>
              </a:spcBef>
              <a:buClr>
                <a:srgbClr val="888888"/>
              </a:buClr>
              <a:buFont typeface="Arial"/>
              <a:buNone/>
              <a:defRPr sz="4000" b="0" i="0" u="none" strike="noStrike" cap="none">
                <a:solidFill>
                  <a:srgbClr val="888888"/>
                </a:solidFill>
                <a:latin typeface="Calibri"/>
                <a:ea typeface="Calibri"/>
                <a:cs typeface="Calibri"/>
                <a:sym typeface="Calibri"/>
              </a:defRPr>
            </a:lvl2pPr>
            <a:lvl3pPr marL="1828800" marR="0" lvl="2" indent="0" algn="l" rtl="0">
              <a:lnSpc>
                <a:spcPct val="90000"/>
              </a:lnSpc>
              <a:spcBef>
                <a:spcPts val="1000"/>
              </a:spcBef>
              <a:buClr>
                <a:srgbClr val="888888"/>
              </a:buClr>
              <a:buFont typeface="Arial"/>
              <a:buNone/>
              <a:defRPr sz="3600" b="0" i="0" u="none" strike="noStrike" cap="none">
                <a:solidFill>
                  <a:srgbClr val="888888"/>
                </a:solidFill>
                <a:latin typeface="Calibri"/>
                <a:ea typeface="Calibri"/>
                <a:cs typeface="Calibri"/>
                <a:sym typeface="Calibri"/>
              </a:defRPr>
            </a:lvl3pPr>
            <a:lvl4pPr marL="2743200" marR="0" lvl="3"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4pPr>
            <a:lvl5pPr marL="3657600" marR="0" lvl="4"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5pPr>
            <a:lvl6pPr marL="4572000" marR="0" lvl="5"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6pPr>
            <a:lvl7pPr marL="5486400" marR="0" lvl="6"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7pPr>
            <a:lvl8pPr marL="6400800" marR="0" lvl="7"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8pPr>
            <a:lvl9pPr marL="7315200" marR="0" lvl="8"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51910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676403" y="730250"/>
            <a:ext cx="21031198" cy="265112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88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31" name="Shape 31"/>
          <p:cNvSpPr txBox="1">
            <a:spLocks noGrp="1"/>
          </p:cNvSpPr>
          <p:nvPr>
            <p:ph type="body" idx="1"/>
          </p:nvPr>
        </p:nvSpPr>
        <p:spPr>
          <a:xfrm>
            <a:off x="1676400" y="3651250"/>
            <a:ext cx="10363200" cy="8702676"/>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12344400" y="3651250"/>
            <a:ext cx="10363200" cy="8702676"/>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794391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679577" y="730250"/>
            <a:ext cx="21031198" cy="265112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88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38" name="Shape 38"/>
          <p:cNvSpPr txBox="1">
            <a:spLocks noGrp="1"/>
          </p:cNvSpPr>
          <p:nvPr>
            <p:ph type="body" idx="1"/>
          </p:nvPr>
        </p:nvSpPr>
        <p:spPr>
          <a:xfrm>
            <a:off x="1679577" y="3362326"/>
            <a:ext cx="10315574" cy="1647824"/>
          </a:xfrm>
          <a:prstGeom prst="rect">
            <a:avLst/>
          </a:prstGeom>
          <a:noFill/>
          <a:ln>
            <a:noFill/>
          </a:ln>
        </p:spPr>
        <p:txBody>
          <a:bodyPr lIns="91425" tIns="91425" rIns="91425" bIns="91425" anchor="b" anchorCtr="0"/>
          <a:lstStyle>
            <a:lvl1pPr marL="0" marR="0" lvl="0" indent="0" algn="l" rtl="0">
              <a:lnSpc>
                <a:spcPct val="90000"/>
              </a:lnSpc>
              <a:spcBef>
                <a:spcPts val="2000"/>
              </a:spcBef>
              <a:buClr>
                <a:schemeClr val="dk1"/>
              </a:buClr>
              <a:buFont typeface="Arial"/>
              <a:buNone/>
              <a:defRPr sz="4800" b="1" i="0" u="none" strike="noStrike" cap="none">
                <a:solidFill>
                  <a:schemeClr val="dk1"/>
                </a:solidFill>
                <a:latin typeface="Calibri"/>
                <a:ea typeface="Calibri"/>
                <a:cs typeface="Calibri"/>
                <a:sym typeface="Calibri"/>
              </a:defRPr>
            </a:lvl1pPr>
            <a:lvl2pPr marL="914400" marR="0" lvl="1" indent="0" algn="l" rtl="0">
              <a:lnSpc>
                <a:spcPct val="90000"/>
              </a:lnSpc>
              <a:spcBef>
                <a:spcPts val="1000"/>
              </a:spcBef>
              <a:buClr>
                <a:schemeClr val="dk1"/>
              </a:buClr>
              <a:buFont typeface="Arial"/>
              <a:buNone/>
              <a:defRPr sz="4000" b="1" i="0" u="none" strike="noStrike" cap="none">
                <a:solidFill>
                  <a:schemeClr val="dk1"/>
                </a:solidFill>
                <a:latin typeface="Calibri"/>
                <a:ea typeface="Calibri"/>
                <a:cs typeface="Calibri"/>
                <a:sym typeface="Calibri"/>
              </a:defRPr>
            </a:lvl2pPr>
            <a:lvl3pPr marL="1828800" marR="0" lvl="2" indent="0" algn="l" rtl="0">
              <a:lnSpc>
                <a:spcPct val="90000"/>
              </a:lnSpc>
              <a:spcBef>
                <a:spcPts val="1000"/>
              </a:spcBef>
              <a:buClr>
                <a:schemeClr val="dk1"/>
              </a:buClr>
              <a:buFont typeface="Arial"/>
              <a:buNone/>
              <a:defRPr sz="3600" b="1" i="0" u="none" strike="noStrike" cap="none">
                <a:solidFill>
                  <a:schemeClr val="dk1"/>
                </a:solidFill>
                <a:latin typeface="Calibri"/>
                <a:ea typeface="Calibri"/>
                <a:cs typeface="Calibri"/>
                <a:sym typeface="Calibri"/>
              </a:defRPr>
            </a:lvl3pPr>
            <a:lvl4pPr marL="2743200" marR="0" lvl="3"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4pPr>
            <a:lvl5pPr marL="3657600" marR="0" lvl="4"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5pPr>
            <a:lvl6pPr marL="4572000" marR="0" lvl="5"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6pPr>
            <a:lvl7pPr marL="5486400" marR="0" lvl="6"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7pPr>
            <a:lvl8pPr marL="6400800" marR="0" lvl="7"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8pPr>
            <a:lvl9pPr marL="7315200" marR="0" lvl="8"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1679577" y="5010150"/>
            <a:ext cx="10315574" cy="7369176"/>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12344403" y="3362326"/>
            <a:ext cx="10366374" cy="1647824"/>
          </a:xfrm>
          <a:prstGeom prst="rect">
            <a:avLst/>
          </a:prstGeom>
          <a:noFill/>
          <a:ln>
            <a:noFill/>
          </a:ln>
        </p:spPr>
        <p:txBody>
          <a:bodyPr lIns="91425" tIns="91425" rIns="91425" bIns="91425" anchor="b" anchorCtr="0"/>
          <a:lstStyle>
            <a:lvl1pPr marL="0" marR="0" lvl="0" indent="0" algn="l" rtl="0">
              <a:lnSpc>
                <a:spcPct val="90000"/>
              </a:lnSpc>
              <a:spcBef>
                <a:spcPts val="2000"/>
              </a:spcBef>
              <a:buClr>
                <a:schemeClr val="dk1"/>
              </a:buClr>
              <a:buFont typeface="Arial"/>
              <a:buNone/>
              <a:defRPr sz="4800" b="1" i="0" u="none" strike="noStrike" cap="none">
                <a:solidFill>
                  <a:schemeClr val="dk1"/>
                </a:solidFill>
                <a:latin typeface="Calibri"/>
                <a:ea typeface="Calibri"/>
                <a:cs typeface="Calibri"/>
                <a:sym typeface="Calibri"/>
              </a:defRPr>
            </a:lvl1pPr>
            <a:lvl2pPr marL="914400" marR="0" lvl="1" indent="0" algn="l" rtl="0">
              <a:lnSpc>
                <a:spcPct val="90000"/>
              </a:lnSpc>
              <a:spcBef>
                <a:spcPts val="1000"/>
              </a:spcBef>
              <a:buClr>
                <a:schemeClr val="dk1"/>
              </a:buClr>
              <a:buFont typeface="Arial"/>
              <a:buNone/>
              <a:defRPr sz="4000" b="1" i="0" u="none" strike="noStrike" cap="none">
                <a:solidFill>
                  <a:schemeClr val="dk1"/>
                </a:solidFill>
                <a:latin typeface="Calibri"/>
                <a:ea typeface="Calibri"/>
                <a:cs typeface="Calibri"/>
                <a:sym typeface="Calibri"/>
              </a:defRPr>
            </a:lvl2pPr>
            <a:lvl3pPr marL="1828800" marR="0" lvl="2" indent="0" algn="l" rtl="0">
              <a:lnSpc>
                <a:spcPct val="90000"/>
              </a:lnSpc>
              <a:spcBef>
                <a:spcPts val="1000"/>
              </a:spcBef>
              <a:buClr>
                <a:schemeClr val="dk1"/>
              </a:buClr>
              <a:buFont typeface="Arial"/>
              <a:buNone/>
              <a:defRPr sz="3600" b="1" i="0" u="none" strike="noStrike" cap="none">
                <a:solidFill>
                  <a:schemeClr val="dk1"/>
                </a:solidFill>
                <a:latin typeface="Calibri"/>
                <a:ea typeface="Calibri"/>
                <a:cs typeface="Calibri"/>
                <a:sym typeface="Calibri"/>
              </a:defRPr>
            </a:lvl3pPr>
            <a:lvl4pPr marL="2743200" marR="0" lvl="3"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4pPr>
            <a:lvl5pPr marL="3657600" marR="0" lvl="4"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5pPr>
            <a:lvl6pPr marL="4572000" marR="0" lvl="5"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6pPr>
            <a:lvl7pPr marL="5486400" marR="0" lvl="6"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7pPr>
            <a:lvl8pPr marL="6400800" marR="0" lvl="7"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8pPr>
            <a:lvl9pPr marL="7315200" marR="0" lvl="8"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12344403" y="5010150"/>
            <a:ext cx="10366374" cy="7369176"/>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181049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76403" y="730250"/>
            <a:ext cx="21031198" cy="265112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88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47" name="Shape 47"/>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704506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447400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679577" y="914403"/>
            <a:ext cx="7864474" cy="3200398"/>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4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56" name="Shape 56"/>
          <p:cNvSpPr txBox="1">
            <a:spLocks noGrp="1"/>
          </p:cNvSpPr>
          <p:nvPr>
            <p:ph type="body" idx="1"/>
          </p:nvPr>
        </p:nvSpPr>
        <p:spPr>
          <a:xfrm>
            <a:off x="10366377" y="1974850"/>
            <a:ext cx="12344398" cy="9747248"/>
          </a:xfrm>
          <a:prstGeom prst="rect">
            <a:avLst/>
          </a:prstGeom>
          <a:noFill/>
          <a:ln>
            <a:noFill/>
          </a:ln>
        </p:spPr>
        <p:txBody>
          <a:bodyPr lIns="91425" tIns="91425" rIns="91425" bIns="91425" anchor="t" anchorCtr="0"/>
          <a:lstStyle>
            <a:lvl1pPr marL="457200" marR="0" lvl="0" indent="-50800" algn="l" rtl="0">
              <a:lnSpc>
                <a:spcPct val="90000"/>
              </a:lnSpc>
              <a:spcBef>
                <a:spcPts val="2000"/>
              </a:spcBef>
              <a:buClr>
                <a:schemeClr val="dk1"/>
              </a:buClr>
              <a:buSzPct val="100000"/>
              <a:buFont typeface="Arial"/>
              <a:buChar char="•"/>
              <a:defRPr sz="6400" b="0" i="0" u="none" strike="noStrike" cap="none">
                <a:solidFill>
                  <a:schemeClr val="dk1"/>
                </a:solidFill>
                <a:latin typeface="Calibri"/>
                <a:ea typeface="Calibri"/>
                <a:cs typeface="Calibri"/>
                <a:sym typeface="Calibri"/>
              </a:defRPr>
            </a:lvl1pPr>
            <a:lvl2pPr marL="1371600" marR="0" lvl="1" indent="-101600" algn="l" rtl="0">
              <a:lnSpc>
                <a:spcPct val="90000"/>
              </a:lnSpc>
              <a:spcBef>
                <a:spcPts val="1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2pPr>
            <a:lvl3pPr marL="2286000" marR="0" lvl="2"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3pPr>
            <a:lvl4pPr marL="3200400" marR="0" lvl="3"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4pPr>
            <a:lvl5pPr marL="4114800" marR="0" lvl="4"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5pPr>
            <a:lvl6pPr marL="5029200" marR="0" lvl="5"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6pPr>
            <a:lvl7pPr marL="5943600" marR="0" lvl="6"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7pPr>
            <a:lvl8pPr marL="6858000" marR="0" lvl="7"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8pPr>
            <a:lvl9pPr marL="7772400" marR="0" lvl="8"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1679577" y="4114800"/>
            <a:ext cx="7864474" cy="7623176"/>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3200" b="0" i="0" u="none" strike="noStrike" cap="none">
                <a:solidFill>
                  <a:schemeClr val="dk1"/>
                </a:solidFill>
                <a:latin typeface="Calibri"/>
                <a:ea typeface="Calibri"/>
                <a:cs typeface="Calibri"/>
                <a:sym typeface="Calibri"/>
              </a:defRPr>
            </a:lvl1pPr>
            <a:lvl2pPr marL="914400" marR="0" lvl="1"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2pPr>
            <a:lvl3pPr marL="1828800" marR="0" lvl="2" indent="0" algn="l"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3pPr>
            <a:lvl4pPr marL="2743200" marR="0" lvl="3"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4pPr>
            <a:lvl5pPr marL="3657600" marR="0" lvl="4"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5pPr>
            <a:lvl6pPr marL="4572000" marR="0" lvl="5"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6pPr>
            <a:lvl7pPr marL="5486400" marR="0" lvl="6"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7pPr>
            <a:lvl8pPr marL="6400800" marR="0" lvl="7"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8pPr>
            <a:lvl9pPr marL="7315200" marR="0" lvl="8"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74043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679577" y="914403"/>
            <a:ext cx="7864474" cy="3200398"/>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4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63" name="Shape 63"/>
          <p:cNvSpPr>
            <a:spLocks noGrp="1"/>
          </p:cNvSpPr>
          <p:nvPr>
            <p:ph type="pic" idx="2"/>
          </p:nvPr>
        </p:nvSpPr>
        <p:spPr>
          <a:xfrm>
            <a:off x="10366377" y="1974850"/>
            <a:ext cx="12344398" cy="9747248"/>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6400" b="0" i="0" u="none" strike="noStrike" cap="none">
                <a:solidFill>
                  <a:schemeClr val="dk1"/>
                </a:solidFill>
                <a:latin typeface="Calibri"/>
                <a:ea typeface="Calibri"/>
                <a:cs typeface="Calibri"/>
                <a:sym typeface="Calibri"/>
              </a:defRPr>
            </a:lvl1pPr>
            <a:lvl2pPr marL="914400" marR="0" lvl="1" indent="0" algn="l" rtl="0">
              <a:lnSpc>
                <a:spcPct val="90000"/>
              </a:lnSpc>
              <a:spcBef>
                <a:spcPts val="1000"/>
              </a:spcBef>
              <a:buClr>
                <a:schemeClr val="dk1"/>
              </a:buClr>
              <a:buFont typeface="Arial"/>
              <a:buNone/>
              <a:defRPr sz="5600" b="0" i="0" u="none" strike="noStrike" cap="none">
                <a:solidFill>
                  <a:schemeClr val="dk1"/>
                </a:solidFill>
                <a:latin typeface="Calibri"/>
                <a:ea typeface="Calibri"/>
                <a:cs typeface="Calibri"/>
                <a:sym typeface="Calibri"/>
              </a:defRPr>
            </a:lvl2pPr>
            <a:lvl3pPr marL="1828800" marR="0" lvl="2" indent="0" algn="l" rtl="0">
              <a:lnSpc>
                <a:spcPct val="90000"/>
              </a:lnSpc>
              <a:spcBef>
                <a:spcPts val="1000"/>
              </a:spcBef>
              <a:buClr>
                <a:schemeClr val="dk1"/>
              </a:buClr>
              <a:buFont typeface="Arial"/>
              <a:buNone/>
              <a:defRPr sz="4800" b="0" i="0" u="none" strike="noStrike" cap="none">
                <a:solidFill>
                  <a:schemeClr val="dk1"/>
                </a:solidFill>
                <a:latin typeface="Calibri"/>
                <a:ea typeface="Calibri"/>
                <a:cs typeface="Calibri"/>
                <a:sym typeface="Calibri"/>
              </a:defRPr>
            </a:lvl3pPr>
            <a:lvl4pPr marL="2743200" marR="0" lvl="3"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4pPr>
            <a:lvl5pPr marL="3657600" marR="0" lvl="4"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5pPr>
            <a:lvl6pPr marL="4572000" marR="0" lvl="5"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6pPr>
            <a:lvl7pPr marL="5486400" marR="0" lvl="6"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7pPr>
            <a:lvl8pPr marL="6400800" marR="0" lvl="7"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8pPr>
            <a:lvl9pPr marL="7315200" marR="0" lvl="8"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679577" y="4114800"/>
            <a:ext cx="7864474" cy="7623176"/>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3200" b="0" i="0" u="none" strike="noStrike" cap="none">
                <a:solidFill>
                  <a:schemeClr val="dk1"/>
                </a:solidFill>
                <a:latin typeface="Calibri"/>
                <a:ea typeface="Calibri"/>
                <a:cs typeface="Calibri"/>
                <a:sym typeface="Calibri"/>
              </a:defRPr>
            </a:lvl1pPr>
            <a:lvl2pPr marL="914400" marR="0" lvl="1"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2pPr>
            <a:lvl3pPr marL="1828800" marR="0" lvl="2" indent="0" algn="l"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3pPr>
            <a:lvl4pPr marL="2743200" marR="0" lvl="3"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4pPr>
            <a:lvl5pPr marL="3657600" marR="0" lvl="4"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5pPr>
            <a:lvl6pPr marL="4572000" marR="0" lvl="5"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6pPr>
            <a:lvl7pPr marL="5486400" marR="0" lvl="6"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7pPr>
            <a:lvl8pPr marL="6400800" marR="0" lvl="7"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8pPr>
            <a:lvl9pPr marL="7315200" marR="0" lvl="8"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56019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663703" y="3419479"/>
            <a:ext cx="21031198" cy="5705474"/>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20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25" name="Shape 25"/>
          <p:cNvSpPr txBox="1">
            <a:spLocks noGrp="1"/>
          </p:cNvSpPr>
          <p:nvPr>
            <p:ph type="body" idx="1"/>
          </p:nvPr>
        </p:nvSpPr>
        <p:spPr>
          <a:xfrm>
            <a:off x="1663703" y="9178927"/>
            <a:ext cx="21031198" cy="3000374"/>
          </a:xfrm>
          <a:prstGeom prst="rect">
            <a:avLst/>
          </a:prstGeom>
          <a:noFill/>
          <a:ln>
            <a:noFill/>
          </a:ln>
        </p:spPr>
        <p:txBody>
          <a:bodyPr lIns="91425" tIns="91425" rIns="91425" bIns="91425" anchor="t" anchorCtr="0"/>
          <a:lstStyle>
            <a:lvl1pPr marL="0" marR="0" lvl="0" indent="0" algn="l" rtl="0">
              <a:lnSpc>
                <a:spcPct val="90000"/>
              </a:lnSpc>
              <a:spcBef>
                <a:spcPts val="2000"/>
              </a:spcBef>
              <a:buClr>
                <a:srgbClr val="888888"/>
              </a:buClr>
              <a:buFont typeface="Arial"/>
              <a:buNone/>
              <a:defRPr sz="4800" b="0" i="0" u="none" strike="noStrike" cap="none">
                <a:solidFill>
                  <a:srgbClr val="888888"/>
                </a:solidFill>
                <a:latin typeface="Calibri"/>
                <a:ea typeface="Calibri"/>
                <a:cs typeface="Calibri"/>
                <a:sym typeface="Calibri"/>
              </a:defRPr>
            </a:lvl1pPr>
            <a:lvl2pPr marL="914400" marR="0" lvl="1" indent="0" algn="l" rtl="0">
              <a:lnSpc>
                <a:spcPct val="90000"/>
              </a:lnSpc>
              <a:spcBef>
                <a:spcPts val="1000"/>
              </a:spcBef>
              <a:buClr>
                <a:srgbClr val="888888"/>
              </a:buClr>
              <a:buFont typeface="Arial"/>
              <a:buNone/>
              <a:defRPr sz="4000" b="0" i="0" u="none" strike="noStrike" cap="none">
                <a:solidFill>
                  <a:srgbClr val="888888"/>
                </a:solidFill>
                <a:latin typeface="Calibri"/>
                <a:ea typeface="Calibri"/>
                <a:cs typeface="Calibri"/>
                <a:sym typeface="Calibri"/>
              </a:defRPr>
            </a:lvl2pPr>
            <a:lvl3pPr marL="1828800" marR="0" lvl="2" indent="0" algn="l" rtl="0">
              <a:lnSpc>
                <a:spcPct val="90000"/>
              </a:lnSpc>
              <a:spcBef>
                <a:spcPts val="1000"/>
              </a:spcBef>
              <a:buClr>
                <a:srgbClr val="888888"/>
              </a:buClr>
              <a:buFont typeface="Arial"/>
              <a:buNone/>
              <a:defRPr sz="3600" b="0" i="0" u="none" strike="noStrike" cap="none">
                <a:solidFill>
                  <a:srgbClr val="888888"/>
                </a:solidFill>
                <a:latin typeface="Calibri"/>
                <a:ea typeface="Calibri"/>
                <a:cs typeface="Calibri"/>
                <a:sym typeface="Calibri"/>
              </a:defRPr>
            </a:lvl3pPr>
            <a:lvl4pPr marL="2743200" marR="0" lvl="3"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4pPr>
            <a:lvl5pPr marL="3657600" marR="0" lvl="4"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5pPr>
            <a:lvl6pPr marL="4572000" marR="0" lvl="5"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6pPr>
            <a:lvl7pPr marL="5486400" marR="0" lvl="6"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7pPr>
            <a:lvl8pPr marL="6400800" marR="0" lvl="7"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8pPr>
            <a:lvl9pPr marL="7315200" marR="0" lvl="8"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7993084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1676403" y="730250"/>
            <a:ext cx="21031198" cy="265112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88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70" name="Shape 70"/>
          <p:cNvSpPr txBox="1">
            <a:spLocks noGrp="1"/>
          </p:cNvSpPr>
          <p:nvPr>
            <p:ph type="body" idx="1"/>
          </p:nvPr>
        </p:nvSpPr>
        <p:spPr>
          <a:xfrm rot="5400000">
            <a:off x="7840662" y="-2513009"/>
            <a:ext cx="8702676" cy="21031198"/>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9625700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14266862" y="3913191"/>
            <a:ext cx="11623676" cy="5257798"/>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88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76" name="Shape 76"/>
          <p:cNvSpPr txBox="1">
            <a:spLocks noGrp="1"/>
          </p:cNvSpPr>
          <p:nvPr>
            <p:ph type="body" idx="1"/>
          </p:nvPr>
        </p:nvSpPr>
        <p:spPr>
          <a:xfrm rot="5400000">
            <a:off x="3598862" y="-1192209"/>
            <a:ext cx="11623676" cy="15468598"/>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5637020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3573657410"/>
      </p:ext>
    </p:extLst>
  </p:cSld>
  <p:clrMapOvr>
    <a:masterClrMapping/>
  </p:clrMapOvr>
  <p:transition spd="med"/>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2107720519"/>
      </p:ext>
    </p:extLst>
  </p:cSld>
  <p:clrMapOvr>
    <a:masterClrMapping/>
  </p:clrMapOvr>
  <p:transition spd="med"/>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pPr/>
              <a:t>‹#›</a:t>
            </a:fld>
            <a:endParaRPr>
              <a:solidFill>
                <a:srgbClr val="000000"/>
              </a:solidFill>
            </a:endParaRPr>
          </a:p>
        </p:txBody>
      </p:sp>
      <p:sp>
        <p:nvSpPr>
          <p:cNvPr id="27" name="Rectangle"/>
          <p:cNvSpPr/>
          <p:nvPr/>
        </p:nvSpPr>
        <p:spPr>
          <a:xfrm>
            <a:off x="-20535" y="843427"/>
            <a:ext cx="477378" cy="1311938"/>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extLst>
      <p:ext uri="{BB962C8B-B14F-4D97-AF65-F5344CB8AC3E}">
        <p14:creationId xmlns:p14="http://schemas.microsoft.com/office/powerpoint/2010/main" val="849993390"/>
      </p:ext>
    </p:extLst>
  </p:cSld>
  <p:clrMapOvr>
    <a:masterClrMapping/>
  </p:clrMapOvr>
  <p:transition spd="med"/>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3207277889"/>
      </p:ext>
    </p:extLst>
  </p:cSld>
  <p:clrMapOvr>
    <a:masterClrMapping/>
  </p:clrMapOvr>
  <p:transition spd="med"/>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3618411661"/>
      </p:ext>
    </p:extLst>
  </p:cSld>
  <p:clrMapOvr>
    <a:masterClrMapping/>
  </p:clrMapOvr>
  <p:transition spd="med"/>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pPr/>
              <a:t>‹#›</a:t>
            </a:fld>
            <a:endParaRPr>
              <a:solidFill>
                <a:srgbClr val="000000"/>
              </a:solidFill>
            </a:endParaRPr>
          </a:p>
        </p:txBody>
      </p:sp>
      <p:sp>
        <p:nvSpPr>
          <p:cNvPr id="27" name="Rectangle"/>
          <p:cNvSpPr/>
          <p:nvPr/>
        </p:nvSpPr>
        <p:spPr>
          <a:xfrm>
            <a:off x="-20535" y="843427"/>
            <a:ext cx="477378" cy="1311938"/>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extLst>
      <p:ext uri="{BB962C8B-B14F-4D97-AF65-F5344CB8AC3E}">
        <p14:creationId xmlns:p14="http://schemas.microsoft.com/office/powerpoint/2010/main" val="1892078694"/>
      </p:ext>
    </p:extLst>
  </p:cSld>
  <p:clrMapOvr>
    <a:masterClrMapping/>
  </p:clrMapOvr>
  <p:transition spd="med"/>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3370625290"/>
      </p:ext>
    </p:extLst>
  </p:cSld>
  <p:clrMapOvr>
    <a:masterClrMapping/>
  </p:clrMapOvr>
  <p:transition spd="med"/>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85969396"/>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676403" y="730250"/>
            <a:ext cx="21031198" cy="265112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88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31" name="Shape 31"/>
          <p:cNvSpPr txBox="1">
            <a:spLocks noGrp="1"/>
          </p:cNvSpPr>
          <p:nvPr>
            <p:ph type="body" idx="1"/>
          </p:nvPr>
        </p:nvSpPr>
        <p:spPr>
          <a:xfrm>
            <a:off x="1676400" y="3651250"/>
            <a:ext cx="10363200" cy="8702676"/>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12344400" y="3651250"/>
            <a:ext cx="10363200" cy="8702676"/>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1429364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59965" y="13030200"/>
            <a:ext cx="453238" cy="469900"/>
          </a:xfrm>
          <a:prstGeom prst="rect">
            <a:avLst/>
          </a:prstGeom>
        </p:spPr>
        <p:txBody>
          <a:bodyPr/>
          <a:lstStyle>
            <a:lvl1pPr>
              <a:defRPr sz="2400">
                <a:latin typeface="+mn-lt"/>
                <a:ea typeface="+mn-ea"/>
                <a:cs typeface="+mn-cs"/>
                <a:sym typeface="Helvetica Light"/>
              </a:defRPr>
            </a:lvl1pPr>
          </a:lstStyle>
          <a:p>
            <a:fld id="{86CB4B4D-7CA3-9044-876B-883B54F8677D}" type="slidenum">
              <a:rPr/>
              <a:pPr/>
              <a:t>‹#›</a:t>
            </a:fld>
            <a:endParaRPr/>
          </a:p>
        </p:txBody>
      </p:sp>
      <p:sp>
        <p:nvSpPr>
          <p:cNvPr id="27" name="Rectangle"/>
          <p:cNvSpPr/>
          <p:nvPr/>
        </p:nvSpPr>
        <p:spPr>
          <a:xfrm>
            <a:off x="-20536" y="843426"/>
            <a:ext cx="477377" cy="1311937"/>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extLst>
      <p:ext uri="{BB962C8B-B14F-4D97-AF65-F5344CB8AC3E}">
        <p14:creationId xmlns:p14="http://schemas.microsoft.com/office/powerpoint/2010/main" val="1919645982"/>
      </p:ext>
    </p:extLst>
  </p:cSld>
  <p:clrMapOvr>
    <a:masterClrMapping/>
  </p:clrMapOvr>
  <p:transition spd="med"/>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59965" y="13030200"/>
            <a:ext cx="453238" cy="469900"/>
          </a:xfrm>
          <a:prstGeom prst="rect">
            <a:avLst/>
          </a:prstGeom>
        </p:spPr>
        <p:txBody>
          <a:bodyPr/>
          <a:lstStyle>
            <a:lvl1pPr>
              <a:defRPr sz="2400">
                <a:latin typeface="+mn-lt"/>
                <a:ea typeface="+mn-ea"/>
                <a:cs typeface="+mn-cs"/>
                <a:sym typeface="Helvetica Light"/>
              </a:defRPr>
            </a:lvl1pPr>
          </a:lstStyle>
          <a:p>
            <a:fld id="{86CB4B4D-7CA3-9044-876B-883B54F8677D}" type="slidenum">
              <a:rPr/>
              <a:pPr/>
              <a:t>‹#›</a:t>
            </a:fld>
            <a:endParaRPr/>
          </a:p>
        </p:txBody>
      </p:sp>
    </p:spTree>
    <p:extLst>
      <p:ext uri="{BB962C8B-B14F-4D97-AF65-F5344CB8AC3E}">
        <p14:creationId xmlns:p14="http://schemas.microsoft.com/office/powerpoint/2010/main" val="3661717588"/>
      </p:ext>
    </p:extLst>
  </p:cSld>
  <p:clrMapOvr>
    <a:masterClrMapping/>
  </p:clrMapOvr>
  <p:transition spd="med"/>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812956689"/>
      </p:ext>
    </p:extLst>
  </p:cSld>
  <p:clrMapOvr>
    <a:masterClrMapping/>
  </p:clrMapOvr>
  <p:transition spd="med"/>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59965" y="13030200"/>
            <a:ext cx="453238" cy="469900"/>
          </a:xfrm>
          <a:prstGeom prst="rect">
            <a:avLst/>
          </a:prstGeom>
        </p:spPr>
        <p:txBody>
          <a:bodyPr/>
          <a:lstStyle>
            <a:lvl1pPr>
              <a:defRPr sz="2400">
                <a:latin typeface="+mn-lt"/>
                <a:ea typeface="+mn-ea"/>
                <a:cs typeface="+mn-cs"/>
                <a:sym typeface="Helvetica Light"/>
              </a:defRPr>
            </a:lvl1pPr>
          </a:lstStyle>
          <a:p>
            <a:fld id="{86CB4B4D-7CA3-9044-876B-883B54F8677D}" type="slidenum">
              <a:rPr/>
              <a:pPr/>
              <a:t>‹#›</a:t>
            </a:fld>
            <a:endParaRPr/>
          </a:p>
        </p:txBody>
      </p:sp>
      <p:sp>
        <p:nvSpPr>
          <p:cNvPr id="27" name="Rectangle"/>
          <p:cNvSpPr/>
          <p:nvPr/>
        </p:nvSpPr>
        <p:spPr>
          <a:xfrm>
            <a:off x="-20536" y="843426"/>
            <a:ext cx="477377" cy="1311937"/>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extLst>
      <p:ext uri="{BB962C8B-B14F-4D97-AF65-F5344CB8AC3E}">
        <p14:creationId xmlns:p14="http://schemas.microsoft.com/office/powerpoint/2010/main" val="961863427"/>
      </p:ext>
    </p:extLst>
  </p:cSld>
  <p:clrMapOvr>
    <a:masterClrMapping/>
  </p:clrMapOvr>
  <p:transition spd="med"/>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59965" y="13030200"/>
            <a:ext cx="453238" cy="469900"/>
          </a:xfrm>
          <a:prstGeom prst="rect">
            <a:avLst/>
          </a:prstGeom>
        </p:spPr>
        <p:txBody>
          <a:bodyPr/>
          <a:lstStyle>
            <a:lvl1pPr>
              <a:defRPr sz="2400">
                <a:latin typeface="+mn-lt"/>
                <a:ea typeface="+mn-ea"/>
                <a:cs typeface="+mn-cs"/>
                <a:sym typeface="Helvetica Light"/>
              </a:defRPr>
            </a:lvl1pPr>
          </a:lstStyle>
          <a:p>
            <a:fld id="{86CB4B4D-7CA3-9044-876B-883B54F8677D}" type="slidenum">
              <a:rPr/>
              <a:pPr/>
              <a:t>‹#›</a:t>
            </a:fld>
            <a:endParaRPr/>
          </a:p>
        </p:txBody>
      </p:sp>
    </p:spTree>
    <p:extLst>
      <p:ext uri="{BB962C8B-B14F-4D97-AF65-F5344CB8AC3E}">
        <p14:creationId xmlns:p14="http://schemas.microsoft.com/office/powerpoint/2010/main" val="491090392"/>
      </p:ext>
    </p:extLst>
  </p:cSld>
  <p:clrMapOvr>
    <a:masterClrMapping/>
  </p:clrMapOvr>
  <p:transition spd="med"/>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397405271"/>
      </p:ext>
    </p:extLst>
  </p:cSld>
  <p:clrMapOvr>
    <a:masterClrMapping/>
  </p:clrMapOvr>
  <p:transition spd="med"/>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59965" y="13030200"/>
            <a:ext cx="453238" cy="469900"/>
          </a:xfrm>
          <a:prstGeom prst="rect">
            <a:avLst/>
          </a:prstGeom>
        </p:spPr>
        <p:txBody>
          <a:bodyPr/>
          <a:lstStyle>
            <a:lvl1pPr>
              <a:defRPr sz="2400">
                <a:latin typeface="+mn-lt"/>
                <a:ea typeface="+mn-ea"/>
                <a:cs typeface="+mn-cs"/>
                <a:sym typeface="Helvetica Light"/>
              </a:defRPr>
            </a:lvl1pPr>
          </a:lstStyle>
          <a:p>
            <a:fld id="{86CB4B4D-7CA3-9044-876B-883B54F8677D}" type="slidenum">
              <a:rPr/>
              <a:pPr/>
              <a:t>‹#›</a:t>
            </a:fld>
            <a:endParaRPr/>
          </a:p>
        </p:txBody>
      </p:sp>
      <p:sp>
        <p:nvSpPr>
          <p:cNvPr id="27" name="Rectangle"/>
          <p:cNvSpPr/>
          <p:nvPr/>
        </p:nvSpPr>
        <p:spPr>
          <a:xfrm>
            <a:off x="-20536" y="843426"/>
            <a:ext cx="477377" cy="1311937"/>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extLst>
      <p:ext uri="{BB962C8B-B14F-4D97-AF65-F5344CB8AC3E}">
        <p14:creationId xmlns:p14="http://schemas.microsoft.com/office/powerpoint/2010/main" val="4013744282"/>
      </p:ext>
    </p:extLst>
  </p:cSld>
  <p:clrMapOvr>
    <a:masterClrMapping/>
  </p:clrMapOvr>
  <p:transition spd="med"/>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59965" y="13030200"/>
            <a:ext cx="453238" cy="469900"/>
          </a:xfrm>
          <a:prstGeom prst="rect">
            <a:avLst/>
          </a:prstGeom>
        </p:spPr>
        <p:txBody>
          <a:bodyPr/>
          <a:lstStyle>
            <a:lvl1pPr>
              <a:defRPr sz="2400">
                <a:latin typeface="+mn-lt"/>
                <a:ea typeface="+mn-ea"/>
                <a:cs typeface="+mn-cs"/>
                <a:sym typeface="Helvetica Light"/>
              </a:defRPr>
            </a:lvl1pPr>
          </a:lstStyle>
          <a:p>
            <a:fld id="{86CB4B4D-7CA3-9044-876B-883B54F8677D}" type="slidenum">
              <a:rPr/>
              <a:pPr/>
              <a:t>‹#›</a:t>
            </a:fld>
            <a:endParaRPr/>
          </a:p>
        </p:txBody>
      </p:sp>
    </p:spTree>
    <p:extLst>
      <p:ext uri="{BB962C8B-B14F-4D97-AF65-F5344CB8AC3E}">
        <p14:creationId xmlns:p14="http://schemas.microsoft.com/office/powerpoint/2010/main" val="763537380"/>
      </p:ext>
    </p:extLst>
  </p:cSld>
  <p:clrMapOvr>
    <a:masterClrMapping/>
  </p:clrMapOvr>
  <p:transition spd="med"/>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677980805"/>
      </p:ext>
    </p:extLst>
  </p:cSld>
  <p:clrMapOvr>
    <a:masterClrMapping/>
  </p:clrMapOvr>
  <p:transition spd="med"/>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59965" y="13030200"/>
            <a:ext cx="453238" cy="469900"/>
          </a:xfrm>
          <a:prstGeom prst="rect">
            <a:avLst/>
          </a:prstGeom>
        </p:spPr>
        <p:txBody>
          <a:bodyPr/>
          <a:lstStyle>
            <a:lvl1pPr>
              <a:defRPr sz="2400">
                <a:latin typeface="+mn-lt"/>
                <a:ea typeface="+mn-ea"/>
                <a:cs typeface="+mn-cs"/>
                <a:sym typeface="Helvetica Light"/>
              </a:defRPr>
            </a:lvl1pPr>
          </a:lstStyle>
          <a:p>
            <a:fld id="{86CB4B4D-7CA3-9044-876B-883B54F8677D}" type="slidenum">
              <a:rPr/>
              <a:pPr/>
              <a:t>‹#›</a:t>
            </a:fld>
            <a:endParaRPr/>
          </a:p>
        </p:txBody>
      </p:sp>
      <p:sp>
        <p:nvSpPr>
          <p:cNvPr id="27" name="Rectangle"/>
          <p:cNvSpPr/>
          <p:nvPr/>
        </p:nvSpPr>
        <p:spPr>
          <a:xfrm>
            <a:off x="-20536" y="843426"/>
            <a:ext cx="477377" cy="1311937"/>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extLst>
      <p:ext uri="{BB962C8B-B14F-4D97-AF65-F5344CB8AC3E}">
        <p14:creationId xmlns:p14="http://schemas.microsoft.com/office/powerpoint/2010/main" val="4272709525"/>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679577" y="730250"/>
            <a:ext cx="21031198" cy="265112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88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38" name="Shape 38"/>
          <p:cNvSpPr txBox="1">
            <a:spLocks noGrp="1"/>
          </p:cNvSpPr>
          <p:nvPr>
            <p:ph type="body" idx="1"/>
          </p:nvPr>
        </p:nvSpPr>
        <p:spPr>
          <a:xfrm>
            <a:off x="1679577" y="3362326"/>
            <a:ext cx="10315574" cy="1647824"/>
          </a:xfrm>
          <a:prstGeom prst="rect">
            <a:avLst/>
          </a:prstGeom>
          <a:noFill/>
          <a:ln>
            <a:noFill/>
          </a:ln>
        </p:spPr>
        <p:txBody>
          <a:bodyPr lIns="91425" tIns="91425" rIns="91425" bIns="91425" anchor="b" anchorCtr="0"/>
          <a:lstStyle>
            <a:lvl1pPr marL="0" marR="0" lvl="0" indent="0" algn="l" rtl="0">
              <a:lnSpc>
                <a:spcPct val="90000"/>
              </a:lnSpc>
              <a:spcBef>
                <a:spcPts val="2000"/>
              </a:spcBef>
              <a:buClr>
                <a:schemeClr val="dk1"/>
              </a:buClr>
              <a:buFont typeface="Arial"/>
              <a:buNone/>
              <a:defRPr sz="4800" b="1" i="0" u="none" strike="noStrike" cap="none">
                <a:solidFill>
                  <a:schemeClr val="dk1"/>
                </a:solidFill>
                <a:latin typeface="Calibri"/>
                <a:ea typeface="Calibri"/>
                <a:cs typeface="Calibri"/>
                <a:sym typeface="Calibri"/>
              </a:defRPr>
            </a:lvl1pPr>
            <a:lvl2pPr marL="914400" marR="0" lvl="1" indent="0" algn="l" rtl="0">
              <a:lnSpc>
                <a:spcPct val="90000"/>
              </a:lnSpc>
              <a:spcBef>
                <a:spcPts val="1000"/>
              </a:spcBef>
              <a:buClr>
                <a:schemeClr val="dk1"/>
              </a:buClr>
              <a:buFont typeface="Arial"/>
              <a:buNone/>
              <a:defRPr sz="4000" b="1" i="0" u="none" strike="noStrike" cap="none">
                <a:solidFill>
                  <a:schemeClr val="dk1"/>
                </a:solidFill>
                <a:latin typeface="Calibri"/>
                <a:ea typeface="Calibri"/>
                <a:cs typeface="Calibri"/>
                <a:sym typeface="Calibri"/>
              </a:defRPr>
            </a:lvl2pPr>
            <a:lvl3pPr marL="1828800" marR="0" lvl="2" indent="0" algn="l" rtl="0">
              <a:lnSpc>
                <a:spcPct val="90000"/>
              </a:lnSpc>
              <a:spcBef>
                <a:spcPts val="1000"/>
              </a:spcBef>
              <a:buClr>
                <a:schemeClr val="dk1"/>
              </a:buClr>
              <a:buFont typeface="Arial"/>
              <a:buNone/>
              <a:defRPr sz="3600" b="1" i="0" u="none" strike="noStrike" cap="none">
                <a:solidFill>
                  <a:schemeClr val="dk1"/>
                </a:solidFill>
                <a:latin typeface="Calibri"/>
                <a:ea typeface="Calibri"/>
                <a:cs typeface="Calibri"/>
                <a:sym typeface="Calibri"/>
              </a:defRPr>
            </a:lvl3pPr>
            <a:lvl4pPr marL="2743200" marR="0" lvl="3"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4pPr>
            <a:lvl5pPr marL="3657600" marR="0" lvl="4"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5pPr>
            <a:lvl6pPr marL="4572000" marR="0" lvl="5"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6pPr>
            <a:lvl7pPr marL="5486400" marR="0" lvl="6"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7pPr>
            <a:lvl8pPr marL="6400800" marR="0" lvl="7"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8pPr>
            <a:lvl9pPr marL="7315200" marR="0" lvl="8"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1679577" y="5010150"/>
            <a:ext cx="10315574" cy="7369176"/>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12344403" y="3362326"/>
            <a:ext cx="10366374" cy="1647824"/>
          </a:xfrm>
          <a:prstGeom prst="rect">
            <a:avLst/>
          </a:prstGeom>
          <a:noFill/>
          <a:ln>
            <a:noFill/>
          </a:ln>
        </p:spPr>
        <p:txBody>
          <a:bodyPr lIns="91425" tIns="91425" rIns="91425" bIns="91425" anchor="b" anchorCtr="0"/>
          <a:lstStyle>
            <a:lvl1pPr marL="0" marR="0" lvl="0" indent="0" algn="l" rtl="0">
              <a:lnSpc>
                <a:spcPct val="90000"/>
              </a:lnSpc>
              <a:spcBef>
                <a:spcPts val="2000"/>
              </a:spcBef>
              <a:buClr>
                <a:schemeClr val="dk1"/>
              </a:buClr>
              <a:buFont typeface="Arial"/>
              <a:buNone/>
              <a:defRPr sz="4800" b="1" i="0" u="none" strike="noStrike" cap="none">
                <a:solidFill>
                  <a:schemeClr val="dk1"/>
                </a:solidFill>
                <a:latin typeface="Calibri"/>
                <a:ea typeface="Calibri"/>
                <a:cs typeface="Calibri"/>
                <a:sym typeface="Calibri"/>
              </a:defRPr>
            </a:lvl1pPr>
            <a:lvl2pPr marL="914400" marR="0" lvl="1" indent="0" algn="l" rtl="0">
              <a:lnSpc>
                <a:spcPct val="90000"/>
              </a:lnSpc>
              <a:spcBef>
                <a:spcPts val="1000"/>
              </a:spcBef>
              <a:buClr>
                <a:schemeClr val="dk1"/>
              </a:buClr>
              <a:buFont typeface="Arial"/>
              <a:buNone/>
              <a:defRPr sz="4000" b="1" i="0" u="none" strike="noStrike" cap="none">
                <a:solidFill>
                  <a:schemeClr val="dk1"/>
                </a:solidFill>
                <a:latin typeface="Calibri"/>
                <a:ea typeface="Calibri"/>
                <a:cs typeface="Calibri"/>
                <a:sym typeface="Calibri"/>
              </a:defRPr>
            </a:lvl2pPr>
            <a:lvl3pPr marL="1828800" marR="0" lvl="2" indent="0" algn="l" rtl="0">
              <a:lnSpc>
                <a:spcPct val="90000"/>
              </a:lnSpc>
              <a:spcBef>
                <a:spcPts val="1000"/>
              </a:spcBef>
              <a:buClr>
                <a:schemeClr val="dk1"/>
              </a:buClr>
              <a:buFont typeface="Arial"/>
              <a:buNone/>
              <a:defRPr sz="3600" b="1" i="0" u="none" strike="noStrike" cap="none">
                <a:solidFill>
                  <a:schemeClr val="dk1"/>
                </a:solidFill>
                <a:latin typeface="Calibri"/>
                <a:ea typeface="Calibri"/>
                <a:cs typeface="Calibri"/>
                <a:sym typeface="Calibri"/>
              </a:defRPr>
            </a:lvl3pPr>
            <a:lvl4pPr marL="2743200" marR="0" lvl="3"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4pPr>
            <a:lvl5pPr marL="3657600" marR="0" lvl="4"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5pPr>
            <a:lvl6pPr marL="4572000" marR="0" lvl="5"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6pPr>
            <a:lvl7pPr marL="5486400" marR="0" lvl="6"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7pPr>
            <a:lvl8pPr marL="6400800" marR="0" lvl="7"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8pPr>
            <a:lvl9pPr marL="7315200" marR="0" lvl="8"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12344403" y="5010150"/>
            <a:ext cx="10366374" cy="7369176"/>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6908555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59965" y="13030200"/>
            <a:ext cx="453238" cy="469900"/>
          </a:xfrm>
          <a:prstGeom prst="rect">
            <a:avLst/>
          </a:prstGeom>
        </p:spPr>
        <p:txBody>
          <a:bodyPr/>
          <a:lstStyle>
            <a:lvl1pPr>
              <a:defRPr sz="2400">
                <a:latin typeface="+mn-lt"/>
                <a:ea typeface="+mn-ea"/>
                <a:cs typeface="+mn-cs"/>
                <a:sym typeface="Helvetica Light"/>
              </a:defRPr>
            </a:lvl1pPr>
          </a:lstStyle>
          <a:p>
            <a:fld id="{86CB4B4D-7CA3-9044-876B-883B54F8677D}" type="slidenum">
              <a:rPr/>
              <a:pPr/>
              <a:t>‹#›</a:t>
            </a:fld>
            <a:endParaRPr/>
          </a:p>
        </p:txBody>
      </p:sp>
    </p:spTree>
    <p:extLst>
      <p:ext uri="{BB962C8B-B14F-4D97-AF65-F5344CB8AC3E}">
        <p14:creationId xmlns:p14="http://schemas.microsoft.com/office/powerpoint/2010/main" val="3499412147"/>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76403" y="730250"/>
            <a:ext cx="21031198" cy="265112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88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47" name="Shape 47"/>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69019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554436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679577" y="914403"/>
            <a:ext cx="7864474" cy="3200398"/>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4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56" name="Shape 56"/>
          <p:cNvSpPr txBox="1">
            <a:spLocks noGrp="1"/>
          </p:cNvSpPr>
          <p:nvPr>
            <p:ph type="body" idx="1"/>
          </p:nvPr>
        </p:nvSpPr>
        <p:spPr>
          <a:xfrm>
            <a:off x="10366377" y="1974850"/>
            <a:ext cx="12344398" cy="9747248"/>
          </a:xfrm>
          <a:prstGeom prst="rect">
            <a:avLst/>
          </a:prstGeom>
          <a:noFill/>
          <a:ln>
            <a:noFill/>
          </a:ln>
        </p:spPr>
        <p:txBody>
          <a:bodyPr lIns="91425" tIns="91425" rIns="91425" bIns="91425" anchor="t" anchorCtr="0"/>
          <a:lstStyle>
            <a:lvl1pPr marL="457200" marR="0" lvl="0" indent="-50800" algn="l" rtl="0">
              <a:lnSpc>
                <a:spcPct val="90000"/>
              </a:lnSpc>
              <a:spcBef>
                <a:spcPts val="2000"/>
              </a:spcBef>
              <a:buClr>
                <a:schemeClr val="dk1"/>
              </a:buClr>
              <a:buSzPct val="100000"/>
              <a:buFont typeface="Arial"/>
              <a:buChar char="•"/>
              <a:defRPr sz="6400" b="0" i="0" u="none" strike="noStrike" cap="none">
                <a:solidFill>
                  <a:schemeClr val="dk1"/>
                </a:solidFill>
                <a:latin typeface="Calibri"/>
                <a:ea typeface="Calibri"/>
                <a:cs typeface="Calibri"/>
                <a:sym typeface="Calibri"/>
              </a:defRPr>
            </a:lvl1pPr>
            <a:lvl2pPr marL="1371600" marR="0" lvl="1" indent="-101600" algn="l" rtl="0">
              <a:lnSpc>
                <a:spcPct val="90000"/>
              </a:lnSpc>
              <a:spcBef>
                <a:spcPts val="1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2pPr>
            <a:lvl3pPr marL="2286000" marR="0" lvl="2"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3pPr>
            <a:lvl4pPr marL="3200400" marR="0" lvl="3"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4pPr>
            <a:lvl5pPr marL="4114800" marR="0" lvl="4"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5pPr>
            <a:lvl6pPr marL="5029200" marR="0" lvl="5"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6pPr>
            <a:lvl7pPr marL="5943600" marR="0" lvl="6"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7pPr>
            <a:lvl8pPr marL="6858000" marR="0" lvl="7"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8pPr>
            <a:lvl9pPr marL="7772400" marR="0" lvl="8"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1679577" y="4114800"/>
            <a:ext cx="7864474" cy="7623176"/>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3200" b="0" i="0" u="none" strike="noStrike" cap="none">
                <a:solidFill>
                  <a:schemeClr val="dk1"/>
                </a:solidFill>
                <a:latin typeface="Calibri"/>
                <a:ea typeface="Calibri"/>
                <a:cs typeface="Calibri"/>
                <a:sym typeface="Calibri"/>
              </a:defRPr>
            </a:lvl1pPr>
            <a:lvl2pPr marL="914400" marR="0" lvl="1"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2pPr>
            <a:lvl3pPr marL="1828800" marR="0" lvl="2" indent="0" algn="l"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3pPr>
            <a:lvl4pPr marL="2743200" marR="0" lvl="3"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4pPr>
            <a:lvl5pPr marL="3657600" marR="0" lvl="4"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5pPr>
            <a:lvl6pPr marL="4572000" marR="0" lvl="5"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6pPr>
            <a:lvl7pPr marL="5486400" marR="0" lvl="6"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7pPr>
            <a:lvl8pPr marL="6400800" marR="0" lvl="7"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8pPr>
            <a:lvl9pPr marL="7315200" marR="0" lvl="8"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9746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679577" y="914403"/>
            <a:ext cx="7864474" cy="3200398"/>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4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63" name="Shape 63"/>
          <p:cNvSpPr>
            <a:spLocks noGrp="1"/>
          </p:cNvSpPr>
          <p:nvPr>
            <p:ph type="pic" idx="2"/>
          </p:nvPr>
        </p:nvSpPr>
        <p:spPr>
          <a:xfrm>
            <a:off x="10366377" y="1974850"/>
            <a:ext cx="12344398" cy="9747248"/>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6400" b="0" i="0" u="none" strike="noStrike" cap="none">
                <a:solidFill>
                  <a:schemeClr val="dk1"/>
                </a:solidFill>
                <a:latin typeface="Calibri"/>
                <a:ea typeface="Calibri"/>
                <a:cs typeface="Calibri"/>
                <a:sym typeface="Calibri"/>
              </a:defRPr>
            </a:lvl1pPr>
            <a:lvl2pPr marL="914400" marR="0" lvl="1" indent="0" algn="l" rtl="0">
              <a:lnSpc>
                <a:spcPct val="90000"/>
              </a:lnSpc>
              <a:spcBef>
                <a:spcPts val="1000"/>
              </a:spcBef>
              <a:buClr>
                <a:schemeClr val="dk1"/>
              </a:buClr>
              <a:buFont typeface="Arial"/>
              <a:buNone/>
              <a:defRPr sz="5600" b="0" i="0" u="none" strike="noStrike" cap="none">
                <a:solidFill>
                  <a:schemeClr val="dk1"/>
                </a:solidFill>
                <a:latin typeface="Calibri"/>
                <a:ea typeface="Calibri"/>
                <a:cs typeface="Calibri"/>
                <a:sym typeface="Calibri"/>
              </a:defRPr>
            </a:lvl2pPr>
            <a:lvl3pPr marL="1828800" marR="0" lvl="2" indent="0" algn="l" rtl="0">
              <a:lnSpc>
                <a:spcPct val="90000"/>
              </a:lnSpc>
              <a:spcBef>
                <a:spcPts val="1000"/>
              </a:spcBef>
              <a:buClr>
                <a:schemeClr val="dk1"/>
              </a:buClr>
              <a:buFont typeface="Arial"/>
              <a:buNone/>
              <a:defRPr sz="4800" b="0" i="0" u="none" strike="noStrike" cap="none">
                <a:solidFill>
                  <a:schemeClr val="dk1"/>
                </a:solidFill>
                <a:latin typeface="Calibri"/>
                <a:ea typeface="Calibri"/>
                <a:cs typeface="Calibri"/>
                <a:sym typeface="Calibri"/>
              </a:defRPr>
            </a:lvl3pPr>
            <a:lvl4pPr marL="2743200" marR="0" lvl="3"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4pPr>
            <a:lvl5pPr marL="3657600" marR="0" lvl="4"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5pPr>
            <a:lvl6pPr marL="4572000" marR="0" lvl="5"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6pPr>
            <a:lvl7pPr marL="5486400" marR="0" lvl="6"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7pPr>
            <a:lvl8pPr marL="6400800" marR="0" lvl="7"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8pPr>
            <a:lvl9pPr marL="7315200" marR="0" lvl="8"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679577" y="4114800"/>
            <a:ext cx="7864474" cy="7623176"/>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3200" b="0" i="0" u="none" strike="noStrike" cap="none">
                <a:solidFill>
                  <a:schemeClr val="dk1"/>
                </a:solidFill>
                <a:latin typeface="Calibri"/>
                <a:ea typeface="Calibri"/>
                <a:cs typeface="Calibri"/>
                <a:sym typeface="Calibri"/>
              </a:defRPr>
            </a:lvl1pPr>
            <a:lvl2pPr marL="914400" marR="0" lvl="1"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2pPr>
            <a:lvl3pPr marL="1828800" marR="0" lvl="2" indent="0" algn="l"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3pPr>
            <a:lvl4pPr marL="2743200" marR="0" lvl="3"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4pPr>
            <a:lvl5pPr marL="3657600" marR="0" lvl="4"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5pPr>
            <a:lvl6pPr marL="4572000" marR="0" lvl="5"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6pPr>
            <a:lvl7pPr marL="5486400" marR="0" lvl="6"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7pPr>
            <a:lvl8pPr marL="6400800" marR="0" lvl="7"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8pPr>
            <a:lvl9pPr marL="7315200" marR="0" lvl="8"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85732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1676403" y="730250"/>
            <a:ext cx="21031198" cy="265112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88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70" name="Shape 70"/>
          <p:cNvSpPr txBox="1">
            <a:spLocks noGrp="1"/>
          </p:cNvSpPr>
          <p:nvPr>
            <p:ph type="body" idx="1"/>
          </p:nvPr>
        </p:nvSpPr>
        <p:spPr>
          <a:xfrm rot="5400000">
            <a:off x="7840662" y="-2513009"/>
            <a:ext cx="8702676" cy="21031198"/>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92687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676403" y="730250"/>
            <a:ext cx="21031198" cy="265112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1676403" y="3651250"/>
            <a:ext cx="21031198" cy="8702676"/>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lang="en-US" kern="0"/>
          </a:p>
        </p:txBody>
      </p:sp>
      <p:sp>
        <p:nvSpPr>
          <p:cNvPr id="9" name="Shape 9"/>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lang="en-US" kern="0"/>
          </a:p>
        </p:txBody>
      </p:sp>
      <p:sp>
        <p:nvSpPr>
          <p:cNvPr id="10" name="Shape 10"/>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kern="0" smtClean="0">
                <a:solidFill>
                  <a:srgbClr val="888888"/>
                </a:solidFill>
                <a:latin typeface="Calibri"/>
                <a:ea typeface="Calibri"/>
                <a:cs typeface="Calibri"/>
                <a:sym typeface="Calibri"/>
              </a:rPr>
              <a:pPr algn="r">
                <a:buSzPct val="25000"/>
              </a:pPr>
              <a:t>‹#›</a:t>
            </a:fld>
            <a:endParaRPr lang="en-US" sz="2400" kern="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422165034"/>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676403" y="730250"/>
            <a:ext cx="21031198" cy="265112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1676403" y="3651250"/>
            <a:ext cx="21031198" cy="8702676"/>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lang="en-US" kern="0"/>
          </a:p>
        </p:txBody>
      </p:sp>
      <p:sp>
        <p:nvSpPr>
          <p:cNvPr id="9" name="Shape 9"/>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lang="en-US" kern="0"/>
          </a:p>
        </p:txBody>
      </p:sp>
      <p:sp>
        <p:nvSpPr>
          <p:cNvPr id="10" name="Shape 10"/>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kern="0" smtClean="0">
                <a:solidFill>
                  <a:srgbClr val="888888"/>
                </a:solidFill>
                <a:latin typeface="Calibri"/>
                <a:ea typeface="Calibri"/>
                <a:cs typeface="Calibri"/>
                <a:sym typeface="Calibri"/>
              </a:rPr>
              <a:pPr algn="r">
                <a:buSzPct val="25000"/>
              </a:pPr>
              <a:t>‹#›</a:t>
            </a:fld>
            <a:endParaRPr lang="en-US" sz="2400" kern="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123535218"/>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pPr algn="ctr" defTabSz="825500" hangingPunct="0"/>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8956113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pPr algn="ctr" defTabSz="825500" hangingPunct="0"/>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231165900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38971" y="13131800"/>
            <a:ext cx="396826" cy="406400"/>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pPr algn="ctr" defTabSz="825500" hangingPunct="0"/>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304010661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38971" y="13131800"/>
            <a:ext cx="396826" cy="406400"/>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pPr algn="ctr" defTabSz="825500" hangingPunct="0"/>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19279696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38971" y="13131800"/>
            <a:ext cx="396826" cy="406400"/>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pPr algn="ctr" defTabSz="825500" hangingPunct="0"/>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110890719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38971" y="13131800"/>
            <a:ext cx="396826" cy="406400"/>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pPr algn="ctr" defTabSz="825500" hangingPunct="0"/>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319448821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3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5.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unrealengine.com/latest/INT/Platforms/Oculus/QuickStart/index.html" TargetMode="External"/><Relationship Id="rId1" Type="http://schemas.openxmlformats.org/officeDocument/2006/relationships/slideLayout" Target="../slideLayouts/slideLayout2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unrealengine.com/latest/INT/Platforms/SteamVR/QuickStart/index.html" TargetMode="External"/><Relationship Id="rId1" Type="http://schemas.openxmlformats.org/officeDocument/2006/relationships/slideLayout" Target="../slideLayouts/slideLayout2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2" name="Shape 89"/>
          <p:cNvSpPr txBox="1"/>
          <p:nvPr/>
        </p:nvSpPr>
        <p:spPr>
          <a:xfrm>
            <a:off x="1910700" y="10678769"/>
            <a:ext cx="20562600" cy="1452398"/>
          </a:xfrm>
          <a:prstGeom prst="rect">
            <a:avLst/>
          </a:prstGeom>
          <a:noFill/>
          <a:ln>
            <a:noFill/>
          </a:ln>
        </p:spPr>
        <p:txBody>
          <a:bodyPr lIns="182850" tIns="91400" rIns="182850" bIns="91400" anchor="t" anchorCtr="0">
            <a:noAutofit/>
          </a:bodyPr>
          <a:lstStyle/>
          <a:p>
            <a:pPr algn="ctr">
              <a:buSzPct val="25000"/>
            </a:pPr>
            <a:r>
              <a:rPr lang="en-US" sz="8000" kern="0" dirty="0">
                <a:solidFill>
                  <a:srgbClr val="FFFFFF"/>
                </a:solidFill>
                <a:latin typeface="Helvetica" panose="020B0604020202020204" pitchFamily="34" charset="0"/>
                <a:ea typeface="Calibri"/>
                <a:cs typeface="Helvetica" panose="020B0604020202020204" pitchFamily="34" charset="0"/>
                <a:sym typeface="Calibri"/>
              </a:rPr>
              <a:t>Setting Up Your VR Headsets</a:t>
            </a:r>
          </a:p>
        </p:txBody>
      </p:sp>
      <p:sp>
        <p:nvSpPr>
          <p:cNvPr id="3" name="Shape 89"/>
          <p:cNvSpPr txBox="1"/>
          <p:nvPr/>
        </p:nvSpPr>
        <p:spPr>
          <a:xfrm>
            <a:off x="1910700" y="8793235"/>
            <a:ext cx="20562600" cy="1452398"/>
          </a:xfrm>
          <a:prstGeom prst="rect">
            <a:avLst/>
          </a:prstGeom>
          <a:noFill/>
          <a:ln>
            <a:noFill/>
          </a:ln>
        </p:spPr>
        <p:txBody>
          <a:bodyPr lIns="182850" tIns="91400" rIns="182850" bIns="91400" anchor="ctr" anchorCtr="0">
            <a:noAutofit/>
          </a:bodyPr>
          <a:lstStyle/>
          <a:p>
            <a:pPr algn="ctr">
              <a:buSzPct val="25000"/>
            </a:pPr>
            <a:r>
              <a:rPr lang="en-US" sz="12000" kern="0" cap="all" dirty="0" smtClean="0">
                <a:solidFill>
                  <a:srgbClr val="FFD966"/>
                </a:solidFill>
                <a:latin typeface="Helvetica" panose="020B0604020202020204" pitchFamily="34" charset="0"/>
                <a:ea typeface="Calibri"/>
                <a:cs typeface="Helvetica" panose="020B0604020202020204" pitchFamily="34" charset="0"/>
                <a:sym typeface="Calibri"/>
              </a:rPr>
              <a:t>Lecture 2</a:t>
            </a:r>
            <a:endParaRPr lang="en-US" sz="12000" kern="0" cap="all" dirty="0">
              <a:solidFill>
                <a:srgbClr val="FFD966"/>
              </a:solidFill>
              <a:latin typeface="Helvetica" panose="020B0604020202020204" pitchFamily="34" charset="0"/>
              <a:ea typeface="Calibri"/>
              <a:cs typeface="Helvetica" panose="020B0604020202020204" pitchFamily="34" charset="0"/>
              <a:sym typeface="Calibri"/>
            </a:endParaRPr>
          </a:p>
        </p:txBody>
      </p:sp>
    </p:spTree>
    <p:extLst>
      <p:ext uri="{BB962C8B-B14F-4D97-AF65-F5344CB8AC3E}">
        <p14:creationId xmlns:p14="http://schemas.microsoft.com/office/powerpoint/2010/main" val="2712652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48485"/>
            <a:ext cx="7765125" cy="1381297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9989292" y="4183930"/>
            <a:ext cx="12700000" cy="475001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A </a:t>
            </a:r>
            <a:r>
              <a:rPr lang="en-US" sz="2800" b="1" kern="0" dirty="0">
                <a:solidFill>
                  <a:srgbClr val="000000"/>
                </a:solidFill>
              </a:rPr>
              <a:t>Pawn</a:t>
            </a:r>
            <a:r>
              <a:rPr lang="en-US" sz="2800" kern="0" dirty="0">
                <a:solidFill>
                  <a:srgbClr val="000000"/>
                </a:solidFill>
              </a:rPr>
              <a:t> is an </a:t>
            </a:r>
            <a:r>
              <a:rPr lang="en-US" sz="2800" b="1" kern="0" dirty="0">
                <a:solidFill>
                  <a:srgbClr val="000000"/>
                </a:solidFill>
              </a:rPr>
              <a:t>Actor</a:t>
            </a:r>
            <a:r>
              <a:rPr lang="en-US" sz="2800" kern="0" dirty="0">
                <a:solidFill>
                  <a:srgbClr val="000000"/>
                </a:solidFill>
              </a:rPr>
              <a:t> in the world that a </a:t>
            </a:r>
            <a:r>
              <a:rPr lang="en-US" sz="2800" b="1" kern="0" dirty="0">
                <a:solidFill>
                  <a:srgbClr val="000000"/>
                </a:solidFill>
              </a:rPr>
              <a:t>Player</a:t>
            </a:r>
            <a:r>
              <a:rPr lang="en-US" sz="2800" kern="0" dirty="0">
                <a:solidFill>
                  <a:srgbClr val="000000"/>
                </a:solidFill>
              </a:rPr>
              <a:t> (or computer AI) can </a:t>
            </a:r>
            <a:r>
              <a:rPr lang="en-US" sz="2800" b="1" kern="0" dirty="0">
                <a:solidFill>
                  <a:srgbClr val="000000"/>
                </a:solidFill>
              </a:rPr>
              <a:t>possess</a:t>
            </a:r>
            <a:r>
              <a:rPr lang="en-US" sz="2800" kern="0" dirty="0">
                <a:solidFill>
                  <a:srgbClr val="000000"/>
                </a:solidFill>
              </a:rPr>
              <a:t> and control.</a:t>
            </a:r>
          </a:p>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For us, a Pawn is the basic representation of our Player in the Game World.</a:t>
            </a:r>
          </a:p>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To get the Pawn to render properly and replicate the player’s head movements, we must add two Components: </a:t>
            </a:r>
          </a:p>
          <a:p>
            <a:pPr marL="1371600" lvl="1"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A </a:t>
            </a:r>
            <a:r>
              <a:rPr lang="en-US" sz="2800" b="1" kern="0" dirty="0">
                <a:solidFill>
                  <a:srgbClr val="000000"/>
                </a:solidFill>
              </a:rPr>
              <a:t>Scene Component</a:t>
            </a:r>
            <a:r>
              <a:rPr lang="en-US" sz="2800" kern="0" dirty="0">
                <a:solidFill>
                  <a:srgbClr val="000000"/>
                </a:solidFill>
              </a:rPr>
              <a:t> and a </a:t>
            </a:r>
            <a:r>
              <a:rPr lang="en-US" sz="2800" b="1" kern="0" dirty="0">
                <a:solidFill>
                  <a:srgbClr val="000000"/>
                </a:solidFill>
              </a:rPr>
              <a:t>Camera Component</a:t>
            </a:r>
            <a:r>
              <a:rPr lang="en-US" sz="2800" kern="0" dirty="0">
                <a:solidFill>
                  <a:srgbClr val="000000"/>
                </a:solidFill>
              </a:rPr>
              <a:t>.</a:t>
            </a:r>
          </a:p>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The Scene Component acts as the root of our Camera and allows us to position the Camera anywhere in the Pawn.</a:t>
            </a:r>
          </a:p>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The Camera Component represents the player’s viewport into the world.</a:t>
            </a:r>
          </a:p>
        </p:txBody>
      </p:sp>
      <p:sp>
        <p:nvSpPr>
          <p:cNvPr id="686" name="Just like flower porcelain  You’re like a moon that  awaken to say hello So beautiful and bright that you make me content to play it  world"/>
          <p:cNvSpPr txBox="1"/>
          <p:nvPr/>
        </p:nvSpPr>
        <p:spPr>
          <a:xfrm>
            <a:off x="1903990" y="4183930"/>
            <a:ext cx="6572119" cy="87203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lvl1pPr algn="r">
              <a:defRPr b="1">
                <a:latin typeface="Helvetica"/>
                <a:ea typeface="Helvetica"/>
                <a:cs typeface="Helvetica"/>
                <a:sym typeface="Helvetica"/>
              </a:defRPr>
            </a:lvl1pPr>
          </a:lstStyle>
          <a:p>
            <a:pPr defTabSz="825500" hangingPunct="0"/>
            <a:r>
              <a:rPr lang="en-US" sz="5000" kern="0" dirty="0" smtClean="0">
                <a:solidFill>
                  <a:srgbClr val="000000"/>
                </a:solidFill>
              </a:rPr>
              <a:t>VR Pawn</a:t>
            </a:r>
            <a:endParaRPr lang="en-US" sz="5000" kern="0" dirty="0">
              <a:solidFill>
                <a:srgbClr val="000000"/>
              </a:solidFill>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3969372" y="386276"/>
            <a:ext cx="2626729" cy="26836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9163" y="386276"/>
            <a:ext cx="4380258" cy="3159888"/>
          </a:xfrm>
          <a:prstGeom prst="rect">
            <a:avLst/>
          </a:prstGeom>
        </p:spPr>
      </p:pic>
    </p:spTree>
    <p:extLst>
      <p:ext uri="{BB962C8B-B14F-4D97-AF65-F5344CB8AC3E}">
        <p14:creationId xmlns:p14="http://schemas.microsoft.com/office/powerpoint/2010/main" val="45513574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48485"/>
            <a:ext cx="7765125" cy="1381297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9989292" y="4183930"/>
            <a:ext cx="12700000" cy="475001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The Motion Controller Component allows you to create a representation of the players motion controllers in your project.</a:t>
            </a:r>
          </a:p>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The Motion Controller Component allows you to set which hand you want to track (left/right). Once this is set, the position and rotation of this component is automatically set to match the player’s motion controllers.</a:t>
            </a:r>
          </a:p>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The Motion Controller Component is also abstracted in such a way that the single component works with any motion controllers (whether it is the Oculus Touch, HTC Vive Controllers or even the Google Daydream Controller). This is accomplished through the engines generic Motion Controller Interface (more on interfaces in week 4).</a:t>
            </a:r>
          </a:p>
        </p:txBody>
      </p:sp>
      <p:sp>
        <p:nvSpPr>
          <p:cNvPr id="686" name="Just like flower porcelain  You’re like a moon that  awaken to say hello So beautiful and bright that you make me content to play it  world"/>
          <p:cNvSpPr txBox="1"/>
          <p:nvPr/>
        </p:nvSpPr>
        <p:spPr>
          <a:xfrm>
            <a:off x="1903990" y="4183930"/>
            <a:ext cx="6572119" cy="318035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lvl1pPr algn="r">
              <a:defRPr b="1">
                <a:latin typeface="Helvetica"/>
                <a:ea typeface="Helvetica"/>
                <a:cs typeface="Helvetica"/>
                <a:sym typeface="Helvetica"/>
              </a:defRPr>
            </a:lvl1pPr>
          </a:lstStyle>
          <a:p>
            <a:pPr defTabSz="825500" hangingPunct="0"/>
            <a:r>
              <a:rPr lang="en-US" sz="5000" kern="0" dirty="0" smtClean="0">
                <a:solidFill>
                  <a:srgbClr val="000000"/>
                </a:solidFill>
              </a:rPr>
              <a:t>If you </a:t>
            </a:r>
            <a:r>
              <a:rPr lang="en-US" sz="5000" kern="0" dirty="0">
                <a:solidFill>
                  <a:srgbClr val="000000"/>
                </a:solidFill>
              </a:rPr>
              <a:t>want </a:t>
            </a:r>
            <a:r>
              <a:rPr lang="en-US" sz="5000" kern="0" dirty="0" smtClean="0">
                <a:solidFill>
                  <a:srgbClr val="000000"/>
                </a:solidFill>
              </a:rPr>
              <a:t>to use motion </a:t>
            </a:r>
            <a:r>
              <a:rPr lang="en-US" sz="5000" kern="0" dirty="0">
                <a:solidFill>
                  <a:srgbClr val="000000"/>
                </a:solidFill>
              </a:rPr>
              <a:t>controllers, you need to add </a:t>
            </a:r>
            <a:r>
              <a:rPr lang="en-US" sz="5000" kern="0" dirty="0" smtClean="0">
                <a:solidFill>
                  <a:srgbClr val="000000"/>
                </a:solidFill>
              </a:rPr>
              <a:t>them to your Pawn.</a:t>
            </a:r>
            <a:endParaRPr lang="en-US" sz="5000" kern="0" dirty="0">
              <a:solidFill>
                <a:srgbClr val="000000"/>
              </a:solidFill>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3969372" y="386276"/>
            <a:ext cx="2626729" cy="26836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4497" y="148144"/>
            <a:ext cx="4509589" cy="315988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50038" y="8933948"/>
            <a:ext cx="7378506" cy="4534385"/>
          </a:xfrm>
          <a:prstGeom prst="rect">
            <a:avLst/>
          </a:prstGeom>
        </p:spPr>
      </p:pic>
    </p:spTree>
    <p:extLst>
      <p:ext uri="{BB962C8B-B14F-4D97-AF65-F5344CB8AC3E}">
        <p14:creationId xmlns:p14="http://schemas.microsoft.com/office/powerpoint/2010/main" val="720051702"/>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48485"/>
            <a:ext cx="7765125" cy="1381297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9989292" y="4183930"/>
            <a:ext cx="12700000" cy="533479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They can also spawn the Player Pawn into the game world.</a:t>
            </a:r>
          </a:p>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To create and use the Game Mode:</a:t>
            </a:r>
          </a:p>
          <a:p>
            <a:pPr marL="1371600" lvl="1"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Create </a:t>
            </a:r>
            <a:r>
              <a:rPr lang="en-US" sz="2800" kern="0" dirty="0" smtClean="0">
                <a:solidFill>
                  <a:srgbClr val="000000"/>
                </a:solidFill>
              </a:rPr>
              <a:t>a </a:t>
            </a:r>
            <a:r>
              <a:rPr lang="en-US" sz="2800" kern="0" dirty="0" err="1" smtClean="0">
                <a:solidFill>
                  <a:srgbClr val="000000"/>
                </a:solidFill>
              </a:rPr>
              <a:t>newGame</a:t>
            </a:r>
            <a:r>
              <a:rPr lang="en-US" sz="2800" kern="0" dirty="0" smtClean="0">
                <a:solidFill>
                  <a:srgbClr val="000000"/>
                </a:solidFill>
              </a:rPr>
              <a:t> </a:t>
            </a:r>
            <a:r>
              <a:rPr lang="en-US" sz="2800" kern="0" dirty="0">
                <a:solidFill>
                  <a:srgbClr val="000000"/>
                </a:solidFill>
              </a:rPr>
              <a:t>Mode Blueprint.</a:t>
            </a:r>
          </a:p>
          <a:p>
            <a:pPr marL="1371600" lvl="1"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Open the new Game Mode Blueprint and select the Default Pawn class to use the VR Pawn you created.</a:t>
            </a:r>
          </a:p>
          <a:p>
            <a:pPr marL="1371600" lvl="1"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Edit the Project Settings to use your newly created game mode.</a:t>
            </a:r>
          </a:p>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Using a Game Mode will allow you to have different Pawns for different levels or game types.</a:t>
            </a:r>
          </a:p>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After you select a Game Mode, when you hit play, the Game Mode spawns the </a:t>
            </a:r>
            <a:r>
              <a:rPr lang="en-US" sz="2800" kern="0" dirty="0" smtClean="0">
                <a:solidFill>
                  <a:srgbClr val="000000"/>
                </a:solidFill>
              </a:rPr>
              <a:t>Pawn at </a:t>
            </a:r>
            <a:r>
              <a:rPr lang="en-US" sz="2800" kern="0" dirty="0">
                <a:solidFill>
                  <a:srgbClr val="000000"/>
                </a:solidFill>
              </a:rPr>
              <a:t>a random Player Start </a:t>
            </a:r>
            <a:r>
              <a:rPr lang="en-US" sz="2800" kern="0" dirty="0" smtClean="0">
                <a:solidFill>
                  <a:srgbClr val="000000"/>
                </a:solidFill>
              </a:rPr>
              <a:t>Actor </a:t>
            </a:r>
            <a:r>
              <a:rPr lang="en-US" sz="2800" kern="0" dirty="0">
                <a:solidFill>
                  <a:srgbClr val="000000"/>
                </a:solidFill>
              </a:rPr>
              <a:t>in the level.</a:t>
            </a:r>
          </a:p>
        </p:txBody>
      </p:sp>
      <p:sp>
        <p:nvSpPr>
          <p:cNvPr id="686" name="Just like flower porcelain  You’re like a moon that  awaken to say hello So beautiful and bright that you make me content to play it  world"/>
          <p:cNvSpPr txBox="1"/>
          <p:nvPr/>
        </p:nvSpPr>
        <p:spPr>
          <a:xfrm>
            <a:off x="1903990" y="4183930"/>
            <a:ext cx="6572119" cy="241091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lvl1pPr algn="r">
              <a:defRPr b="1">
                <a:latin typeface="Helvetica"/>
                <a:ea typeface="Helvetica"/>
                <a:cs typeface="Helvetica"/>
                <a:sym typeface="Helvetica"/>
              </a:defRPr>
            </a:lvl1pPr>
          </a:lstStyle>
          <a:p>
            <a:pPr defTabSz="825500" hangingPunct="0"/>
            <a:r>
              <a:rPr lang="en-US" sz="5000" kern="0" dirty="0" smtClean="0">
                <a:solidFill>
                  <a:srgbClr val="000000"/>
                </a:solidFill>
              </a:rPr>
              <a:t>The Game Mode defines </a:t>
            </a:r>
            <a:r>
              <a:rPr lang="en-US" sz="5000" kern="0" dirty="0">
                <a:solidFill>
                  <a:srgbClr val="000000"/>
                </a:solidFill>
              </a:rPr>
              <a:t>the game being </a:t>
            </a:r>
            <a:r>
              <a:rPr lang="en-US" sz="5000" kern="0" dirty="0" smtClean="0">
                <a:solidFill>
                  <a:srgbClr val="000000"/>
                </a:solidFill>
              </a:rPr>
              <a:t>played.</a:t>
            </a:r>
            <a:endParaRPr lang="en-US" sz="5000" kern="0" dirty="0">
              <a:solidFill>
                <a:srgbClr val="000000"/>
              </a:solidFill>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3969372" y="386276"/>
            <a:ext cx="2626729" cy="2683625"/>
          </a:xfrm>
          <a:prstGeom prst="rect">
            <a:avLst/>
          </a:prstGeom>
        </p:spPr>
      </p:pic>
    </p:spTree>
    <p:extLst>
      <p:ext uri="{BB962C8B-B14F-4D97-AF65-F5344CB8AC3E}">
        <p14:creationId xmlns:p14="http://schemas.microsoft.com/office/powerpoint/2010/main" val="184715678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sz="6000" kern="0" dirty="0" smtClean="0"/>
              <a:t>DEMO</a:t>
            </a:r>
            <a:endParaRPr sz="6000" kern="0" dirty="0"/>
          </a:p>
        </p:txBody>
      </p:sp>
      <p:sp>
        <p:nvSpPr>
          <p:cNvPr id="45" name="AEVER"/>
          <p:cNvSpPr txBox="1"/>
          <p:nvPr/>
        </p:nvSpPr>
        <p:spPr>
          <a:xfrm>
            <a:off x="5564396" y="5638703"/>
            <a:ext cx="13255232" cy="133369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kern="0" cap="all" dirty="0" smtClean="0">
                <a:solidFill>
                  <a:srgbClr val="FFD966"/>
                </a:solidFill>
              </a:rPr>
              <a:t>Getting Started</a:t>
            </a:r>
            <a:endParaRPr sz="8000" kern="0" cap="all" dirty="0">
              <a:solidFill>
                <a:srgbClr val="FFD966"/>
              </a:solidFill>
            </a:endParaRPr>
          </a:p>
        </p:txBody>
      </p:sp>
    </p:spTree>
    <p:extLst>
      <p:ext uri="{BB962C8B-B14F-4D97-AF65-F5344CB8AC3E}">
        <p14:creationId xmlns:p14="http://schemas.microsoft.com/office/powerpoint/2010/main" val="31134848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sz="6000" kern="0" dirty="0" smtClean="0"/>
              <a:t>Tracking Origin Setup</a:t>
            </a:r>
            <a:endParaRPr sz="6000" kern="0" dirty="0"/>
          </a:p>
        </p:txBody>
      </p:sp>
      <p:sp>
        <p:nvSpPr>
          <p:cNvPr id="45" name="AEVER"/>
          <p:cNvSpPr txBox="1"/>
          <p:nvPr/>
        </p:nvSpPr>
        <p:spPr>
          <a:xfrm>
            <a:off x="5564396" y="5638703"/>
            <a:ext cx="13255232" cy="133369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kern="0" cap="all" dirty="0" smtClean="0">
                <a:solidFill>
                  <a:srgbClr val="FFD966"/>
                </a:solidFill>
              </a:rPr>
              <a:t>Getting Started</a:t>
            </a:r>
            <a:endParaRPr sz="8000" kern="0" cap="all" dirty="0">
              <a:solidFill>
                <a:srgbClr val="FFD966"/>
              </a:solidFill>
            </a:endParaRPr>
          </a:p>
        </p:txBody>
      </p:sp>
    </p:spTree>
    <p:extLst>
      <p:ext uri="{BB962C8B-B14F-4D97-AF65-F5344CB8AC3E}">
        <p14:creationId xmlns:p14="http://schemas.microsoft.com/office/powerpoint/2010/main" val="282604346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48485"/>
            <a:ext cx="7765125" cy="1381297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9989292" y="4183930"/>
            <a:ext cx="12700000" cy="54579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The difference between the two comes down to the </a:t>
            </a:r>
            <a:r>
              <a:rPr lang="en-US" sz="2800" b="1" kern="0" dirty="0">
                <a:solidFill>
                  <a:srgbClr val="000000"/>
                </a:solidFill>
              </a:rPr>
              <a:t>origin</a:t>
            </a:r>
            <a:r>
              <a:rPr lang="en-US" sz="2800" kern="0" dirty="0">
                <a:solidFill>
                  <a:srgbClr val="000000"/>
                </a:solidFill>
              </a:rPr>
              <a:t> of the positional tracking.</a:t>
            </a:r>
          </a:p>
          <a:p>
            <a:pPr marL="457200" indent="-457200" defTabSz="825500" hangingPunct="0">
              <a:spcBef>
                <a:spcPts val="600"/>
              </a:spcBef>
              <a:spcAft>
                <a:spcPts val="600"/>
              </a:spcAft>
              <a:buFont typeface="Arial" panose="020B0604020202020204" pitchFamily="34" charset="0"/>
              <a:buChar char="•"/>
            </a:pPr>
            <a:r>
              <a:rPr lang="en-US" sz="2800" b="1" kern="0" dirty="0">
                <a:solidFill>
                  <a:srgbClr val="000000"/>
                </a:solidFill>
              </a:rPr>
              <a:t>Seated</a:t>
            </a:r>
            <a:r>
              <a:rPr lang="en-US" sz="2800" kern="0" dirty="0">
                <a:solidFill>
                  <a:srgbClr val="000000"/>
                </a:solidFill>
              </a:rPr>
              <a:t> content will have a dynamic tracking origin (as it depends how high the player’s seat is) and </a:t>
            </a:r>
            <a:r>
              <a:rPr lang="en-US" sz="2800" i="1" kern="0" dirty="0">
                <a:solidFill>
                  <a:srgbClr val="000000"/>
                </a:solidFill>
              </a:rPr>
              <a:t>needs to be calibrated at runtime</a:t>
            </a:r>
            <a:r>
              <a:rPr lang="en-US" sz="2800" kern="0" dirty="0">
                <a:solidFill>
                  <a:srgbClr val="000000"/>
                </a:solidFill>
              </a:rPr>
              <a:t>.</a:t>
            </a:r>
          </a:p>
          <a:p>
            <a:pPr marL="457200" indent="-457200" defTabSz="825500" hangingPunct="0">
              <a:spcBef>
                <a:spcPts val="600"/>
              </a:spcBef>
              <a:spcAft>
                <a:spcPts val="600"/>
              </a:spcAft>
              <a:buFont typeface="Arial" panose="020B0604020202020204" pitchFamily="34" charset="0"/>
              <a:buChar char="•"/>
            </a:pPr>
            <a:r>
              <a:rPr lang="en-US" sz="2800" b="1" kern="0" dirty="0">
                <a:solidFill>
                  <a:srgbClr val="000000"/>
                </a:solidFill>
              </a:rPr>
              <a:t>Standing</a:t>
            </a:r>
            <a:r>
              <a:rPr lang="en-US" sz="2800" kern="0" dirty="0">
                <a:solidFill>
                  <a:srgbClr val="000000"/>
                </a:solidFill>
              </a:rPr>
              <a:t> content will have a tracking origin matched to the player’s real world floor. This allows you to align the game world with real world.</a:t>
            </a:r>
          </a:p>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You can set tracking origin with the </a:t>
            </a:r>
            <a:r>
              <a:rPr lang="en-US" sz="2800" b="1" kern="0" dirty="0">
                <a:solidFill>
                  <a:srgbClr val="000000"/>
                </a:solidFill>
              </a:rPr>
              <a:t>Set Tracking Origin </a:t>
            </a:r>
            <a:r>
              <a:rPr lang="en-US" sz="2800" kern="0" dirty="0">
                <a:solidFill>
                  <a:srgbClr val="000000"/>
                </a:solidFill>
              </a:rPr>
              <a:t>function in Blueprints. UE4 names seated and standing origins, </a:t>
            </a:r>
            <a:r>
              <a:rPr lang="en-US" sz="2800" b="1" kern="0" dirty="0">
                <a:solidFill>
                  <a:srgbClr val="000000"/>
                </a:solidFill>
              </a:rPr>
              <a:t>Eye Level </a:t>
            </a:r>
            <a:r>
              <a:rPr lang="en-US" sz="2800" kern="0" dirty="0">
                <a:solidFill>
                  <a:srgbClr val="000000"/>
                </a:solidFill>
              </a:rPr>
              <a:t>and </a:t>
            </a:r>
            <a:r>
              <a:rPr lang="en-US" sz="2800" b="1" kern="0" dirty="0">
                <a:solidFill>
                  <a:srgbClr val="000000"/>
                </a:solidFill>
              </a:rPr>
              <a:t>Floor Level </a:t>
            </a:r>
            <a:r>
              <a:rPr lang="en-US" sz="2800" kern="0" dirty="0">
                <a:solidFill>
                  <a:srgbClr val="000000"/>
                </a:solidFill>
              </a:rPr>
              <a:t>respectively.</a:t>
            </a:r>
          </a:p>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Note: the Vive defaults to a </a:t>
            </a:r>
            <a:r>
              <a:rPr lang="en-US" sz="2800" kern="0" dirty="0" smtClean="0">
                <a:solidFill>
                  <a:srgbClr val="000000"/>
                </a:solidFill>
              </a:rPr>
              <a:t>standing (Eye Level) </a:t>
            </a:r>
            <a:r>
              <a:rPr lang="en-US" sz="2800" kern="0" dirty="0">
                <a:solidFill>
                  <a:srgbClr val="000000"/>
                </a:solidFill>
              </a:rPr>
              <a:t>origin, while the Rift defaults to </a:t>
            </a:r>
            <a:r>
              <a:rPr lang="en-US" sz="2800" kern="0" dirty="0" smtClean="0">
                <a:solidFill>
                  <a:srgbClr val="000000"/>
                </a:solidFill>
              </a:rPr>
              <a:t>seated (Floor Level).</a:t>
            </a:r>
            <a:endParaRPr lang="en-US" sz="2800" kern="0" dirty="0">
              <a:solidFill>
                <a:srgbClr val="000000"/>
              </a:solidFill>
            </a:endParaRPr>
          </a:p>
        </p:txBody>
      </p:sp>
      <p:sp>
        <p:nvSpPr>
          <p:cNvPr id="686" name="Just like flower porcelain  You’re like a moon that  awaken to say hello So beautiful and bright that you make me content to play it  world"/>
          <p:cNvSpPr txBox="1"/>
          <p:nvPr/>
        </p:nvSpPr>
        <p:spPr>
          <a:xfrm>
            <a:off x="1903990" y="4183930"/>
            <a:ext cx="6572119" cy="394979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lvl1pPr algn="r">
              <a:defRPr b="1">
                <a:latin typeface="Helvetica"/>
                <a:ea typeface="Helvetica"/>
                <a:cs typeface="Helvetica"/>
                <a:sym typeface="Helvetica"/>
              </a:defRPr>
            </a:lvl1pPr>
          </a:lstStyle>
          <a:p>
            <a:pPr defTabSz="825500" hangingPunct="0"/>
            <a:r>
              <a:rPr lang="en-US" sz="5000" kern="0" dirty="0">
                <a:solidFill>
                  <a:srgbClr val="000000"/>
                </a:solidFill>
              </a:rPr>
              <a:t>There are two main types of experience when creating VR content: seated and standing.</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3969372" y="386276"/>
            <a:ext cx="2626729" cy="2683625"/>
          </a:xfrm>
          <a:prstGeom prst="rect">
            <a:avLst/>
          </a:prstGeom>
        </p:spPr>
      </p:pic>
    </p:spTree>
    <p:extLst>
      <p:ext uri="{BB962C8B-B14F-4D97-AF65-F5344CB8AC3E}">
        <p14:creationId xmlns:p14="http://schemas.microsoft.com/office/powerpoint/2010/main" val="294551687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lvl1pPr>
              <a:defRPr b="1">
                <a:latin typeface="Helvetica"/>
                <a:ea typeface="Helvetica"/>
                <a:cs typeface="Helvetica"/>
                <a:sym typeface="Helvetica"/>
              </a:defRPr>
            </a:lvl1pPr>
          </a:lstStyle>
          <a:p>
            <a:pPr defTabSz="825500" hangingPunct="0"/>
            <a:r>
              <a:rPr lang="en-US" sz="5000" kern="0" cap="all" dirty="0" smtClean="0">
                <a:solidFill>
                  <a:srgbClr val="000000"/>
                </a:solidFill>
              </a:rPr>
              <a:t>Tracking Origins: Rift</a:t>
            </a:r>
            <a:endParaRPr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8" y="6041885"/>
            <a:ext cx="8509001" cy="28418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Rift’s </a:t>
            </a:r>
            <a:r>
              <a:rPr lang="en-US" sz="2800" b="1" kern="0" dirty="0">
                <a:solidFill>
                  <a:srgbClr val="000000"/>
                </a:solidFill>
              </a:rPr>
              <a:t>seated</a:t>
            </a:r>
            <a:r>
              <a:rPr lang="en-US" sz="2800" kern="0" dirty="0">
                <a:solidFill>
                  <a:srgbClr val="000000"/>
                </a:solidFill>
              </a:rPr>
              <a:t> tracking origin has the default camera location placed </a:t>
            </a:r>
            <a:r>
              <a:rPr lang="en-US" sz="2800" b="1" kern="0" dirty="0">
                <a:solidFill>
                  <a:srgbClr val="000000"/>
                </a:solidFill>
              </a:rPr>
              <a:t>one meter </a:t>
            </a:r>
            <a:r>
              <a:rPr lang="en-US" sz="2800" kern="0" dirty="0">
                <a:solidFill>
                  <a:srgbClr val="000000"/>
                </a:solidFill>
              </a:rPr>
              <a:t>horizontally in front of the tracking camera.</a:t>
            </a:r>
          </a:p>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Rift’s </a:t>
            </a:r>
            <a:r>
              <a:rPr lang="en-US" sz="2800" b="1" kern="0" dirty="0">
                <a:solidFill>
                  <a:srgbClr val="000000"/>
                </a:solidFill>
              </a:rPr>
              <a:t>standing</a:t>
            </a:r>
            <a:r>
              <a:rPr lang="en-US" sz="2800" kern="0" dirty="0">
                <a:solidFill>
                  <a:srgbClr val="000000"/>
                </a:solidFill>
              </a:rPr>
              <a:t> tracking has the origin set to the floor that the user calibrated when setting up the Oculus runtime.</a:t>
            </a:r>
          </a:p>
        </p:txBody>
      </p:sp>
      <p:sp>
        <p:nvSpPr>
          <p:cNvPr id="16" name="Rectangle"/>
          <p:cNvSpPr/>
          <p:nvPr/>
        </p:nvSpPr>
        <p:spPr>
          <a:xfrm>
            <a:off x="1752108" y="5586815"/>
            <a:ext cx="8973592"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pic>
        <p:nvPicPr>
          <p:cNvPr id="8" name="Shape 121" descr="02fig01.png"/>
          <p:cNvPicPr preferRelativeResize="0"/>
          <p:nvPr/>
        </p:nvPicPr>
        <p:blipFill>
          <a:blip r:embed="rId3">
            <a:alphaModFix/>
          </a:blip>
          <a:stretch>
            <a:fillRect/>
          </a:stretch>
        </p:blipFill>
        <p:spPr>
          <a:xfrm>
            <a:off x="14350346" y="1643085"/>
            <a:ext cx="7813104" cy="4398800"/>
          </a:xfrm>
          <a:prstGeom prst="rect">
            <a:avLst/>
          </a:prstGeom>
          <a:noFill/>
          <a:ln>
            <a:noFill/>
          </a:ln>
        </p:spPr>
      </p:pic>
      <p:pic>
        <p:nvPicPr>
          <p:cNvPr id="9" name="Shape 122" descr="02fig02.png"/>
          <p:cNvPicPr preferRelativeResize="0"/>
          <p:nvPr/>
        </p:nvPicPr>
        <p:blipFill>
          <a:blip r:embed="rId4">
            <a:alphaModFix/>
          </a:blip>
          <a:stretch>
            <a:fillRect/>
          </a:stretch>
        </p:blipFill>
        <p:spPr>
          <a:xfrm>
            <a:off x="14350346" y="7125435"/>
            <a:ext cx="7813104" cy="4398800"/>
          </a:xfrm>
          <a:prstGeom prst="rect">
            <a:avLst/>
          </a:prstGeom>
          <a:noFill/>
          <a:ln>
            <a:noFill/>
          </a:ln>
        </p:spPr>
      </p:pic>
    </p:spTree>
    <p:extLst>
      <p:ext uri="{BB962C8B-B14F-4D97-AF65-F5344CB8AC3E}">
        <p14:creationId xmlns:p14="http://schemas.microsoft.com/office/powerpoint/2010/main" val="59396093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lvl1pPr>
              <a:defRPr b="1">
                <a:latin typeface="Helvetica"/>
                <a:ea typeface="Helvetica"/>
                <a:cs typeface="Helvetica"/>
                <a:sym typeface="Helvetica"/>
              </a:defRPr>
            </a:lvl1pPr>
          </a:lstStyle>
          <a:p>
            <a:pPr defTabSz="825500" hangingPunct="0"/>
            <a:r>
              <a:rPr lang="en-US" sz="5000" kern="0" cap="all" dirty="0" smtClean="0">
                <a:solidFill>
                  <a:srgbClr val="000000"/>
                </a:solidFill>
              </a:rPr>
              <a:t>Tracking Origins: Vive</a:t>
            </a:r>
            <a:endParaRPr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8" y="6041885"/>
            <a:ext cx="8509001" cy="28418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sz="2800" kern="0" dirty="0" err="1">
                <a:solidFill>
                  <a:srgbClr val="000000"/>
                </a:solidFill>
              </a:rPr>
              <a:t>Vive’s</a:t>
            </a:r>
            <a:r>
              <a:rPr lang="en-US" sz="2800" kern="0" dirty="0">
                <a:solidFill>
                  <a:srgbClr val="000000"/>
                </a:solidFill>
              </a:rPr>
              <a:t> </a:t>
            </a:r>
            <a:r>
              <a:rPr lang="en-US" sz="2800" b="1" kern="0" dirty="0">
                <a:solidFill>
                  <a:srgbClr val="000000"/>
                </a:solidFill>
              </a:rPr>
              <a:t>seated</a:t>
            </a:r>
            <a:r>
              <a:rPr lang="en-US" sz="2800" kern="0" dirty="0">
                <a:solidFill>
                  <a:srgbClr val="000000"/>
                </a:solidFill>
              </a:rPr>
              <a:t> tracking origin is by default in the middle of the monitor side of the user’s play space.</a:t>
            </a:r>
          </a:p>
          <a:p>
            <a:pPr marL="457200" indent="-457200" defTabSz="825500" hangingPunct="0">
              <a:spcBef>
                <a:spcPts val="600"/>
              </a:spcBef>
              <a:spcAft>
                <a:spcPts val="600"/>
              </a:spcAft>
              <a:buFont typeface="Arial" panose="020B0604020202020204" pitchFamily="34" charset="0"/>
              <a:buChar char="•"/>
            </a:pPr>
            <a:r>
              <a:rPr lang="en-US" sz="2800" kern="0" dirty="0" err="1">
                <a:solidFill>
                  <a:srgbClr val="000000"/>
                </a:solidFill>
              </a:rPr>
              <a:t>Vive’s</a:t>
            </a:r>
            <a:r>
              <a:rPr lang="en-US" sz="2800" kern="0" dirty="0">
                <a:solidFill>
                  <a:srgbClr val="000000"/>
                </a:solidFill>
              </a:rPr>
              <a:t> </a:t>
            </a:r>
            <a:r>
              <a:rPr lang="en-US" sz="2800" b="1" kern="0" dirty="0">
                <a:solidFill>
                  <a:srgbClr val="000000"/>
                </a:solidFill>
              </a:rPr>
              <a:t>standing</a:t>
            </a:r>
            <a:r>
              <a:rPr lang="en-US" sz="2800" kern="0" dirty="0">
                <a:solidFill>
                  <a:srgbClr val="000000"/>
                </a:solidFill>
              </a:rPr>
              <a:t> tracking origin is located at the </a:t>
            </a:r>
            <a:r>
              <a:rPr lang="en-US" sz="2800" kern="0" dirty="0" smtClean="0">
                <a:solidFill>
                  <a:srgbClr val="000000"/>
                </a:solidFill>
              </a:rPr>
              <a:t>center </a:t>
            </a:r>
            <a:r>
              <a:rPr lang="en-US" sz="2800" kern="0" dirty="0">
                <a:solidFill>
                  <a:srgbClr val="000000"/>
                </a:solidFill>
              </a:rPr>
              <a:t>of the users play space on the floor facing away from their monitor.</a:t>
            </a:r>
          </a:p>
        </p:txBody>
      </p:sp>
      <p:sp>
        <p:nvSpPr>
          <p:cNvPr id="16" name="Rectangle"/>
          <p:cNvSpPr/>
          <p:nvPr/>
        </p:nvSpPr>
        <p:spPr>
          <a:xfrm>
            <a:off x="1752108" y="5586815"/>
            <a:ext cx="8973592"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pic>
        <p:nvPicPr>
          <p:cNvPr id="10" name="Shape 129" descr="02fig04.png"/>
          <p:cNvPicPr preferRelativeResize="0"/>
          <p:nvPr/>
        </p:nvPicPr>
        <p:blipFill>
          <a:blip r:embed="rId3">
            <a:alphaModFix/>
          </a:blip>
          <a:stretch>
            <a:fillRect/>
          </a:stretch>
        </p:blipFill>
        <p:spPr>
          <a:xfrm>
            <a:off x="14350300" y="1643069"/>
            <a:ext cx="7813170" cy="4398800"/>
          </a:xfrm>
          <a:prstGeom prst="rect">
            <a:avLst/>
          </a:prstGeom>
          <a:noFill/>
          <a:ln>
            <a:noFill/>
          </a:ln>
        </p:spPr>
      </p:pic>
      <p:pic>
        <p:nvPicPr>
          <p:cNvPr id="11" name="Shape 130" descr="02fig03.png"/>
          <p:cNvPicPr preferRelativeResize="0"/>
          <p:nvPr/>
        </p:nvPicPr>
        <p:blipFill>
          <a:blip r:embed="rId4">
            <a:alphaModFix/>
          </a:blip>
          <a:stretch>
            <a:fillRect/>
          </a:stretch>
        </p:blipFill>
        <p:spPr>
          <a:xfrm>
            <a:off x="14350300" y="7125435"/>
            <a:ext cx="7813150" cy="4398816"/>
          </a:xfrm>
          <a:prstGeom prst="rect">
            <a:avLst/>
          </a:prstGeom>
          <a:noFill/>
          <a:ln>
            <a:noFill/>
          </a:ln>
        </p:spPr>
      </p:pic>
    </p:spTree>
    <p:extLst>
      <p:ext uri="{BB962C8B-B14F-4D97-AF65-F5344CB8AC3E}">
        <p14:creationId xmlns:p14="http://schemas.microsoft.com/office/powerpoint/2010/main" val="645239025"/>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377" name="Rectangle"/>
          <p:cNvSpPr/>
          <p:nvPr/>
        </p:nvSpPr>
        <p:spPr>
          <a:xfrm>
            <a:off x="2154252" y="0"/>
            <a:ext cx="8364042"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11"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p:cNvSpPr/>
          <p:nvPr/>
        </p:nvSpPr>
        <p:spPr>
          <a:xfrm>
            <a:off x="2794816" y="4725558"/>
            <a:ext cx="7082914" cy="428835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Getting started with VR and UE4 requires very little customization to get a working project</a:t>
            </a:r>
            <a:r>
              <a:rPr lang="en-US" sz="2800" kern="0" dirty="0" smtClean="0">
                <a:solidFill>
                  <a:srgbClr val="000000"/>
                </a:solidFill>
              </a:rPr>
              <a:t>.</a:t>
            </a:r>
            <a:endParaRPr lang="en-US"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A Pawn represents your player in the world and allows you to add camera and motion controllers</a:t>
            </a:r>
            <a:r>
              <a:rPr lang="en-US" sz="2800" kern="0" dirty="0" smtClean="0">
                <a:solidFill>
                  <a:srgbClr val="000000"/>
                </a:solidFill>
              </a:rPr>
              <a:t>.</a:t>
            </a:r>
            <a:endParaRPr lang="en-US"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You need to decide whether we are making a seated or standing experience and set the tracking origin accordingly.</a:t>
            </a:r>
          </a:p>
        </p:txBody>
      </p:sp>
      <p:sp>
        <p:nvSpPr>
          <p:cNvPr id="12" name="The Picture slide"/>
          <p:cNvSpPr txBox="1"/>
          <p:nvPr/>
        </p:nvSpPr>
        <p:spPr>
          <a:xfrm>
            <a:off x="2794815" y="3457011"/>
            <a:ext cx="7082914" cy="87203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lvl1pPr>
              <a:defRPr b="1">
                <a:latin typeface="Helvetica"/>
                <a:ea typeface="Helvetica"/>
                <a:cs typeface="Helvetica"/>
                <a:sym typeface="Helvetica"/>
              </a:defRPr>
            </a:lvl1pPr>
          </a:lstStyle>
          <a:p>
            <a:pPr defTabSz="825500" hangingPunct="0"/>
            <a:r>
              <a:rPr lang="en-US" sz="5000" kern="0" cap="all" dirty="0" smtClean="0">
                <a:solidFill>
                  <a:srgbClr val="000000"/>
                </a:solidFill>
              </a:rPr>
              <a:t>Summary</a:t>
            </a:r>
            <a:endParaRPr sz="5000" kern="0" cap="all" dirty="0">
              <a:solidFill>
                <a:srgbClr val="000000"/>
              </a:solidFill>
            </a:endParaRPr>
          </a:p>
        </p:txBody>
      </p:sp>
      <p:sp>
        <p:nvSpPr>
          <p:cNvPr id="13" name="Rectangle"/>
          <p:cNvSpPr/>
          <p:nvPr/>
        </p:nvSpPr>
        <p:spPr>
          <a:xfrm>
            <a:off x="2869459" y="4420829"/>
            <a:ext cx="700827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21757271" y="11032375"/>
            <a:ext cx="2626729" cy="2683625"/>
          </a:xfrm>
          <a:prstGeom prst="rect">
            <a:avLst/>
          </a:prstGeom>
        </p:spPr>
      </p:pic>
    </p:spTree>
    <p:extLst>
      <p:ext uri="{BB962C8B-B14F-4D97-AF65-F5344CB8AC3E}">
        <p14:creationId xmlns:p14="http://schemas.microsoft.com/office/powerpoint/2010/main" val="178578405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he Picture slide"/>
          <p:cNvSpPr txBox="1"/>
          <p:nvPr/>
        </p:nvSpPr>
        <p:spPr>
          <a:xfrm>
            <a:off x="1752108" y="1187693"/>
            <a:ext cx="5784532" cy="48731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defRPr b="1">
                <a:latin typeface="Helvetica"/>
                <a:ea typeface="Helvetica"/>
                <a:cs typeface="Helvetica"/>
                <a:sym typeface="Helvetica"/>
              </a:defRPr>
            </a:lvl1pPr>
          </a:lstStyle>
          <a:p>
            <a:r>
              <a:rPr lang="en-US" sz="2500" cap="all" dirty="0" smtClean="0">
                <a:solidFill>
                  <a:srgbClr val="000000"/>
                </a:solidFill>
              </a:rPr>
              <a:t>Lecture Goals and Outccomes</a:t>
            </a:r>
            <a:endParaRPr sz="250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9" y="4766538"/>
            <a:ext cx="8509002" cy="40113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a:spcBef>
                <a:spcPts val="600"/>
              </a:spcBef>
              <a:spcAft>
                <a:spcPts val="600"/>
              </a:spcAft>
              <a:buFont typeface="Arial" panose="020B0604020202020204" pitchFamily="34" charset="0"/>
              <a:buChar char="•"/>
            </a:pPr>
            <a:r>
              <a:rPr lang="en-US" sz="2800" dirty="0">
                <a:solidFill>
                  <a:srgbClr val="000000"/>
                </a:solidFill>
              </a:rPr>
              <a:t>Introduce you to the setup process for both the Oculus Rift and the HTC Vive.</a:t>
            </a:r>
          </a:p>
          <a:p>
            <a:pPr marL="457200" indent="-457200">
              <a:spcBef>
                <a:spcPts val="600"/>
              </a:spcBef>
              <a:spcAft>
                <a:spcPts val="600"/>
              </a:spcAft>
              <a:buFont typeface="Arial" panose="020B0604020202020204" pitchFamily="34" charset="0"/>
              <a:buChar char="•"/>
            </a:pPr>
            <a:r>
              <a:rPr lang="en-US" sz="2800" dirty="0">
                <a:solidFill>
                  <a:srgbClr val="000000"/>
                </a:solidFill>
              </a:rPr>
              <a:t>Introduce you to setting up a basic scene in UE4 appropriate for VR use.</a:t>
            </a:r>
          </a:p>
          <a:p>
            <a:pPr marL="457200" indent="-457200">
              <a:spcBef>
                <a:spcPts val="600"/>
              </a:spcBef>
              <a:spcAft>
                <a:spcPts val="600"/>
              </a:spcAft>
              <a:buFont typeface="Arial" panose="020B0604020202020204" pitchFamily="34" charset="0"/>
              <a:buChar char="•"/>
            </a:pPr>
            <a:r>
              <a:rPr lang="en-US" sz="2800" dirty="0">
                <a:solidFill>
                  <a:srgbClr val="000000"/>
                </a:solidFill>
              </a:rPr>
              <a:t>Show you the basic objects needed to support VR in your projects.</a:t>
            </a:r>
          </a:p>
          <a:p>
            <a:pPr marL="457200" indent="-457200">
              <a:spcBef>
                <a:spcPts val="600"/>
              </a:spcBef>
              <a:spcAft>
                <a:spcPts val="600"/>
              </a:spcAft>
              <a:buFont typeface="Arial" panose="020B0604020202020204" pitchFamily="34" charset="0"/>
              <a:buChar char="•"/>
            </a:pPr>
            <a:r>
              <a:rPr lang="en-US" sz="2800" dirty="0">
                <a:solidFill>
                  <a:srgbClr val="000000"/>
                </a:solidFill>
              </a:rPr>
              <a:t>Understand one of the common stumbling blocks for new VR users in UE4.</a:t>
            </a:r>
          </a:p>
        </p:txBody>
      </p:sp>
      <p:sp>
        <p:nvSpPr>
          <p:cNvPr id="8" name="The Picture slide"/>
          <p:cNvSpPr txBox="1"/>
          <p:nvPr/>
        </p:nvSpPr>
        <p:spPr>
          <a:xfrm>
            <a:off x="13454825" y="3658325"/>
            <a:ext cx="2611292"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defRPr b="1">
                <a:latin typeface="Helvetica"/>
                <a:ea typeface="Helvetica"/>
                <a:cs typeface="Helvetica"/>
                <a:sym typeface="Helvetica"/>
              </a:defRPr>
            </a:lvl1pPr>
          </a:lstStyle>
          <a:p>
            <a:r>
              <a:rPr lang="en-US" sz="4000" dirty="0" smtClean="0">
                <a:solidFill>
                  <a:srgbClr val="000000">
                    <a:lumMod val="50000"/>
                    <a:lumOff val="50000"/>
                  </a:srgbClr>
                </a:solidFill>
              </a:rPr>
              <a:t>Outcomes</a:t>
            </a:r>
            <a:endParaRPr sz="4000" dirty="0">
              <a:solidFill>
                <a:srgbClr val="000000">
                  <a:lumMod val="50000"/>
                  <a:lumOff val="50000"/>
                </a:srgbClr>
              </a:solidFill>
            </a:endParaRPr>
          </a:p>
        </p:txBody>
      </p:sp>
      <p:sp>
        <p:nvSpPr>
          <p:cNvPr id="9"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3454825" y="4766538"/>
            <a:ext cx="8509002" cy="13952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a:spcBef>
                <a:spcPts val="600"/>
              </a:spcBef>
              <a:spcAft>
                <a:spcPts val="600"/>
              </a:spcAft>
              <a:buFont typeface="Arial" panose="020B0604020202020204" pitchFamily="34" charset="0"/>
              <a:buChar char="•"/>
            </a:pPr>
            <a:r>
              <a:rPr lang="en-US" sz="2800" dirty="0">
                <a:solidFill>
                  <a:srgbClr val="000000"/>
                </a:solidFill>
              </a:rPr>
              <a:t>After this lecture, you should have an understanding about how to create a basic VR scene with both the HTC Vive and the Oculus Rift.</a:t>
            </a:r>
          </a:p>
        </p:txBody>
      </p:sp>
      <p:sp>
        <p:nvSpPr>
          <p:cNvPr id="11" name="The Picture slide"/>
          <p:cNvSpPr txBox="1"/>
          <p:nvPr/>
        </p:nvSpPr>
        <p:spPr>
          <a:xfrm>
            <a:off x="1752109" y="3658325"/>
            <a:ext cx="1527662"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defRPr b="1">
                <a:latin typeface="Helvetica"/>
                <a:ea typeface="Helvetica"/>
                <a:cs typeface="Helvetica"/>
                <a:sym typeface="Helvetica"/>
              </a:defRPr>
            </a:lvl1pPr>
          </a:lstStyle>
          <a:p>
            <a:r>
              <a:rPr lang="en-US" sz="4000" dirty="0" smtClean="0">
                <a:solidFill>
                  <a:srgbClr val="000000">
                    <a:lumMod val="50000"/>
                    <a:lumOff val="50000"/>
                  </a:srgbClr>
                </a:solidFill>
              </a:rPr>
              <a:t>Goals</a:t>
            </a:r>
            <a:endParaRPr sz="4000" dirty="0">
              <a:solidFill>
                <a:srgbClr val="000000">
                  <a:lumMod val="50000"/>
                  <a:lumOff val="50000"/>
                </a:srgbClr>
              </a:solidFill>
            </a:endParaRPr>
          </a:p>
        </p:txBody>
      </p:sp>
      <p:sp>
        <p:nvSpPr>
          <p:cNvPr id="12" name="Rectangle"/>
          <p:cNvSpPr/>
          <p:nvPr/>
        </p:nvSpPr>
        <p:spPr>
          <a:xfrm>
            <a:off x="1752108" y="4475797"/>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Helvetica"/>
              <a:ea typeface="Helvetica"/>
              <a:cs typeface="Helvetica"/>
              <a:sym typeface="Helvetica"/>
            </a:endParaRPr>
          </a:p>
        </p:txBody>
      </p:sp>
      <p:sp>
        <p:nvSpPr>
          <p:cNvPr id="13" name="Rectangle"/>
          <p:cNvSpPr/>
          <p:nvPr/>
        </p:nvSpPr>
        <p:spPr>
          <a:xfrm>
            <a:off x="13454824" y="4448537"/>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Helvetica"/>
              <a:ea typeface="Helvetica"/>
              <a:cs typeface="Helvetica"/>
              <a:sym typeface="Helvetica"/>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21757273" y="11032377"/>
            <a:ext cx="2626730" cy="2683626"/>
          </a:xfrm>
          <a:prstGeom prst="rect">
            <a:avLst/>
          </a:prstGeom>
        </p:spPr>
      </p:pic>
    </p:spTree>
    <p:extLst>
      <p:ext uri="{BB962C8B-B14F-4D97-AF65-F5344CB8AC3E}">
        <p14:creationId xmlns:p14="http://schemas.microsoft.com/office/powerpoint/2010/main" val="411392867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sz="6000" kern="0" dirty="0" smtClean="0"/>
              <a:t>Hardware</a:t>
            </a:r>
            <a:endParaRPr sz="6000" kern="0" dirty="0"/>
          </a:p>
        </p:txBody>
      </p:sp>
      <p:sp>
        <p:nvSpPr>
          <p:cNvPr id="45" name="AEVER"/>
          <p:cNvSpPr txBox="1"/>
          <p:nvPr/>
        </p:nvSpPr>
        <p:spPr>
          <a:xfrm>
            <a:off x="5564396" y="5638703"/>
            <a:ext cx="13255232" cy="133369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kern="0" cap="all" dirty="0" smtClean="0">
                <a:solidFill>
                  <a:srgbClr val="FFD966"/>
                </a:solidFill>
              </a:rPr>
              <a:t>Getting Started</a:t>
            </a:r>
            <a:endParaRPr sz="8000" kern="0" cap="all" dirty="0">
              <a:solidFill>
                <a:srgbClr val="FFD966"/>
              </a:solidFill>
            </a:endParaRPr>
          </a:p>
        </p:txBody>
      </p:sp>
    </p:spTree>
    <p:extLst>
      <p:ext uri="{BB962C8B-B14F-4D97-AF65-F5344CB8AC3E}">
        <p14:creationId xmlns:p14="http://schemas.microsoft.com/office/powerpoint/2010/main" val="18754126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377" name="Rectangle"/>
          <p:cNvSpPr/>
          <p:nvPr/>
        </p:nvSpPr>
        <p:spPr>
          <a:xfrm>
            <a:off x="2154253" y="0"/>
            <a:ext cx="8364042"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11"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p:cNvSpPr/>
          <p:nvPr/>
        </p:nvSpPr>
        <p:spPr>
          <a:xfrm>
            <a:off x="2794817" y="4725559"/>
            <a:ext cx="7082914" cy="441146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pPr defTabSz="825500" hangingPunct="0"/>
            <a:r>
              <a:rPr lang="en-US" sz="2800" kern="0" dirty="0">
                <a:solidFill>
                  <a:srgbClr val="000000"/>
                </a:solidFill>
              </a:rPr>
              <a:t>Before setting up UE4, you need to ensure that all VR hardware is set up properly to work with Unreal Engine.</a:t>
            </a:r>
          </a:p>
          <a:p>
            <a:pPr defTabSz="825500" hangingPunct="0"/>
            <a:endParaRPr lang="en-US" sz="2800" kern="0" dirty="0">
              <a:solidFill>
                <a:srgbClr val="000000"/>
              </a:solidFill>
            </a:endParaRPr>
          </a:p>
          <a:p>
            <a:pPr defTabSz="825500" hangingPunct="0"/>
            <a:r>
              <a:rPr lang="en-US" sz="2800" kern="0" dirty="0">
                <a:solidFill>
                  <a:srgbClr val="000000"/>
                </a:solidFill>
              </a:rPr>
              <a:t>The steps vary depending on the VR platform you’re targeting. We will focus on the Rift and the Vive, because they require the fewest number of steps to get started.</a:t>
            </a:r>
          </a:p>
          <a:p>
            <a:pPr defTabSz="825500" hangingPunct="0"/>
            <a:endParaRPr lang="en-US" sz="2800" kern="0" dirty="0">
              <a:solidFill>
                <a:srgbClr val="000000"/>
              </a:solidFill>
            </a:endParaRPr>
          </a:p>
          <a:p>
            <a:pPr defTabSz="825500" hangingPunct="0"/>
            <a:endParaRPr lang="en-US" sz="2800" kern="0" dirty="0">
              <a:solidFill>
                <a:srgbClr val="000000"/>
              </a:solidFill>
            </a:endParaRPr>
          </a:p>
        </p:txBody>
      </p:sp>
      <p:sp>
        <p:nvSpPr>
          <p:cNvPr id="12" name="The Picture slide"/>
          <p:cNvSpPr txBox="1"/>
          <p:nvPr/>
        </p:nvSpPr>
        <p:spPr>
          <a:xfrm>
            <a:off x="2794817" y="3841733"/>
            <a:ext cx="7082914" cy="48731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lvl1pPr>
              <a:defRPr b="1">
                <a:latin typeface="Helvetica"/>
                <a:ea typeface="Helvetica"/>
                <a:cs typeface="Helvetica"/>
                <a:sym typeface="Helvetica"/>
              </a:defRPr>
            </a:lvl1pPr>
          </a:lstStyle>
          <a:p>
            <a:pPr defTabSz="825500" hangingPunct="0"/>
            <a:r>
              <a:rPr lang="en-US" sz="2500" kern="0" cap="all" dirty="0" smtClean="0">
                <a:solidFill>
                  <a:srgbClr val="000000"/>
                </a:solidFill>
              </a:rPr>
              <a:t>Getting Started</a:t>
            </a:r>
            <a:endParaRPr sz="2500" kern="0" cap="all" dirty="0">
              <a:solidFill>
                <a:srgbClr val="000000"/>
              </a:solidFill>
            </a:endParaRPr>
          </a:p>
        </p:txBody>
      </p:sp>
      <p:sp>
        <p:nvSpPr>
          <p:cNvPr id="13" name="Rectangle"/>
          <p:cNvSpPr/>
          <p:nvPr/>
        </p:nvSpPr>
        <p:spPr>
          <a:xfrm>
            <a:off x="2869461" y="4420831"/>
            <a:ext cx="7008270" cy="127366"/>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21757273" y="11032377"/>
            <a:ext cx="2626730" cy="2683626"/>
          </a:xfrm>
          <a:prstGeom prst="rect">
            <a:avLst/>
          </a:prstGeom>
        </p:spPr>
      </p:pic>
    </p:spTree>
    <p:extLst>
      <p:ext uri="{BB962C8B-B14F-4D97-AF65-F5344CB8AC3E}">
        <p14:creationId xmlns:p14="http://schemas.microsoft.com/office/powerpoint/2010/main" val="179277927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lvl1pPr>
              <a:defRPr b="1">
                <a:latin typeface="Helvetica"/>
                <a:ea typeface="Helvetica"/>
                <a:cs typeface="Helvetica"/>
                <a:sym typeface="Helvetica"/>
              </a:defRPr>
            </a:lvl1pPr>
          </a:lstStyle>
          <a:p>
            <a:pPr defTabSz="825500" hangingPunct="0"/>
            <a:r>
              <a:rPr lang="en-US" sz="5000" kern="0" cap="all" dirty="0" smtClean="0">
                <a:solidFill>
                  <a:srgbClr val="000000"/>
                </a:solidFill>
              </a:rPr>
              <a:t>Rift Setup</a:t>
            </a:r>
            <a:endParaRPr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8" y="6041885"/>
            <a:ext cx="8509001" cy="484235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lvl1pPr algn="l">
              <a:defRPr sz="2400">
                <a:latin typeface="Helvetica"/>
                <a:ea typeface="Helvetica"/>
                <a:cs typeface="Helvetica"/>
                <a:sym typeface="Helvetica"/>
              </a:defRPr>
            </a:lvl1pPr>
          </a:lstStyle>
          <a:p>
            <a:pPr defTabSz="825500" hangingPunct="0"/>
            <a:r>
              <a:rPr lang="en-US" sz="2800" kern="0" dirty="0">
                <a:solidFill>
                  <a:srgbClr val="000000"/>
                </a:solidFill>
              </a:rPr>
              <a:t>When using the Rift, UE4 defaults to trying to use the Oculus runtime.</a:t>
            </a:r>
          </a:p>
          <a:p>
            <a:pPr defTabSz="825500" hangingPunct="0"/>
            <a:endParaRPr lang="en-US" sz="2800" kern="0" dirty="0">
              <a:solidFill>
                <a:srgbClr val="000000"/>
              </a:solidFill>
            </a:endParaRPr>
          </a:p>
          <a:p>
            <a:pPr defTabSz="825500" hangingPunct="0"/>
            <a:r>
              <a:rPr lang="en-US" sz="2800" kern="0" dirty="0">
                <a:solidFill>
                  <a:srgbClr val="000000"/>
                </a:solidFill>
              </a:rPr>
              <a:t>When using the Rift, you need to download the runtime and set up your Rift hardware the same way you would as a consumer.</a:t>
            </a:r>
          </a:p>
          <a:p>
            <a:pPr defTabSz="825500" hangingPunct="0"/>
            <a:endParaRPr lang="en-US" sz="2800" kern="0" dirty="0">
              <a:solidFill>
                <a:srgbClr val="000000"/>
              </a:solidFill>
            </a:endParaRPr>
          </a:p>
          <a:p>
            <a:pPr defTabSz="825500" hangingPunct="0"/>
            <a:r>
              <a:rPr lang="en-US" sz="2800" kern="0" dirty="0">
                <a:solidFill>
                  <a:srgbClr val="000000"/>
                </a:solidFill>
              </a:rPr>
              <a:t>You can find more in-depth steps in Epic’s documentation: </a:t>
            </a:r>
            <a:r>
              <a:rPr lang="en-US" sz="2800" kern="0" dirty="0">
                <a:solidFill>
                  <a:srgbClr val="000000"/>
                </a:solidFill>
                <a:hlinkClick r:id="rId2"/>
              </a:rPr>
              <a:t>https://docs.unrealengine.com/latest/INT/Platforms/Oculus/QuickStart/index.html</a:t>
            </a:r>
            <a:endParaRPr lang="en-US" sz="2800" kern="0" dirty="0">
              <a:solidFill>
                <a:srgbClr val="000000"/>
              </a:solidFill>
            </a:endParaRPr>
          </a:p>
        </p:txBody>
      </p:sp>
      <p:sp>
        <p:nvSpPr>
          <p:cNvPr id="16" name="Rectangle"/>
          <p:cNvSpPr/>
          <p:nvPr/>
        </p:nvSpPr>
        <p:spPr>
          <a:xfrm>
            <a:off x="1752108" y="5586815"/>
            <a:ext cx="8973592"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72190" y="2744469"/>
            <a:ext cx="10969415" cy="8227062"/>
          </a:xfrm>
          <a:prstGeom prst="rect">
            <a:avLst/>
          </a:prstGeom>
        </p:spPr>
      </p:pic>
    </p:spTree>
    <p:extLst>
      <p:ext uri="{BB962C8B-B14F-4D97-AF65-F5344CB8AC3E}">
        <p14:creationId xmlns:p14="http://schemas.microsoft.com/office/powerpoint/2010/main" val="30314117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lvl1pPr>
              <a:defRPr b="1">
                <a:latin typeface="Helvetica"/>
                <a:ea typeface="Helvetica"/>
                <a:cs typeface="Helvetica"/>
                <a:sym typeface="Helvetica"/>
              </a:defRPr>
            </a:lvl1pPr>
          </a:lstStyle>
          <a:p>
            <a:pPr defTabSz="825500" hangingPunct="0"/>
            <a:r>
              <a:rPr lang="en-US" sz="5000" kern="0" cap="all" dirty="0" smtClean="0">
                <a:solidFill>
                  <a:srgbClr val="000000"/>
                </a:solidFill>
              </a:rPr>
              <a:t>Vive Setup</a:t>
            </a:r>
            <a:endParaRPr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8" y="6041885"/>
            <a:ext cx="8509001" cy="613501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lvl1pPr algn="l">
              <a:defRPr sz="2400">
                <a:latin typeface="Helvetica"/>
                <a:ea typeface="Helvetica"/>
                <a:cs typeface="Helvetica"/>
                <a:sym typeface="Helvetica"/>
              </a:defRPr>
            </a:lvl1pPr>
          </a:lstStyle>
          <a:p>
            <a:pPr defTabSz="825500" hangingPunct="0"/>
            <a:r>
              <a:rPr lang="en-US" sz="2800" kern="0" dirty="0">
                <a:solidFill>
                  <a:srgbClr val="000000"/>
                </a:solidFill>
              </a:rPr>
              <a:t>When using the </a:t>
            </a:r>
            <a:r>
              <a:rPr lang="en-US" sz="2800" b="1" kern="0" dirty="0">
                <a:solidFill>
                  <a:srgbClr val="000000"/>
                </a:solidFill>
              </a:rPr>
              <a:t>Vive</a:t>
            </a:r>
            <a:r>
              <a:rPr lang="en-US" sz="2800" kern="0" dirty="0">
                <a:solidFill>
                  <a:srgbClr val="000000"/>
                </a:solidFill>
              </a:rPr>
              <a:t> with UE4, </a:t>
            </a:r>
            <a:r>
              <a:rPr lang="en-US" sz="2800" b="1" kern="0" dirty="0">
                <a:solidFill>
                  <a:srgbClr val="000000"/>
                </a:solidFill>
              </a:rPr>
              <a:t>Steam VR </a:t>
            </a:r>
            <a:r>
              <a:rPr lang="en-US" sz="2800" kern="0" dirty="0">
                <a:solidFill>
                  <a:srgbClr val="000000"/>
                </a:solidFill>
              </a:rPr>
              <a:t>will be used.</a:t>
            </a:r>
          </a:p>
          <a:p>
            <a:pPr defTabSz="825500" hangingPunct="0"/>
            <a:endParaRPr lang="en-US" sz="2800" kern="0" dirty="0">
              <a:solidFill>
                <a:srgbClr val="000000"/>
              </a:solidFill>
            </a:endParaRPr>
          </a:p>
          <a:p>
            <a:pPr defTabSz="825500" hangingPunct="0"/>
            <a:r>
              <a:rPr lang="en-US" sz="2800" kern="0" dirty="0">
                <a:solidFill>
                  <a:srgbClr val="000000"/>
                </a:solidFill>
              </a:rPr>
              <a:t>Install Steam VR and set up your Vive according to the specific instructions for your hardware.</a:t>
            </a:r>
          </a:p>
          <a:p>
            <a:pPr defTabSz="825500" hangingPunct="0"/>
            <a:endParaRPr lang="en-US" sz="2800" kern="0" dirty="0">
              <a:solidFill>
                <a:srgbClr val="000000"/>
              </a:solidFill>
            </a:endParaRPr>
          </a:p>
          <a:p>
            <a:pPr defTabSz="825500" hangingPunct="0"/>
            <a:r>
              <a:rPr lang="en-US" sz="2800" kern="0" dirty="0">
                <a:solidFill>
                  <a:srgbClr val="000000"/>
                </a:solidFill>
              </a:rPr>
              <a:t>You can find more in-depth steps in Epic’s documentation: </a:t>
            </a:r>
            <a:r>
              <a:rPr lang="en-US" sz="2800" kern="0" dirty="0">
                <a:solidFill>
                  <a:srgbClr val="000000"/>
                </a:solidFill>
                <a:hlinkClick r:id="rId2"/>
              </a:rPr>
              <a:t>https://docs.unrealengine.com/latest/INT/Platforms/SteamVR/QuickStart/index.html</a:t>
            </a:r>
            <a:r>
              <a:rPr lang="en-US" sz="2800" kern="0" dirty="0">
                <a:solidFill>
                  <a:srgbClr val="000000"/>
                </a:solidFill>
              </a:rPr>
              <a:t/>
            </a:r>
            <a:br>
              <a:rPr lang="en-US" sz="2800" kern="0" dirty="0">
                <a:solidFill>
                  <a:srgbClr val="000000"/>
                </a:solidFill>
              </a:rPr>
            </a:br>
            <a:r>
              <a:rPr lang="en-US" sz="2800" kern="0" dirty="0">
                <a:solidFill>
                  <a:srgbClr val="000000"/>
                </a:solidFill>
              </a:rPr>
              <a:t/>
            </a:r>
            <a:br>
              <a:rPr lang="en-US" sz="2800" kern="0" dirty="0">
                <a:solidFill>
                  <a:srgbClr val="000000"/>
                </a:solidFill>
              </a:rPr>
            </a:br>
            <a:r>
              <a:rPr lang="en-US" sz="2800" kern="0" dirty="0">
                <a:solidFill>
                  <a:srgbClr val="000000"/>
                </a:solidFill>
              </a:rPr>
              <a:t/>
            </a:r>
            <a:br>
              <a:rPr lang="en-US" sz="2800" kern="0" dirty="0">
                <a:solidFill>
                  <a:srgbClr val="000000"/>
                </a:solidFill>
              </a:rPr>
            </a:br>
            <a:endParaRPr lang="en-US" sz="2800" kern="0" dirty="0">
              <a:solidFill>
                <a:srgbClr val="000000"/>
              </a:solidFill>
            </a:endParaRPr>
          </a:p>
          <a:p>
            <a:pPr defTabSz="825500" hangingPunct="0"/>
            <a:endParaRPr lang="en-US" sz="2800" kern="0" dirty="0">
              <a:solidFill>
                <a:srgbClr val="000000"/>
              </a:solidFill>
            </a:endParaRPr>
          </a:p>
        </p:txBody>
      </p:sp>
      <p:sp>
        <p:nvSpPr>
          <p:cNvPr id="16" name="Rectangle"/>
          <p:cNvSpPr/>
          <p:nvPr/>
        </p:nvSpPr>
        <p:spPr>
          <a:xfrm>
            <a:off x="1752108" y="5586815"/>
            <a:ext cx="8973592"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61659" y="5260126"/>
            <a:ext cx="8990476" cy="3923809"/>
          </a:xfrm>
          <a:prstGeom prst="rect">
            <a:avLst/>
          </a:prstGeom>
        </p:spPr>
      </p:pic>
    </p:spTree>
    <p:extLst>
      <p:ext uri="{BB962C8B-B14F-4D97-AF65-F5344CB8AC3E}">
        <p14:creationId xmlns:p14="http://schemas.microsoft.com/office/powerpoint/2010/main" val="27108222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sz="6000" kern="0" dirty="0" smtClean="0"/>
              <a:t>Project Setup</a:t>
            </a:r>
            <a:endParaRPr sz="6000" kern="0" dirty="0"/>
          </a:p>
        </p:txBody>
      </p:sp>
      <p:sp>
        <p:nvSpPr>
          <p:cNvPr id="45" name="AEVER"/>
          <p:cNvSpPr txBox="1"/>
          <p:nvPr/>
        </p:nvSpPr>
        <p:spPr>
          <a:xfrm>
            <a:off x="5564396" y="5638703"/>
            <a:ext cx="13255232" cy="133369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kern="0" cap="all" dirty="0" smtClean="0">
                <a:solidFill>
                  <a:srgbClr val="FFD966"/>
                </a:solidFill>
              </a:rPr>
              <a:t>Getting Started</a:t>
            </a:r>
            <a:endParaRPr sz="8000" kern="0" cap="all" dirty="0">
              <a:solidFill>
                <a:srgbClr val="FFD966"/>
              </a:solidFill>
            </a:endParaRPr>
          </a:p>
        </p:txBody>
      </p:sp>
    </p:spTree>
    <p:extLst>
      <p:ext uri="{BB962C8B-B14F-4D97-AF65-F5344CB8AC3E}">
        <p14:creationId xmlns:p14="http://schemas.microsoft.com/office/powerpoint/2010/main" val="165861159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6930" y="2736996"/>
            <a:ext cx="11819934" cy="8242008"/>
          </a:xfrm>
          <a:prstGeom prst="rect">
            <a:avLst/>
          </a:prstGeom>
        </p:spPr>
      </p:pic>
      <p:sp>
        <p:nvSpPr>
          <p:cNvPr id="323" name="The Picture slide"/>
          <p:cNvSpPr txBox="1"/>
          <p:nvPr/>
        </p:nvSpPr>
        <p:spPr>
          <a:xfrm>
            <a:off x="1752108" y="4388092"/>
            <a:ext cx="8973592" cy="87203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lvl1pPr>
              <a:defRPr b="1">
                <a:latin typeface="Helvetica"/>
                <a:ea typeface="Helvetica"/>
                <a:cs typeface="Helvetica"/>
                <a:sym typeface="Helvetica"/>
              </a:defRPr>
            </a:lvl1pPr>
          </a:lstStyle>
          <a:p>
            <a:pPr defTabSz="825500" hangingPunct="0"/>
            <a:r>
              <a:rPr lang="en-US" sz="5000" kern="0" cap="all" dirty="0" smtClean="0">
                <a:solidFill>
                  <a:srgbClr val="000000"/>
                </a:solidFill>
              </a:rPr>
              <a:t>Project Setup</a:t>
            </a:r>
            <a:endParaRPr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8" y="6041885"/>
            <a:ext cx="8509001" cy="33496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When creating a new project for this unit, set the target device to Mobile/Tablet and the scalability to Scalable 3D or 2D. Doing so ensures that some of the advanced features of UE4 will be off by default.</a:t>
            </a:r>
          </a:p>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We will cover the importance in lecture 11.</a:t>
            </a:r>
          </a:p>
          <a:p>
            <a:pPr defTabSz="825500" hangingPunct="0"/>
            <a:endParaRPr lang="en-US" sz="2800" kern="0" dirty="0">
              <a:solidFill>
                <a:srgbClr val="000000"/>
              </a:solidFill>
            </a:endParaRPr>
          </a:p>
        </p:txBody>
      </p:sp>
      <p:sp>
        <p:nvSpPr>
          <p:cNvPr id="16" name="Rectangle"/>
          <p:cNvSpPr/>
          <p:nvPr/>
        </p:nvSpPr>
        <p:spPr>
          <a:xfrm>
            <a:off x="1752108" y="5586815"/>
            <a:ext cx="8973592"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spTree>
    <p:extLst>
      <p:ext uri="{BB962C8B-B14F-4D97-AF65-F5344CB8AC3E}">
        <p14:creationId xmlns:p14="http://schemas.microsoft.com/office/powerpoint/2010/main" val="79325523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lvl1pPr>
              <a:defRPr b="1">
                <a:latin typeface="Helvetica"/>
                <a:ea typeface="Helvetica"/>
                <a:cs typeface="Helvetica"/>
                <a:sym typeface="Helvetica"/>
              </a:defRPr>
            </a:lvl1pPr>
          </a:lstStyle>
          <a:p>
            <a:pPr defTabSz="825500" hangingPunct="0"/>
            <a:r>
              <a:rPr lang="en-US" sz="5000" kern="0" cap="all" dirty="0" smtClean="0">
                <a:solidFill>
                  <a:srgbClr val="000000"/>
                </a:solidFill>
              </a:rPr>
              <a:t>Folder Structure</a:t>
            </a:r>
            <a:endParaRPr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8" y="6041885"/>
            <a:ext cx="8509001" cy="565795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sz="2800" kern="0" dirty="0" smtClean="0">
                <a:solidFill>
                  <a:srgbClr val="000000"/>
                </a:solidFill>
              </a:rPr>
              <a:t>Organization </a:t>
            </a:r>
            <a:r>
              <a:rPr lang="en-US" sz="2800" kern="0" dirty="0">
                <a:solidFill>
                  <a:srgbClr val="000000"/>
                </a:solidFill>
              </a:rPr>
              <a:t>is important when creating games/experiences in UE4 (especially once you start working in teams).</a:t>
            </a:r>
          </a:p>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It is important that you create a basic folder structure to hold common items that will be created for your project (such as Blueprints and Materials).</a:t>
            </a:r>
          </a:p>
          <a:p>
            <a:pPr marL="457200" indent="-457200" defTabSz="825500" hangingPunct="0">
              <a:spcBef>
                <a:spcPts val="600"/>
              </a:spcBef>
              <a:spcAft>
                <a:spcPts val="600"/>
              </a:spcAft>
              <a:buFont typeface="Arial" panose="020B0604020202020204" pitchFamily="34" charset="0"/>
              <a:buChar char="•"/>
            </a:pPr>
            <a:r>
              <a:rPr lang="en-US" sz="2800" kern="0" dirty="0">
                <a:solidFill>
                  <a:srgbClr val="000000"/>
                </a:solidFill>
              </a:rPr>
              <a:t>A basic folder structure like this is good enough for this course. For your own projects, you may wish to adopt a more in-depth style guide such as this http://ue4.style.</a:t>
            </a:r>
          </a:p>
          <a:p>
            <a:pPr defTabSz="825500" hangingPunct="0"/>
            <a:endParaRPr lang="en-US" sz="2800" kern="0" dirty="0">
              <a:solidFill>
                <a:srgbClr val="000000"/>
              </a:solidFill>
            </a:endParaRPr>
          </a:p>
        </p:txBody>
      </p:sp>
      <p:sp>
        <p:nvSpPr>
          <p:cNvPr id="16" name="Rectangle"/>
          <p:cNvSpPr/>
          <p:nvPr/>
        </p:nvSpPr>
        <p:spPr>
          <a:xfrm>
            <a:off x="1752108" y="5586815"/>
            <a:ext cx="8973592"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1035" y="4224337"/>
            <a:ext cx="9991725" cy="5267325"/>
          </a:xfrm>
          <a:prstGeom prst="rect">
            <a:avLst/>
          </a:prstGeom>
        </p:spPr>
      </p:pic>
    </p:spTree>
    <p:extLst>
      <p:ext uri="{BB962C8B-B14F-4D97-AF65-F5344CB8AC3E}">
        <p14:creationId xmlns:p14="http://schemas.microsoft.com/office/powerpoint/2010/main" val="407811216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1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2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6.xml><?xml version="1.0" encoding="utf-8"?>
<a:theme xmlns:a="http://schemas.openxmlformats.org/drawingml/2006/main" name="3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7.xml><?xml version="1.0" encoding="utf-8"?>
<a:theme xmlns:a="http://schemas.openxmlformats.org/drawingml/2006/main" name="4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8.xml><?xml version="1.0" encoding="utf-8"?>
<a:theme xmlns:a="http://schemas.openxmlformats.org/drawingml/2006/main" name="5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1159</Words>
  <Application>Microsoft Office PowerPoint</Application>
  <PresentationFormat>Custom</PresentationFormat>
  <Paragraphs>84</Paragraphs>
  <Slides>18</Slides>
  <Notes>5</Notes>
  <HiddenSlides>0</HiddenSlides>
  <MMClips>0</MMClips>
  <ScaleCrop>false</ScaleCrop>
  <HeadingPairs>
    <vt:vector size="6" baseType="variant">
      <vt:variant>
        <vt:lpstr>Fonts Used</vt:lpstr>
      </vt:variant>
      <vt:variant>
        <vt:i4>4</vt:i4>
      </vt:variant>
      <vt:variant>
        <vt:lpstr>Theme</vt:lpstr>
      </vt:variant>
      <vt:variant>
        <vt:i4>8</vt:i4>
      </vt:variant>
      <vt:variant>
        <vt:lpstr>Slide Titles</vt:lpstr>
      </vt:variant>
      <vt:variant>
        <vt:i4>18</vt:i4>
      </vt:variant>
    </vt:vector>
  </HeadingPairs>
  <TitlesOfParts>
    <vt:vector size="30" baseType="lpstr">
      <vt:lpstr>Arial</vt:lpstr>
      <vt:lpstr>Calibri</vt:lpstr>
      <vt:lpstr>Helvetica</vt:lpstr>
      <vt:lpstr>Helvetica Light</vt:lpstr>
      <vt:lpstr>2_Office Theme</vt:lpstr>
      <vt:lpstr>3_Office Theme</vt:lpstr>
      <vt:lpstr>White</vt:lpstr>
      <vt:lpstr>1_White</vt:lpstr>
      <vt:lpstr>2_White</vt:lpstr>
      <vt:lpstr>3_White</vt:lpstr>
      <vt:lpstr>4_White</vt:lpstr>
      <vt:lpstr>5_White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dc:creator>
  <cp:lastModifiedBy>Tom Shannon</cp:lastModifiedBy>
  <cp:revision>51</cp:revision>
  <dcterms:created xsi:type="dcterms:W3CDTF">2017-07-29T04:16:55Z</dcterms:created>
  <dcterms:modified xsi:type="dcterms:W3CDTF">2018-01-15T20:18:36Z</dcterms:modified>
</cp:coreProperties>
</file>