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75" r:id="rId2"/>
    <p:sldId id="271" r:id="rId3"/>
    <p:sldId id="272" r:id="rId4"/>
    <p:sldId id="256" r:id="rId5"/>
    <p:sldId id="276" r:id="rId6"/>
    <p:sldId id="257" r:id="rId7"/>
    <p:sldId id="258" r:id="rId8"/>
    <p:sldId id="273" r:id="rId9"/>
    <p:sldId id="262" r:id="rId10"/>
    <p:sldId id="263" r:id="rId11"/>
    <p:sldId id="264" r:id="rId12"/>
    <p:sldId id="265" r:id="rId13"/>
    <p:sldId id="266" r:id="rId14"/>
    <p:sldId id="268" r:id="rId15"/>
    <p:sldId id="269" r:id="rId16"/>
    <p:sldId id="274" r:id="rId17"/>
    <p:sldId id="270"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14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ussef%20azam\Desktop\Project%20Q&amp;A\seaborn.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a:t>
            </a:r>
            <a:r>
              <a:rPr lang="en-US" baseline="0"/>
              <a:t> Outliers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084600782092889E-2"/>
          <c:y val="0.15850352682749205"/>
          <c:w val="0.87694901828677041"/>
          <c:h val="0.77296500215274655"/>
        </c:manualLayout>
      </c:layout>
      <c:scatterChart>
        <c:scatterStyle val="lineMarker"/>
        <c:varyColors val="0"/>
        <c:ser>
          <c:idx val="0"/>
          <c:order val="0"/>
          <c:tx>
            <c:strRef>
              <c:f>seaborn!$J$1</c:f>
              <c:strCache>
                <c:ptCount val="1"/>
                <c:pt idx="0">
                  <c:v>Total</c:v>
                </c:pt>
              </c:strCache>
            </c:strRef>
          </c:tx>
          <c:spPr>
            <a:ln w="19050" cap="rnd">
              <a:noFill/>
              <a:round/>
            </a:ln>
            <a:effectLst/>
          </c:spPr>
          <c:marker>
            <c:symbol val="circle"/>
            <c:size val="5"/>
            <c:spPr>
              <a:solidFill>
                <a:schemeClr val="accent1"/>
              </a:solidFill>
              <a:ln w="9525">
                <a:solidFill>
                  <a:schemeClr val="accent1"/>
                </a:solidFill>
              </a:ln>
              <a:effectLst/>
            </c:spPr>
          </c:marker>
          <c:yVal>
            <c:numRef>
              <c:f>seaborn!$J$2:$J$1001</c:f>
              <c:numCache>
                <c:formatCode>General</c:formatCode>
                <c:ptCount val="1000"/>
                <c:pt idx="0">
                  <c:v>548.97149999999999</c:v>
                </c:pt>
                <c:pt idx="1">
                  <c:v>80.22</c:v>
                </c:pt>
                <c:pt idx="2">
                  <c:v>340.52550000000002</c:v>
                </c:pt>
                <c:pt idx="3">
                  <c:v>489.048</c:v>
                </c:pt>
                <c:pt idx="4">
                  <c:v>634.37850000000003</c:v>
                </c:pt>
                <c:pt idx="5">
                  <c:v>627.61649999999997</c:v>
                </c:pt>
                <c:pt idx="6">
                  <c:v>433.69200000000001</c:v>
                </c:pt>
                <c:pt idx="7">
                  <c:v>772.38</c:v>
                </c:pt>
                <c:pt idx="8">
                  <c:v>76.146000000000001</c:v>
                </c:pt>
                <c:pt idx="9">
                  <c:v>172.74600000000001</c:v>
                </c:pt>
                <c:pt idx="10">
                  <c:v>60.816000000000003</c:v>
                </c:pt>
                <c:pt idx="11">
                  <c:v>107.142</c:v>
                </c:pt>
                <c:pt idx="12">
                  <c:v>246.48750000000001</c:v>
                </c:pt>
                <c:pt idx="13">
                  <c:v>453.495</c:v>
                </c:pt>
                <c:pt idx="14">
                  <c:v>749.49</c:v>
                </c:pt>
                <c:pt idx="15">
                  <c:v>590.43600000000004</c:v>
                </c:pt>
                <c:pt idx="16">
                  <c:v>506.63549999999998</c:v>
                </c:pt>
                <c:pt idx="17">
                  <c:v>457.44299999999998</c:v>
                </c:pt>
                <c:pt idx="18">
                  <c:v>172.2105</c:v>
                </c:pt>
                <c:pt idx="19">
                  <c:v>84.63</c:v>
                </c:pt>
                <c:pt idx="20">
                  <c:v>451.71</c:v>
                </c:pt>
                <c:pt idx="21">
                  <c:v>277.137</c:v>
                </c:pt>
                <c:pt idx="22">
                  <c:v>69.72</c:v>
                </c:pt>
                <c:pt idx="23">
                  <c:v>181.44</c:v>
                </c:pt>
                <c:pt idx="24">
                  <c:v>279.18450000000001</c:v>
                </c:pt>
                <c:pt idx="25">
                  <c:v>441.75599999999997</c:v>
                </c:pt>
                <c:pt idx="26">
                  <c:v>35.195999999999998</c:v>
                </c:pt>
                <c:pt idx="27">
                  <c:v>184.107</c:v>
                </c:pt>
                <c:pt idx="28">
                  <c:v>463.89</c:v>
                </c:pt>
                <c:pt idx="29">
                  <c:v>235.2105</c:v>
                </c:pt>
                <c:pt idx="30">
                  <c:v>494.1825</c:v>
                </c:pt>
                <c:pt idx="31">
                  <c:v>737.76149999999996</c:v>
                </c:pt>
                <c:pt idx="32">
                  <c:v>703.75199999999995</c:v>
                </c:pt>
                <c:pt idx="33">
                  <c:v>202.81800000000001</c:v>
                </c:pt>
                <c:pt idx="34">
                  <c:v>417.56400000000002</c:v>
                </c:pt>
                <c:pt idx="35">
                  <c:v>71.525999999999996</c:v>
                </c:pt>
                <c:pt idx="36">
                  <c:v>328.755</c:v>
                </c:pt>
                <c:pt idx="37">
                  <c:v>575.31600000000003</c:v>
                </c:pt>
                <c:pt idx="38">
                  <c:v>461.32799999999997</c:v>
                </c:pt>
                <c:pt idx="39">
                  <c:v>253.00800000000001</c:v>
                </c:pt>
                <c:pt idx="40">
                  <c:v>91.055999999999997</c:v>
                </c:pt>
                <c:pt idx="41">
                  <c:v>117.831</c:v>
                </c:pt>
                <c:pt idx="42">
                  <c:v>435.45600000000002</c:v>
                </c:pt>
                <c:pt idx="43">
                  <c:v>829.08</c:v>
                </c:pt>
                <c:pt idx="44">
                  <c:v>32.277000000000001</c:v>
                </c:pt>
                <c:pt idx="45">
                  <c:v>394.63200000000001</c:v>
                </c:pt>
                <c:pt idx="46">
                  <c:v>535.72050000000002</c:v>
                </c:pt>
                <c:pt idx="47">
                  <c:v>189.09450000000001</c:v>
                </c:pt>
                <c:pt idx="48">
                  <c:v>119.259</c:v>
                </c:pt>
                <c:pt idx="49">
                  <c:v>867.61500000000001</c:v>
                </c:pt>
                <c:pt idx="50">
                  <c:v>671.79</c:v>
                </c:pt>
                <c:pt idx="51">
                  <c:v>234.0975</c:v>
                </c:pt>
                <c:pt idx="52">
                  <c:v>75.054000000000002</c:v>
                </c:pt>
                <c:pt idx="53">
                  <c:v>16.201499999999999</c:v>
                </c:pt>
                <c:pt idx="54">
                  <c:v>33.936</c:v>
                </c:pt>
                <c:pt idx="55">
                  <c:v>722.23199999999997</c:v>
                </c:pt>
                <c:pt idx="56">
                  <c:v>93.114000000000004</c:v>
                </c:pt>
                <c:pt idx="57">
                  <c:v>752.64</c:v>
                </c:pt>
                <c:pt idx="58">
                  <c:v>759.67499999999995</c:v>
                </c:pt>
                <c:pt idx="59">
                  <c:v>192.84299999999999</c:v>
                </c:pt>
                <c:pt idx="60">
                  <c:v>77.930999999999997</c:v>
                </c:pt>
                <c:pt idx="61">
                  <c:v>351.09899999999999</c:v>
                </c:pt>
                <c:pt idx="62">
                  <c:v>520.41150000000005</c:v>
                </c:pt>
                <c:pt idx="63">
                  <c:v>166.005</c:v>
                </c:pt>
                <c:pt idx="64">
                  <c:v>318.108</c:v>
                </c:pt>
                <c:pt idx="65">
                  <c:v>166.63499999999999</c:v>
                </c:pt>
                <c:pt idx="66">
                  <c:v>70.287000000000006</c:v>
                </c:pt>
                <c:pt idx="67">
                  <c:v>614.94299999999998</c:v>
                </c:pt>
                <c:pt idx="68">
                  <c:v>827.08500000000004</c:v>
                </c:pt>
                <c:pt idx="69">
                  <c:v>19.246500000000001</c:v>
                </c:pt>
                <c:pt idx="70">
                  <c:v>939.54</c:v>
                </c:pt>
                <c:pt idx="71">
                  <c:v>652.26</c:v>
                </c:pt>
                <c:pt idx="72">
                  <c:v>152.83799999999999</c:v>
                </c:pt>
                <c:pt idx="73">
                  <c:v>478.233</c:v>
                </c:pt>
                <c:pt idx="74">
                  <c:v>705.63149999999996</c:v>
                </c:pt>
                <c:pt idx="75">
                  <c:v>437.32499999999999</c:v>
                </c:pt>
                <c:pt idx="76">
                  <c:v>463.428</c:v>
                </c:pt>
                <c:pt idx="77">
                  <c:v>189.09450000000001</c:v>
                </c:pt>
                <c:pt idx="78">
                  <c:v>822.255</c:v>
                </c:pt>
                <c:pt idx="79">
                  <c:v>106.995</c:v>
                </c:pt>
                <c:pt idx="80">
                  <c:v>624.89700000000005</c:v>
                </c:pt>
                <c:pt idx="81">
                  <c:v>304.54199999999997</c:v>
                </c:pt>
                <c:pt idx="82">
                  <c:v>161.69999999999999</c:v>
                </c:pt>
                <c:pt idx="83">
                  <c:v>337.512</c:v>
                </c:pt>
                <c:pt idx="84">
                  <c:v>256.77749999999997</c:v>
                </c:pt>
                <c:pt idx="85">
                  <c:v>610.49099999999999</c:v>
                </c:pt>
                <c:pt idx="86">
                  <c:v>401.73</c:v>
                </c:pt>
                <c:pt idx="87">
                  <c:v>362.94299999999998</c:v>
                </c:pt>
                <c:pt idx="88">
                  <c:v>44.593499999999999</c:v>
                </c:pt>
                <c:pt idx="89">
                  <c:v>485.03699999999998</c:v>
                </c:pt>
                <c:pt idx="90">
                  <c:v>198.99600000000001</c:v>
                </c:pt>
                <c:pt idx="91">
                  <c:v>471.03</c:v>
                </c:pt>
                <c:pt idx="92">
                  <c:v>161.553</c:v>
                </c:pt>
                <c:pt idx="93">
                  <c:v>608.202</c:v>
                </c:pt>
                <c:pt idx="94">
                  <c:v>94.237499999999997</c:v>
                </c:pt>
                <c:pt idx="95">
                  <c:v>102.018</c:v>
                </c:pt>
                <c:pt idx="96">
                  <c:v>922.63499999999999</c:v>
                </c:pt>
                <c:pt idx="97">
                  <c:v>78.435000000000002</c:v>
                </c:pt>
                <c:pt idx="98">
                  <c:v>166.16249999999999</c:v>
                </c:pt>
                <c:pt idx="99">
                  <c:v>521.01</c:v>
                </c:pt>
                <c:pt idx="100">
                  <c:v>51.145499999999998</c:v>
                </c:pt>
                <c:pt idx="101">
                  <c:v>742.29750000000001</c:v>
                </c:pt>
                <c:pt idx="102">
                  <c:v>218.01150000000001</c:v>
                </c:pt>
                <c:pt idx="103">
                  <c:v>367.03800000000001</c:v>
                </c:pt>
                <c:pt idx="104">
                  <c:v>223.07249999999999</c:v>
                </c:pt>
                <c:pt idx="105">
                  <c:v>931.03499999999997</c:v>
                </c:pt>
                <c:pt idx="106">
                  <c:v>172.494</c:v>
                </c:pt>
                <c:pt idx="107">
                  <c:v>391.41899999999998</c:v>
                </c:pt>
                <c:pt idx="108">
                  <c:v>321.11099999999999</c:v>
                </c:pt>
                <c:pt idx="109">
                  <c:v>860.68499999999995</c:v>
                </c:pt>
                <c:pt idx="110">
                  <c:v>34.628999999999998</c:v>
                </c:pt>
                <c:pt idx="111">
                  <c:v>309.36149999999998</c:v>
                </c:pt>
                <c:pt idx="112">
                  <c:v>535.37400000000002</c:v>
                </c:pt>
                <c:pt idx="113">
                  <c:v>548.76149999999996</c:v>
                </c:pt>
                <c:pt idx="114">
                  <c:v>763.46550000000002</c:v>
                </c:pt>
                <c:pt idx="115">
                  <c:v>85.113</c:v>
                </c:pt>
                <c:pt idx="116">
                  <c:v>115.185</c:v>
                </c:pt>
                <c:pt idx="117">
                  <c:v>53.927999999999997</c:v>
                </c:pt>
                <c:pt idx="118">
                  <c:v>115.08</c:v>
                </c:pt>
                <c:pt idx="119">
                  <c:v>112.224</c:v>
                </c:pt>
                <c:pt idx="120">
                  <c:v>836.30399999999997</c:v>
                </c:pt>
                <c:pt idx="121">
                  <c:v>419.83199999999999</c:v>
                </c:pt>
                <c:pt idx="122">
                  <c:v>944.62199999999996</c:v>
                </c:pt>
                <c:pt idx="123">
                  <c:v>536.84400000000005</c:v>
                </c:pt>
                <c:pt idx="124">
                  <c:v>474.34800000000001</c:v>
                </c:pt>
                <c:pt idx="125">
                  <c:v>688.62149999999997</c:v>
                </c:pt>
                <c:pt idx="126">
                  <c:v>169.3125</c:v>
                </c:pt>
                <c:pt idx="127">
                  <c:v>299.8485</c:v>
                </c:pt>
                <c:pt idx="128">
                  <c:v>575.73599999999999</c:v>
                </c:pt>
                <c:pt idx="129">
                  <c:v>853.14599999999996</c:v>
                </c:pt>
                <c:pt idx="130">
                  <c:v>291.20699999999999</c:v>
                </c:pt>
                <c:pt idx="131">
                  <c:v>580.41899999999998</c:v>
                </c:pt>
                <c:pt idx="132">
                  <c:v>146.328</c:v>
                </c:pt>
                <c:pt idx="133">
                  <c:v>550.93499999999995</c:v>
                </c:pt>
                <c:pt idx="134">
                  <c:v>512.19000000000005</c:v>
                </c:pt>
                <c:pt idx="135">
                  <c:v>284.19299999999998</c:v>
                </c:pt>
                <c:pt idx="136">
                  <c:v>138.1275</c:v>
                </c:pt>
                <c:pt idx="137">
                  <c:v>216.846</c:v>
                </c:pt>
                <c:pt idx="138">
                  <c:v>545.05499999999995</c:v>
                </c:pt>
                <c:pt idx="139">
                  <c:v>609</c:v>
                </c:pt>
                <c:pt idx="140">
                  <c:v>942.9</c:v>
                </c:pt>
                <c:pt idx="141">
                  <c:v>950.25</c:v>
                </c:pt>
                <c:pt idx="142">
                  <c:v>720.3</c:v>
                </c:pt>
                <c:pt idx="143">
                  <c:v>31.930499999999999</c:v>
                </c:pt>
                <c:pt idx="144">
                  <c:v>491.08499999999998</c:v>
                </c:pt>
                <c:pt idx="145">
                  <c:v>291.43799999999999</c:v>
                </c:pt>
                <c:pt idx="146">
                  <c:v>316.47000000000003</c:v>
                </c:pt>
                <c:pt idx="147">
                  <c:v>277.78800000000001</c:v>
                </c:pt>
                <c:pt idx="148">
                  <c:v>603.62400000000002</c:v>
                </c:pt>
                <c:pt idx="149">
                  <c:v>272.66399999999999</c:v>
                </c:pt>
                <c:pt idx="150">
                  <c:v>384.46800000000002</c:v>
                </c:pt>
                <c:pt idx="151">
                  <c:v>254.01599999999999</c:v>
                </c:pt>
                <c:pt idx="152">
                  <c:v>786.61800000000005</c:v>
                </c:pt>
                <c:pt idx="153">
                  <c:v>103.824</c:v>
                </c:pt>
                <c:pt idx="154">
                  <c:v>680.14800000000002</c:v>
                </c:pt>
                <c:pt idx="155">
                  <c:v>484.52249999999998</c:v>
                </c:pt>
                <c:pt idx="156">
                  <c:v>75.778499999999994</c:v>
                </c:pt>
                <c:pt idx="157">
                  <c:v>263.97000000000003</c:v>
                </c:pt>
                <c:pt idx="158">
                  <c:v>918.72900000000004</c:v>
                </c:pt>
                <c:pt idx="159">
                  <c:v>588.35699999999997</c:v>
                </c:pt>
                <c:pt idx="160">
                  <c:v>362.71199999999999</c:v>
                </c:pt>
                <c:pt idx="161">
                  <c:v>66.874499999999998</c:v>
                </c:pt>
                <c:pt idx="162">
                  <c:v>336.55650000000003</c:v>
                </c:pt>
                <c:pt idx="163">
                  <c:v>160.44</c:v>
                </c:pt>
                <c:pt idx="164">
                  <c:v>418.95</c:v>
                </c:pt>
                <c:pt idx="165">
                  <c:v>357.58800000000002</c:v>
                </c:pt>
                <c:pt idx="166">
                  <c:v>1003.59</c:v>
                </c:pt>
                <c:pt idx="167">
                  <c:v>1039.29</c:v>
                </c:pt>
                <c:pt idx="168">
                  <c:v>323.06400000000002</c:v>
                </c:pt>
                <c:pt idx="169">
                  <c:v>510.97199999999998</c:v>
                </c:pt>
                <c:pt idx="170">
                  <c:v>367.55250000000001</c:v>
                </c:pt>
                <c:pt idx="171">
                  <c:v>420.26249999999999</c:v>
                </c:pt>
                <c:pt idx="172">
                  <c:v>175.14</c:v>
                </c:pt>
                <c:pt idx="173">
                  <c:v>333.20699999999999</c:v>
                </c:pt>
                <c:pt idx="174">
                  <c:v>166.23599999999999</c:v>
                </c:pt>
                <c:pt idx="175">
                  <c:v>319.78800000000001</c:v>
                </c:pt>
                <c:pt idx="176">
                  <c:v>186.22800000000001</c:v>
                </c:pt>
                <c:pt idx="177">
                  <c:v>165.4485</c:v>
                </c:pt>
                <c:pt idx="178">
                  <c:v>465.44400000000002</c:v>
                </c:pt>
                <c:pt idx="179">
                  <c:v>273.42</c:v>
                </c:pt>
                <c:pt idx="180">
                  <c:v>472.31099999999998</c:v>
                </c:pt>
                <c:pt idx="181">
                  <c:v>323.14800000000002</c:v>
                </c:pt>
                <c:pt idx="182">
                  <c:v>162.75</c:v>
                </c:pt>
                <c:pt idx="183">
                  <c:v>288.20400000000001</c:v>
                </c:pt>
                <c:pt idx="184">
                  <c:v>90.698999999999998</c:v>
                </c:pt>
                <c:pt idx="185">
                  <c:v>56.951999999999998</c:v>
                </c:pt>
                <c:pt idx="186">
                  <c:v>793.71600000000001</c:v>
                </c:pt>
                <c:pt idx="187">
                  <c:v>195.17400000000001</c:v>
                </c:pt>
                <c:pt idx="188">
                  <c:v>77.773499999999999</c:v>
                </c:pt>
                <c:pt idx="189">
                  <c:v>293.202</c:v>
                </c:pt>
                <c:pt idx="190">
                  <c:v>242.67599999999999</c:v>
                </c:pt>
                <c:pt idx="191">
                  <c:v>154.392</c:v>
                </c:pt>
                <c:pt idx="192">
                  <c:v>829.71</c:v>
                </c:pt>
                <c:pt idx="193">
                  <c:v>107.31</c:v>
                </c:pt>
                <c:pt idx="194">
                  <c:v>171.72749999999999</c:v>
                </c:pt>
                <c:pt idx="195">
                  <c:v>78.004499999999993</c:v>
                </c:pt>
                <c:pt idx="196">
                  <c:v>91.77</c:v>
                </c:pt>
                <c:pt idx="197">
                  <c:v>26.554500000000001</c:v>
                </c:pt>
                <c:pt idx="198">
                  <c:v>174.3</c:v>
                </c:pt>
                <c:pt idx="199">
                  <c:v>374.79750000000001</c:v>
                </c:pt>
                <c:pt idx="200">
                  <c:v>120.645</c:v>
                </c:pt>
                <c:pt idx="201">
                  <c:v>241.458</c:v>
                </c:pt>
                <c:pt idx="202">
                  <c:v>451.36349999999999</c:v>
                </c:pt>
                <c:pt idx="203">
                  <c:v>271.95</c:v>
                </c:pt>
                <c:pt idx="204">
                  <c:v>93.292500000000004</c:v>
                </c:pt>
                <c:pt idx="205">
                  <c:v>217.6335</c:v>
                </c:pt>
                <c:pt idx="206">
                  <c:v>629.84249999999997</c:v>
                </c:pt>
                <c:pt idx="207">
                  <c:v>299.565</c:v>
                </c:pt>
                <c:pt idx="208">
                  <c:v>95.665499999999994</c:v>
                </c:pt>
                <c:pt idx="209">
                  <c:v>942.44849999999997</c:v>
                </c:pt>
                <c:pt idx="210">
                  <c:v>247.87350000000001</c:v>
                </c:pt>
                <c:pt idx="211">
                  <c:v>881.30700000000002</c:v>
                </c:pt>
                <c:pt idx="212">
                  <c:v>484.89</c:v>
                </c:pt>
                <c:pt idx="213">
                  <c:v>146.22300000000001</c:v>
                </c:pt>
                <c:pt idx="214">
                  <c:v>217.6335</c:v>
                </c:pt>
                <c:pt idx="215">
                  <c:v>19.193999999999999</c:v>
                </c:pt>
                <c:pt idx="216">
                  <c:v>130.04249999999999</c:v>
                </c:pt>
                <c:pt idx="217">
                  <c:v>298.11599999999999</c:v>
                </c:pt>
                <c:pt idx="218">
                  <c:v>796.90800000000002</c:v>
                </c:pt>
                <c:pt idx="219">
                  <c:v>180.62100000000001</c:v>
                </c:pt>
                <c:pt idx="220">
                  <c:v>285.70499999999998</c:v>
                </c:pt>
                <c:pt idx="221">
                  <c:v>456.28800000000001</c:v>
                </c:pt>
                <c:pt idx="222">
                  <c:v>62.002499999999998</c:v>
                </c:pt>
                <c:pt idx="223">
                  <c:v>13.167</c:v>
                </c:pt>
                <c:pt idx="224">
                  <c:v>90.825000000000003</c:v>
                </c:pt>
                <c:pt idx="225">
                  <c:v>183.036</c:v>
                </c:pt>
                <c:pt idx="226">
                  <c:v>655.54650000000004</c:v>
                </c:pt>
                <c:pt idx="227">
                  <c:v>155.65199999999999</c:v>
                </c:pt>
                <c:pt idx="228">
                  <c:v>571.41</c:v>
                </c:pt>
                <c:pt idx="229">
                  <c:v>532.72799999999995</c:v>
                </c:pt>
                <c:pt idx="230">
                  <c:v>170.87700000000001</c:v>
                </c:pt>
                <c:pt idx="231">
                  <c:v>33.358499999999999</c:v>
                </c:pt>
                <c:pt idx="232">
                  <c:v>794.65049999999997</c:v>
                </c:pt>
                <c:pt idx="233">
                  <c:v>310.04399999999998</c:v>
                </c:pt>
                <c:pt idx="234">
                  <c:v>545.37</c:v>
                </c:pt>
                <c:pt idx="235">
                  <c:v>195.59399999999999</c:v>
                </c:pt>
                <c:pt idx="236">
                  <c:v>91.402500000000003</c:v>
                </c:pt>
                <c:pt idx="237">
                  <c:v>232.155</c:v>
                </c:pt>
                <c:pt idx="238">
                  <c:v>69.405000000000001</c:v>
                </c:pt>
                <c:pt idx="239">
                  <c:v>94.174499999999995</c:v>
                </c:pt>
                <c:pt idx="240">
                  <c:v>235.68299999999999</c:v>
                </c:pt>
                <c:pt idx="241">
                  <c:v>125.517</c:v>
                </c:pt>
                <c:pt idx="242">
                  <c:v>195.72</c:v>
                </c:pt>
                <c:pt idx="243">
                  <c:v>263.13</c:v>
                </c:pt>
                <c:pt idx="244">
                  <c:v>788.50800000000004</c:v>
                </c:pt>
                <c:pt idx="245">
                  <c:v>399.75599999999997</c:v>
                </c:pt>
                <c:pt idx="246">
                  <c:v>256.41000000000003</c:v>
                </c:pt>
                <c:pt idx="247">
                  <c:v>94.185000000000002</c:v>
                </c:pt>
                <c:pt idx="248">
                  <c:v>326.42399999999998</c:v>
                </c:pt>
                <c:pt idx="249">
                  <c:v>536.99099999999999</c:v>
                </c:pt>
                <c:pt idx="250">
                  <c:v>439.89749999999998</c:v>
                </c:pt>
                <c:pt idx="251">
                  <c:v>369.495</c:v>
                </c:pt>
                <c:pt idx="252">
                  <c:v>30.219000000000001</c:v>
                </c:pt>
                <c:pt idx="253">
                  <c:v>99.75</c:v>
                </c:pt>
                <c:pt idx="254">
                  <c:v>494.76</c:v>
                </c:pt>
                <c:pt idx="255">
                  <c:v>137.00399999999999</c:v>
                </c:pt>
                <c:pt idx="256">
                  <c:v>69.667500000000004</c:v>
                </c:pt>
                <c:pt idx="257">
                  <c:v>163.233</c:v>
                </c:pt>
                <c:pt idx="258">
                  <c:v>135.44999999999999</c:v>
                </c:pt>
                <c:pt idx="259">
                  <c:v>276.94799999999998</c:v>
                </c:pt>
                <c:pt idx="260">
                  <c:v>709.31700000000001</c:v>
                </c:pt>
                <c:pt idx="261">
                  <c:v>69.09</c:v>
                </c:pt>
                <c:pt idx="262">
                  <c:v>160.86000000000001</c:v>
                </c:pt>
                <c:pt idx="263">
                  <c:v>233.52</c:v>
                </c:pt>
                <c:pt idx="264">
                  <c:v>57.172499999999999</c:v>
                </c:pt>
                <c:pt idx="265">
                  <c:v>723.24</c:v>
                </c:pt>
                <c:pt idx="266">
                  <c:v>148.97399999999999</c:v>
                </c:pt>
                <c:pt idx="267">
                  <c:v>783.3</c:v>
                </c:pt>
                <c:pt idx="268">
                  <c:v>297.108</c:v>
                </c:pt>
                <c:pt idx="269">
                  <c:v>373.17</c:v>
                </c:pt>
                <c:pt idx="270">
                  <c:v>354.00749999999999</c:v>
                </c:pt>
                <c:pt idx="271">
                  <c:v>44.351999999999997</c:v>
                </c:pt>
                <c:pt idx="272">
                  <c:v>203.553</c:v>
                </c:pt>
                <c:pt idx="273">
                  <c:v>25.263000000000002</c:v>
                </c:pt>
                <c:pt idx="274">
                  <c:v>628.173</c:v>
                </c:pt>
                <c:pt idx="275">
                  <c:v>352.5795</c:v>
                </c:pt>
                <c:pt idx="276">
                  <c:v>229.11</c:v>
                </c:pt>
                <c:pt idx="277">
                  <c:v>400.76400000000001</c:v>
                </c:pt>
                <c:pt idx="278">
                  <c:v>745.39499999999998</c:v>
                </c:pt>
                <c:pt idx="279">
                  <c:v>462.21</c:v>
                </c:pt>
                <c:pt idx="280">
                  <c:v>587.66399999999999</c:v>
                </c:pt>
                <c:pt idx="281">
                  <c:v>38.85</c:v>
                </c:pt>
                <c:pt idx="282">
                  <c:v>16.106999999999999</c:v>
                </c:pt>
                <c:pt idx="283">
                  <c:v>628.92899999999997</c:v>
                </c:pt>
                <c:pt idx="284">
                  <c:v>200.214</c:v>
                </c:pt>
                <c:pt idx="285">
                  <c:v>350.07</c:v>
                </c:pt>
                <c:pt idx="286">
                  <c:v>78.602999999999994</c:v>
                </c:pt>
                <c:pt idx="287">
                  <c:v>224.4375</c:v>
                </c:pt>
                <c:pt idx="288">
                  <c:v>356.54849999999999</c:v>
                </c:pt>
                <c:pt idx="289">
                  <c:v>697.36800000000005</c:v>
                </c:pt>
                <c:pt idx="290">
                  <c:v>423.15</c:v>
                </c:pt>
                <c:pt idx="291">
                  <c:v>204.69749999999999</c:v>
                </c:pt>
                <c:pt idx="292">
                  <c:v>65.603999999999999</c:v>
                </c:pt>
                <c:pt idx="293">
                  <c:v>76.355999999999995</c:v>
                </c:pt>
                <c:pt idx="294">
                  <c:v>190.155</c:v>
                </c:pt>
                <c:pt idx="295">
                  <c:v>272.58</c:v>
                </c:pt>
                <c:pt idx="296">
                  <c:v>121.128</c:v>
                </c:pt>
                <c:pt idx="297">
                  <c:v>493.79399999999998</c:v>
                </c:pt>
                <c:pt idx="298">
                  <c:v>252.042</c:v>
                </c:pt>
                <c:pt idx="299">
                  <c:v>93.040499999999994</c:v>
                </c:pt>
                <c:pt idx="300">
                  <c:v>209.62200000000001</c:v>
                </c:pt>
                <c:pt idx="301">
                  <c:v>40.960500000000003</c:v>
                </c:pt>
                <c:pt idx="302">
                  <c:v>51.040500000000002</c:v>
                </c:pt>
                <c:pt idx="303">
                  <c:v>214.99799999999999</c:v>
                </c:pt>
                <c:pt idx="304">
                  <c:v>125.664</c:v>
                </c:pt>
                <c:pt idx="305">
                  <c:v>530.66999999999996</c:v>
                </c:pt>
                <c:pt idx="306">
                  <c:v>295.69049999999999</c:v>
                </c:pt>
                <c:pt idx="307">
                  <c:v>745.83600000000001</c:v>
                </c:pt>
                <c:pt idx="308">
                  <c:v>83.412000000000006</c:v>
                </c:pt>
                <c:pt idx="309">
                  <c:v>172.011</c:v>
                </c:pt>
                <c:pt idx="310">
                  <c:v>503.55900000000003</c:v>
                </c:pt>
                <c:pt idx="311">
                  <c:v>145.59299999999999</c:v>
                </c:pt>
                <c:pt idx="312">
                  <c:v>74.707499999999996</c:v>
                </c:pt>
                <c:pt idx="313">
                  <c:v>146.94749999999999</c:v>
                </c:pt>
                <c:pt idx="314">
                  <c:v>820.36500000000001</c:v>
                </c:pt>
                <c:pt idx="315">
                  <c:v>208.67699999999999</c:v>
                </c:pt>
                <c:pt idx="316">
                  <c:v>66.402000000000001</c:v>
                </c:pt>
                <c:pt idx="317">
                  <c:v>392.64749999999998</c:v>
                </c:pt>
                <c:pt idx="318">
                  <c:v>218.0745</c:v>
                </c:pt>
                <c:pt idx="319">
                  <c:v>185.09399999999999</c:v>
                </c:pt>
                <c:pt idx="320">
                  <c:v>216.6885</c:v>
                </c:pt>
                <c:pt idx="321">
                  <c:v>41.390999999999998</c:v>
                </c:pt>
                <c:pt idx="322">
                  <c:v>96.138000000000005</c:v>
                </c:pt>
                <c:pt idx="323">
                  <c:v>324.29250000000002</c:v>
                </c:pt>
                <c:pt idx="324">
                  <c:v>135.57599999999999</c:v>
                </c:pt>
                <c:pt idx="325">
                  <c:v>410.50799999999998</c:v>
                </c:pt>
                <c:pt idx="326">
                  <c:v>523.84500000000003</c:v>
                </c:pt>
                <c:pt idx="327">
                  <c:v>395.892</c:v>
                </c:pt>
                <c:pt idx="328">
                  <c:v>214.74600000000001</c:v>
                </c:pt>
                <c:pt idx="329">
                  <c:v>152.71199999999999</c:v>
                </c:pt>
                <c:pt idx="330">
                  <c:v>208.089</c:v>
                </c:pt>
                <c:pt idx="331">
                  <c:v>103.63500000000001</c:v>
                </c:pt>
                <c:pt idx="332">
                  <c:v>404.35500000000002</c:v>
                </c:pt>
                <c:pt idx="333">
                  <c:v>49.308</c:v>
                </c:pt>
                <c:pt idx="334">
                  <c:v>77.174999999999997</c:v>
                </c:pt>
                <c:pt idx="335">
                  <c:v>149.36250000000001</c:v>
                </c:pt>
                <c:pt idx="336">
                  <c:v>721.98</c:v>
                </c:pt>
                <c:pt idx="337">
                  <c:v>365.08499999999998</c:v>
                </c:pt>
                <c:pt idx="338">
                  <c:v>150.0975</c:v>
                </c:pt>
                <c:pt idx="339">
                  <c:v>404.649</c:v>
                </c:pt>
                <c:pt idx="340">
                  <c:v>151.48349999999999</c:v>
                </c:pt>
                <c:pt idx="341">
                  <c:v>411.37950000000001</c:v>
                </c:pt>
                <c:pt idx="342">
                  <c:v>565.21500000000003</c:v>
                </c:pt>
                <c:pt idx="343">
                  <c:v>509.40750000000003</c:v>
                </c:pt>
                <c:pt idx="344">
                  <c:v>140.64750000000001</c:v>
                </c:pt>
                <c:pt idx="345">
                  <c:v>736.43849999999998</c:v>
                </c:pt>
                <c:pt idx="346">
                  <c:v>75.547499999999999</c:v>
                </c:pt>
                <c:pt idx="347">
                  <c:v>749.7</c:v>
                </c:pt>
                <c:pt idx="348">
                  <c:v>191.24700000000001</c:v>
                </c:pt>
                <c:pt idx="349">
                  <c:v>141.75</c:v>
                </c:pt>
                <c:pt idx="350">
                  <c:v>1042.6500000000001</c:v>
                </c:pt>
                <c:pt idx="351">
                  <c:v>379.92149999999998</c:v>
                </c:pt>
                <c:pt idx="352">
                  <c:v>402.26549999999997</c:v>
                </c:pt>
                <c:pt idx="353">
                  <c:v>255.15</c:v>
                </c:pt>
                <c:pt idx="354">
                  <c:v>31.751999999999999</c:v>
                </c:pt>
                <c:pt idx="355">
                  <c:v>374.38799999999998</c:v>
                </c:pt>
                <c:pt idx="356">
                  <c:v>394.27499999999998</c:v>
                </c:pt>
                <c:pt idx="357">
                  <c:v>1002.12</c:v>
                </c:pt>
                <c:pt idx="358">
                  <c:v>86.625</c:v>
                </c:pt>
                <c:pt idx="359">
                  <c:v>78.718500000000006</c:v>
                </c:pt>
                <c:pt idx="360">
                  <c:v>680.06399999999996</c:v>
                </c:pt>
                <c:pt idx="361">
                  <c:v>793.548</c:v>
                </c:pt>
                <c:pt idx="362">
                  <c:v>209.559</c:v>
                </c:pt>
                <c:pt idx="363">
                  <c:v>461.286</c:v>
                </c:pt>
                <c:pt idx="364">
                  <c:v>173.208</c:v>
                </c:pt>
                <c:pt idx="365">
                  <c:v>343.05599999999998</c:v>
                </c:pt>
                <c:pt idx="366">
                  <c:v>484.97399999999999</c:v>
                </c:pt>
                <c:pt idx="367">
                  <c:v>276.94799999999998</c:v>
                </c:pt>
                <c:pt idx="368">
                  <c:v>150.78</c:v>
                </c:pt>
                <c:pt idx="369">
                  <c:v>203.17500000000001</c:v>
                </c:pt>
                <c:pt idx="370">
                  <c:v>193.011</c:v>
                </c:pt>
                <c:pt idx="371">
                  <c:v>128.01599999999999</c:v>
                </c:pt>
                <c:pt idx="372">
                  <c:v>441.69299999999998</c:v>
                </c:pt>
                <c:pt idx="373">
                  <c:v>265.10399999999998</c:v>
                </c:pt>
                <c:pt idx="374">
                  <c:v>352.22250000000003</c:v>
                </c:pt>
                <c:pt idx="375">
                  <c:v>507.67500000000001</c:v>
                </c:pt>
                <c:pt idx="376">
                  <c:v>334.34100000000001</c:v>
                </c:pt>
                <c:pt idx="377">
                  <c:v>701.85149999999999</c:v>
                </c:pt>
                <c:pt idx="378">
                  <c:v>407.31599999999997</c:v>
                </c:pt>
                <c:pt idx="379">
                  <c:v>99.33</c:v>
                </c:pt>
                <c:pt idx="380">
                  <c:v>345.786</c:v>
                </c:pt>
                <c:pt idx="381">
                  <c:v>55.881</c:v>
                </c:pt>
                <c:pt idx="382">
                  <c:v>523.37249999999995</c:v>
                </c:pt>
                <c:pt idx="383">
                  <c:v>314.53800000000001</c:v>
                </c:pt>
                <c:pt idx="384">
                  <c:v>214.935</c:v>
                </c:pt>
                <c:pt idx="385">
                  <c:v>79.611000000000004</c:v>
                </c:pt>
                <c:pt idx="386">
                  <c:v>294.65100000000001</c:v>
                </c:pt>
                <c:pt idx="387">
                  <c:v>339.36</c:v>
                </c:pt>
                <c:pt idx="388">
                  <c:v>510.9615</c:v>
                </c:pt>
                <c:pt idx="389">
                  <c:v>133.917</c:v>
                </c:pt>
                <c:pt idx="390">
                  <c:v>253.512</c:v>
                </c:pt>
                <c:pt idx="391">
                  <c:v>398.47500000000002</c:v>
                </c:pt>
                <c:pt idx="392">
                  <c:v>80.661000000000001</c:v>
                </c:pt>
                <c:pt idx="393">
                  <c:v>548.73</c:v>
                </c:pt>
                <c:pt idx="394">
                  <c:v>83.727000000000004</c:v>
                </c:pt>
                <c:pt idx="395">
                  <c:v>406.875</c:v>
                </c:pt>
                <c:pt idx="396">
                  <c:v>284.91750000000002</c:v>
                </c:pt>
                <c:pt idx="397">
                  <c:v>128.4255</c:v>
                </c:pt>
                <c:pt idx="398">
                  <c:v>258.678</c:v>
                </c:pt>
                <c:pt idx="399">
                  <c:v>181.81800000000001</c:v>
                </c:pt>
                <c:pt idx="400">
                  <c:v>248.40899999999999</c:v>
                </c:pt>
                <c:pt idx="401">
                  <c:v>194.124</c:v>
                </c:pt>
                <c:pt idx="402">
                  <c:v>14.679</c:v>
                </c:pt>
                <c:pt idx="403">
                  <c:v>208.6875</c:v>
                </c:pt>
                <c:pt idx="404">
                  <c:v>718.75649999999996</c:v>
                </c:pt>
                <c:pt idx="405">
                  <c:v>282.49200000000002</c:v>
                </c:pt>
                <c:pt idx="406">
                  <c:v>72.397499999999994</c:v>
                </c:pt>
                <c:pt idx="407">
                  <c:v>288.58199999999999</c:v>
                </c:pt>
                <c:pt idx="408">
                  <c:v>237.42599999999999</c:v>
                </c:pt>
                <c:pt idx="409">
                  <c:v>125.05500000000001</c:v>
                </c:pt>
                <c:pt idx="410">
                  <c:v>359.20499999999998</c:v>
                </c:pt>
                <c:pt idx="411">
                  <c:v>45.927</c:v>
                </c:pt>
                <c:pt idx="412">
                  <c:v>110.0925</c:v>
                </c:pt>
                <c:pt idx="413">
                  <c:v>81.396000000000001</c:v>
                </c:pt>
                <c:pt idx="414">
                  <c:v>427.81200000000001</c:v>
                </c:pt>
                <c:pt idx="415">
                  <c:v>100.91549999999999</c:v>
                </c:pt>
                <c:pt idx="416">
                  <c:v>190.596</c:v>
                </c:pt>
                <c:pt idx="417">
                  <c:v>85.585499999999996</c:v>
                </c:pt>
                <c:pt idx="418">
                  <c:v>120.16200000000001</c:v>
                </c:pt>
                <c:pt idx="419">
                  <c:v>185.36699999999999</c:v>
                </c:pt>
                <c:pt idx="420">
                  <c:v>121.59</c:v>
                </c:pt>
                <c:pt idx="421">
                  <c:v>264.75749999999999</c:v>
                </c:pt>
                <c:pt idx="422">
                  <c:v>1020.705</c:v>
                </c:pt>
                <c:pt idx="423">
                  <c:v>213.52799999999999</c:v>
                </c:pt>
                <c:pt idx="424">
                  <c:v>17.094000000000001</c:v>
                </c:pt>
                <c:pt idx="425">
                  <c:v>383.7645</c:v>
                </c:pt>
                <c:pt idx="426">
                  <c:v>390.79950000000002</c:v>
                </c:pt>
                <c:pt idx="427">
                  <c:v>65.740499999999997</c:v>
                </c:pt>
                <c:pt idx="428">
                  <c:v>353.16750000000002</c:v>
                </c:pt>
                <c:pt idx="429">
                  <c:v>951.82500000000005</c:v>
                </c:pt>
                <c:pt idx="430">
                  <c:v>145.06800000000001</c:v>
                </c:pt>
                <c:pt idx="431">
                  <c:v>90.867000000000004</c:v>
                </c:pt>
                <c:pt idx="432">
                  <c:v>147.798</c:v>
                </c:pt>
                <c:pt idx="433">
                  <c:v>702.21900000000005</c:v>
                </c:pt>
                <c:pt idx="434">
                  <c:v>49.811999999999998</c:v>
                </c:pt>
                <c:pt idx="435">
                  <c:v>937.81799999999998</c:v>
                </c:pt>
                <c:pt idx="436">
                  <c:v>348.30599999999998</c:v>
                </c:pt>
                <c:pt idx="437">
                  <c:v>214.137</c:v>
                </c:pt>
                <c:pt idx="438">
                  <c:v>71.567999999999998</c:v>
                </c:pt>
                <c:pt idx="439">
                  <c:v>343.22399999999999</c:v>
                </c:pt>
                <c:pt idx="440">
                  <c:v>91.56</c:v>
                </c:pt>
                <c:pt idx="441">
                  <c:v>742.81200000000001</c:v>
                </c:pt>
                <c:pt idx="442">
                  <c:v>843.03449999999998</c:v>
                </c:pt>
                <c:pt idx="443">
                  <c:v>13.419</c:v>
                </c:pt>
                <c:pt idx="444">
                  <c:v>140.38499999999999</c:v>
                </c:pt>
                <c:pt idx="445">
                  <c:v>20.107500000000002</c:v>
                </c:pt>
                <c:pt idx="446">
                  <c:v>290.43</c:v>
                </c:pt>
                <c:pt idx="447">
                  <c:v>144.08099999999999</c:v>
                </c:pt>
                <c:pt idx="448">
                  <c:v>28.423500000000001</c:v>
                </c:pt>
                <c:pt idx="449">
                  <c:v>41.076000000000001</c:v>
                </c:pt>
                <c:pt idx="450">
                  <c:v>470.673</c:v>
                </c:pt>
                <c:pt idx="451">
                  <c:v>138.66300000000001</c:v>
                </c:pt>
                <c:pt idx="452">
                  <c:v>333.95249999999999</c:v>
                </c:pt>
                <c:pt idx="453">
                  <c:v>26.25</c:v>
                </c:pt>
                <c:pt idx="454">
                  <c:v>87.233999999999995</c:v>
                </c:pt>
                <c:pt idx="455">
                  <c:v>155.19</c:v>
                </c:pt>
                <c:pt idx="456">
                  <c:v>731.43</c:v>
                </c:pt>
                <c:pt idx="457">
                  <c:v>833.59500000000003</c:v>
                </c:pt>
                <c:pt idx="458">
                  <c:v>488.98500000000001</c:v>
                </c:pt>
                <c:pt idx="459">
                  <c:v>37.6845</c:v>
                </c:pt>
                <c:pt idx="460">
                  <c:v>212.73</c:v>
                </c:pt>
                <c:pt idx="461">
                  <c:v>767.02499999999998</c:v>
                </c:pt>
                <c:pt idx="462">
                  <c:v>310.58999999999997</c:v>
                </c:pt>
                <c:pt idx="463">
                  <c:v>23.751000000000001</c:v>
                </c:pt>
                <c:pt idx="464">
                  <c:v>269.53500000000003</c:v>
                </c:pt>
                <c:pt idx="465">
                  <c:v>572.77499999999998</c:v>
                </c:pt>
                <c:pt idx="466">
                  <c:v>273.05250000000001</c:v>
                </c:pt>
                <c:pt idx="467">
                  <c:v>233.226</c:v>
                </c:pt>
                <c:pt idx="468">
                  <c:v>22.658999999999999</c:v>
                </c:pt>
                <c:pt idx="469">
                  <c:v>103.782</c:v>
                </c:pt>
                <c:pt idx="470">
                  <c:v>527.75099999999998</c:v>
                </c:pt>
                <c:pt idx="471">
                  <c:v>168.21</c:v>
                </c:pt>
                <c:pt idx="472">
                  <c:v>452.86500000000001</c:v>
                </c:pt>
                <c:pt idx="473">
                  <c:v>609.58799999999997</c:v>
                </c:pt>
                <c:pt idx="474">
                  <c:v>338.31</c:v>
                </c:pt>
                <c:pt idx="475">
                  <c:v>205.31700000000001</c:v>
                </c:pt>
                <c:pt idx="476">
                  <c:v>174.61500000000001</c:v>
                </c:pt>
                <c:pt idx="477">
                  <c:v>353.09399999999999</c:v>
                </c:pt>
                <c:pt idx="478">
                  <c:v>360.88499999999999</c:v>
                </c:pt>
                <c:pt idx="479">
                  <c:v>40.53</c:v>
                </c:pt>
                <c:pt idx="480">
                  <c:v>554.14800000000002</c:v>
                </c:pt>
                <c:pt idx="481">
                  <c:v>344.4</c:v>
                </c:pt>
                <c:pt idx="482">
                  <c:v>194.98500000000001</c:v>
                </c:pt>
                <c:pt idx="483">
                  <c:v>633.99</c:v>
                </c:pt>
                <c:pt idx="484">
                  <c:v>388.29</c:v>
                </c:pt>
                <c:pt idx="485">
                  <c:v>207.858</c:v>
                </c:pt>
                <c:pt idx="486">
                  <c:v>431.44499999999999</c:v>
                </c:pt>
                <c:pt idx="487">
                  <c:v>156.03</c:v>
                </c:pt>
                <c:pt idx="488">
                  <c:v>24.108000000000001</c:v>
                </c:pt>
                <c:pt idx="489">
                  <c:v>734.07600000000002</c:v>
                </c:pt>
                <c:pt idx="490">
                  <c:v>72.87</c:v>
                </c:pt>
                <c:pt idx="491">
                  <c:v>206.43</c:v>
                </c:pt>
                <c:pt idx="492">
                  <c:v>212.68799999999999</c:v>
                </c:pt>
                <c:pt idx="493">
                  <c:v>127.26</c:v>
                </c:pt>
                <c:pt idx="494">
                  <c:v>209.76900000000001</c:v>
                </c:pt>
                <c:pt idx="495">
                  <c:v>637.72799999999995</c:v>
                </c:pt>
                <c:pt idx="496">
                  <c:v>132.762</c:v>
                </c:pt>
                <c:pt idx="497">
                  <c:v>568.51199999999994</c:v>
                </c:pt>
                <c:pt idx="498">
                  <c:v>103.0365</c:v>
                </c:pt>
                <c:pt idx="499">
                  <c:v>432.76799999999997</c:v>
                </c:pt>
                <c:pt idx="500">
                  <c:v>77.668499999999995</c:v>
                </c:pt>
                <c:pt idx="501">
                  <c:v>33.494999999999997</c:v>
                </c:pt>
                <c:pt idx="502">
                  <c:v>145.74</c:v>
                </c:pt>
                <c:pt idx="503">
                  <c:v>195.95099999999999</c:v>
                </c:pt>
                <c:pt idx="504">
                  <c:v>92.872500000000002</c:v>
                </c:pt>
                <c:pt idx="505">
                  <c:v>203.11199999999999</c:v>
                </c:pt>
                <c:pt idx="506">
                  <c:v>152.77500000000001</c:v>
                </c:pt>
                <c:pt idx="507">
                  <c:v>529.51499999999999</c:v>
                </c:pt>
                <c:pt idx="508">
                  <c:v>321.77249999999998</c:v>
                </c:pt>
                <c:pt idx="509">
                  <c:v>100.485</c:v>
                </c:pt>
                <c:pt idx="510">
                  <c:v>666.93899999999996</c:v>
                </c:pt>
                <c:pt idx="511">
                  <c:v>225.2775</c:v>
                </c:pt>
                <c:pt idx="512">
                  <c:v>398.95800000000003</c:v>
                </c:pt>
                <c:pt idx="513">
                  <c:v>731.6925</c:v>
                </c:pt>
                <c:pt idx="514">
                  <c:v>429.16649999999998</c:v>
                </c:pt>
                <c:pt idx="515">
                  <c:v>54.043500000000002</c:v>
                </c:pt>
                <c:pt idx="516">
                  <c:v>288.01499999999999</c:v>
                </c:pt>
                <c:pt idx="517">
                  <c:v>206.79750000000001</c:v>
                </c:pt>
                <c:pt idx="518">
                  <c:v>72.933000000000007</c:v>
                </c:pt>
                <c:pt idx="519">
                  <c:v>377.58</c:v>
                </c:pt>
                <c:pt idx="520">
                  <c:v>143.98650000000001</c:v>
                </c:pt>
                <c:pt idx="521">
                  <c:v>523.971</c:v>
                </c:pt>
                <c:pt idx="522">
                  <c:v>235.87200000000001</c:v>
                </c:pt>
                <c:pt idx="523">
                  <c:v>132.02699999999999</c:v>
                </c:pt>
                <c:pt idx="524">
                  <c:v>514.77300000000002</c:v>
                </c:pt>
                <c:pt idx="525">
                  <c:v>479.90249999999997</c:v>
                </c:pt>
                <c:pt idx="526">
                  <c:v>164.68199999999999</c:v>
                </c:pt>
                <c:pt idx="527">
                  <c:v>125.706</c:v>
                </c:pt>
                <c:pt idx="528">
                  <c:v>570.78</c:v>
                </c:pt>
                <c:pt idx="529">
                  <c:v>926.95050000000003</c:v>
                </c:pt>
                <c:pt idx="530">
                  <c:v>160.209</c:v>
                </c:pt>
                <c:pt idx="531">
                  <c:v>728.11199999999997</c:v>
                </c:pt>
                <c:pt idx="532">
                  <c:v>240.97499999999999</c:v>
                </c:pt>
                <c:pt idx="533">
                  <c:v>154.12950000000001</c:v>
                </c:pt>
                <c:pt idx="534">
                  <c:v>148.68</c:v>
                </c:pt>
                <c:pt idx="535">
                  <c:v>122.5245</c:v>
                </c:pt>
                <c:pt idx="536">
                  <c:v>77.658000000000001</c:v>
                </c:pt>
                <c:pt idx="537">
                  <c:v>102.837</c:v>
                </c:pt>
                <c:pt idx="538">
                  <c:v>306.81</c:v>
                </c:pt>
                <c:pt idx="539">
                  <c:v>551.12400000000002</c:v>
                </c:pt>
                <c:pt idx="540">
                  <c:v>96.641999999999996</c:v>
                </c:pt>
                <c:pt idx="541">
                  <c:v>79.674000000000007</c:v>
                </c:pt>
                <c:pt idx="542">
                  <c:v>84.756</c:v>
                </c:pt>
                <c:pt idx="543">
                  <c:v>118.251</c:v>
                </c:pt>
                <c:pt idx="544">
                  <c:v>74.760000000000005</c:v>
                </c:pt>
                <c:pt idx="545">
                  <c:v>163.00200000000001</c:v>
                </c:pt>
                <c:pt idx="546">
                  <c:v>308.91000000000003</c:v>
                </c:pt>
                <c:pt idx="547">
                  <c:v>575.97749999999996</c:v>
                </c:pt>
                <c:pt idx="548">
                  <c:v>270.58499999999998</c:v>
                </c:pt>
                <c:pt idx="549">
                  <c:v>416.178</c:v>
                </c:pt>
                <c:pt idx="550">
                  <c:v>180.40049999999999</c:v>
                </c:pt>
                <c:pt idx="551">
                  <c:v>513.22950000000003</c:v>
                </c:pt>
                <c:pt idx="552">
                  <c:v>550.36800000000005</c:v>
                </c:pt>
                <c:pt idx="553">
                  <c:v>139.923</c:v>
                </c:pt>
                <c:pt idx="554">
                  <c:v>142.00200000000001</c:v>
                </c:pt>
                <c:pt idx="555">
                  <c:v>118.062</c:v>
                </c:pt>
                <c:pt idx="556">
                  <c:v>151.28399999999999</c:v>
                </c:pt>
                <c:pt idx="557">
                  <c:v>1034.46</c:v>
                </c:pt>
                <c:pt idx="558">
                  <c:v>262.45800000000003</c:v>
                </c:pt>
                <c:pt idx="559">
                  <c:v>228.12299999999999</c:v>
                </c:pt>
                <c:pt idx="560">
                  <c:v>203.93100000000001</c:v>
                </c:pt>
                <c:pt idx="561">
                  <c:v>936.6</c:v>
                </c:pt>
                <c:pt idx="562">
                  <c:v>356.32799999999997</c:v>
                </c:pt>
                <c:pt idx="563">
                  <c:v>469.41300000000001</c:v>
                </c:pt>
                <c:pt idx="564">
                  <c:v>208.42500000000001</c:v>
                </c:pt>
                <c:pt idx="565">
                  <c:v>852.70500000000004</c:v>
                </c:pt>
                <c:pt idx="566">
                  <c:v>517.96500000000003</c:v>
                </c:pt>
                <c:pt idx="567">
                  <c:v>621.24300000000005</c:v>
                </c:pt>
                <c:pt idx="568">
                  <c:v>586.971</c:v>
                </c:pt>
                <c:pt idx="569">
                  <c:v>543.75300000000004</c:v>
                </c:pt>
                <c:pt idx="570">
                  <c:v>430.71</c:v>
                </c:pt>
                <c:pt idx="571">
                  <c:v>280.03500000000003</c:v>
                </c:pt>
                <c:pt idx="572">
                  <c:v>74.455500000000001</c:v>
                </c:pt>
                <c:pt idx="573">
                  <c:v>152.01900000000001</c:v>
                </c:pt>
                <c:pt idx="574">
                  <c:v>451.02749999999997</c:v>
                </c:pt>
                <c:pt idx="575">
                  <c:v>597.62850000000003</c:v>
                </c:pt>
                <c:pt idx="576">
                  <c:v>253.26</c:v>
                </c:pt>
                <c:pt idx="577">
                  <c:v>133.434</c:v>
                </c:pt>
                <c:pt idx="578">
                  <c:v>269.93400000000003</c:v>
                </c:pt>
                <c:pt idx="579">
                  <c:v>145.971</c:v>
                </c:pt>
                <c:pt idx="580">
                  <c:v>85.742999999999995</c:v>
                </c:pt>
                <c:pt idx="581">
                  <c:v>326.25599999999997</c:v>
                </c:pt>
                <c:pt idx="582">
                  <c:v>195.25800000000001</c:v>
                </c:pt>
                <c:pt idx="583">
                  <c:v>75.936000000000007</c:v>
                </c:pt>
                <c:pt idx="584">
                  <c:v>198.63900000000001</c:v>
                </c:pt>
                <c:pt idx="585">
                  <c:v>217.18199999999999</c:v>
                </c:pt>
                <c:pt idx="586">
                  <c:v>164.87100000000001</c:v>
                </c:pt>
                <c:pt idx="587">
                  <c:v>226.065</c:v>
                </c:pt>
                <c:pt idx="588">
                  <c:v>625.90499999999997</c:v>
                </c:pt>
                <c:pt idx="589">
                  <c:v>76.754999999999995</c:v>
                </c:pt>
                <c:pt idx="590">
                  <c:v>293.13900000000001</c:v>
                </c:pt>
                <c:pt idx="591">
                  <c:v>178.16399999999999</c:v>
                </c:pt>
                <c:pt idx="592">
                  <c:v>47.859000000000002</c:v>
                </c:pt>
                <c:pt idx="593">
                  <c:v>236.88</c:v>
                </c:pt>
                <c:pt idx="594">
                  <c:v>304.92</c:v>
                </c:pt>
                <c:pt idx="595">
                  <c:v>46.683</c:v>
                </c:pt>
                <c:pt idx="596">
                  <c:v>164.43</c:v>
                </c:pt>
                <c:pt idx="597">
                  <c:v>440.93700000000001</c:v>
                </c:pt>
                <c:pt idx="598">
                  <c:v>193.46250000000001</c:v>
                </c:pt>
                <c:pt idx="599">
                  <c:v>147.672</c:v>
                </c:pt>
                <c:pt idx="600">
                  <c:v>87.233999999999995</c:v>
                </c:pt>
                <c:pt idx="601">
                  <c:v>68.239500000000007</c:v>
                </c:pt>
                <c:pt idx="602">
                  <c:v>814.38</c:v>
                </c:pt>
                <c:pt idx="603">
                  <c:v>343.41300000000001</c:v>
                </c:pt>
                <c:pt idx="604">
                  <c:v>381.39150000000001</c:v>
                </c:pt>
                <c:pt idx="605">
                  <c:v>133.35</c:v>
                </c:pt>
                <c:pt idx="606">
                  <c:v>394.32749999999999</c:v>
                </c:pt>
                <c:pt idx="607">
                  <c:v>209.11799999999999</c:v>
                </c:pt>
                <c:pt idx="608">
                  <c:v>32.140500000000003</c:v>
                </c:pt>
                <c:pt idx="609">
                  <c:v>121.569</c:v>
                </c:pt>
                <c:pt idx="610">
                  <c:v>30.408000000000001</c:v>
                </c:pt>
                <c:pt idx="611">
                  <c:v>935.26649999999995</c:v>
                </c:pt>
                <c:pt idx="612">
                  <c:v>293.64299999999997</c:v>
                </c:pt>
                <c:pt idx="613">
                  <c:v>84.976500000000001</c:v>
                </c:pt>
                <c:pt idx="614">
                  <c:v>708.22500000000002</c:v>
                </c:pt>
                <c:pt idx="615">
                  <c:v>365.904</c:v>
                </c:pt>
                <c:pt idx="616">
                  <c:v>457.38</c:v>
                </c:pt>
                <c:pt idx="617">
                  <c:v>461.52749999999997</c:v>
                </c:pt>
                <c:pt idx="618">
                  <c:v>620.73900000000003</c:v>
                </c:pt>
                <c:pt idx="619">
                  <c:v>273.798</c:v>
                </c:pt>
                <c:pt idx="620">
                  <c:v>225.792</c:v>
                </c:pt>
                <c:pt idx="621">
                  <c:v>96.1905</c:v>
                </c:pt>
                <c:pt idx="622">
                  <c:v>695.23649999999998</c:v>
                </c:pt>
                <c:pt idx="623">
                  <c:v>874.125</c:v>
                </c:pt>
                <c:pt idx="624">
                  <c:v>95.917500000000004</c:v>
                </c:pt>
                <c:pt idx="625">
                  <c:v>165.648</c:v>
                </c:pt>
                <c:pt idx="626">
                  <c:v>127.827</c:v>
                </c:pt>
                <c:pt idx="627">
                  <c:v>867.09</c:v>
                </c:pt>
                <c:pt idx="628">
                  <c:v>167.89500000000001</c:v>
                </c:pt>
                <c:pt idx="629">
                  <c:v>12.6945</c:v>
                </c:pt>
                <c:pt idx="630">
                  <c:v>673.995</c:v>
                </c:pt>
                <c:pt idx="631">
                  <c:v>246.6765</c:v>
                </c:pt>
                <c:pt idx="632">
                  <c:v>175.917</c:v>
                </c:pt>
                <c:pt idx="633">
                  <c:v>314.05500000000001</c:v>
                </c:pt>
                <c:pt idx="634">
                  <c:v>251.7165</c:v>
                </c:pt>
                <c:pt idx="635">
                  <c:v>697.93499999999995</c:v>
                </c:pt>
                <c:pt idx="636">
                  <c:v>212.7825</c:v>
                </c:pt>
                <c:pt idx="637">
                  <c:v>48.51</c:v>
                </c:pt>
                <c:pt idx="638">
                  <c:v>92.557500000000005</c:v>
                </c:pt>
                <c:pt idx="639">
                  <c:v>165.12299999999999</c:v>
                </c:pt>
                <c:pt idx="640">
                  <c:v>311.18849999999998</c:v>
                </c:pt>
                <c:pt idx="641">
                  <c:v>743.82</c:v>
                </c:pt>
                <c:pt idx="642">
                  <c:v>116.907</c:v>
                </c:pt>
                <c:pt idx="643">
                  <c:v>609.16800000000001</c:v>
                </c:pt>
                <c:pt idx="644">
                  <c:v>63.262500000000003</c:v>
                </c:pt>
                <c:pt idx="645">
                  <c:v>182.952</c:v>
                </c:pt>
                <c:pt idx="646">
                  <c:v>442.32299999999998</c:v>
                </c:pt>
                <c:pt idx="647">
                  <c:v>35.311500000000002</c:v>
                </c:pt>
                <c:pt idx="648">
                  <c:v>32.529000000000003</c:v>
                </c:pt>
                <c:pt idx="649">
                  <c:v>259.77</c:v>
                </c:pt>
                <c:pt idx="650">
                  <c:v>397.21499999999997</c:v>
                </c:pt>
                <c:pt idx="651">
                  <c:v>351.60300000000001</c:v>
                </c:pt>
                <c:pt idx="652">
                  <c:v>764.19</c:v>
                </c:pt>
                <c:pt idx="653">
                  <c:v>352.67399999999998</c:v>
                </c:pt>
                <c:pt idx="654">
                  <c:v>252.756</c:v>
                </c:pt>
                <c:pt idx="655">
                  <c:v>49.423499999999997</c:v>
                </c:pt>
                <c:pt idx="656">
                  <c:v>104.67449999999999</c:v>
                </c:pt>
                <c:pt idx="657">
                  <c:v>277.67250000000001</c:v>
                </c:pt>
                <c:pt idx="658">
                  <c:v>146.63249999999999</c:v>
                </c:pt>
                <c:pt idx="659">
                  <c:v>58.222499999999997</c:v>
                </c:pt>
                <c:pt idx="660">
                  <c:v>135.35550000000001</c:v>
                </c:pt>
                <c:pt idx="661">
                  <c:v>125.979</c:v>
                </c:pt>
                <c:pt idx="662">
                  <c:v>370.125</c:v>
                </c:pt>
                <c:pt idx="663">
                  <c:v>914.55</c:v>
                </c:pt>
                <c:pt idx="664">
                  <c:v>207.48</c:v>
                </c:pt>
                <c:pt idx="665">
                  <c:v>204.24600000000001</c:v>
                </c:pt>
                <c:pt idx="666">
                  <c:v>181.881</c:v>
                </c:pt>
                <c:pt idx="667">
                  <c:v>75.474000000000004</c:v>
                </c:pt>
                <c:pt idx="668">
                  <c:v>300.57299999999998</c:v>
                </c:pt>
                <c:pt idx="669">
                  <c:v>85.302000000000007</c:v>
                </c:pt>
                <c:pt idx="670">
                  <c:v>588.41999999999996</c:v>
                </c:pt>
                <c:pt idx="671">
                  <c:v>196.14</c:v>
                </c:pt>
                <c:pt idx="672">
                  <c:v>231.2415</c:v>
                </c:pt>
                <c:pt idx="673">
                  <c:v>282.57600000000002</c:v>
                </c:pt>
                <c:pt idx="674">
                  <c:v>477.54</c:v>
                </c:pt>
                <c:pt idx="675">
                  <c:v>175.917</c:v>
                </c:pt>
                <c:pt idx="676">
                  <c:v>470.988</c:v>
                </c:pt>
                <c:pt idx="677">
                  <c:v>308.57400000000001</c:v>
                </c:pt>
                <c:pt idx="678">
                  <c:v>618.97500000000002</c:v>
                </c:pt>
                <c:pt idx="679">
                  <c:v>305.55</c:v>
                </c:pt>
                <c:pt idx="680">
                  <c:v>41.454000000000001</c:v>
                </c:pt>
                <c:pt idx="681">
                  <c:v>36.5505</c:v>
                </c:pt>
                <c:pt idx="682">
                  <c:v>310.71600000000001</c:v>
                </c:pt>
                <c:pt idx="683">
                  <c:v>45.107999999999997</c:v>
                </c:pt>
                <c:pt idx="684">
                  <c:v>145.404</c:v>
                </c:pt>
                <c:pt idx="685">
                  <c:v>103.11</c:v>
                </c:pt>
                <c:pt idx="686">
                  <c:v>136.143</c:v>
                </c:pt>
                <c:pt idx="687">
                  <c:v>667.38</c:v>
                </c:pt>
                <c:pt idx="688">
                  <c:v>153.048</c:v>
                </c:pt>
                <c:pt idx="689">
                  <c:v>211.36500000000001</c:v>
                </c:pt>
                <c:pt idx="690">
                  <c:v>663.29549999999995</c:v>
                </c:pt>
                <c:pt idx="691">
                  <c:v>404.54399999999998</c:v>
                </c:pt>
                <c:pt idx="692">
                  <c:v>510.61500000000001</c:v>
                </c:pt>
                <c:pt idx="693">
                  <c:v>539.34299999999996</c:v>
                </c:pt>
                <c:pt idx="694">
                  <c:v>497.07</c:v>
                </c:pt>
                <c:pt idx="695">
                  <c:v>458.6925</c:v>
                </c:pt>
                <c:pt idx="696">
                  <c:v>113.568</c:v>
                </c:pt>
                <c:pt idx="697">
                  <c:v>261.19799999999998</c:v>
                </c:pt>
                <c:pt idx="698">
                  <c:v>657.53099999999995</c:v>
                </c:pt>
                <c:pt idx="699">
                  <c:v>1023.75</c:v>
                </c:pt>
                <c:pt idx="700">
                  <c:v>507.44400000000002</c:v>
                </c:pt>
                <c:pt idx="701">
                  <c:v>101.80800000000001</c:v>
                </c:pt>
                <c:pt idx="702">
                  <c:v>207.58500000000001</c:v>
                </c:pt>
                <c:pt idx="703">
                  <c:v>760.44150000000002</c:v>
                </c:pt>
                <c:pt idx="704">
                  <c:v>835.28549999999996</c:v>
                </c:pt>
                <c:pt idx="705">
                  <c:v>527.5095</c:v>
                </c:pt>
                <c:pt idx="706">
                  <c:v>180.6</c:v>
                </c:pt>
                <c:pt idx="707">
                  <c:v>72.429000000000002</c:v>
                </c:pt>
                <c:pt idx="708">
                  <c:v>131.208</c:v>
                </c:pt>
                <c:pt idx="709">
                  <c:v>80.954999999999998</c:v>
                </c:pt>
                <c:pt idx="710">
                  <c:v>507.90600000000001</c:v>
                </c:pt>
                <c:pt idx="711">
                  <c:v>317.226</c:v>
                </c:pt>
                <c:pt idx="712">
                  <c:v>733.60350000000005</c:v>
                </c:pt>
                <c:pt idx="713">
                  <c:v>130.88249999999999</c:v>
                </c:pt>
                <c:pt idx="714">
                  <c:v>829.08</c:v>
                </c:pt>
                <c:pt idx="715">
                  <c:v>187.32</c:v>
                </c:pt>
                <c:pt idx="716">
                  <c:v>525.23099999999999</c:v>
                </c:pt>
                <c:pt idx="717">
                  <c:v>37.610999999999997</c:v>
                </c:pt>
                <c:pt idx="718">
                  <c:v>142.947</c:v>
                </c:pt>
                <c:pt idx="719">
                  <c:v>110.124</c:v>
                </c:pt>
                <c:pt idx="720">
                  <c:v>187.86600000000001</c:v>
                </c:pt>
                <c:pt idx="721">
                  <c:v>856.45349999999996</c:v>
                </c:pt>
                <c:pt idx="722">
                  <c:v>138.97800000000001</c:v>
                </c:pt>
                <c:pt idx="723">
                  <c:v>270.2595</c:v>
                </c:pt>
                <c:pt idx="724">
                  <c:v>98.028000000000006</c:v>
                </c:pt>
                <c:pt idx="725">
                  <c:v>239.4</c:v>
                </c:pt>
                <c:pt idx="726">
                  <c:v>175.0455</c:v>
                </c:pt>
                <c:pt idx="727">
                  <c:v>732.27</c:v>
                </c:pt>
                <c:pt idx="728">
                  <c:v>408.49200000000002</c:v>
                </c:pt>
                <c:pt idx="729">
                  <c:v>383.52300000000002</c:v>
                </c:pt>
                <c:pt idx="730">
                  <c:v>93.744</c:v>
                </c:pt>
                <c:pt idx="731">
                  <c:v>176.4</c:v>
                </c:pt>
                <c:pt idx="732">
                  <c:v>20.684999999999999</c:v>
                </c:pt>
                <c:pt idx="733">
                  <c:v>557.71799999999996</c:v>
                </c:pt>
                <c:pt idx="734">
                  <c:v>56.405999999999999</c:v>
                </c:pt>
                <c:pt idx="735">
                  <c:v>860.47500000000002</c:v>
                </c:pt>
                <c:pt idx="736">
                  <c:v>596.82000000000005</c:v>
                </c:pt>
                <c:pt idx="737">
                  <c:v>616.98</c:v>
                </c:pt>
                <c:pt idx="738">
                  <c:v>769.10400000000004</c:v>
                </c:pt>
                <c:pt idx="739">
                  <c:v>887.92200000000003</c:v>
                </c:pt>
                <c:pt idx="740">
                  <c:v>408.73349999999999</c:v>
                </c:pt>
                <c:pt idx="741">
                  <c:v>89.0715</c:v>
                </c:pt>
                <c:pt idx="742">
                  <c:v>150.423</c:v>
                </c:pt>
                <c:pt idx="743">
                  <c:v>79.149000000000001</c:v>
                </c:pt>
                <c:pt idx="744">
                  <c:v>266.02800000000002</c:v>
                </c:pt>
                <c:pt idx="745">
                  <c:v>40.341000000000001</c:v>
                </c:pt>
                <c:pt idx="746">
                  <c:v>684.91499999999996</c:v>
                </c:pt>
                <c:pt idx="747">
                  <c:v>55.282499999999999</c:v>
                </c:pt>
                <c:pt idx="748">
                  <c:v>116.1405</c:v>
                </c:pt>
                <c:pt idx="749">
                  <c:v>597.04049999999995</c:v>
                </c:pt>
                <c:pt idx="750">
                  <c:v>93.744</c:v>
                </c:pt>
                <c:pt idx="751">
                  <c:v>143.22</c:v>
                </c:pt>
                <c:pt idx="752">
                  <c:v>182.91</c:v>
                </c:pt>
                <c:pt idx="753">
                  <c:v>384.72</c:v>
                </c:pt>
                <c:pt idx="754">
                  <c:v>267.34050000000002</c:v>
                </c:pt>
                <c:pt idx="755">
                  <c:v>817.23599999999999</c:v>
                </c:pt>
                <c:pt idx="756">
                  <c:v>300.21600000000001</c:v>
                </c:pt>
                <c:pt idx="757">
                  <c:v>608.07600000000002</c:v>
                </c:pt>
                <c:pt idx="758">
                  <c:v>197.92500000000001</c:v>
                </c:pt>
                <c:pt idx="759">
                  <c:v>232.63800000000001</c:v>
                </c:pt>
                <c:pt idx="760">
                  <c:v>810.6</c:v>
                </c:pt>
                <c:pt idx="761">
                  <c:v>757.36500000000001</c:v>
                </c:pt>
                <c:pt idx="762">
                  <c:v>536.59199999999998</c:v>
                </c:pt>
                <c:pt idx="763">
                  <c:v>56.122500000000002</c:v>
                </c:pt>
                <c:pt idx="764">
                  <c:v>233.1</c:v>
                </c:pt>
                <c:pt idx="765">
                  <c:v>801.86400000000003</c:v>
                </c:pt>
                <c:pt idx="766">
                  <c:v>239.589</c:v>
                </c:pt>
                <c:pt idx="767">
                  <c:v>86.247</c:v>
                </c:pt>
                <c:pt idx="768">
                  <c:v>401.68799999999999</c:v>
                </c:pt>
                <c:pt idx="769">
                  <c:v>72.009</c:v>
                </c:pt>
                <c:pt idx="770">
                  <c:v>401.26799999999997</c:v>
                </c:pt>
                <c:pt idx="771">
                  <c:v>631.14449999999999</c:v>
                </c:pt>
                <c:pt idx="772">
                  <c:v>499.72649999999999</c:v>
                </c:pt>
                <c:pt idx="773">
                  <c:v>55.040999999999997</c:v>
                </c:pt>
                <c:pt idx="774">
                  <c:v>137.86500000000001</c:v>
                </c:pt>
                <c:pt idx="775">
                  <c:v>151.51499999999999</c:v>
                </c:pt>
                <c:pt idx="776">
                  <c:v>480.02850000000001</c:v>
                </c:pt>
                <c:pt idx="777">
                  <c:v>98.049000000000007</c:v>
                </c:pt>
                <c:pt idx="778">
                  <c:v>132.5625</c:v>
                </c:pt>
                <c:pt idx="779">
                  <c:v>830.37149999999997</c:v>
                </c:pt>
                <c:pt idx="780">
                  <c:v>183.12</c:v>
                </c:pt>
                <c:pt idx="781">
                  <c:v>397.99200000000002</c:v>
                </c:pt>
                <c:pt idx="782">
                  <c:v>32.151000000000003</c:v>
                </c:pt>
                <c:pt idx="783">
                  <c:v>369.68400000000003</c:v>
                </c:pt>
                <c:pt idx="784">
                  <c:v>53.34</c:v>
                </c:pt>
                <c:pt idx="785">
                  <c:v>548.16300000000001</c:v>
                </c:pt>
                <c:pt idx="786">
                  <c:v>603.87599999999998</c:v>
                </c:pt>
                <c:pt idx="787">
                  <c:v>57.697499999999998</c:v>
                </c:pt>
                <c:pt idx="788">
                  <c:v>190.48050000000001</c:v>
                </c:pt>
                <c:pt idx="789">
                  <c:v>432.98849999999999</c:v>
                </c:pt>
                <c:pt idx="790">
                  <c:v>48.730499999999999</c:v>
                </c:pt>
                <c:pt idx="791">
                  <c:v>287.91000000000003</c:v>
                </c:pt>
                <c:pt idx="792">
                  <c:v>1022.385</c:v>
                </c:pt>
                <c:pt idx="793">
                  <c:v>680.61</c:v>
                </c:pt>
                <c:pt idx="794">
                  <c:v>97.881</c:v>
                </c:pt>
                <c:pt idx="795">
                  <c:v>57.078000000000003</c:v>
                </c:pt>
                <c:pt idx="796">
                  <c:v>63.913499999999999</c:v>
                </c:pt>
                <c:pt idx="797">
                  <c:v>257.14499999999998</c:v>
                </c:pt>
                <c:pt idx="798">
                  <c:v>97.418999999999997</c:v>
                </c:pt>
                <c:pt idx="799">
                  <c:v>455.1225</c:v>
                </c:pt>
                <c:pt idx="800">
                  <c:v>144.96299999999999</c:v>
                </c:pt>
                <c:pt idx="801">
                  <c:v>253.68</c:v>
                </c:pt>
                <c:pt idx="802">
                  <c:v>495.31650000000002</c:v>
                </c:pt>
                <c:pt idx="803">
                  <c:v>462.67200000000003</c:v>
                </c:pt>
                <c:pt idx="804">
                  <c:v>714.32550000000003</c:v>
                </c:pt>
                <c:pt idx="805">
                  <c:v>325.37400000000002</c:v>
                </c:pt>
                <c:pt idx="806">
                  <c:v>195.678</c:v>
                </c:pt>
                <c:pt idx="807">
                  <c:v>210.96600000000001</c:v>
                </c:pt>
                <c:pt idx="808">
                  <c:v>18.637499999999999</c:v>
                </c:pt>
                <c:pt idx="809">
                  <c:v>652.89</c:v>
                </c:pt>
                <c:pt idx="810">
                  <c:v>90.3</c:v>
                </c:pt>
                <c:pt idx="811">
                  <c:v>422.73</c:v>
                </c:pt>
                <c:pt idx="812">
                  <c:v>341.09249999999997</c:v>
                </c:pt>
                <c:pt idx="813">
                  <c:v>99.907499999999999</c:v>
                </c:pt>
                <c:pt idx="814">
                  <c:v>408.40800000000002</c:v>
                </c:pt>
                <c:pt idx="815">
                  <c:v>446.964</c:v>
                </c:pt>
                <c:pt idx="816">
                  <c:v>333.98399999999998</c:v>
                </c:pt>
                <c:pt idx="817">
                  <c:v>284.59199999999998</c:v>
                </c:pt>
                <c:pt idx="818">
                  <c:v>403.87200000000001</c:v>
                </c:pt>
                <c:pt idx="819">
                  <c:v>247.59</c:v>
                </c:pt>
                <c:pt idx="820">
                  <c:v>222.13800000000001</c:v>
                </c:pt>
                <c:pt idx="821">
                  <c:v>100.128</c:v>
                </c:pt>
                <c:pt idx="822">
                  <c:v>10.6785</c:v>
                </c:pt>
                <c:pt idx="823">
                  <c:v>216.4365</c:v>
                </c:pt>
                <c:pt idx="824">
                  <c:v>441.58800000000002</c:v>
                </c:pt>
                <c:pt idx="825">
                  <c:v>92.441999999999993</c:v>
                </c:pt>
                <c:pt idx="826">
                  <c:v>681.43949999999995</c:v>
                </c:pt>
                <c:pt idx="827">
                  <c:v>130.03200000000001</c:v>
                </c:pt>
                <c:pt idx="828">
                  <c:v>681.97500000000002</c:v>
                </c:pt>
                <c:pt idx="829">
                  <c:v>779.31</c:v>
                </c:pt>
                <c:pt idx="830">
                  <c:v>88.703999999999994</c:v>
                </c:pt>
                <c:pt idx="831">
                  <c:v>262.79399999999998</c:v>
                </c:pt>
                <c:pt idx="832">
                  <c:v>99.54</c:v>
                </c:pt>
                <c:pt idx="833">
                  <c:v>95.864999999999995</c:v>
                </c:pt>
                <c:pt idx="834">
                  <c:v>299.3655</c:v>
                </c:pt>
                <c:pt idx="835">
                  <c:v>54.999000000000002</c:v>
                </c:pt>
                <c:pt idx="836">
                  <c:v>202.33500000000001</c:v>
                </c:pt>
                <c:pt idx="837">
                  <c:v>281.16899999999998</c:v>
                </c:pt>
                <c:pt idx="838">
                  <c:v>586.63499999999999</c:v>
                </c:pt>
                <c:pt idx="839">
                  <c:v>184.08600000000001</c:v>
                </c:pt>
                <c:pt idx="840">
                  <c:v>163.61099999999999</c:v>
                </c:pt>
                <c:pt idx="841">
                  <c:v>63.314999999999998</c:v>
                </c:pt>
                <c:pt idx="842">
                  <c:v>82.887</c:v>
                </c:pt>
                <c:pt idx="843">
                  <c:v>31.227</c:v>
                </c:pt>
                <c:pt idx="844">
                  <c:v>22.385999999999999</c:v>
                </c:pt>
                <c:pt idx="845">
                  <c:v>295.40699999999998</c:v>
                </c:pt>
                <c:pt idx="846">
                  <c:v>76.923000000000002</c:v>
                </c:pt>
                <c:pt idx="847">
                  <c:v>23.498999999999999</c:v>
                </c:pt>
                <c:pt idx="848">
                  <c:v>688.71600000000001</c:v>
                </c:pt>
                <c:pt idx="849">
                  <c:v>624.33000000000004</c:v>
                </c:pt>
                <c:pt idx="850">
                  <c:v>77.805000000000007</c:v>
                </c:pt>
                <c:pt idx="851">
                  <c:v>206.80799999999999</c:v>
                </c:pt>
                <c:pt idx="852">
                  <c:v>390.94650000000001</c:v>
                </c:pt>
                <c:pt idx="853">
                  <c:v>554.29499999999996</c:v>
                </c:pt>
                <c:pt idx="854">
                  <c:v>503.73750000000001</c:v>
                </c:pt>
                <c:pt idx="855">
                  <c:v>345.01949999999999</c:v>
                </c:pt>
                <c:pt idx="856">
                  <c:v>177.40799999999999</c:v>
                </c:pt>
                <c:pt idx="857">
                  <c:v>118.902</c:v>
                </c:pt>
                <c:pt idx="858">
                  <c:v>362.81700000000001</c:v>
                </c:pt>
                <c:pt idx="859">
                  <c:v>450.1035</c:v>
                </c:pt>
                <c:pt idx="860">
                  <c:v>90.583500000000001</c:v>
                </c:pt>
                <c:pt idx="861">
                  <c:v>26.795999999999999</c:v>
                </c:pt>
                <c:pt idx="862">
                  <c:v>106.596</c:v>
                </c:pt>
                <c:pt idx="863">
                  <c:v>375.36450000000002</c:v>
                </c:pt>
                <c:pt idx="864">
                  <c:v>250.70849999999999</c:v>
                </c:pt>
                <c:pt idx="865">
                  <c:v>106.50149999999999</c:v>
                </c:pt>
                <c:pt idx="866">
                  <c:v>760.452</c:v>
                </c:pt>
                <c:pt idx="867">
                  <c:v>131.922</c:v>
                </c:pt>
                <c:pt idx="868">
                  <c:v>76.576499999999996</c:v>
                </c:pt>
                <c:pt idx="869">
                  <c:v>271.27800000000002</c:v>
                </c:pt>
                <c:pt idx="870">
                  <c:v>182.42699999999999</c:v>
                </c:pt>
                <c:pt idx="871">
                  <c:v>59.325000000000003</c:v>
                </c:pt>
                <c:pt idx="872">
                  <c:v>225.01499999999999</c:v>
                </c:pt>
                <c:pt idx="873">
                  <c:v>561.07799999999997</c:v>
                </c:pt>
                <c:pt idx="874">
                  <c:v>97.817999999999998</c:v>
                </c:pt>
                <c:pt idx="875">
                  <c:v>548.18399999999997</c:v>
                </c:pt>
                <c:pt idx="876">
                  <c:v>54.967500000000001</c:v>
                </c:pt>
                <c:pt idx="877">
                  <c:v>41.737499999999997</c:v>
                </c:pt>
                <c:pt idx="878">
                  <c:v>756.16800000000001</c:v>
                </c:pt>
                <c:pt idx="879">
                  <c:v>101.64</c:v>
                </c:pt>
                <c:pt idx="880">
                  <c:v>348.70499999999998</c:v>
                </c:pt>
                <c:pt idx="881">
                  <c:v>85.512</c:v>
                </c:pt>
                <c:pt idx="882">
                  <c:v>335.89499999999998</c:v>
                </c:pt>
                <c:pt idx="883">
                  <c:v>216.846</c:v>
                </c:pt>
                <c:pt idx="884">
                  <c:v>175.01400000000001</c:v>
                </c:pt>
                <c:pt idx="885">
                  <c:v>335.01299999999998</c:v>
                </c:pt>
                <c:pt idx="886">
                  <c:v>92.295000000000002</c:v>
                </c:pt>
                <c:pt idx="887">
                  <c:v>771.43499999999995</c:v>
                </c:pt>
                <c:pt idx="888">
                  <c:v>102.396</c:v>
                </c:pt>
                <c:pt idx="889">
                  <c:v>807.66</c:v>
                </c:pt>
                <c:pt idx="890">
                  <c:v>439.21499999999997</c:v>
                </c:pt>
                <c:pt idx="891">
                  <c:v>486.44400000000002</c:v>
                </c:pt>
                <c:pt idx="892">
                  <c:v>485.57249999999999</c:v>
                </c:pt>
                <c:pt idx="893">
                  <c:v>148.995</c:v>
                </c:pt>
                <c:pt idx="894">
                  <c:v>317.83499999999998</c:v>
                </c:pt>
                <c:pt idx="895">
                  <c:v>832.94399999999996</c:v>
                </c:pt>
                <c:pt idx="896">
                  <c:v>446.43900000000002</c:v>
                </c:pt>
                <c:pt idx="897">
                  <c:v>297.80099999999999</c:v>
                </c:pt>
                <c:pt idx="898">
                  <c:v>629.16</c:v>
                </c:pt>
                <c:pt idx="899">
                  <c:v>331.12799999999999</c:v>
                </c:pt>
                <c:pt idx="900">
                  <c:v>423.738</c:v>
                </c:pt>
                <c:pt idx="901">
                  <c:v>193.07400000000001</c:v>
                </c:pt>
                <c:pt idx="902">
                  <c:v>145.58250000000001</c:v>
                </c:pt>
                <c:pt idx="903">
                  <c:v>84.745500000000007</c:v>
                </c:pt>
                <c:pt idx="904">
                  <c:v>122.47199999999999</c:v>
                </c:pt>
                <c:pt idx="905">
                  <c:v>329.19600000000003</c:v>
                </c:pt>
                <c:pt idx="906">
                  <c:v>888.40499999999997</c:v>
                </c:pt>
                <c:pt idx="907">
                  <c:v>435.12</c:v>
                </c:pt>
                <c:pt idx="908">
                  <c:v>167.03399999999999</c:v>
                </c:pt>
                <c:pt idx="909">
                  <c:v>514.60500000000002</c:v>
                </c:pt>
                <c:pt idx="910">
                  <c:v>91.822500000000005</c:v>
                </c:pt>
                <c:pt idx="911">
                  <c:v>235.74600000000001</c:v>
                </c:pt>
                <c:pt idx="912">
                  <c:v>782.20799999999997</c:v>
                </c:pt>
                <c:pt idx="913">
                  <c:v>431.25599999999997</c:v>
                </c:pt>
                <c:pt idx="914">
                  <c:v>313.74</c:v>
                </c:pt>
                <c:pt idx="915">
                  <c:v>223.58699999999999</c:v>
                </c:pt>
                <c:pt idx="916">
                  <c:v>44.9925</c:v>
                </c:pt>
                <c:pt idx="917">
                  <c:v>397.61399999999998</c:v>
                </c:pt>
                <c:pt idx="918">
                  <c:v>217.25550000000001</c:v>
                </c:pt>
                <c:pt idx="919">
                  <c:v>82.718999999999994</c:v>
                </c:pt>
                <c:pt idx="920">
                  <c:v>338.21550000000002</c:v>
                </c:pt>
                <c:pt idx="921">
                  <c:v>103.131</c:v>
                </c:pt>
                <c:pt idx="922">
                  <c:v>26.733000000000001</c:v>
                </c:pt>
                <c:pt idx="923">
                  <c:v>611.07899999999995</c:v>
                </c:pt>
                <c:pt idx="924">
                  <c:v>221.886</c:v>
                </c:pt>
                <c:pt idx="925">
                  <c:v>57.875999999999998</c:v>
                </c:pt>
                <c:pt idx="926">
                  <c:v>92.725499999999997</c:v>
                </c:pt>
                <c:pt idx="927">
                  <c:v>374.40899999999999</c:v>
                </c:pt>
                <c:pt idx="928">
                  <c:v>833.96249999999998</c:v>
                </c:pt>
                <c:pt idx="929">
                  <c:v>53.151000000000003</c:v>
                </c:pt>
                <c:pt idx="930">
                  <c:v>629.49599999999998</c:v>
                </c:pt>
                <c:pt idx="931">
                  <c:v>175.035</c:v>
                </c:pt>
                <c:pt idx="932">
                  <c:v>781.62</c:v>
                </c:pt>
                <c:pt idx="933">
                  <c:v>470.988</c:v>
                </c:pt>
                <c:pt idx="934">
                  <c:v>397.84500000000003</c:v>
                </c:pt>
                <c:pt idx="935">
                  <c:v>270.01799999999997</c:v>
                </c:pt>
                <c:pt idx="936">
                  <c:v>579.8415</c:v>
                </c:pt>
                <c:pt idx="937">
                  <c:v>469.77</c:v>
                </c:pt>
                <c:pt idx="938">
                  <c:v>290.08350000000002</c:v>
                </c:pt>
                <c:pt idx="939">
                  <c:v>360.92700000000002</c:v>
                </c:pt>
                <c:pt idx="940">
                  <c:v>279.38400000000001</c:v>
                </c:pt>
                <c:pt idx="941">
                  <c:v>943.29899999999998</c:v>
                </c:pt>
                <c:pt idx="942">
                  <c:v>479.64</c:v>
                </c:pt>
                <c:pt idx="943">
                  <c:v>266.64749999999998</c:v>
                </c:pt>
                <c:pt idx="944">
                  <c:v>74.087999999999994</c:v>
                </c:pt>
                <c:pt idx="945">
                  <c:v>690.01800000000003</c:v>
                </c:pt>
                <c:pt idx="946">
                  <c:v>176.92500000000001</c:v>
                </c:pt>
                <c:pt idx="947">
                  <c:v>56.469000000000001</c:v>
                </c:pt>
                <c:pt idx="948">
                  <c:v>188.0025</c:v>
                </c:pt>
                <c:pt idx="949">
                  <c:v>222.012</c:v>
                </c:pt>
                <c:pt idx="950">
                  <c:v>125.7165</c:v>
                </c:pt>
                <c:pt idx="951">
                  <c:v>68.984999999999999</c:v>
                </c:pt>
                <c:pt idx="952">
                  <c:v>263.97000000000003</c:v>
                </c:pt>
                <c:pt idx="953">
                  <c:v>88.367999999999995</c:v>
                </c:pt>
                <c:pt idx="954">
                  <c:v>415.233</c:v>
                </c:pt>
                <c:pt idx="955">
                  <c:v>312.8895</c:v>
                </c:pt>
                <c:pt idx="956">
                  <c:v>477.13049999999998</c:v>
                </c:pt>
                <c:pt idx="957">
                  <c:v>289.92599999999999</c:v>
                </c:pt>
                <c:pt idx="958">
                  <c:v>165.9</c:v>
                </c:pt>
                <c:pt idx="959">
                  <c:v>932.33699999999999</c:v>
                </c:pt>
                <c:pt idx="960">
                  <c:v>96.578999999999994</c:v>
                </c:pt>
                <c:pt idx="961">
                  <c:v>43.869</c:v>
                </c:pt>
                <c:pt idx="962">
                  <c:v>16.274999999999999</c:v>
                </c:pt>
                <c:pt idx="963">
                  <c:v>304.983</c:v>
                </c:pt>
                <c:pt idx="964">
                  <c:v>69.992999999999995</c:v>
                </c:pt>
                <c:pt idx="965">
                  <c:v>80.367000000000004</c:v>
                </c:pt>
                <c:pt idx="966">
                  <c:v>314.685</c:v>
                </c:pt>
                <c:pt idx="967">
                  <c:v>255.1815</c:v>
                </c:pt>
                <c:pt idx="968">
                  <c:v>49.77</c:v>
                </c:pt>
                <c:pt idx="969">
                  <c:v>181.07249999999999</c:v>
                </c:pt>
                <c:pt idx="970">
                  <c:v>888.61500000000001</c:v>
                </c:pt>
                <c:pt idx="971">
                  <c:v>271.2885</c:v>
                </c:pt>
                <c:pt idx="972">
                  <c:v>640.03800000000001</c:v>
                </c:pt>
                <c:pt idx="973">
                  <c:v>252.25200000000001</c:v>
                </c:pt>
                <c:pt idx="974">
                  <c:v>180.87299999999999</c:v>
                </c:pt>
                <c:pt idx="975">
                  <c:v>104.83199999999999</c:v>
                </c:pt>
                <c:pt idx="976">
                  <c:v>313.572</c:v>
                </c:pt>
                <c:pt idx="977">
                  <c:v>167.58</c:v>
                </c:pt>
                <c:pt idx="978">
                  <c:v>26.7225</c:v>
                </c:pt>
                <c:pt idx="979">
                  <c:v>71.158500000000004</c:v>
                </c:pt>
                <c:pt idx="980">
                  <c:v>250.27799999999999</c:v>
                </c:pt>
                <c:pt idx="981">
                  <c:v>244.23</c:v>
                </c:pt>
                <c:pt idx="982">
                  <c:v>921.18600000000004</c:v>
                </c:pt>
                <c:pt idx="983">
                  <c:v>734.70600000000002</c:v>
                </c:pt>
                <c:pt idx="984">
                  <c:v>708.31949999999995</c:v>
                </c:pt>
                <c:pt idx="985">
                  <c:v>334.47750000000002</c:v>
                </c:pt>
                <c:pt idx="986">
                  <c:v>30.995999999999999</c:v>
                </c:pt>
                <c:pt idx="987">
                  <c:v>520.79999999999995</c:v>
                </c:pt>
                <c:pt idx="988">
                  <c:v>864.57</c:v>
                </c:pt>
                <c:pt idx="989">
                  <c:v>633.10799999999995</c:v>
                </c:pt>
                <c:pt idx="990">
                  <c:v>296.94</c:v>
                </c:pt>
                <c:pt idx="991">
                  <c:v>804.3</c:v>
                </c:pt>
                <c:pt idx="992">
                  <c:v>121.863</c:v>
                </c:pt>
                <c:pt idx="993">
                  <c:v>183.64500000000001</c:v>
                </c:pt>
                <c:pt idx="994">
                  <c:v>63.997500000000002</c:v>
                </c:pt>
                <c:pt idx="995">
                  <c:v>42.3675</c:v>
                </c:pt>
                <c:pt idx="996">
                  <c:v>1022.49</c:v>
                </c:pt>
                <c:pt idx="997">
                  <c:v>33.432000000000002</c:v>
                </c:pt>
                <c:pt idx="998">
                  <c:v>69.111000000000004</c:v>
                </c:pt>
                <c:pt idx="999">
                  <c:v>649.29899999999998</c:v>
                </c:pt>
              </c:numCache>
            </c:numRef>
          </c:yVal>
          <c:smooth val="0"/>
          <c:extLst>
            <c:ext xmlns:c16="http://schemas.microsoft.com/office/drawing/2014/chart" uri="{C3380CC4-5D6E-409C-BE32-E72D297353CC}">
              <c16:uniqueId val="{00000000-AEE7-42CD-9290-759046C1D000}"/>
            </c:ext>
          </c:extLst>
        </c:ser>
        <c:dLbls>
          <c:showLegendKey val="0"/>
          <c:showVal val="0"/>
          <c:showCatName val="0"/>
          <c:showSerName val="0"/>
          <c:showPercent val="0"/>
          <c:showBubbleSize val="0"/>
        </c:dLbls>
        <c:axId val="1721144415"/>
        <c:axId val="1718927823"/>
      </c:scatterChart>
      <c:valAx>
        <c:axId val="1721144415"/>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927823"/>
        <c:crosses val="autoZero"/>
        <c:crossBetween val="midCat"/>
      </c:valAx>
      <c:valAx>
        <c:axId val="1718927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44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81EF6-28C2-46E8-8F20-A8DC18386C1B}" type="doc">
      <dgm:prSet loTypeId="urn:microsoft.com/office/officeart/2005/8/layout/process5" loCatId="process" qsTypeId="urn:microsoft.com/office/officeart/2005/8/quickstyle/simple4" qsCatId="simple" csTypeId="urn:microsoft.com/office/officeart/2005/8/colors/colorful2" csCatId="colorful"/>
      <dgm:spPr/>
      <dgm:t>
        <a:bodyPr/>
        <a:lstStyle/>
        <a:p>
          <a:endParaRPr lang="en-US"/>
        </a:p>
      </dgm:t>
    </dgm:pt>
    <dgm:pt modelId="{83D5A698-E0FA-4FAC-AA30-CC7489F476B8}">
      <dgm:prSet/>
      <dgm:spPr/>
      <dgm:t>
        <a:bodyPr/>
        <a:lstStyle/>
        <a:p>
          <a:r>
            <a:rPr lang="en-US" b="1" i="0"/>
            <a:t>Invoice ID:</a:t>
          </a:r>
          <a:r>
            <a:rPr lang="en-US" b="0" i="0"/>
            <a:t> Unique identifier for each invoice.</a:t>
          </a:r>
          <a:endParaRPr lang="en-US"/>
        </a:p>
      </dgm:t>
    </dgm:pt>
    <dgm:pt modelId="{B822690E-A48A-4FBF-8BC4-F56E7E1EBC17}" type="parTrans" cxnId="{910C0292-19FA-4872-AD59-B36CDA418146}">
      <dgm:prSet/>
      <dgm:spPr/>
      <dgm:t>
        <a:bodyPr/>
        <a:lstStyle/>
        <a:p>
          <a:endParaRPr lang="en-US"/>
        </a:p>
      </dgm:t>
    </dgm:pt>
    <dgm:pt modelId="{D4BDE800-2AC5-4973-A04F-C2D970326779}" type="sibTrans" cxnId="{910C0292-19FA-4872-AD59-B36CDA418146}">
      <dgm:prSet/>
      <dgm:spPr/>
      <dgm:t>
        <a:bodyPr/>
        <a:lstStyle/>
        <a:p>
          <a:endParaRPr lang="en-US"/>
        </a:p>
      </dgm:t>
    </dgm:pt>
    <dgm:pt modelId="{6EBBEE0A-4027-407D-8558-774DF43DF10A}">
      <dgm:prSet/>
      <dgm:spPr/>
      <dgm:t>
        <a:bodyPr/>
        <a:lstStyle/>
        <a:p>
          <a:r>
            <a:rPr lang="en-US" b="1" i="0"/>
            <a:t>Branch:</a:t>
          </a:r>
          <a:r>
            <a:rPr lang="en-US" b="0" i="0"/>
            <a:t> Indicates the branch associated with the transaction.</a:t>
          </a:r>
          <a:endParaRPr lang="en-US"/>
        </a:p>
      </dgm:t>
    </dgm:pt>
    <dgm:pt modelId="{A4660AE0-C1F7-4074-870D-8C8696AB03E9}" type="parTrans" cxnId="{398B850B-34F8-47C1-8464-0F6A1D62AF2C}">
      <dgm:prSet/>
      <dgm:spPr/>
      <dgm:t>
        <a:bodyPr/>
        <a:lstStyle/>
        <a:p>
          <a:endParaRPr lang="en-US"/>
        </a:p>
      </dgm:t>
    </dgm:pt>
    <dgm:pt modelId="{D50D8B9A-0F4F-438F-848B-095FD366F065}" type="sibTrans" cxnId="{398B850B-34F8-47C1-8464-0F6A1D62AF2C}">
      <dgm:prSet/>
      <dgm:spPr/>
      <dgm:t>
        <a:bodyPr/>
        <a:lstStyle/>
        <a:p>
          <a:endParaRPr lang="en-US"/>
        </a:p>
      </dgm:t>
    </dgm:pt>
    <dgm:pt modelId="{4B6AF0D2-2AF0-46E1-98F1-170E72B888B2}">
      <dgm:prSet/>
      <dgm:spPr/>
      <dgm:t>
        <a:bodyPr/>
        <a:lstStyle/>
        <a:p>
          <a:r>
            <a:rPr lang="en-US" b="1" i="0"/>
            <a:t>City:</a:t>
          </a:r>
          <a:r>
            <a:rPr lang="en-US" b="0" i="0"/>
            <a:t> The city where the transaction occurred.</a:t>
          </a:r>
          <a:endParaRPr lang="en-US"/>
        </a:p>
      </dgm:t>
    </dgm:pt>
    <dgm:pt modelId="{15128A06-BDED-4CB3-B907-7464C2B938A5}" type="parTrans" cxnId="{DBAACEFC-C0F8-4F3A-8BB2-4A3B1835577B}">
      <dgm:prSet/>
      <dgm:spPr/>
      <dgm:t>
        <a:bodyPr/>
        <a:lstStyle/>
        <a:p>
          <a:endParaRPr lang="en-US"/>
        </a:p>
      </dgm:t>
    </dgm:pt>
    <dgm:pt modelId="{6EC2A2D9-9EB0-4C92-88A6-12EC67941D57}" type="sibTrans" cxnId="{DBAACEFC-C0F8-4F3A-8BB2-4A3B1835577B}">
      <dgm:prSet/>
      <dgm:spPr/>
      <dgm:t>
        <a:bodyPr/>
        <a:lstStyle/>
        <a:p>
          <a:endParaRPr lang="en-US"/>
        </a:p>
      </dgm:t>
    </dgm:pt>
    <dgm:pt modelId="{C924E6D2-9FBC-4501-9761-66B2BC018A7A}">
      <dgm:prSet/>
      <dgm:spPr/>
      <dgm:t>
        <a:bodyPr/>
        <a:lstStyle/>
        <a:p>
          <a:r>
            <a:rPr lang="en-US" b="1" i="0"/>
            <a:t>Customer Type:</a:t>
          </a:r>
          <a:r>
            <a:rPr lang="en-US" b="0" i="0"/>
            <a:t> Specifies whether the customer is a member or a normal customer.</a:t>
          </a:r>
          <a:endParaRPr lang="en-US"/>
        </a:p>
      </dgm:t>
    </dgm:pt>
    <dgm:pt modelId="{FFC1B0E9-3893-4338-A487-47FA5908145A}" type="parTrans" cxnId="{F0B8796D-2AE8-4DA6-B5E7-7F5056DF8606}">
      <dgm:prSet/>
      <dgm:spPr/>
      <dgm:t>
        <a:bodyPr/>
        <a:lstStyle/>
        <a:p>
          <a:endParaRPr lang="en-US"/>
        </a:p>
      </dgm:t>
    </dgm:pt>
    <dgm:pt modelId="{2620ABAA-4655-40EE-9878-4FD409DFD95A}" type="sibTrans" cxnId="{F0B8796D-2AE8-4DA6-B5E7-7F5056DF8606}">
      <dgm:prSet/>
      <dgm:spPr/>
      <dgm:t>
        <a:bodyPr/>
        <a:lstStyle/>
        <a:p>
          <a:endParaRPr lang="en-US"/>
        </a:p>
      </dgm:t>
    </dgm:pt>
    <dgm:pt modelId="{918EAAB9-DEFF-412E-A222-B8F8C437D117}">
      <dgm:prSet/>
      <dgm:spPr/>
      <dgm:t>
        <a:bodyPr/>
        <a:lstStyle/>
        <a:p>
          <a:r>
            <a:rPr lang="en-US" b="1" i="0"/>
            <a:t>Gender:</a:t>
          </a:r>
          <a:r>
            <a:rPr lang="en-US" b="0" i="0"/>
            <a:t> The gender of the customer.</a:t>
          </a:r>
          <a:endParaRPr lang="en-US"/>
        </a:p>
      </dgm:t>
    </dgm:pt>
    <dgm:pt modelId="{90C9DBFA-4AE6-4BE9-BB20-3994CE76646F}" type="parTrans" cxnId="{78B1C9C4-DC9F-4B0F-BDAF-3CA7F8D5187C}">
      <dgm:prSet/>
      <dgm:spPr/>
      <dgm:t>
        <a:bodyPr/>
        <a:lstStyle/>
        <a:p>
          <a:endParaRPr lang="en-US"/>
        </a:p>
      </dgm:t>
    </dgm:pt>
    <dgm:pt modelId="{4B648DE3-D1A2-4AC7-B44D-EB4613155EC0}" type="sibTrans" cxnId="{78B1C9C4-DC9F-4B0F-BDAF-3CA7F8D5187C}">
      <dgm:prSet/>
      <dgm:spPr/>
      <dgm:t>
        <a:bodyPr/>
        <a:lstStyle/>
        <a:p>
          <a:endParaRPr lang="en-US"/>
        </a:p>
      </dgm:t>
    </dgm:pt>
    <dgm:pt modelId="{A04C8C91-3B1C-4709-A817-D7E03CDD9F41}">
      <dgm:prSet/>
      <dgm:spPr/>
      <dgm:t>
        <a:bodyPr/>
        <a:lstStyle/>
        <a:p>
          <a:r>
            <a:rPr lang="en-US" b="1" i="0"/>
            <a:t>Product Line:</a:t>
          </a:r>
          <a:r>
            <a:rPr lang="en-US" b="0" i="0"/>
            <a:t> Describes the category of the purchased product.</a:t>
          </a:r>
          <a:endParaRPr lang="en-US"/>
        </a:p>
      </dgm:t>
    </dgm:pt>
    <dgm:pt modelId="{913B1457-A558-4432-BF39-2142AA569A57}" type="parTrans" cxnId="{68D1BB26-FB90-4246-B2FD-5D0DAEDCBA04}">
      <dgm:prSet/>
      <dgm:spPr/>
      <dgm:t>
        <a:bodyPr/>
        <a:lstStyle/>
        <a:p>
          <a:endParaRPr lang="en-US"/>
        </a:p>
      </dgm:t>
    </dgm:pt>
    <dgm:pt modelId="{992986FD-F280-42CA-83A5-F7C2C2BAB165}" type="sibTrans" cxnId="{68D1BB26-FB90-4246-B2FD-5D0DAEDCBA04}">
      <dgm:prSet/>
      <dgm:spPr/>
      <dgm:t>
        <a:bodyPr/>
        <a:lstStyle/>
        <a:p>
          <a:endParaRPr lang="en-US"/>
        </a:p>
      </dgm:t>
    </dgm:pt>
    <dgm:pt modelId="{6C4A5F6A-F34F-42AE-8267-D259F1581E3F}">
      <dgm:prSet/>
      <dgm:spPr/>
      <dgm:t>
        <a:bodyPr/>
        <a:lstStyle/>
        <a:p>
          <a:r>
            <a:rPr lang="en-US" b="1" i="0"/>
            <a:t>Unit Price:</a:t>
          </a:r>
          <a:r>
            <a:rPr lang="en-US" b="0" i="0"/>
            <a:t> Price per unit of the product.</a:t>
          </a:r>
          <a:endParaRPr lang="en-US"/>
        </a:p>
      </dgm:t>
    </dgm:pt>
    <dgm:pt modelId="{C9BAD172-E467-4B07-B48E-1E2596C40625}" type="parTrans" cxnId="{A3B56645-7610-4ED9-A70A-03CE6AD7FF5B}">
      <dgm:prSet/>
      <dgm:spPr/>
      <dgm:t>
        <a:bodyPr/>
        <a:lstStyle/>
        <a:p>
          <a:endParaRPr lang="en-US"/>
        </a:p>
      </dgm:t>
    </dgm:pt>
    <dgm:pt modelId="{5C28F019-DA93-4305-9A15-D4E5C2CDDCCB}" type="sibTrans" cxnId="{A3B56645-7610-4ED9-A70A-03CE6AD7FF5B}">
      <dgm:prSet/>
      <dgm:spPr/>
      <dgm:t>
        <a:bodyPr/>
        <a:lstStyle/>
        <a:p>
          <a:endParaRPr lang="en-US"/>
        </a:p>
      </dgm:t>
    </dgm:pt>
    <dgm:pt modelId="{4C39031F-0A2F-4C84-95F9-B528BAC6ACD7}">
      <dgm:prSet/>
      <dgm:spPr/>
      <dgm:t>
        <a:bodyPr/>
        <a:lstStyle/>
        <a:p>
          <a:r>
            <a:rPr lang="en-US" b="1" i="0"/>
            <a:t>Quantity:</a:t>
          </a:r>
          <a:r>
            <a:rPr lang="en-US" b="0" i="0"/>
            <a:t> Number of units purchased.</a:t>
          </a:r>
          <a:endParaRPr lang="en-US"/>
        </a:p>
      </dgm:t>
    </dgm:pt>
    <dgm:pt modelId="{23D2A5EE-0874-4887-9E3D-8E758ED4A1FF}" type="parTrans" cxnId="{7B35BFAC-FA40-48F1-8B81-F57522C07AC5}">
      <dgm:prSet/>
      <dgm:spPr/>
      <dgm:t>
        <a:bodyPr/>
        <a:lstStyle/>
        <a:p>
          <a:endParaRPr lang="en-US"/>
        </a:p>
      </dgm:t>
    </dgm:pt>
    <dgm:pt modelId="{619E0CBD-8B27-4FA4-A8C6-4C38B5B0B1C8}" type="sibTrans" cxnId="{7B35BFAC-FA40-48F1-8B81-F57522C07AC5}">
      <dgm:prSet/>
      <dgm:spPr/>
      <dgm:t>
        <a:bodyPr/>
        <a:lstStyle/>
        <a:p>
          <a:endParaRPr lang="en-US"/>
        </a:p>
      </dgm:t>
    </dgm:pt>
    <dgm:pt modelId="{EAB470C2-7B09-488E-9DE2-DD7E5E5E8EA2}">
      <dgm:prSet/>
      <dgm:spPr/>
      <dgm:t>
        <a:bodyPr/>
        <a:lstStyle/>
        <a:p>
          <a:r>
            <a:rPr lang="en-US" b="1" i="0"/>
            <a:t>Tax (5%):</a:t>
          </a:r>
          <a:r>
            <a:rPr lang="en-US" b="0" i="0"/>
            <a:t> Tax amount calculated at a rate of 5%.</a:t>
          </a:r>
          <a:endParaRPr lang="en-US"/>
        </a:p>
      </dgm:t>
    </dgm:pt>
    <dgm:pt modelId="{50326425-77CE-4DE8-927E-537DF86F17FA}" type="parTrans" cxnId="{E8D69DCD-2A21-427B-91B9-62E4417F3BC8}">
      <dgm:prSet/>
      <dgm:spPr/>
      <dgm:t>
        <a:bodyPr/>
        <a:lstStyle/>
        <a:p>
          <a:endParaRPr lang="en-US"/>
        </a:p>
      </dgm:t>
    </dgm:pt>
    <dgm:pt modelId="{C947BEEE-77CB-47C2-A7FA-08982A1AA001}" type="sibTrans" cxnId="{E8D69DCD-2A21-427B-91B9-62E4417F3BC8}">
      <dgm:prSet/>
      <dgm:spPr/>
      <dgm:t>
        <a:bodyPr/>
        <a:lstStyle/>
        <a:p>
          <a:endParaRPr lang="en-US"/>
        </a:p>
      </dgm:t>
    </dgm:pt>
    <dgm:pt modelId="{1B951956-2CB5-4843-9E7A-C40D19F345A0}">
      <dgm:prSet/>
      <dgm:spPr/>
      <dgm:t>
        <a:bodyPr/>
        <a:lstStyle/>
        <a:p>
          <a:r>
            <a:rPr lang="en-US" b="1" i="0"/>
            <a:t>Total:</a:t>
          </a:r>
          <a:r>
            <a:rPr lang="en-US" b="0" i="0"/>
            <a:t> The total amount including the product cost and tax.</a:t>
          </a:r>
          <a:endParaRPr lang="en-US"/>
        </a:p>
      </dgm:t>
    </dgm:pt>
    <dgm:pt modelId="{7BC1EAE9-C56A-4B1B-9BDD-40B16F80CD07}" type="parTrans" cxnId="{69954D5A-9FA8-467E-88CD-57254659DF1F}">
      <dgm:prSet/>
      <dgm:spPr/>
      <dgm:t>
        <a:bodyPr/>
        <a:lstStyle/>
        <a:p>
          <a:endParaRPr lang="en-US"/>
        </a:p>
      </dgm:t>
    </dgm:pt>
    <dgm:pt modelId="{48A9E644-BF50-4120-87B7-4692CFD55F02}" type="sibTrans" cxnId="{69954D5A-9FA8-467E-88CD-57254659DF1F}">
      <dgm:prSet/>
      <dgm:spPr/>
      <dgm:t>
        <a:bodyPr/>
        <a:lstStyle/>
        <a:p>
          <a:endParaRPr lang="en-US"/>
        </a:p>
      </dgm:t>
    </dgm:pt>
    <dgm:pt modelId="{23FCA011-2B87-4BC5-AA2E-B3DFE445FFDC}">
      <dgm:prSet/>
      <dgm:spPr/>
      <dgm:t>
        <a:bodyPr/>
        <a:lstStyle/>
        <a:p>
          <a:r>
            <a:rPr lang="en-US" b="1" i="0"/>
            <a:t>Payment Method:</a:t>
          </a:r>
          <a:r>
            <a:rPr lang="en-US" b="0" i="0"/>
            <a:t> The method used for payment.</a:t>
          </a:r>
          <a:endParaRPr lang="en-US"/>
        </a:p>
      </dgm:t>
    </dgm:pt>
    <dgm:pt modelId="{582D2F01-D231-4E3E-AB7B-918A541DC88E}" type="parTrans" cxnId="{DF80AF14-1973-49A5-A777-3E2D0D1066E2}">
      <dgm:prSet/>
      <dgm:spPr/>
      <dgm:t>
        <a:bodyPr/>
        <a:lstStyle/>
        <a:p>
          <a:endParaRPr lang="en-US"/>
        </a:p>
      </dgm:t>
    </dgm:pt>
    <dgm:pt modelId="{38CCB4F8-553F-41E1-A367-279DC216251C}" type="sibTrans" cxnId="{DF80AF14-1973-49A5-A777-3E2D0D1066E2}">
      <dgm:prSet/>
      <dgm:spPr/>
      <dgm:t>
        <a:bodyPr/>
        <a:lstStyle/>
        <a:p>
          <a:endParaRPr lang="en-US"/>
        </a:p>
      </dgm:t>
    </dgm:pt>
    <dgm:pt modelId="{1D67D08A-9F9D-49E2-B58C-6E5ED2CD826E}">
      <dgm:prSet/>
      <dgm:spPr/>
      <dgm:t>
        <a:bodyPr/>
        <a:lstStyle/>
        <a:p>
          <a:r>
            <a:rPr lang="en-US" b="1" i="0"/>
            <a:t>Rating:</a:t>
          </a:r>
          <a:r>
            <a:rPr lang="en-US" b="0" i="0"/>
            <a:t> Customer satisfaction rating associated with the transaction.</a:t>
          </a:r>
          <a:endParaRPr lang="en-US"/>
        </a:p>
      </dgm:t>
    </dgm:pt>
    <dgm:pt modelId="{0C31AC67-BEBC-4405-827F-16D1D3DC98BD}" type="parTrans" cxnId="{C7EC8414-2910-45B4-84DD-5B0171326563}">
      <dgm:prSet/>
      <dgm:spPr/>
      <dgm:t>
        <a:bodyPr/>
        <a:lstStyle/>
        <a:p>
          <a:endParaRPr lang="en-US"/>
        </a:p>
      </dgm:t>
    </dgm:pt>
    <dgm:pt modelId="{4C1FE2DF-EE5B-4A3F-ADF5-B442D5E9C476}" type="sibTrans" cxnId="{C7EC8414-2910-45B4-84DD-5B0171326563}">
      <dgm:prSet/>
      <dgm:spPr/>
      <dgm:t>
        <a:bodyPr/>
        <a:lstStyle/>
        <a:p>
          <a:endParaRPr lang="en-US"/>
        </a:p>
      </dgm:t>
    </dgm:pt>
    <dgm:pt modelId="{770B57E4-C565-4213-8F98-8B108E1553BF}" type="pres">
      <dgm:prSet presAssocID="{83C81EF6-28C2-46E8-8F20-A8DC18386C1B}" presName="diagram" presStyleCnt="0">
        <dgm:presLayoutVars>
          <dgm:dir/>
          <dgm:resizeHandles val="exact"/>
        </dgm:presLayoutVars>
      </dgm:prSet>
      <dgm:spPr/>
    </dgm:pt>
    <dgm:pt modelId="{648A1B01-EB5D-4128-880A-4AC6F1CC8572}" type="pres">
      <dgm:prSet presAssocID="{83D5A698-E0FA-4FAC-AA30-CC7489F476B8}" presName="node" presStyleLbl="node1" presStyleIdx="0" presStyleCnt="12">
        <dgm:presLayoutVars>
          <dgm:bulletEnabled val="1"/>
        </dgm:presLayoutVars>
      </dgm:prSet>
      <dgm:spPr/>
    </dgm:pt>
    <dgm:pt modelId="{525F2E8A-C8BE-475D-8BA1-B8FB86DA3F38}" type="pres">
      <dgm:prSet presAssocID="{D4BDE800-2AC5-4973-A04F-C2D970326779}" presName="sibTrans" presStyleLbl="sibTrans2D1" presStyleIdx="0" presStyleCnt="11"/>
      <dgm:spPr/>
    </dgm:pt>
    <dgm:pt modelId="{46778B46-02DF-4126-B8A2-35FF32DD8518}" type="pres">
      <dgm:prSet presAssocID="{D4BDE800-2AC5-4973-A04F-C2D970326779}" presName="connectorText" presStyleLbl="sibTrans2D1" presStyleIdx="0" presStyleCnt="11"/>
      <dgm:spPr/>
    </dgm:pt>
    <dgm:pt modelId="{F4CF48BF-DC7A-4877-B772-3EBE09E7B6FA}" type="pres">
      <dgm:prSet presAssocID="{6EBBEE0A-4027-407D-8558-774DF43DF10A}" presName="node" presStyleLbl="node1" presStyleIdx="1" presStyleCnt="12">
        <dgm:presLayoutVars>
          <dgm:bulletEnabled val="1"/>
        </dgm:presLayoutVars>
      </dgm:prSet>
      <dgm:spPr/>
    </dgm:pt>
    <dgm:pt modelId="{AACCC738-6430-49FA-8D95-26F52016FA81}" type="pres">
      <dgm:prSet presAssocID="{D50D8B9A-0F4F-438F-848B-095FD366F065}" presName="sibTrans" presStyleLbl="sibTrans2D1" presStyleIdx="1" presStyleCnt="11"/>
      <dgm:spPr/>
    </dgm:pt>
    <dgm:pt modelId="{7424C1AD-6012-4276-8311-0A30C060AD24}" type="pres">
      <dgm:prSet presAssocID="{D50D8B9A-0F4F-438F-848B-095FD366F065}" presName="connectorText" presStyleLbl="sibTrans2D1" presStyleIdx="1" presStyleCnt="11"/>
      <dgm:spPr/>
    </dgm:pt>
    <dgm:pt modelId="{7815627B-50FB-4F3B-BA36-8BF5186735BA}" type="pres">
      <dgm:prSet presAssocID="{4B6AF0D2-2AF0-46E1-98F1-170E72B888B2}" presName="node" presStyleLbl="node1" presStyleIdx="2" presStyleCnt="12">
        <dgm:presLayoutVars>
          <dgm:bulletEnabled val="1"/>
        </dgm:presLayoutVars>
      </dgm:prSet>
      <dgm:spPr/>
    </dgm:pt>
    <dgm:pt modelId="{3DB2F668-F805-40E4-859F-3AA660B8D33E}" type="pres">
      <dgm:prSet presAssocID="{6EC2A2D9-9EB0-4C92-88A6-12EC67941D57}" presName="sibTrans" presStyleLbl="sibTrans2D1" presStyleIdx="2" presStyleCnt="11"/>
      <dgm:spPr/>
    </dgm:pt>
    <dgm:pt modelId="{77CB5E4B-0185-4F6C-8F78-3BBCE0D9968A}" type="pres">
      <dgm:prSet presAssocID="{6EC2A2D9-9EB0-4C92-88A6-12EC67941D57}" presName="connectorText" presStyleLbl="sibTrans2D1" presStyleIdx="2" presStyleCnt="11"/>
      <dgm:spPr/>
    </dgm:pt>
    <dgm:pt modelId="{182990D7-2C53-4875-B07D-0FBA72AD837A}" type="pres">
      <dgm:prSet presAssocID="{C924E6D2-9FBC-4501-9761-66B2BC018A7A}" presName="node" presStyleLbl="node1" presStyleIdx="3" presStyleCnt="12">
        <dgm:presLayoutVars>
          <dgm:bulletEnabled val="1"/>
        </dgm:presLayoutVars>
      </dgm:prSet>
      <dgm:spPr/>
    </dgm:pt>
    <dgm:pt modelId="{3AEE4E14-6E79-40ED-B3B0-CD934131113C}" type="pres">
      <dgm:prSet presAssocID="{2620ABAA-4655-40EE-9878-4FD409DFD95A}" presName="sibTrans" presStyleLbl="sibTrans2D1" presStyleIdx="3" presStyleCnt="11"/>
      <dgm:spPr/>
    </dgm:pt>
    <dgm:pt modelId="{BB963700-BD79-403D-80C3-D518296A641A}" type="pres">
      <dgm:prSet presAssocID="{2620ABAA-4655-40EE-9878-4FD409DFD95A}" presName="connectorText" presStyleLbl="sibTrans2D1" presStyleIdx="3" presStyleCnt="11"/>
      <dgm:spPr/>
    </dgm:pt>
    <dgm:pt modelId="{7665E460-5260-424E-BF2D-16F3B249F436}" type="pres">
      <dgm:prSet presAssocID="{918EAAB9-DEFF-412E-A222-B8F8C437D117}" presName="node" presStyleLbl="node1" presStyleIdx="4" presStyleCnt="12">
        <dgm:presLayoutVars>
          <dgm:bulletEnabled val="1"/>
        </dgm:presLayoutVars>
      </dgm:prSet>
      <dgm:spPr/>
    </dgm:pt>
    <dgm:pt modelId="{8B39336B-31FD-4417-8599-02D435A82C08}" type="pres">
      <dgm:prSet presAssocID="{4B648DE3-D1A2-4AC7-B44D-EB4613155EC0}" presName="sibTrans" presStyleLbl="sibTrans2D1" presStyleIdx="4" presStyleCnt="11"/>
      <dgm:spPr/>
    </dgm:pt>
    <dgm:pt modelId="{04A37E9A-B018-40B2-AEAE-659874D1E6EA}" type="pres">
      <dgm:prSet presAssocID="{4B648DE3-D1A2-4AC7-B44D-EB4613155EC0}" presName="connectorText" presStyleLbl="sibTrans2D1" presStyleIdx="4" presStyleCnt="11"/>
      <dgm:spPr/>
    </dgm:pt>
    <dgm:pt modelId="{B062CAE2-BA39-4AB3-A19A-DE80B059F1B6}" type="pres">
      <dgm:prSet presAssocID="{A04C8C91-3B1C-4709-A817-D7E03CDD9F41}" presName="node" presStyleLbl="node1" presStyleIdx="5" presStyleCnt="12">
        <dgm:presLayoutVars>
          <dgm:bulletEnabled val="1"/>
        </dgm:presLayoutVars>
      </dgm:prSet>
      <dgm:spPr/>
    </dgm:pt>
    <dgm:pt modelId="{2B5A90CB-9E3F-47B9-A0B1-7DD37C7CC1C4}" type="pres">
      <dgm:prSet presAssocID="{992986FD-F280-42CA-83A5-F7C2C2BAB165}" presName="sibTrans" presStyleLbl="sibTrans2D1" presStyleIdx="5" presStyleCnt="11"/>
      <dgm:spPr/>
    </dgm:pt>
    <dgm:pt modelId="{0951ECFE-14E4-4FC2-9B2F-166CE3DD8BD8}" type="pres">
      <dgm:prSet presAssocID="{992986FD-F280-42CA-83A5-F7C2C2BAB165}" presName="connectorText" presStyleLbl="sibTrans2D1" presStyleIdx="5" presStyleCnt="11"/>
      <dgm:spPr/>
    </dgm:pt>
    <dgm:pt modelId="{AE2FB748-A411-4D91-9B61-E7A9CA03D8AC}" type="pres">
      <dgm:prSet presAssocID="{6C4A5F6A-F34F-42AE-8267-D259F1581E3F}" presName="node" presStyleLbl="node1" presStyleIdx="6" presStyleCnt="12">
        <dgm:presLayoutVars>
          <dgm:bulletEnabled val="1"/>
        </dgm:presLayoutVars>
      </dgm:prSet>
      <dgm:spPr/>
    </dgm:pt>
    <dgm:pt modelId="{18C06A3A-6E99-4683-BDA0-4109F8D336E6}" type="pres">
      <dgm:prSet presAssocID="{5C28F019-DA93-4305-9A15-D4E5C2CDDCCB}" presName="sibTrans" presStyleLbl="sibTrans2D1" presStyleIdx="6" presStyleCnt="11"/>
      <dgm:spPr/>
    </dgm:pt>
    <dgm:pt modelId="{87EE525C-5BAD-4E84-874D-8DE118E5FB9D}" type="pres">
      <dgm:prSet presAssocID="{5C28F019-DA93-4305-9A15-D4E5C2CDDCCB}" presName="connectorText" presStyleLbl="sibTrans2D1" presStyleIdx="6" presStyleCnt="11"/>
      <dgm:spPr/>
    </dgm:pt>
    <dgm:pt modelId="{258D7AD2-C999-419C-B652-E0919B3B2C63}" type="pres">
      <dgm:prSet presAssocID="{4C39031F-0A2F-4C84-95F9-B528BAC6ACD7}" presName="node" presStyleLbl="node1" presStyleIdx="7" presStyleCnt="12">
        <dgm:presLayoutVars>
          <dgm:bulletEnabled val="1"/>
        </dgm:presLayoutVars>
      </dgm:prSet>
      <dgm:spPr/>
    </dgm:pt>
    <dgm:pt modelId="{C7921F1F-C289-44DB-B3D9-96B80528DF11}" type="pres">
      <dgm:prSet presAssocID="{619E0CBD-8B27-4FA4-A8C6-4C38B5B0B1C8}" presName="sibTrans" presStyleLbl="sibTrans2D1" presStyleIdx="7" presStyleCnt="11"/>
      <dgm:spPr/>
    </dgm:pt>
    <dgm:pt modelId="{015172BA-1D09-4117-837E-292F56DAC3D5}" type="pres">
      <dgm:prSet presAssocID="{619E0CBD-8B27-4FA4-A8C6-4C38B5B0B1C8}" presName="connectorText" presStyleLbl="sibTrans2D1" presStyleIdx="7" presStyleCnt="11"/>
      <dgm:spPr/>
    </dgm:pt>
    <dgm:pt modelId="{3FE4A94D-D108-418E-8D82-A2931F046E8A}" type="pres">
      <dgm:prSet presAssocID="{EAB470C2-7B09-488E-9DE2-DD7E5E5E8EA2}" presName="node" presStyleLbl="node1" presStyleIdx="8" presStyleCnt="12">
        <dgm:presLayoutVars>
          <dgm:bulletEnabled val="1"/>
        </dgm:presLayoutVars>
      </dgm:prSet>
      <dgm:spPr/>
    </dgm:pt>
    <dgm:pt modelId="{57433F8B-9751-4862-A06A-441E93546657}" type="pres">
      <dgm:prSet presAssocID="{C947BEEE-77CB-47C2-A7FA-08982A1AA001}" presName="sibTrans" presStyleLbl="sibTrans2D1" presStyleIdx="8" presStyleCnt="11"/>
      <dgm:spPr/>
    </dgm:pt>
    <dgm:pt modelId="{FA953B80-5621-402B-91F5-C7E269906CD0}" type="pres">
      <dgm:prSet presAssocID="{C947BEEE-77CB-47C2-A7FA-08982A1AA001}" presName="connectorText" presStyleLbl="sibTrans2D1" presStyleIdx="8" presStyleCnt="11"/>
      <dgm:spPr/>
    </dgm:pt>
    <dgm:pt modelId="{F0999D9E-1695-47A3-9CB8-EB538930D6BA}" type="pres">
      <dgm:prSet presAssocID="{1B951956-2CB5-4843-9E7A-C40D19F345A0}" presName="node" presStyleLbl="node1" presStyleIdx="9" presStyleCnt="12">
        <dgm:presLayoutVars>
          <dgm:bulletEnabled val="1"/>
        </dgm:presLayoutVars>
      </dgm:prSet>
      <dgm:spPr/>
    </dgm:pt>
    <dgm:pt modelId="{846F0886-24F8-46E7-A105-247CD57DD9CF}" type="pres">
      <dgm:prSet presAssocID="{48A9E644-BF50-4120-87B7-4692CFD55F02}" presName="sibTrans" presStyleLbl="sibTrans2D1" presStyleIdx="9" presStyleCnt="11"/>
      <dgm:spPr/>
    </dgm:pt>
    <dgm:pt modelId="{739B3454-848D-43A2-8CBB-384287739BE5}" type="pres">
      <dgm:prSet presAssocID="{48A9E644-BF50-4120-87B7-4692CFD55F02}" presName="connectorText" presStyleLbl="sibTrans2D1" presStyleIdx="9" presStyleCnt="11"/>
      <dgm:spPr/>
    </dgm:pt>
    <dgm:pt modelId="{97745014-4C74-4BB1-8361-2AEEA674AB19}" type="pres">
      <dgm:prSet presAssocID="{23FCA011-2B87-4BC5-AA2E-B3DFE445FFDC}" presName="node" presStyleLbl="node1" presStyleIdx="10" presStyleCnt="12">
        <dgm:presLayoutVars>
          <dgm:bulletEnabled val="1"/>
        </dgm:presLayoutVars>
      </dgm:prSet>
      <dgm:spPr/>
    </dgm:pt>
    <dgm:pt modelId="{F24CF634-A920-4F93-97E9-DFEB9C67818E}" type="pres">
      <dgm:prSet presAssocID="{38CCB4F8-553F-41E1-A367-279DC216251C}" presName="sibTrans" presStyleLbl="sibTrans2D1" presStyleIdx="10" presStyleCnt="11"/>
      <dgm:spPr/>
    </dgm:pt>
    <dgm:pt modelId="{5A02097F-7FC1-45A0-B9AF-5863741CA3EC}" type="pres">
      <dgm:prSet presAssocID="{38CCB4F8-553F-41E1-A367-279DC216251C}" presName="connectorText" presStyleLbl="sibTrans2D1" presStyleIdx="10" presStyleCnt="11"/>
      <dgm:spPr/>
    </dgm:pt>
    <dgm:pt modelId="{834EED7D-8068-4D2E-AB59-131A6F01CAFA}" type="pres">
      <dgm:prSet presAssocID="{1D67D08A-9F9D-49E2-B58C-6E5ED2CD826E}" presName="node" presStyleLbl="node1" presStyleIdx="11" presStyleCnt="12">
        <dgm:presLayoutVars>
          <dgm:bulletEnabled val="1"/>
        </dgm:presLayoutVars>
      </dgm:prSet>
      <dgm:spPr/>
    </dgm:pt>
  </dgm:ptLst>
  <dgm:cxnLst>
    <dgm:cxn modelId="{718E4A03-4950-44F7-B799-B238845EA8BF}" type="presOf" srcId="{D4BDE800-2AC5-4973-A04F-C2D970326779}" destId="{46778B46-02DF-4126-B8A2-35FF32DD8518}" srcOrd="1" destOrd="0" presId="urn:microsoft.com/office/officeart/2005/8/layout/process5"/>
    <dgm:cxn modelId="{3F0E4A0B-0875-4875-B1F9-C7D10368EF48}" type="presOf" srcId="{D50D8B9A-0F4F-438F-848B-095FD366F065}" destId="{7424C1AD-6012-4276-8311-0A30C060AD24}" srcOrd="1" destOrd="0" presId="urn:microsoft.com/office/officeart/2005/8/layout/process5"/>
    <dgm:cxn modelId="{398B850B-34F8-47C1-8464-0F6A1D62AF2C}" srcId="{83C81EF6-28C2-46E8-8F20-A8DC18386C1B}" destId="{6EBBEE0A-4027-407D-8558-774DF43DF10A}" srcOrd="1" destOrd="0" parTransId="{A4660AE0-C1F7-4074-870D-8C8696AB03E9}" sibTransId="{D50D8B9A-0F4F-438F-848B-095FD366F065}"/>
    <dgm:cxn modelId="{04660B0D-5787-4C69-BECE-C5A1E6651AD1}" type="presOf" srcId="{83C81EF6-28C2-46E8-8F20-A8DC18386C1B}" destId="{770B57E4-C565-4213-8F98-8B108E1553BF}" srcOrd="0" destOrd="0" presId="urn:microsoft.com/office/officeart/2005/8/layout/process5"/>
    <dgm:cxn modelId="{C7EC8414-2910-45B4-84DD-5B0171326563}" srcId="{83C81EF6-28C2-46E8-8F20-A8DC18386C1B}" destId="{1D67D08A-9F9D-49E2-B58C-6E5ED2CD826E}" srcOrd="11" destOrd="0" parTransId="{0C31AC67-BEBC-4405-827F-16D1D3DC98BD}" sibTransId="{4C1FE2DF-EE5B-4A3F-ADF5-B442D5E9C476}"/>
    <dgm:cxn modelId="{DF80AF14-1973-49A5-A777-3E2D0D1066E2}" srcId="{83C81EF6-28C2-46E8-8F20-A8DC18386C1B}" destId="{23FCA011-2B87-4BC5-AA2E-B3DFE445FFDC}" srcOrd="10" destOrd="0" parTransId="{582D2F01-D231-4E3E-AB7B-918A541DC88E}" sibTransId="{38CCB4F8-553F-41E1-A367-279DC216251C}"/>
    <dgm:cxn modelId="{40D27620-0E78-4E03-B05F-7E0FA5BF0A66}" type="presOf" srcId="{4B6AF0D2-2AF0-46E1-98F1-170E72B888B2}" destId="{7815627B-50FB-4F3B-BA36-8BF5186735BA}" srcOrd="0" destOrd="0" presId="urn:microsoft.com/office/officeart/2005/8/layout/process5"/>
    <dgm:cxn modelId="{B76F8623-6857-4F53-80C0-D049085F05FF}" type="presOf" srcId="{992986FD-F280-42CA-83A5-F7C2C2BAB165}" destId="{2B5A90CB-9E3F-47B9-A0B1-7DD37C7CC1C4}" srcOrd="0" destOrd="0" presId="urn:microsoft.com/office/officeart/2005/8/layout/process5"/>
    <dgm:cxn modelId="{8C626D25-2BCE-4889-BD8D-49C14FAAC70B}" type="presOf" srcId="{1B951956-2CB5-4843-9E7A-C40D19F345A0}" destId="{F0999D9E-1695-47A3-9CB8-EB538930D6BA}" srcOrd="0" destOrd="0" presId="urn:microsoft.com/office/officeart/2005/8/layout/process5"/>
    <dgm:cxn modelId="{68D1BB26-FB90-4246-B2FD-5D0DAEDCBA04}" srcId="{83C81EF6-28C2-46E8-8F20-A8DC18386C1B}" destId="{A04C8C91-3B1C-4709-A817-D7E03CDD9F41}" srcOrd="5" destOrd="0" parTransId="{913B1457-A558-4432-BF39-2142AA569A57}" sibTransId="{992986FD-F280-42CA-83A5-F7C2C2BAB165}"/>
    <dgm:cxn modelId="{17945732-6B49-4DCF-B01F-536A0D2F71F5}" type="presOf" srcId="{C947BEEE-77CB-47C2-A7FA-08982A1AA001}" destId="{FA953B80-5621-402B-91F5-C7E269906CD0}" srcOrd="1" destOrd="0" presId="urn:microsoft.com/office/officeart/2005/8/layout/process5"/>
    <dgm:cxn modelId="{485AB033-CC89-4368-A84B-8380F06B21A4}" type="presOf" srcId="{2620ABAA-4655-40EE-9878-4FD409DFD95A}" destId="{BB963700-BD79-403D-80C3-D518296A641A}" srcOrd="1" destOrd="0" presId="urn:microsoft.com/office/officeart/2005/8/layout/process5"/>
    <dgm:cxn modelId="{7E566934-5ACF-4A90-9289-DF6A80C90F27}" type="presOf" srcId="{23FCA011-2B87-4BC5-AA2E-B3DFE445FFDC}" destId="{97745014-4C74-4BB1-8361-2AEEA674AB19}" srcOrd="0" destOrd="0" presId="urn:microsoft.com/office/officeart/2005/8/layout/process5"/>
    <dgm:cxn modelId="{D8CE5738-4E47-43EE-94DD-378C94AEE3E7}" type="presOf" srcId="{5C28F019-DA93-4305-9A15-D4E5C2CDDCCB}" destId="{18C06A3A-6E99-4683-BDA0-4109F8D336E6}" srcOrd="0" destOrd="0" presId="urn:microsoft.com/office/officeart/2005/8/layout/process5"/>
    <dgm:cxn modelId="{AA65703B-5266-4BCF-86AA-BBB7E3C880C0}" type="presOf" srcId="{4C39031F-0A2F-4C84-95F9-B528BAC6ACD7}" destId="{258D7AD2-C999-419C-B652-E0919B3B2C63}" srcOrd="0" destOrd="0" presId="urn:microsoft.com/office/officeart/2005/8/layout/process5"/>
    <dgm:cxn modelId="{83AFDD3C-DE86-4C5B-B093-45608B5FDBF8}" type="presOf" srcId="{48A9E644-BF50-4120-87B7-4692CFD55F02}" destId="{739B3454-848D-43A2-8CBB-384287739BE5}" srcOrd="1" destOrd="0" presId="urn:microsoft.com/office/officeart/2005/8/layout/process5"/>
    <dgm:cxn modelId="{4CB4015C-5AB2-435C-8AAB-92C24173A51A}" type="presOf" srcId="{619E0CBD-8B27-4FA4-A8C6-4C38B5B0B1C8}" destId="{C7921F1F-C289-44DB-B3D9-96B80528DF11}" srcOrd="0" destOrd="0" presId="urn:microsoft.com/office/officeart/2005/8/layout/process5"/>
    <dgm:cxn modelId="{4BF3C760-A6E8-4CF7-9103-A52909AB9960}" type="presOf" srcId="{38CCB4F8-553F-41E1-A367-279DC216251C}" destId="{5A02097F-7FC1-45A0-B9AF-5863741CA3EC}" srcOrd="1" destOrd="0" presId="urn:microsoft.com/office/officeart/2005/8/layout/process5"/>
    <dgm:cxn modelId="{4D491D61-CC86-4167-AF01-DF826A8ECFDB}" type="presOf" srcId="{38CCB4F8-553F-41E1-A367-279DC216251C}" destId="{F24CF634-A920-4F93-97E9-DFEB9C67818E}" srcOrd="0" destOrd="0" presId="urn:microsoft.com/office/officeart/2005/8/layout/process5"/>
    <dgm:cxn modelId="{2483C963-2F31-430A-86FB-E22E392B2558}" type="presOf" srcId="{D4BDE800-2AC5-4973-A04F-C2D970326779}" destId="{525F2E8A-C8BE-475D-8BA1-B8FB86DA3F38}" srcOrd="0" destOrd="0" presId="urn:microsoft.com/office/officeart/2005/8/layout/process5"/>
    <dgm:cxn modelId="{33930044-D3F1-4E34-97C3-98197DE6FE88}" type="presOf" srcId="{6EC2A2D9-9EB0-4C92-88A6-12EC67941D57}" destId="{3DB2F668-F805-40E4-859F-3AA660B8D33E}" srcOrd="0" destOrd="0" presId="urn:microsoft.com/office/officeart/2005/8/layout/process5"/>
    <dgm:cxn modelId="{9093D744-6058-4FDF-B8C7-A3F80A40027F}" type="presOf" srcId="{6C4A5F6A-F34F-42AE-8267-D259F1581E3F}" destId="{AE2FB748-A411-4D91-9B61-E7A9CA03D8AC}" srcOrd="0" destOrd="0" presId="urn:microsoft.com/office/officeart/2005/8/layout/process5"/>
    <dgm:cxn modelId="{A3B56645-7610-4ED9-A70A-03CE6AD7FF5B}" srcId="{83C81EF6-28C2-46E8-8F20-A8DC18386C1B}" destId="{6C4A5F6A-F34F-42AE-8267-D259F1581E3F}" srcOrd="6" destOrd="0" parTransId="{C9BAD172-E467-4B07-B48E-1E2596C40625}" sibTransId="{5C28F019-DA93-4305-9A15-D4E5C2CDDCCB}"/>
    <dgm:cxn modelId="{91726E65-DD8D-43B0-897B-4DDAE45BCEF0}" type="presOf" srcId="{C947BEEE-77CB-47C2-A7FA-08982A1AA001}" destId="{57433F8B-9751-4862-A06A-441E93546657}" srcOrd="0" destOrd="0" presId="urn:microsoft.com/office/officeart/2005/8/layout/process5"/>
    <dgm:cxn modelId="{F0B8796D-2AE8-4DA6-B5E7-7F5056DF8606}" srcId="{83C81EF6-28C2-46E8-8F20-A8DC18386C1B}" destId="{C924E6D2-9FBC-4501-9761-66B2BC018A7A}" srcOrd="3" destOrd="0" parTransId="{FFC1B0E9-3893-4338-A487-47FA5908145A}" sibTransId="{2620ABAA-4655-40EE-9878-4FD409DFD95A}"/>
    <dgm:cxn modelId="{56185C6E-65C3-48ED-9203-EDDED90A2A64}" type="presOf" srcId="{992986FD-F280-42CA-83A5-F7C2C2BAB165}" destId="{0951ECFE-14E4-4FC2-9B2F-166CE3DD8BD8}" srcOrd="1" destOrd="0" presId="urn:microsoft.com/office/officeart/2005/8/layout/process5"/>
    <dgm:cxn modelId="{9800A370-C0A5-481E-A814-7D747BD301CC}" type="presOf" srcId="{4B648DE3-D1A2-4AC7-B44D-EB4613155EC0}" destId="{04A37E9A-B018-40B2-AEAE-659874D1E6EA}" srcOrd="1" destOrd="0" presId="urn:microsoft.com/office/officeart/2005/8/layout/process5"/>
    <dgm:cxn modelId="{30FF6656-491C-4911-A61E-2FD3FEA1F82B}" type="presOf" srcId="{D50D8B9A-0F4F-438F-848B-095FD366F065}" destId="{AACCC738-6430-49FA-8D95-26F52016FA81}" srcOrd="0" destOrd="0" presId="urn:microsoft.com/office/officeart/2005/8/layout/process5"/>
    <dgm:cxn modelId="{6C4C9956-2E11-4BB2-B85F-37A295DFCAEB}" type="presOf" srcId="{918EAAB9-DEFF-412E-A222-B8F8C437D117}" destId="{7665E460-5260-424E-BF2D-16F3B249F436}" srcOrd="0" destOrd="0" presId="urn:microsoft.com/office/officeart/2005/8/layout/process5"/>
    <dgm:cxn modelId="{E299F656-FFA2-44F1-AD7F-02CD4FE61D65}" type="presOf" srcId="{83D5A698-E0FA-4FAC-AA30-CC7489F476B8}" destId="{648A1B01-EB5D-4128-880A-4AC6F1CC8572}" srcOrd="0" destOrd="0" presId="urn:microsoft.com/office/officeart/2005/8/layout/process5"/>
    <dgm:cxn modelId="{69954D5A-9FA8-467E-88CD-57254659DF1F}" srcId="{83C81EF6-28C2-46E8-8F20-A8DC18386C1B}" destId="{1B951956-2CB5-4843-9E7A-C40D19F345A0}" srcOrd="9" destOrd="0" parTransId="{7BC1EAE9-C56A-4B1B-9BDD-40B16F80CD07}" sibTransId="{48A9E644-BF50-4120-87B7-4692CFD55F02}"/>
    <dgm:cxn modelId="{34E4A083-AC3C-4431-B38A-D6DE0D907216}" type="presOf" srcId="{6EC2A2D9-9EB0-4C92-88A6-12EC67941D57}" destId="{77CB5E4B-0185-4F6C-8F78-3BBCE0D9968A}" srcOrd="1" destOrd="0" presId="urn:microsoft.com/office/officeart/2005/8/layout/process5"/>
    <dgm:cxn modelId="{B977D083-653C-4912-A66E-3937E7C7AAA8}" type="presOf" srcId="{48A9E644-BF50-4120-87B7-4692CFD55F02}" destId="{846F0886-24F8-46E7-A105-247CD57DD9CF}" srcOrd="0" destOrd="0" presId="urn:microsoft.com/office/officeart/2005/8/layout/process5"/>
    <dgm:cxn modelId="{3784AF89-7E2D-4920-9B87-F5175F71B663}" type="presOf" srcId="{4B648DE3-D1A2-4AC7-B44D-EB4613155EC0}" destId="{8B39336B-31FD-4417-8599-02D435A82C08}" srcOrd="0" destOrd="0" presId="urn:microsoft.com/office/officeart/2005/8/layout/process5"/>
    <dgm:cxn modelId="{910C0292-19FA-4872-AD59-B36CDA418146}" srcId="{83C81EF6-28C2-46E8-8F20-A8DC18386C1B}" destId="{83D5A698-E0FA-4FAC-AA30-CC7489F476B8}" srcOrd="0" destOrd="0" parTransId="{B822690E-A48A-4FBF-8BC4-F56E7E1EBC17}" sibTransId="{D4BDE800-2AC5-4973-A04F-C2D970326779}"/>
    <dgm:cxn modelId="{7B35BFAC-FA40-48F1-8B81-F57522C07AC5}" srcId="{83C81EF6-28C2-46E8-8F20-A8DC18386C1B}" destId="{4C39031F-0A2F-4C84-95F9-B528BAC6ACD7}" srcOrd="7" destOrd="0" parTransId="{23D2A5EE-0874-4887-9E3D-8E758ED4A1FF}" sibTransId="{619E0CBD-8B27-4FA4-A8C6-4C38B5B0B1C8}"/>
    <dgm:cxn modelId="{6C5B65BA-7584-4AA1-9557-D1CD704EDEFB}" type="presOf" srcId="{1D67D08A-9F9D-49E2-B58C-6E5ED2CD826E}" destId="{834EED7D-8068-4D2E-AB59-131A6F01CAFA}" srcOrd="0" destOrd="0" presId="urn:microsoft.com/office/officeart/2005/8/layout/process5"/>
    <dgm:cxn modelId="{CBC2C6BC-37AC-411A-B7F3-5A1ABDA594A4}" type="presOf" srcId="{EAB470C2-7B09-488E-9DE2-DD7E5E5E8EA2}" destId="{3FE4A94D-D108-418E-8D82-A2931F046E8A}" srcOrd="0" destOrd="0" presId="urn:microsoft.com/office/officeart/2005/8/layout/process5"/>
    <dgm:cxn modelId="{C3C977BD-950D-4C70-8813-A88FD6187A65}" type="presOf" srcId="{A04C8C91-3B1C-4709-A817-D7E03CDD9F41}" destId="{B062CAE2-BA39-4AB3-A19A-DE80B059F1B6}" srcOrd="0" destOrd="0" presId="urn:microsoft.com/office/officeart/2005/8/layout/process5"/>
    <dgm:cxn modelId="{B74E18C3-D985-4D32-BD86-BD2B1E7BB193}" type="presOf" srcId="{6EBBEE0A-4027-407D-8558-774DF43DF10A}" destId="{F4CF48BF-DC7A-4877-B772-3EBE09E7B6FA}" srcOrd="0" destOrd="0" presId="urn:microsoft.com/office/officeart/2005/8/layout/process5"/>
    <dgm:cxn modelId="{78B1C9C4-DC9F-4B0F-BDAF-3CA7F8D5187C}" srcId="{83C81EF6-28C2-46E8-8F20-A8DC18386C1B}" destId="{918EAAB9-DEFF-412E-A222-B8F8C437D117}" srcOrd="4" destOrd="0" parTransId="{90C9DBFA-4AE6-4BE9-BB20-3994CE76646F}" sibTransId="{4B648DE3-D1A2-4AC7-B44D-EB4613155EC0}"/>
    <dgm:cxn modelId="{E8D69DCD-2A21-427B-91B9-62E4417F3BC8}" srcId="{83C81EF6-28C2-46E8-8F20-A8DC18386C1B}" destId="{EAB470C2-7B09-488E-9DE2-DD7E5E5E8EA2}" srcOrd="8" destOrd="0" parTransId="{50326425-77CE-4DE8-927E-537DF86F17FA}" sibTransId="{C947BEEE-77CB-47C2-A7FA-08982A1AA001}"/>
    <dgm:cxn modelId="{27243EDF-82CC-4391-8E0B-72D4F049F79C}" type="presOf" srcId="{2620ABAA-4655-40EE-9878-4FD409DFD95A}" destId="{3AEE4E14-6E79-40ED-B3B0-CD934131113C}" srcOrd="0" destOrd="0" presId="urn:microsoft.com/office/officeart/2005/8/layout/process5"/>
    <dgm:cxn modelId="{E1CCBCF3-86A6-40FC-996F-D57712E6C1EB}" type="presOf" srcId="{619E0CBD-8B27-4FA4-A8C6-4C38B5B0B1C8}" destId="{015172BA-1D09-4117-837E-292F56DAC3D5}" srcOrd="1" destOrd="0" presId="urn:microsoft.com/office/officeart/2005/8/layout/process5"/>
    <dgm:cxn modelId="{45F280F8-FA50-44A9-A431-99DD7E632452}" type="presOf" srcId="{C924E6D2-9FBC-4501-9761-66B2BC018A7A}" destId="{182990D7-2C53-4875-B07D-0FBA72AD837A}" srcOrd="0" destOrd="0" presId="urn:microsoft.com/office/officeart/2005/8/layout/process5"/>
    <dgm:cxn modelId="{7F4883FC-C728-4A14-9C71-D56A3605B25C}" type="presOf" srcId="{5C28F019-DA93-4305-9A15-D4E5C2CDDCCB}" destId="{87EE525C-5BAD-4E84-874D-8DE118E5FB9D}" srcOrd="1" destOrd="0" presId="urn:microsoft.com/office/officeart/2005/8/layout/process5"/>
    <dgm:cxn modelId="{DBAACEFC-C0F8-4F3A-8BB2-4A3B1835577B}" srcId="{83C81EF6-28C2-46E8-8F20-A8DC18386C1B}" destId="{4B6AF0D2-2AF0-46E1-98F1-170E72B888B2}" srcOrd="2" destOrd="0" parTransId="{15128A06-BDED-4CB3-B907-7464C2B938A5}" sibTransId="{6EC2A2D9-9EB0-4C92-88A6-12EC67941D57}"/>
    <dgm:cxn modelId="{ADF250F7-A5ED-44F1-954A-47F3D799DABD}" type="presParOf" srcId="{770B57E4-C565-4213-8F98-8B108E1553BF}" destId="{648A1B01-EB5D-4128-880A-4AC6F1CC8572}" srcOrd="0" destOrd="0" presId="urn:microsoft.com/office/officeart/2005/8/layout/process5"/>
    <dgm:cxn modelId="{4739D0DE-77CC-4B6B-B96B-F2C7277FFA3D}" type="presParOf" srcId="{770B57E4-C565-4213-8F98-8B108E1553BF}" destId="{525F2E8A-C8BE-475D-8BA1-B8FB86DA3F38}" srcOrd="1" destOrd="0" presId="urn:microsoft.com/office/officeart/2005/8/layout/process5"/>
    <dgm:cxn modelId="{E108F1E8-3E05-43D4-994A-F5BADB87D8A9}" type="presParOf" srcId="{525F2E8A-C8BE-475D-8BA1-B8FB86DA3F38}" destId="{46778B46-02DF-4126-B8A2-35FF32DD8518}" srcOrd="0" destOrd="0" presId="urn:microsoft.com/office/officeart/2005/8/layout/process5"/>
    <dgm:cxn modelId="{4855422F-3FF6-42B6-A26E-3D436BE31ABF}" type="presParOf" srcId="{770B57E4-C565-4213-8F98-8B108E1553BF}" destId="{F4CF48BF-DC7A-4877-B772-3EBE09E7B6FA}" srcOrd="2" destOrd="0" presId="urn:microsoft.com/office/officeart/2005/8/layout/process5"/>
    <dgm:cxn modelId="{32D58DCF-A678-4205-A834-D26F7B822A51}" type="presParOf" srcId="{770B57E4-C565-4213-8F98-8B108E1553BF}" destId="{AACCC738-6430-49FA-8D95-26F52016FA81}" srcOrd="3" destOrd="0" presId="urn:microsoft.com/office/officeart/2005/8/layout/process5"/>
    <dgm:cxn modelId="{EF9D0F16-9252-470D-823A-0BB5C30CD947}" type="presParOf" srcId="{AACCC738-6430-49FA-8D95-26F52016FA81}" destId="{7424C1AD-6012-4276-8311-0A30C060AD24}" srcOrd="0" destOrd="0" presId="urn:microsoft.com/office/officeart/2005/8/layout/process5"/>
    <dgm:cxn modelId="{05B87CE1-2FE9-44D5-9D1E-4D6EA0CE6191}" type="presParOf" srcId="{770B57E4-C565-4213-8F98-8B108E1553BF}" destId="{7815627B-50FB-4F3B-BA36-8BF5186735BA}" srcOrd="4" destOrd="0" presId="urn:microsoft.com/office/officeart/2005/8/layout/process5"/>
    <dgm:cxn modelId="{8E87EA07-0AE3-4830-A88B-19A26A6E975E}" type="presParOf" srcId="{770B57E4-C565-4213-8F98-8B108E1553BF}" destId="{3DB2F668-F805-40E4-859F-3AA660B8D33E}" srcOrd="5" destOrd="0" presId="urn:microsoft.com/office/officeart/2005/8/layout/process5"/>
    <dgm:cxn modelId="{6FA94FB5-3B99-499A-AE82-23EB5DE62665}" type="presParOf" srcId="{3DB2F668-F805-40E4-859F-3AA660B8D33E}" destId="{77CB5E4B-0185-4F6C-8F78-3BBCE0D9968A}" srcOrd="0" destOrd="0" presId="urn:microsoft.com/office/officeart/2005/8/layout/process5"/>
    <dgm:cxn modelId="{32DC7758-8855-4CAC-9BB6-02138FB1FFD1}" type="presParOf" srcId="{770B57E4-C565-4213-8F98-8B108E1553BF}" destId="{182990D7-2C53-4875-B07D-0FBA72AD837A}" srcOrd="6" destOrd="0" presId="urn:microsoft.com/office/officeart/2005/8/layout/process5"/>
    <dgm:cxn modelId="{6B236655-D191-4E74-9C1C-0036A973D194}" type="presParOf" srcId="{770B57E4-C565-4213-8F98-8B108E1553BF}" destId="{3AEE4E14-6E79-40ED-B3B0-CD934131113C}" srcOrd="7" destOrd="0" presId="urn:microsoft.com/office/officeart/2005/8/layout/process5"/>
    <dgm:cxn modelId="{C074F86C-A33A-4069-9D9E-B3E032EC0FE7}" type="presParOf" srcId="{3AEE4E14-6E79-40ED-B3B0-CD934131113C}" destId="{BB963700-BD79-403D-80C3-D518296A641A}" srcOrd="0" destOrd="0" presId="urn:microsoft.com/office/officeart/2005/8/layout/process5"/>
    <dgm:cxn modelId="{E34B186F-DD9A-4705-AAF7-5452C6D47FE8}" type="presParOf" srcId="{770B57E4-C565-4213-8F98-8B108E1553BF}" destId="{7665E460-5260-424E-BF2D-16F3B249F436}" srcOrd="8" destOrd="0" presId="urn:microsoft.com/office/officeart/2005/8/layout/process5"/>
    <dgm:cxn modelId="{64B6E81A-C49D-40EB-8D72-6F16C9DF0070}" type="presParOf" srcId="{770B57E4-C565-4213-8F98-8B108E1553BF}" destId="{8B39336B-31FD-4417-8599-02D435A82C08}" srcOrd="9" destOrd="0" presId="urn:microsoft.com/office/officeart/2005/8/layout/process5"/>
    <dgm:cxn modelId="{A8446931-FD83-413D-88DD-5E1FD075776E}" type="presParOf" srcId="{8B39336B-31FD-4417-8599-02D435A82C08}" destId="{04A37E9A-B018-40B2-AEAE-659874D1E6EA}" srcOrd="0" destOrd="0" presId="urn:microsoft.com/office/officeart/2005/8/layout/process5"/>
    <dgm:cxn modelId="{77B6639D-3757-4E1A-BEB1-4D5030A68FED}" type="presParOf" srcId="{770B57E4-C565-4213-8F98-8B108E1553BF}" destId="{B062CAE2-BA39-4AB3-A19A-DE80B059F1B6}" srcOrd="10" destOrd="0" presId="urn:microsoft.com/office/officeart/2005/8/layout/process5"/>
    <dgm:cxn modelId="{D9F7B165-C9D6-4A59-83D4-A4806C29C955}" type="presParOf" srcId="{770B57E4-C565-4213-8F98-8B108E1553BF}" destId="{2B5A90CB-9E3F-47B9-A0B1-7DD37C7CC1C4}" srcOrd="11" destOrd="0" presId="urn:microsoft.com/office/officeart/2005/8/layout/process5"/>
    <dgm:cxn modelId="{CE19D836-4C17-4A3D-B963-AEF226D1512D}" type="presParOf" srcId="{2B5A90CB-9E3F-47B9-A0B1-7DD37C7CC1C4}" destId="{0951ECFE-14E4-4FC2-9B2F-166CE3DD8BD8}" srcOrd="0" destOrd="0" presId="urn:microsoft.com/office/officeart/2005/8/layout/process5"/>
    <dgm:cxn modelId="{907D0636-EF59-4ECB-BBF7-18CEF910677C}" type="presParOf" srcId="{770B57E4-C565-4213-8F98-8B108E1553BF}" destId="{AE2FB748-A411-4D91-9B61-E7A9CA03D8AC}" srcOrd="12" destOrd="0" presId="urn:microsoft.com/office/officeart/2005/8/layout/process5"/>
    <dgm:cxn modelId="{210A3FEC-324D-443D-B6A8-B20590C1CD07}" type="presParOf" srcId="{770B57E4-C565-4213-8F98-8B108E1553BF}" destId="{18C06A3A-6E99-4683-BDA0-4109F8D336E6}" srcOrd="13" destOrd="0" presId="urn:microsoft.com/office/officeart/2005/8/layout/process5"/>
    <dgm:cxn modelId="{62DC1BBA-1DB6-4778-B420-B7F96B521662}" type="presParOf" srcId="{18C06A3A-6E99-4683-BDA0-4109F8D336E6}" destId="{87EE525C-5BAD-4E84-874D-8DE118E5FB9D}" srcOrd="0" destOrd="0" presId="urn:microsoft.com/office/officeart/2005/8/layout/process5"/>
    <dgm:cxn modelId="{A9AC8AEE-5E76-4EDD-A4B5-155200557134}" type="presParOf" srcId="{770B57E4-C565-4213-8F98-8B108E1553BF}" destId="{258D7AD2-C999-419C-B652-E0919B3B2C63}" srcOrd="14" destOrd="0" presId="urn:microsoft.com/office/officeart/2005/8/layout/process5"/>
    <dgm:cxn modelId="{1DBDABC6-D7D9-4604-B20B-5C7A77807D30}" type="presParOf" srcId="{770B57E4-C565-4213-8F98-8B108E1553BF}" destId="{C7921F1F-C289-44DB-B3D9-96B80528DF11}" srcOrd="15" destOrd="0" presId="urn:microsoft.com/office/officeart/2005/8/layout/process5"/>
    <dgm:cxn modelId="{7E6BFB87-CD37-459E-BFD5-4C93058DFFD6}" type="presParOf" srcId="{C7921F1F-C289-44DB-B3D9-96B80528DF11}" destId="{015172BA-1D09-4117-837E-292F56DAC3D5}" srcOrd="0" destOrd="0" presId="urn:microsoft.com/office/officeart/2005/8/layout/process5"/>
    <dgm:cxn modelId="{15670CED-9D72-4A34-8717-B41444CB614F}" type="presParOf" srcId="{770B57E4-C565-4213-8F98-8B108E1553BF}" destId="{3FE4A94D-D108-418E-8D82-A2931F046E8A}" srcOrd="16" destOrd="0" presId="urn:microsoft.com/office/officeart/2005/8/layout/process5"/>
    <dgm:cxn modelId="{A20A7140-BF0E-4A90-80B6-19D692293FBB}" type="presParOf" srcId="{770B57E4-C565-4213-8F98-8B108E1553BF}" destId="{57433F8B-9751-4862-A06A-441E93546657}" srcOrd="17" destOrd="0" presId="urn:microsoft.com/office/officeart/2005/8/layout/process5"/>
    <dgm:cxn modelId="{4D4779AE-F428-4AAD-9B73-2566B1057C44}" type="presParOf" srcId="{57433F8B-9751-4862-A06A-441E93546657}" destId="{FA953B80-5621-402B-91F5-C7E269906CD0}" srcOrd="0" destOrd="0" presId="urn:microsoft.com/office/officeart/2005/8/layout/process5"/>
    <dgm:cxn modelId="{25876481-F520-4D6B-A067-930412284E7E}" type="presParOf" srcId="{770B57E4-C565-4213-8F98-8B108E1553BF}" destId="{F0999D9E-1695-47A3-9CB8-EB538930D6BA}" srcOrd="18" destOrd="0" presId="urn:microsoft.com/office/officeart/2005/8/layout/process5"/>
    <dgm:cxn modelId="{37E53313-0384-4DE6-B62B-557C64645B2B}" type="presParOf" srcId="{770B57E4-C565-4213-8F98-8B108E1553BF}" destId="{846F0886-24F8-46E7-A105-247CD57DD9CF}" srcOrd="19" destOrd="0" presId="urn:microsoft.com/office/officeart/2005/8/layout/process5"/>
    <dgm:cxn modelId="{02BBED9B-3D88-400D-8682-E86B392F1AE9}" type="presParOf" srcId="{846F0886-24F8-46E7-A105-247CD57DD9CF}" destId="{739B3454-848D-43A2-8CBB-384287739BE5}" srcOrd="0" destOrd="0" presId="urn:microsoft.com/office/officeart/2005/8/layout/process5"/>
    <dgm:cxn modelId="{04340F5B-9479-46F1-B438-8CAB4CD9A44E}" type="presParOf" srcId="{770B57E4-C565-4213-8F98-8B108E1553BF}" destId="{97745014-4C74-4BB1-8361-2AEEA674AB19}" srcOrd="20" destOrd="0" presId="urn:microsoft.com/office/officeart/2005/8/layout/process5"/>
    <dgm:cxn modelId="{E926CE0B-180C-4A50-853B-05F862038DC7}" type="presParOf" srcId="{770B57E4-C565-4213-8F98-8B108E1553BF}" destId="{F24CF634-A920-4F93-97E9-DFEB9C67818E}" srcOrd="21" destOrd="0" presId="urn:microsoft.com/office/officeart/2005/8/layout/process5"/>
    <dgm:cxn modelId="{377B3EDD-FFC3-4B91-8A52-EB71DD26787D}" type="presParOf" srcId="{F24CF634-A920-4F93-97E9-DFEB9C67818E}" destId="{5A02097F-7FC1-45A0-B9AF-5863741CA3EC}" srcOrd="0" destOrd="0" presId="urn:microsoft.com/office/officeart/2005/8/layout/process5"/>
    <dgm:cxn modelId="{C76017B1-AD7D-470C-BAA9-6227A2F95492}" type="presParOf" srcId="{770B57E4-C565-4213-8F98-8B108E1553BF}" destId="{834EED7D-8068-4D2E-AB59-131A6F01CAFA}" srcOrd="22"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A1B01-EB5D-4128-880A-4AC6F1CC8572}">
      <dsp:nvSpPr>
        <dsp:cNvPr id="0" name=""/>
        <dsp:cNvSpPr/>
      </dsp:nvSpPr>
      <dsp:spPr>
        <a:xfrm>
          <a:off x="230278" y="539"/>
          <a:ext cx="1498957" cy="899374"/>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Invoice ID:</a:t>
          </a:r>
          <a:r>
            <a:rPr lang="en-US" sz="1100" b="0" i="0" kern="1200"/>
            <a:t> Unique identifier for each invoice.</a:t>
          </a:r>
          <a:endParaRPr lang="en-US" sz="1100" kern="1200"/>
        </a:p>
      </dsp:txBody>
      <dsp:txXfrm>
        <a:off x="256620" y="26881"/>
        <a:ext cx="1446273" cy="846690"/>
      </dsp:txXfrm>
    </dsp:sp>
    <dsp:sp modelId="{525F2E8A-C8BE-475D-8BA1-B8FB86DA3F38}">
      <dsp:nvSpPr>
        <dsp:cNvPr id="0" name=""/>
        <dsp:cNvSpPr/>
      </dsp:nvSpPr>
      <dsp:spPr>
        <a:xfrm>
          <a:off x="1861143" y="264356"/>
          <a:ext cx="317778" cy="371741"/>
        </a:xfrm>
        <a:prstGeom prst="rightArrow">
          <a:avLst>
            <a:gd name="adj1" fmla="val 60000"/>
            <a:gd name="adj2" fmla="val 5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861143" y="338704"/>
        <a:ext cx="222445" cy="223045"/>
      </dsp:txXfrm>
    </dsp:sp>
    <dsp:sp modelId="{F4CF48BF-DC7A-4877-B772-3EBE09E7B6FA}">
      <dsp:nvSpPr>
        <dsp:cNvPr id="0" name=""/>
        <dsp:cNvSpPr/>
      </dsp:nvSpPr>
      <dsp:spPr>
        <a:xfrm>
          <a:off x="2328818" y="539"/>
          <a:ext cx="1498957" cy="899374"/>
        </a:xfrm>
        <a:prstGeom prst="roundRect">
          <a:avLst>
            <a:gd name="adj" fmla="val 10000"/>
          </a:avLst>
        </a:prstGeom>
        <a:gradFill rotWithShape="0">
          <a:gsLst>
            <a:gs pos="0">
              <a:schemeClr val="accent2">
                <a:hueOff val="-64551"/>
                <a:satOff val="-533"/>
                <a:lumOff val="-1141"/>
                <a:alphaOff val="0"/>
                <a:tint val="96000"/>
                <a:lumMod val="104000"/>
              </a:schemeClr>
            </a:gs>
            <a:gs pos="100000">
              <a:schemeClr val="accent2">
                <a:hueOff val="-64551"/>
                <a:satOff val="-533"/>
                <a:lumOff val="-11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Branch:</a:t>
          </a:r>
          <a:r>
            <a:rPr lang="en-US" sz="1100" b="0" i="0" kern="1200"/>
            <a:t> Indicates the branch associated with the transaction.</a:t>
          </a:r>
          <a:endParaRPr lang="en-US" sz="1100" kern="1200"/>
        </a:p>
      </dsp:txBody>
      <dsp:txXfrm>
        <a:off x="2355160" y="26881"/>
        <a:ext cx="1446273" cy="846690"/>
      </dsp:txXfrm>
    </dsp:sp>
    <dsp:sp modelId="{AACCC738-6430-49FA-8D95-26F52016FA81}">
      <dsp:nvSpPr>
        <dsp:cNvPr id="0" name=""/>
        <dsp:cNvSpPr/>
      </dsp:nvSpPr>
      <dsp:spPr>
        <a:xfrm>
          <a:off x="3959684" y="264356"/>
          <a:ext cx="317778" cy="371741"/>
        </a:xfrm>
        <a:prstGeom prst="rightArrow">
          <a:avLst>
            <a:gd name="adj1" fmla="val 60000"/>
            <a:gd name="adj2" fmla="val 50000"/>
          </a:avLst>
        </a:prstGeom>
        <a:gradFill rotWithShape="0">
          <a:gsLst>
            <a:gs pos="0">
              <a:schemeClr val="accent2">
                <a:hueOff val="-71006"/>
                <a:satOff val="-587"/>
                <a:lumOff val="-1255"/>
                <a:alphaOff val="0"/>
                <a:tint val="96000"/>
                <a:lumMod val="104000"/>
              </a:schemeClr>
            </a:gs>
            <a:gs pos="100000">
              <a:schemeClr val="accent2">
                <a:hueOff val="-71006"/>
                <a:satOff val="-587"/>
                <a:lumOff val="-125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59684" y="338704"/>
        <a:ext cx="222445" cy="223045"/>
      </dsp:txXfrm>
    </dsp:sp>
    <dsp:sp modelId="{7815627B-50FB-4F3B-BA36-8BF5186735BA}">
      <dsp:nvSpPr>
        <dsp:cNvPr id="0" name=""/>
        <dsp:cNvSpPr/>
      </dsp:nvSpPr>
      <dsp:spPr>
        <a:xfrm>
          <a:off x="4427358" y="539"/>
          <a:ext cx="1498957" cy="899374"/>
        </a:xfrm>
        <a:prstGeom prst="roundRect">
          <a:avLst>
            <a:gd name="adj" fmla="val 10000"/>
          </a:avLst>
        </a:prstGeom>
        <a:gradFill rotWithShape="0">
          <a:gsLst>
            <a:gs pos="0">
              <a:schemeClr val="accent2">
                <a:hueOff val="-129102"/>
                <a:satOff val="-1067"/>
                <a:lumOff val="-2282"/>
                <a:alphaOff val="0"/>
                <a:tint val="96000"/>
                <a:lumMod val="104000"/>
              </a:schemeClr>
            </a:gs>
            <a:gs pos="100000">
              <a:schemeClr val="accent2">
                <a:hueOff val="-129102"/>
                <a:satOff val="-1067"/>
                <a:lumOff val="-228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City:</a:t>
          </a:r>
          <a:r>
            <a:rPr lang="en-US" sz="1100" b="0" i="0" kern="1200"/>
            <a:t> The city where the transaction occurred.</a:t>
          </a:r>
          <a:endParaRPr lang="en-US" sz="1100" kern="1200"/>
        </a:p>
      </dsp:txBody>
      <dsp:txXfrm>
        <a:off x="4453700" y="26881"/>
        <a:ext cx="1446273" cy="846690"/>
      </dsp:txXfrm>
    </dsp:sp>
    <dsp:sp modelId="{3DB2F668-F805-40E4-859F-3AA660B8D33E}">
      <dsp:nvSpPr>
        <dsp:cNvPr id="0" name=""/>
        <dsp:cNvSpPr/>
      </dsp:nvSpPr>
      <dsp:spPr>
        <a:xfrm>
          <a:off x="6058224" y="264356"/>
          <a:ext cx="317778" cy="371741"/>
        </a:xfrm>
        <a:prstGeom prst="rightArrow">
          <a:avLst>
            <a:gd name="adj1" fmla="val 60000"/>
            <a:gd name="adj2" fmla="val 50000"/>
          </a:avLst>
        </a:prstGeom>
        <a:gradFill rotWithShape="0">
          <a:gsLst>
            <a:gs pos="0">
              <a:schemeClr val="accent2">
                <a:hueOff val="-142012"/>
                <a:satOff val="-1174"/>
                <a:lumOff val="-2510"/>
                <a:alphaOff val="0"/>
                <a:tint val="96000"/>
                <a:lumMod val="104000"/>
              </a:schemeClr>
            </a:gs>
            <a:gs pos="100000">
              <a:schemeClr val="accent2">
                <a:hueOff val="-142012"/>
                <a:satOff val="-1174"/>
                <a:lumOff val="-251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058224" y="338704"/>
        <a:ext cx="222445" cy="223045"/>
      </dsp:txXfrm>
    </dsp:sp>
    <dsp:sp modelId="{182990D7-2C53-4875-B07D-0FBA72AD837A}">
      <dsp:nvSpPr>
        <dsp:cNvPr id="0" name=""/>
        <dsp:cNvSpPr/>
      </dsp:nvSpPr>
      <dsp:spPr>
        <a:xfrm>
          <a:off x="6525899" y="539"/>
          <a:ext cx="1498957" cy="899374"/>
        </a:xfrm>
        <a:prstGeom prst="roundRect">
          <a:avLst>
            <a:gd name="adj" fmla="val 10000"/>
          </a:avLst>
        </a:prstGeom>
        <a:gradFill rotWithShape="0">
          <a:gsLst>
            <a:gs pos="0">
              <a:schemeClr val="accent2">
                <a:hueOff val="-193652"/>
                <a:satOff val="-1600"/>
                <a:lumOff val="-3422"/>
                <a:alphaOff val="0"/>
                <a:tint val="96000"/>
                <a:lumMod val="104000"/>
              </a:schemeClr>
            </a:gs>
            <a:gs pos="100000">
              <a:schemeClr val="accent2">
                <a:hueOff val="-193652"/>
                <a:satOff val="-1600"/>
                <a:lumOff val="-342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Customer Type:</a:t>
          </a:r>
          <a:r>
            <a:rPr lang="en-US" sz="1100" b="0" i="0" kern="1200"/>
            <a:t> Specifies whether the customer is a member or a normal customer.</a:t>
          </a:r>
          <a:endParaRPr lang="en-US" sz="1100" kern="1200"/>
        </a:p>
      </dsp:txBody>
      <dsp:txXfrm>
        <a:off x="6552241" y="26881"/>
        <a:ext cx="1446273" cy="846690"/>
      </dsp:txXfrm>
    </dsp:sp>
    <dsp:sp modelId="{3AEE4E14-6E79-40ED-B3B0-CD934131113C}">
      <dsp:nvSpPr>
        <dsp:cNvPr id="0" name=""/>
        <dsp:cNvSpPr/>
      </dsp:nvSpPr>
      <dsp:spPr>
        <a:xfrm>
          <a:off x="8156764" y="264356"/>
          <a:ext cx="317778" cy="371741"/>
        </a:xfrm>
        <a:prstGeom prst="rightArrow">
          <a:avLst>
            <a:gd name="adj1" fmla="val 60000"/>
            <a:gd name="adj2" fmla="val 50000"/>
          </a:avLst>
        </a:prstGeom>
        <a:gradFill rotWithShape="0">
          <a:gsLst>
            <a:gs pos="0">
              <a:schemeClr val="accent2">
                <a:hueOff val="-213018"/>
                <a:satOff val="-1760"/>
                <a:lumOff val="-3765"/>
                <a:alphaOff val="0"/>
                <a:tint val="96000"/>
                <a:lumMod val="104000"/>
              </a:schemeClr>
            </a:gs>
            <a:gs pos="100000">
              <a:schemeClr val="accent2">
                <a:hueOff val="-213018"/>
                <a:satOff val="-1760"/>
                <a:lumOff val="-376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156764" y="338704"/>
        <a:ext cx="222445" cy="223045"/>
      </dsp:txXfrm>
    </dsp:sp>
    <dsp:sp modelId="{7665E460-5260-424E-BF2D-16F3B249F436}">
      <dsp:nvSpPr>
        <dsp:cNvPr id="0" name=""/>
        <dsp:cNvSpPr/>
      </dsp:nvSpPr>
      <dsp:spPr>
        <a:xfrm>
          <a:off x="8624439" y="539"/>
          <a:ext cx="1498957" cy="899374"/>
        </a:xfrm>
        <a:prstGeom prst="roundRect">
          <a:avLst>
            <a:gd name="adj" fmla="val 10000"/>
          </a:avLst>
        </a:prstGeom>
        <a:gradFill rotWithShape="0">
          <a:gsLst>
            <a:gs pos="0">
              <a:schemeClr val="accent2">
                <a:hueOff val="-258203"/>
                <a:satOff val="-2134"/>
                <a:lumOff val="-4563"/>
                <a:alphaOff val="0"/>
                <a:tint val="96000"/>
                <a:lumMod val="104000"/>
              </a:schemeClr>
            </a:gs>
            <a:gs pos="100000">
              <a:schemeClr val="accent2">
                <a:hueOff val="-258203"/>
                <a:satOff val="-2134"/>
                <a:lumOff val="-456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Gender:</a:t>
          </a:r>
          <a:r>
            <a:rPr lang="en-US" sz="1100" b="0" i="0" kern="1200"/>
            <a:t> The gender of the customer.</a:t>
          </a:r>
          <a:endParaRPr lang="en-US" sz="1100" kern="1200"/>
        </a:p>
      </dsp:txBody>
      <dsp:txXfrm>
        <a:off x="8650781" y="26881"/>
        <a:ext cx="1446273" cy="846690"/>
      </dsp:txXfrm>
    </dsp:sp>
    <dsp:sp modelId="{8B39336B-31FD-4417-8599-02D435A82C08}">
      <dsp:nvSpPr>
        <dsp:cNvPr id="0" name=""/>
        <dsp:cNvSpPr/>
      </dsp:nvSpPr>
      <dsp:spPr>
        <a:xfrm rot="5400000">
          <a:off x="9215028" y="1004841"/>
          <a:ext cx="317778" cy="371741"/>
        </a:xfrm>
        <a:prstGeom prst="rightArrow">
          <a:avLst>
            <a:gd name="adj1" fmla="val 60000"/>
            <a:gd name="adj2" fmla="val 50000"/>
          </a:avLst>
        </a:prstGeom>
        <a:gradFill rotWithShape="0">
          <a:gsLst>
            <a:gs pos="0">
              <a:schemeClr val="accent2">
                <a:hueOff val="-284024"/>
                <a:satOff val="-2347"/>
                <a:lumOff val="-5020"/>
                <a:alphaOff val="0"/>
                <a:tint val="96000"/>
                <a:lumMod val="104000"/>
              </a:schemeClr>
            </a:gs>
            <a:gs pos="100000">
              <a:schemeClr val="accent2">
                <a:hueOff val="-284024"/>
                <a:satOff val="-2347"/>
                <a:lumOff val="-502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9262395" y="1031823"/>
        <a:ext cx="223045" cy="222445"/>
      </dsp:txXfrm>
    </dsp:sp>
    <dsp:sp modelId="{B062CAE2-BA39-4AB3-A19A-DE80B059F1B6}">
      <dsp:nvSpPr>
        <dsp:cNvPr id="0" name=""/>
        <dsp:cNvSpPr/>
      </dsp:nvSpPr>
      <dsp:spPr>
        <a:xfrm>
          <a:off x="8624439" y="1499497"/>
          <a:ext cx="1498957" cy="899374"/>
        </a:xfrm>
        <a:prstGeom prst="roundRect">
          <a:avLst>
            <a:gd name="adj" fmla="val 10000"/>
          </a:avLst>
        </a:prstGeom>
        <a:gradFill rotWithShape="0">
          <a:gsLst>
            <a:gs pos="0">
              <a:schemeClr val="accent2">
                <a:hueOff val="-322754"/>
                <a:satOff val="-2667"/>
                <a:lumOff val="-5704"/>
                <a:alphaOff val="0"/>
                <a:tint val="96000"/>
                <a:lumMod val="104000"/>
              </a:schemeClr>
            </a:gs>
            <a:gs pos="100000">
              <a:schemeClr val="accent2">
                <a:hueOff val="-322754"/>
                <a:satOff val="-2667"/>
                <a:lumOff val="-570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Product Line:</a:t>
          </a:r>
          <a:r>
            <a:rPr lang="en-US" sz="1100" b="0" i="0" kern="1200"/>
            <a:t> Describes the category of the purchased product.</a:t>
          </a:r>
          <a:endParaRPr lang="en-US" sz="1100" kern="1200"/>
        </a:p>
      </dsp:txBody>
      <dsp:txXfrm>
        <a:off x="8650781" y="1525839"/>
        <a:ext cx="1446273" cy="846690"/>
      </dsp:txXfrm>
    </dsp:sp>
    <dsp:sp modelId="{2B5A90CB-9E3F-47B9-A0B1-7DD37C7CC1C4}">
      <dsp:nvSpPr>
        <dsp:cNvPr id="0" name=""/>
        <dsp:cNvSpPr/>
      </dsp:nvSpPr>
      <dsp:spPr>
        <a:xfrm rot="10800000">
          <a:off x="8174752" y="1763313"/>
          <a:ext cx="317778" cy="371741"/>
        </a:xfrm>
        <a:prstGeom prst="rightArrow">
          <a:avLst>
            <a:gd name="adj1" fmla="val 60000"/>
            <a:gd name="adj2" fmla="val 50000"/>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8270085" y="1837661"/>
        <a:ext cx="222445" cy="223045"/>
      </dsp:txXfrm>
    </dsp:sp>
    <dsp:sp modelId="{AE2FB748-A411-4D91-9B61-E7A9CA03D8AC}">
      <dsp:nvSpPr>
        <dsp:cNvPr id="0" name=""/>
        <dsp:cNvSpPr/>
      </dsp:nvSpPr>
      <dsp:spPr>
        <a:xfrm>
          <a:off x="6525899" y="1499497"/>
          <a:ext cx="1498957" cy="899374"/>
        </a:xfrm>
        <a:prstGeom prst="roundRect">
          <a:avLst>
            <a:gd name="adj" fmla="val 10000"/>
          </a:avLst>
        </a:prstGeom>
        <a:gradFill rotWithShape="0">
          <a:gsLst>
            <a:gs pos="0">
              <a:schemeClr val="accent2">
                <a:hueOff val="-387305"/>
                <a:satOff val="-3201"/>
                <a:lumOff val="-6845"/>
                <a:alphaOff val="0"/>
                <a:tint val="96000"/>
                <a:lumMod val="104000"/>
              </a:schemeClr>
            </a:gs>
            <a:gs pos="100000">
              <a:schemeClr val="accent2">
                <a:hueOff val="-387305"/>
                <a:satOff val="-3201"/>
                <a:lumOff val="-684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Unit Price:</a:t>
          </a:r>
          <a:r>
            <a:rPr lang="en-US" sz="1100" b="0" i="0" kern="1200"/>
            <a:t> Price per unit of the product.</a:t>
          </a:r>
          <a:endParaRPr lang="en-US" sz="1100" kern="1200"/>
        </a:p>
      </dsp:txBody>
      <dsp:txXfrm>
        <a:off x="6552241" y="1525839"/>
        <a:ext cx="1446273" cy="846690"/>
      </dsp:txXfrm>
    </dsp:sp>
    <dsp:sp modelId="{18C06A3A-6E99-4683-BDA0-4109F8D336E6}">
      <dsp:nvSpPr>
        <dsp:cNvPr id="0" name=""/>
        <dsp:cNvSpPr/>
      </dsp:nvSpPr>
      <dsp:spPr>
        <a:xfrm rot="10800000">
          <a:off x="6076211" y="1763313"/>
          <a:ext cx="317778" cy="371741"/>
        </a:xfrm>
        <a:prstGeom prst="rightArrow">
          <a:avLst>
            <a:gd name="adj1" fmla="val 60000"/>
            <a:gd name="adj2" fmla="val 50000"/>
          </a:avLst>
        </a:prstGeom>
        <a:gradFill rotWithShape="0">
          <a:gsLst>
            <a:gs pos="0">
              <a:schemeClr val="accent2">
                <a:hueOff val="-426035"/>
                <a:satOff val="-3521"/>
                <a:lumOff val="-7529"/>
                <a:alphaOff val="0"/>
                <a:tint val="96000"/>
                <a:lumMod val="104000"/>
              </a:schemeClr>
            </a:gs>
            <a:gs pos="100000">
              <a:schemeClr val="accent2">
                <a:hueOff val="-426035"/>
                <a:satOff val="-3521"/>
                <a:lumOff val="-752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171544" y="1837661"/>
        <a:ext cx="222445" cy="223045"/>
      </dsp:txXfrm>
    </dsp:sp>
    <dsp:sp modelId="{258D7AD2-C999-419C-B652-E0919B3B2C63}">
      <dsp:nvSpPr>
        <dsp:cNvPr id="0" name=""/>
        <dsp:cNvSpPr/>
      </dsp:nvSpPr>
      <dsp:spPr>
        <a:xfrm>
          <a:off x="4427358" y="1499497"/>
          <a:ext cx="1498957" cy="899374"/>
        </a:xfrm>
        <a:prstGeom prst="roundRect">
          <a:avLst>
            <a:gd name="adj" fmla="val 10000"/>
          </a:avLst>
        </a:prstGeom>
        <a:gradFill rotWithShape="0">
          <a:gsLst>
            <a:gs pos="0">
              <a:schemeClr val="accent2">
                <a:hueOff val="-451856"/>
                <a:satOff val="-3734"/>
                <a:lumOff val="-7986"/>
                <a:alphaOff val="0"/>
                <a:tint val="96000"/>
                <a:lumMod val="104000"/>
              </a:schemeClr>
            </a:gs>
            <a:gs pos="100000">
              <a:schemeClr val="accent2">
                <a:hueOff val="-451856"/>
                <a:satOff val="-3734"/>
                <a:lumOff val="-798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Quantity:</a:t>
          </a:r>
          <a:r>
            <a:rPr lang="en-US" sz="1100" b="0" i="0" kern="1200"/>
            <a:t> Number of units purchased.</a:t>
          </a:r>
          <a:endParaRPr lang="en-US" sz="1100" kern="1200"/>
        </a:p>
      </dsp:txBody>
      <dsp:txXfrm>
        <a:off x="4453700" y="1525839"/>
        <a:ext cx="1446273" cy="846690"/>
      </dsp:txXfrm>
    </dsp:sp>
    <dsp:sp modelId="{C7921F1F-C289-44DB-B3D9-96B80528DF11}">
      <dsp:nvSpPr>
        <dsp:cNvPr id="0" name=""/>
        <dsp:cNvSpPr/>
      </dsp:nvSpPr>
      <dsp:spPr>
        <a:xfrm rot="10800000">
          <a:off x="3977671" y="1763313"/>
          <a:ext cx="317778" cy="371741"/>
        </a:xfrm>
        <a:prstGeom prst="rightArrow">
          <a:avLst>
            <a:gd name="adj1" fmla="val 60000"/>
            <a:gd name="adj2" fmla="val 50000"/>
          </a:avLst>
        </a:prstGeom>
        <a:gradFill rotWithShape="0">
          <a:gsLst>
            <a:gs pos="0">
              <a:schemeClr val="accent2">
                <a:hueOff val="-497041"/>
                <a:satOff val="-4108"/>
                <a:lumOff val="-8784"/>
                <a:alphaOff val="0"/>
                <a:tint val="96000"/>
                <a:lumMod val="104000"/>
              </a:schemeClr>
            </a:gs>
            <a:gs pos="100000">
              <a:schemeClr val="accent2">
                <a:hueOff val="-497041"/>
                <a:satOff val="-4108"/>
                <a:lumOff val="-878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073004" y="1837661"/>
        <a:ext cx="222445" cy="223045"/>
      </dsp:txXfrm>
    </dsp:sp>
    <dsp:sp modelId="{3FE4A94D-D108-418E-8D82-A2931F046E8A}">
      <dsp:nvSpPr>
        <dsp:cNvPr id="0" name=""/>
        <dsp:cNvSpPr/>
      </dsp:nvSpPr>
      <dsp:spPr>
        <a:xfrm>
          <a:off x="2328818" y="1499497"/>
          <a:ext cx="1498957" cy="899374"/>
        </a:xfrm>
        <a:prstGeom prst="roundRect">
          <a:avLst>
            <a:gd name="adj" fmla="val 10000"/>
          </a:avLst>
        </a:prstGeom>
        <a:gradFill rotWithShape="0">
          <a:gsLst>
            <a:gs pos="0">
              <a:schemeClr val="accent2">
                <a:hueOff val="-516407"/>
                <a:satOff val="-4268"/>
                <a:lumOff val="-9127"/>
                <a:alphaOff val="0"/>
                <a:tint val="96000"/>
                <a:lumMod val="104000"/>
              </a:schemeClr>
            </a:gs>
            <a:gs pos="100000">
              <a:schemeClr val="accent2">
                <a:hueOff val="-516407"/>
                <a:satOff val="-4268"/>
                <a:lumOff val="-9127"/>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Tax (5%):</a:t>
          </a:r>
          <a:r>
            <a:rPr lang="en-US" sz="1100" b="0" i="0" kern="1200"/>
            <a:t> Tax amount calculated at a rate of 5%.</a:t>
          </a:r>
          <a:endParaRPr lang="en-US" sz="1100" kern="1200"/>
        </a:p>
      </dsp:txBody>
      <dsp:txXfrm>
        <a:off x="2355160" y="1525839"/>
        <a:ext cx="1446273" cy="846690"/>
      </dsp:txXfrm>
    </dsp:sp>
    <dsp:sp modelId="{57433F8B-9751-4862-A06A-441E93546657}">
      <dsp:nvSpPr>
        <dsp:cNvPr id="0" name=""/>
        <dsp:cNvSpPr/>
      </dsp:nvSpPr>
      <dsp:spPr>
        <a:xfrm rot="10800000">
          <a:off x="1879131" y="1763313"/>
          <a:ext cx="317778" cy="371741"/>
        </a:xfrm>
        <a:prstGeom prst="rightArrow">
          <a:avLst>
            <a:gd name="adj1" fmla="val 60000"/>
            <a:gd name="adj2" fmla="val 50000"/>
          </a:avLst>
        </a:prstGeom>
        <a:gradFill rotWithShape="0">
          <a:gsLst>
            <a:gs pos="0">
              <a:schemeClr val="accent2">
                <a:hueOff val="-568047"/>
                <a:satOff val="-4694"/>
                <a:lumOff val="-10039"/>
                <a:alphaOff val="0"/>
                <a:tint val="96000"/>
                <a:lumMod val="104000"/>
              </a:schemeClr>
            </a:gs>
            <a:gs pos="100000">
              <a:schemeClr val="accent2">
                <a:hueOff val="-568047"/>
                <a:satOff val="-4694"/>
                <a:lumOff val="-1003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1974464" y="1837661"/>
        <a:ext cx="222445" cy="223045"/>
      </dsp:txXfrm>
    </dsp:sp>
    <dsp:sp modelId="{F0999D9E-1695-47A3-9CB8-EB538930D6BA}">
      <dsp:nvSpPr>
        <dsp:cNvPr id="0" name=""/>
        <dsp:cNvSpPr/>
      </dsp:nvSpPr>
      <dsp:spPr>
        <a:xfrm>
          <a:off x="230278" y="1499497"/>
          <a:ext cx="1498957" cy="899374"/>
        </a:xfrm>
        <a:prstGeom prst="roundRect">
          <a:avLst>
            <a:gd name="adj" fmla="val 10000"/>
          </a:avLst>
        </a:prstGeom>
        <a:gradFill rotWithShape="0">
          <a:gsLst>
            <a:gs pos="0">
              <a:schemeClr val="accent2">
                <a:hueOff val="-580957"/>
                <a:satOff val="-4801"/>
                <a:lumOff val="-10267"/>
                <a:alphaOff val="0"/>
                <a:tint val="96000"/>
                <a:lumMod val="104000"/>
              </a:schemeClr>
            </a:gs>
            <a:gs pos="100000">
              <a:schemeClr val="accent2">
                <a:hueOff val="-580957"/>
                <a:satOff val="-4801"/>
                <a:lumOff val="-10267"/>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Total:</a:t>
          </a:r>
          <a:r>
            <a:rPr lang="en-US" sz="1100" b="0" i="0" kern="1200"/>
            <a:t> The total amount including the product cost and tax.</a:t>
          </a:r>
          <a:endParaRPr lang="en-US" sz="1100" kern="1200"/>
        </a:p>
      </dsp:txBody>
      <dsp:txXfrm>
        <a:off x="256620" y="1525839"/>
        <a:ext cx="1446273" cy="846690"/>
      </dsp:txXfrm>
    </dsp:sp>
    <dsp:sp modelId="{846F0886-24F8-46E7-A105-247CD57DD9CF}">
      <dsp:nvSpPr>
        <dsp:cNvPr id="0" name=""/>
        <dsp:cNvSpPr/>
      </dsp:nvSpPr>
      <dsp:spPr>
        <a:xfrm rot="5400000">
          <a:off x="820867" y="2503798"/>
          <a:ext cx="317778" cy="371741"/>
        </a:xfrm>
        <a:prstGeom prst="rightArrow">
          <a:avLst>
            <a:gd name="adj1" fmla="val 60000"/>
            <a:gd name="adj2" fmla="val 50000"/>
          </a:avLst>
        </a:prstGeom>
        <a:gradFill rotWithShape="0">
          <a:gsLst>
            <a:gs pos="0">
              <a:schemeClr val="accent2">
                <a:hueOff val="-639053"/>
                <a:satOff val="-5281"/>
                <a:lumOff val="-11294"/>
                <a:alphaOff val="0"/>
                <a:tint val="96000"/>
                <a:lumMod val="104000"/>
              </a:schemeClr>
            </a:gs>
            <a:gs pos="100000">
              <a:schemeClr val="accent2">
                <a:hueOff val="-639053"/>
                <a:satOff val="-5281"/>
                <a:lumOff val="-1129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868234" y="2530780"/>
        <a:ext cx="223045" cy="222445"/>
      </dsp:txXfrm>
    </dsp:sp>
    <dsp:sp modelId="{97745014-4C74-4BB1-8361-2AEEA674AB19}">
      <dsp:nvSpPr>
        <dsp:cNvPr id="0" name=""/>
        <dsp:cNvSpPr/>
      </dsp:nvSpPr>
      <dsp:spPr>
        <a:xfrm>
          <a:off x="230278" y="2998454"/>
          <a:ext cx="1498957" cy="899374"/>
        </a:xfrm>
        <a:prstGeom prst="roundRect">
          <a:avLst>
            <a:gd name="adj" fmla="val 10000"/>
          </a:avLst>
        </a:prstGeom>
        <a:gradFill rotWithShape="0">
          <a:gsLst>
            <a:gs pos="0">
              <a:schemeClr val="accent2">
                <a:hueOff val="-645508"/>
                <a:satOff val="-5335"/>
                <a:lumOff val="-11408"/>
                <a:alphaOff val="0"/>
                <a:tint val="96000"/>
                <a:lumMod val="104000"/>
              </a:schemeClr>
            </a:gs>
            <a:gs pos="100000">
              <a:schemeClr val="accent2">
                <a:hueOff val="-645508"/>
                <a:satOff val="-5335"/>
                <a:lumOff val="-1140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Payment Method:</a:t>
          </a:r>
          <a:r>
            <a:rPr lang="en-US" sz="1100" b="0" i="0" kern="1200"/>
            <a:t> The method used for payment.</a:t>
          </a:r>
          <a:endParaRPr lang="en-US" sz="1100" kern="1200"/>
        </a:p>
      </dsp:txBody>
      <dsp:txXfrm>
        <a:off x="256620" y="3024796"/>
        <a:ext cx="1446273" cy="846690"/>
      </dsp:txXfrm>
    </dsp:sp>
    <dsp:sp modelId="{F24CF634-A920-4F93-97E9-DFEB9C67818E}">
      <dsp:nvSpPr>
        <dsp:cNvPr id="0" name=""/>
        <dsp:cNvSpPr/>
      </dsp:nvSpPr>
      <dsp:spPr>
        <a:xfrm>
          <a:off x="1861143" y="3262271"/>
          <a:ext cx="317778" cy="371741"/>
        </a:xfrm>
        <a:prstGeom prst="rightArrow">
          <a:avLst>
            <a:gd name="adj1" fmla="val 60000"/>
            <a:gd name="adj2" fmla="val 50000"/>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861143" y="3336619"/>
        <a:ext cx="222445" cy="223045"/>
      </dsp:txXfrm>
    </dsp:sp>
    <dsp:sp modelId="{834EED7D-8068-4D2E-AB59-131A6F01CAFA}">
      <dsp:nvSpPr>
        <dsp:cNvPr id="0" name=""/>
        <dsp:cNvSpPr/>
      </dsp:nvSpPr>
      <dsp:spPr>
        <a:xfrm>
          <a:off x="2328818" y="2998454"/>
          <a:ext cx="1498957" cy="899374"/>
        </a:xfrm>
        <a:prstGeom prst="roundRect">
          <a:avLst>
            <a:gd name="adj" fmla="val 10000"/>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Rating:</a:t>
          </a:r>
          <a:r>
            <a:rPr lang="en-US" sz="1100" b="0" i="0" kern="1200"/>
            <a:t> Customer satisfaction rating associated with the transaction.</a:t>
          </a:r>
          <a:endParaRPr lang="en-US" sz="1100" kern="1200"/>
        </a:p>
      </dsp:txBody>
      <dsp:txXfrm>
        <a:off x="2355160" y="3024796"/>
        <a:ext cx="1446273" cy="8466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D98760-FA3B-4B8C-A5C9-29C0D2FB8F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34622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98760-FA3B-4B8C-A5C9-29C0D2FB8F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329299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98760-FA3B-4B8C-A5C9-29C0D2FB8F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56872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98760-FA3B-4B8C-A5C9-29C0D2FB8F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5D646-EE2B-4174-B504-70FD8084DB6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153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98760-FA3B-4B8C-A5C9-29C0D2FB8F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23774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D98760-FA3B-4B8C-A5C9-29C0D2FB8F5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1732301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D98760-FA3B-4B8C-A5C9-29C0D2FB8F5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2274325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98760-FA3B-4B8C-A5C9-29C0D2FB8F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261063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98760-FA3B-4B8C-A5C9-29C0D2FB8F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226072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98760-FA3B-4B8C-A5C9-29C0D2FB8F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392564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98760-FA3B-4B8C-A5C9-29C0D2FB8F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127803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D98760-FA3B-4B8C-A5C9-29C0D2FB8F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259247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98760-FA3B-4B8C-A5C9-29C0D2FB8F59}"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160334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98760-FA3B-4B8C-A5C9-29C0D2FB8F5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111344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98760-FA3B-4B8C-A5C9-29C0D2FB8F59}"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235279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98760-FA3B-4B8C-A5C9-29C0D2FB8F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215151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98760-FA3B-4B8C-A5C9-29C0D2FB8F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5D646-EE2B-4174-B504-70FD8084DB61}" type="slidenum">
              <a:rPr lang="en-US" smtClean="0"/>
              <a:t>‹#›</a:t>
            </a:fld>
            <a:endParaRPr lang="en-US"/>
          </a:p>
        </p:txBody>
      </p:sp>
    </p:spTree>
    <p:extLst>
      <p:ext uri="{BB962C8B-B14F-4D97-AF65-F5344CB8AC3E}">
        <p14:creationId xmlns:p14="http://schemas.microsoft.com/office/powerpoint/2010/main" val="13636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2D98760-FA3B-4B8C-A5C9-29C0D2FB8F59}" type="datetimeFigureOut">
              <a:rPr lang="en-US" smtClean="0"/>
              <a:t>11/23/2023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75D646-EE2B-4174-B504-70FD8084DB61}" type="slidenum">
              <a:rPr lang="en-US" smtClean="0"/>
              <a:t>‹#›</a:t>
            </a:fld>
            <a:endParaRPr lang="en-US"/>
          </a:p>
        </p:txBody>
      </p:sp>
    </p:spTree>
    <p:extLst>
      <p:ext uri="{BB962C8B-B14F-4D97-AF65-F5344CB8AC3E}">
        <p14:creationId xmlns:p14="http://schemas.microsoft.com/office/powerpoint/2010/main" val="364844966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aungpyaeap/supermarket-sales"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7AD4BE9-AF6B-C3E6-7BF8-4FD725D56BD8}"/>
              </a:ext>
            </a:extLst>
          </p:cNvPr>
          <p:cNvSpPr/>
          <p:nvPr/>
        </p:nvSpPr>
        <p:spPr>
          <a:xfrm>
            <a:off x="643468" y="4564674"/>
            <a:ext cx="4010820" cy="16154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p>
            <a:pPr defTabSz="914400">
              <a:lnSpc>
                <a:spcPct val="90000"/>
              </a:lnSpc>
              <a:spcBef>
                <a:spcPct val="0"/>
              </a:spcBef>
              <a:spcAft>
                <a:spcPts val="600"/>
              </a:spcAft>
            </a:pPr>
            <a:r>
              <a:rPr lang="en-US" sz="3200" spc="-50">
                <a:solidFill>
                  <a:schemeClr val="tx1"/>
                </a:solidFill>
                <a:latin typeface="+mj-lt"/>
                <a:ea typeface="+mj-ea"/>
                <a:cs typeface="+mj-cs"/>
              </a:rPr>
              <a:t>Sales -Super market</a:t>
            </a:r>
          </a:p>
        </p:txBody>
      </p:sp>
      <p:pic>
        <p:nvPicPr>
          <p:cNvPr id="6" name="Picture 5" descr="A grocery store with a cart full of food&#10;&#10;Description automatically generated">
            <a:extLst>
              <a:ext uri="{FF2B5EF4-FFF2-40B4-BE49-F238E27FC236}">
                <a16:creationId xmlns:a16="http://schemas.microsoft.com/office/drawing/2014/main" id="{DA6C12BF-5882-3C57-E80B-09B6E70994C7}"/>
              </a:ext>
            </a:extLst>
          </p:cNvPr>
          <p:cNvPicPr>
            <a:picLocks noChangeAspect="1"/>
          </p:cNvPicPr>
          <p:nvPr/>
        </p:nvPicPr>
        <p:blipFill rotWithShape="1">
          <a:blip r:embed="rId2">
            <a:extLst>
              <a:ext uri="{28A0092B-C50C-407E-A947-70E740481C1C}">
                <a14:useLocalDpi xmlns:a14="http://schemas.microsoft.com/office/drawing/2010/main" val="0"/>
              </a:ext>
            </a:extLst>
          </a:blip>
          <a:srcRect t="26984" b="17129"/>
          <a:stretch/>
        </p:blipFill>
        <p:spPr>
          <a:xfrm>
            <a:off x="449590" y="186972"/>
            <a:ext cx="11292820" cy="4212708"/>
          </a:xfrm>
          <a:prstGeom prst="rect">
            <a:avLst/>
          </a:prstGeom>
        </p:spPr>
      </p:pic>
      <p:sp>
        <p:nvSpPr>
          <p:cNvPr id="3" name="Speech Bubble: Rectangle with Corners Rounded 2">
            <a:extLst>
              <a:ext uri="{FF2B5EF4-FFF2-40B4-BE49-F238E27FC236}">
                <a16:creationId xmlns:a16="http://schemas.microsoft.com/office/drawing/2014/main" id="{280D62B1-1DD7-3A28-FF35-DE42D8E593A2}"/>
              </a:ext>
            </a:extLst>
          </p:cNvPr>
          <p:cNvSpPr/>
          <p:nvPr/>
        </p:nvSpPr>
        <p:spPr>
          <a:xfrm>
            <a:off x="5288640" y="4564673"/>
            <a:ext cx="5665871" cy="1615463"/>
          </a:xfrm>
          <a:prstGeom prst="wedgeRoundRectCallou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indent="-182880" defTabSz="914400">
              <a:spcAft>
                <a:spcPts val="600"/>
              </a:spcAft>
              <a:buClr>
                <a:schemeClr val="accent1"/>
              </a:buClr>
            </a:pPr>
            <a:r>
              <a:rPr lang="en-US" sz="2000" b="1" dirty="0"/>
              <a:t>Powered </a:t>
            </a:r>
            <a:r>
              <a:rPr lang="en-US" sz="2000" b="1" dirty="0" err="1"/>
              <a:t>by:Youssef</a:t>
            </a:r>
            <a:r>
              <a:rPr lang="en-US" sz="2000" b="1" dirty="0"/>
              <a:t> Azam</a:t>
            </a:r>
          </a:p>
          <a:p>
            <a:pPr indent="-182880" defTabSz="914400">
              <a:spcAft>
                <a:spcPts val="600"/>
              </a:spcAft>
              <a:buClr>
                <a:schemeClr val="accent1"/>
              </a:buClr>
            </a:pPr>
            <a:r>
              <a:rPr lang="en-US" sz="2000" b="1" dirty="0"/>
              <a:t> </a:t>
            </a:r>
          </a:p>
          <a:p>
            <a:pPr indent="-182880" defTabSz="914400">
              <a:spcAft>
                <a:spcPts val="600"/>
              </a:spcAft>
              <a:buClr>
                <a:schemeClr val="accent1"/>
              </a:buClr>
            </a:pPr>
            <a:r>
              <a:rPr lang="en-US" sz="2000" b="1" dirty="0"/>
              <a:t>Date :20-11-2023</a:t>
            </a:r>
          </a:p>
        </p:txBody>
      </p:sp>
    </p:spTree>
    <p:extLst>
      <p:ext uri="{BB962C8B-B14F-4D97-AF65-F5344CB8AC3E}">
        <p14:creationId xmlns:p14="http://schemas.microsoft.com/office/powerpoint/2010/main" val="3159730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4207-B492-A266-44B0-6DD4636CC39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b="1" kern="1200">
                <a:solidFill>
                  <a:srgbClr val="FFFFFF"/>
                </a:solidFill>
                <a:effectLst/>
                <a:latin typeface="+mj-lt"/>
                <a:ea typeface="+mj-ea"/>
                <a:cs typeface="+mj-cs"/>
              </a:rPr>
              <a:t>we want to know the total quantity sold by every product ?</a:t>
            </a:r>
            <a:endParaRPr lang="en-US" sz="2600" b="1"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3F581585-B897-B3B3-7BA9-E3B5F332DB90}"/>
              </a:ext>
            </a:extLst>
          </p:cNvPr>
          <p:cNvPicPr>
            <a:picLocks noChangeAspect="1"/>
          </p:cNvPicPr>
          <p:nvPr/>
        </p:nvPicPr>
        <p:blipFill>
          <a:blip r:embed="rId2"/>
          <a:stretch>
            <a:fillRect/>
          </a:stretch>
        </p:blipFill>
        <p:spPr>
          <a:xfrm>
            <a:off x="4294434" y="1238069"/>
            <a:ext cx="6560346" cy="4381862"/>
          </a:xfrm>
          <a:prstGeom prst="rect">
            <a:avLst/>
          </a:prstGeom>
        </p:spPr>
      </p:pic>
    </p:spTree>
    <p:extLst>
      <p:ext uri="{BB962C8B-B14F-4D97-AF65-F5344CB8AC3E}">
        <p14:creationId xmlns:p14="http://schemas.microsoft.com/office/powerpoint/2010/main" val="30328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856A-EE7A-CCC0-ECA4-B0A942C7DE0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0" marR="0" algn="ctr">
              <a:spcAft>
                <a:spcPts val="800"/>
              </a:spcAft>
            </a:pPr>
            <a:r>
              <a:rPr lang="en-US" sz="2200" b="1" kern="1200" dirty="0">
                <a:solidFill>
                  <a:srgbClr val="FFFFFF"/>
                </a:solidFill>
                <a:effectLst/>
                <a:latin typeface="+mj-lt"/>
                <a:ea typeface="+mj-ea"/>
                <a:cs typeface="+mj-cs"/>
              </a:rPr>
              <a:t>how many the product(Health and beauty)</a:t>
            </a:r>
            <a:r>
              <a:rPr lang="en-US" sz="2200" b="1" kern="1200" dirty="0">
                <a:solidFill>
                  <a:srgbClr val="FFFFFF"/>
                </a:solidFill>
                <a:latin typeface="+mj-lt"/>
                <a:ea typeface="+mj-ea"/>
                <a:cs typeface="+mj-cs"/>
              </a:rPr>
              <a:t> </a:t>
            </a:r>
            <a:r>
              <a:rPr lang="en-US" sz="2200" b="1" kern="1200" dirty="0">
                <a:solidFill>
                  <a:srgbClr val="FFFFFF"/>
                </a:solidFill>
                <a:effectLst/>
                <a:latin typeface="+mj-lt"/>
                <a:ea typeface="+mj-ea"/>
                <a:cs typeface="+mj-cs"/>
              </a:rPr>
              <a:t>Sold in branch(A) ?</a:t>
            </a:r>
            <a:endParaRPr lang="en-US" sz="2200" b="1"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8CA747CE-E565-8269-90AA-4F77012E5ABB}"/>
              </a:ext>
            </a:extLst>
          </p:cNvPr>
          <p:cNvPicPr>
            <a:picLocks noChangeAspect="1"/>
          </p:cNvPicPr>
          <p:nvPr/>
        </p:nvPicPr>
        <p:blipFill>
          <a:blip r:embed="rId2"/>
          <a:stretch>
            <a:fillRect/>
          </a:stretch>
        </p:blipFill>
        <p:spPr>
          <a:xfrm>
            <a:off x="3718060" y="2074363"/>
            <a:ext cx="7409515" cy="2183660"/>
          </a:xfrm>
          <a:prstGeom prst="rect">
            <a:avLst/>
          </a:prstGeom>
        </p:spPr>
      </p:pic>
    </p:spTree>
    <p:extLst>
      <p:ext uri="{BB962C8B-B14F-4D97-AF65-F5344CB8AC3E}">
        <p14:creationId xmlns:p14="http://schemas.microsoft.com/office/powerpoint/2010/main" val="131204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5A89-0A6B-ACC4-0900-5FB9570A9B4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200" b="1" kern="1200" dirty="0">
                <a:solidFill>
                  <a:srgbClr val="FFFFFF"/>
                </a:solidFill>
                <a:effectLst/>
                <a:latin typeface="+mj-lt"/>
                <a:ea typeface="+mj-ea"/>
                <a:cs typeface="+mj-cs"/>
              </a:rPr>
              <a:t>we want to know the most payment method used by customers ?</a:t>
            </a:r>
            <a:endParaRPr lang="en-US" sz="22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C47D7C46-D7DC-1702-77D4-826CF27AAA91}"/>
              </a:ext>
            </a:extLst>
          </p:cNvPr>
          <p:cNvPicPr>
            <a:picLocks noChangeAspect="1"/>
          </p:cNvPicPr>
          <p:nvPr/>
        </p:nvPicPr>
        <p:blipFill>
          <a:blip r:embed="rId2"/>
          <a:stretch>
            <a:fillRect/>
          </a:stretch>
        </p:blipFill>
        <p:spPr>
          <a:xfrm>
            <a:off x="4374982" y="1038603"/>
            <a:ext cx="6460165" cy="4177123"/>
          </a:xfrm>
          <a:prstGeom prst="rect">
            <a:avLst/>
          </a:prstGeom>
        </p:spPr>
      </p:pic>
    </p:spTree>
    <p:extLst>
      <p:ext uri="{BB962C8B-B14F-4D97-AF65-F5344CB8AC3E}">
        <p14:creationId xmlns:p14="http://schemas.microsoft.com/office/powerpoint/2010/main" val="89013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633A-D79F-8A19-94C3-BE572335F08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effectLst/>
                <a:latin typeface="+mj-lt"/>
                <a:ea typeface="+mj-ea"/>
                <a:cs typeface="+mj-cs"/>
              </a:rPr>
              <a:t>how many males and females in each city ?</a:t>
            </a:r>
            <a:endParaRPr lang="en-US" sz="2600" kern="120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04C97034-DFB9-6BB1-13D9-0339E957EB07}"/>
              </a:ext>
            </a:extLst>
          </p:cNvPr>
          <p:cNvPicPr>
            <a:picLocks noChangeAspect="1"/>
          </p:cNvPicPr>
          <p:nvPr/>
        </p:nvPicPr>
        <p:blipFill>
          <a:blip r:embed="rId2"/>
          <a:stretch>
            <a:fillRect/>
          </a:stretch>
        </p:blipFill>
        <p:spPr>
          <a:xfrm>
            <a:off x="4038600" y="1084882"/>
            <a:ext cx="7188199" cy="4684846"/>
          </a:xfrm>
          <a:prstGeom prst="rect">
            <a:avLst/>
          </a:prstGeom>
        </p:spPr>
      </p:pic>
    </p:spTree>
    <p:extLst>
      <p:ext uri="{BB962C8B-B14F-4D97-AF65-F5344CB8AC3E}">
        <p14:creationId xmlns:p14="http://schemas.microsoft.com/office/powerpoint/2010/main" val="412777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87ED-B101-4631-2799-741A0728325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200" b="1" kern="1200">
                <a:solidFill>
                  <a:srgbClr val="FFFFFF"/>
                </a:solidFill>
                <a:effectLst/>
                <a:latin typeface="+mj-lt"/>
                <a:ea typeface="+mj-ea"/>
                <a:cs typeface="+mj-cs"/>
              </a:rPr>
              <a:t>we want to know the average of rating for every product due to gender ?</a:t>
            </a:r>
            <a:endParaRPr lang="en-US" sz="2200" b="1"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5D5B73D5-A585-9DF4-6DD6-E1071368A977}"/>
              </a:ext>
            </a:extLst>
          </p:cNvPr>
          <p:cNvPicPr>
            <a:picLocks noChangeAspect="1"/>
          </p:cNvPicPr>
          <p:nvPr/>
        </p:nvPicPr>
        <p:blipFill>
          <a:blip r:embed="rId2"/>
          <a:stretch>
            <a:fillRect/>
          </a:stretch>
        </p:blipFill>
        <p:spPr>
          <a:xfrm>
            <a:off x="3883742" y="1161845"/>
            <a:ext cx="7069393" cy="4468389"/>
          </a:xfrm>
          <a:prstGeom prst="rect">
            <a:avLst/>
          </a:prstGeom>
        </p:spPr>
      </p:pic>
    </p:spTree>
    <p:extLst>
      <p:ext uri="{BB962C8B-B14F-4D97-AF65-F5344CB8AC3E}">
        <p14:creationId xmlns:p14="http://schemas.microsoft.com/office/powerpoint/2010/main" val="15853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D99F-88B9-112C-D2EB-631BE85977B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marL="0" marR="0" algn="ctr">
              <a:spcAft>
                <a:spcPts val="800"/>
              </a:spcAft>
              <a:tabLst>
                <a:tab pos="198120" algn="l"/>
              </a:tabLst>
            </a:pPr>
            <a:r>
              <a:rPr lang="en-US" sz="2000" b="1" kern="1200" dirty="0">
                <a:solidFill>
                  <a:schemeClr val="bg1"/>
                </a:solidFill>
                <a:latin typeface="+mj-lt"/>
                <a:ea typeface="+mj-ea"/>
                <a:cs typeface="+mj-cs"/>
              </a:rPr>
              <a:t>"What is the most purchased product category by female members in the dataset?"</a:t>
            </a:r>
          </a:p>
        </p:txBody>
      </p:sp>
      <p:pic>
        <p:nvPicPr>
          <p:cNvPr id="4" name="Picture 3">
            <a:extLst>
              <a:ext uri="{FF2B5EF4-FFF2-40B4-BE49-F238E27FC236}">
                <a16:creationId xmlns:a16="http://schemas.microsoft.com/office/drawing/2014/main" id="{9C70CD78-C1CE-13AD-C00E-62A7FBA1D022}"/>
              </a:ext>
            </a:extLst>
          </p:cNvPr>
          <p:cNvPicPr>
            <a:picLocks noChangeAspect="1"/>
          </p:cNvPicPr>
          <p:nvPr/>
        </p:nvPicPr>
        <p:blipFill>
          <a:blip r:embed="rId2"/>
          <a:stretch>
            <a:fillRect/>
          </a:stretch>
        </p:blipFill>
        <p:spPr>
          <a:xfrm>
            <a:off x="3750088" y="1435511"/>
            <a:ext cx="7409526" cy="3691192"/>
          </a:xfrm>
          <a:prstGeom prst="rect">
            <a:avLst/>
          </a:prstGeom>
        </p:spPr>
      </p:pic>
    </p:spTree>
    <p:extLst>
      <p:ext uri="{BB962C8B-B14F-4D97-AF65-F5344CB8AC3E}">
        <p14:creationId xmlns:p14="http://schemas.microsoft.com/office/powerpoint/2010/main" val="151442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D037-7A44-E74C-C565-D52C20DD343D}"/>
              </a:ext>
            </a:extLst>
          </p:cNvPr>
          <p:cNvSpPr>
            <a:spLocks noGrp="1"/>
          </p:cNvSpPr>
          <p:nvPr>
            <p:ph type="title"/>
          </p:nvPr>
        </p:nvSpPr>
        <p:spPr>
          <a:xfrm>
            <a:off x="1017782" y="5928699"/>
            <a:ext cx="10156435" cy="1076324"/>
          </a:xfrm>
          <a:prstGeom prst="ellipse">
            <a:avLst/>
          </a:prstGeom>
        </p:spPr>
        <p:txBody>
          <a:bodyPr vert="horz" lIns="91440" tIns="45720" rIns="91440" bIns="45720" rtlCol="0" anchor="b">
            <a:normAutofit/>
          </a:bodyPr>
          <a:lstStyle/>
          <a:p>
            <a:pPr>
              <a:lnSpc>
                <a:spcPct val="85000"/>
              </a:lnSpc>
            </a:pPr>
            <a:r>
              <a:rPr lang="en-US" sz="5000" dirty="0"/>
              <a:t>Dashboard </a:t>
            </a:r>
          </a:p>
        </p:txBody>
      </p:sp>
      <p:pic>
        <p:nvPicPr>
          <p:cNvPr id="21" name="Picture 20">
            <a:extLst>
              <a:ext uri="{FF2B5EF4-FFF2-40B4-BE49-F238E27FC236}">
                <a16:creationId xmlns:a16="http://schemas.microsoft.com/office/drawing/2014/main" id="{7522C337-0F86-47B3-6846-FB4BFCF29B2E}"/>
              </a:ext>
            </a:extLst>
          </p:cNvPr>
          <p:cNvPicPr>
            <a:picLocks noChangeAspect="1"/>
          </p:cNvPicPr>
          <p:nvPr/>
        </p:nvPicPr>
        <p:blipFill>
          <a:blip r:embed="rId2"/>
          <a:stretch>
            <a:fillRect/>
          </a:stretch>
        </p:blipFill>
        <p:spPr>
          <a:xfrm>
            <a:off x="639378" y="19665"/>
            <a:ext cx="10461238" cy="5909034"/>
          </a:xfrm>
          <a:prstGeom prst="rect">
            <a:avLst/>
          </a:prstGeom>
        </p:spPr>
      </p:pic>
    </p:spTree>
    <p:extLst>
      <p:ext uri="{BB962C8B-B14F-4D97-AF65-F5344CB8AC3E}">
        <p14:creationId xmlns:p14="http://schemas.microsoft.com/office/powerpoint/2010/main" val="225053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11AB-2040-DA88-6CF1-D1075299DE42}"/>
              </a:ext>
            </a:extLst>
          </p:cNvPr>
          <p:cNvSpPr>
            <a:spLocks noGrp="1"/>
          </p:cNvSpPr>
          <p:nvPr>
            <p:ph type="title"/>
          </p:nvPr>
        </p:nvSpPr>
        <p:spPr>
          <a:xfrm>
            <a:off x="668594" y="637762"/>
            <a:ext cx="10376753" cy="900131"/>
          </a:xfrm>
        </p:spPr>
        <p:txBody>
          <a:bodyPr anchor="t">
            <a:normAutofit/>
          </a:bodyPr>
          <a:lstStyle/>
          <a:p>
            <a:r>
              <a:rPr lang="en-US" sz="4000" dirty="0"/>
              <a:t>Conclusion</a:t>
            </a:r>
          </a:p>
        </p:txBody>
      </p:sp>
      <p:sp>
        <p:nvSpPr>
          <p:cNvPr id="3" name="Content Placeholder 2">
            <a:extLst>
              <a:ext uri="{FF2B5EF4-FFF2-40B4-BE49-F238E27FC236}">
                <a16:creationId xmlns:a16="http://schemas.microsoft.com/office/drawing/2014/main" id="{0A087662-7923-8C3D-2179-E56B5BC8980A}"/>
              </a:ext>
            </a:extLst>
          </p:cNvPr>
          <p:cNvSpPr>
            <a:spLocks noGrp="1"/>
          </p:cNvSpPr>
          <p:nvPr>
            <p:ph idx="1"/>
          </p:nvPr>
        </p:nvSpPr>
        <p:spPr>
          <a:xfrm>
            <a:off x="422787" y="1641987"/>
            <a:ext cx="10613655" cy="4788310"/>
          </a:xfrm>
        </p:spPr>
        <p:txBody>
          <a:bodyPr>
            <a:normAutofit lnSpcReduction="10000"/>
          </a:bodyPr>
          <a:lstStyle/>
          <a:p>
            <a:pPr marL="0" indent="0">
              <a:lnSpc>
                <a:spcPct val="90000"/>
              </a:lnSpc>
              <a:spcBef>
                <a:spcPct val="0"/>
              </a:spcBef>
              <a:buNone/>
            </a:pPr>
            <a:r>
              <a:rPr lang="en-US" b="1" spc="-50" dirty="0">
                <a:latin typeface="+mj-lt"/>
                <a:ea typeface="+mj-ea"/>
                <a:cs typeface="+mj-cs"/>
              </a:rPr>
              <a:t>City, Branch, and Product Line Statistics:</a:t>
            </a:r>
          </a:p>
          <a:p>
            <a:pPr lvl="1" indent="0">
              <a:spcBef>
                <a:spcPct val="0"/>
              </a:spcBef>
              <a:buNone/>
            </a:pPr>
            <a:r>
              <a:rPr lang="en-US" sz="1800" spc="-50" dirty="0">
                <a:solidFill>
                  <a:schemeClr val="tx1"/>
                </a:solidFill>
                <a:latin typeface="+mj-lt"/>
                <a:ea typeface="+mj-ea"/>
                <a:cs typeface="+mj-cs"/>
              </a:rPr>
              <a:t>Number of Cities: 3</a:t>
            </a:r>
          </a:p>
          <a:p>
            <a:pPr lvl="1" indent="0">
              <a:spcBef>
                <a:spcPct val="0"/>
              </a:spcBef>
              <a:buNone/>
            </a:pPr>
            <a:r>
              <a:rPr lang="en-US" sz="1800" spc="-50" dirty="0">
                <a:solidFill>
                  <a:schemeClr val="tx1"/>
                </a:solidFill>
                <a:latin typeface="+mj-lt"/>
                <a:ea typeface="+mj-ea"/>
                <a:cs typeface="+mj-cs"/>
              </a:rPr>
              <a:t>Number of Branches: 3</a:t>
            </a:r>
          </a:p>
          <a:p>
            <a:pPr lvl="1" indent="0">
              <a:spcBef>
                <a:spcPct val="0"/>
              </a:spcBef>
              <a:buNone/>
            </a:pPr>
            <a:r>
              <a:rPr lang="en-US" sz="1800" spc="-50" dirty="0">
                <a:solidFill>
                  <a:schemeClr val="tx1"/>
                </a:solidFill>
                <a:latin typeface="+mj-lt"/>
                <a:ea typeface="+mj-ea"/>
                <a:cs typeface="+mj-cs"/>
              </a:rPr>
              <a:t>Number of Product Lines: 6</a:t>
            </a:r>
          </a:p>
          <a:p>
            <a:pPr lvl="1" indent="0">
              <a:spcBef>
                <a:spcPct val="0"/>
              </a:spcBef>
              <a:buNone/>
            </a:pPr>
            <a:r>
              <a:rPr lang="en-US" sz="1800" spc="-50" dirty="0">
                <a:solidFill>
                  <a:schemeClr val="tx1"/>
                </a:solidFill>
                <a:latin typeface="+mj-lt"/>
                <a:ea typeface="+mj-ea"/>
                <a:cs typeface="+mj-cs"/>
              </a:rPr>
              <a:t>Number of Payment Methods: 3</a:t>
            </a:r>
          </a:p>
          <a:p>
            <a:pPr lvl="1" indent="0">
              <a:spcBef>
                <a:spcPct val="0"/>
              </a:spcBef>
              <a:buNone/>
            </a:pPr>
            <a:r>
              <a:rPr lang="en-US" sz="1800" spc="-50" dirty="0">
                <a:solidFill>
                  <a:schemeClr val="tx1"/>
                </a:solidFill>
                <a:latin typeface="+mj-lt"/>
                <a:ea typeface="+mj-ea"/>
                <a:cs typeface="+mj-cs"/>
              </a:rPr>
              <a:t>Sum of Total Amount: $322,970</a:t>
            </a:r>
            <a:endParaRPr lang="ar-EG" sz="1800" spc="-50" dirty="0">
              <a:solidFill>
                <a:schemeClr val="tx1"/>
              </a:solidFill>
              <a:latin typeface="+mj-lt"/>
              <a:ea typeface="+mj-ea"/>
              <a:cs typeface="+mj-cs"/>
            </a:endParaRPr>
          </a:p>
          <a:p>
            <a:pPr lvl="1" indent="0">
              <a:spcBef>
                <a:spcPct val="0"/>
              </a:spcBef>
              <a:buNone/>
            </a:pPr>
            <a:endParaRPr lang="en-US" sz="1800" b="1" spc="-50" dirty="0">
              <a:solidFill>
                <a:schemeClr val="tx1"/>
              </a:solidFill>
              <a:latin typeface="+mj-lt"/>
              <a:ea typeface="+mj-ea"/>
              <a:cs typeface="+mj-cs"/>
            </a:endParaRPr>
          </a:p>
          <a:p>
            <a:pPr marL="0" indent="0">
              <a:lnSpc>
                <a:spcPct val="90000"/>
              </a:lnSpc>
              <a:spcBef>
                <a:spcPct val="0"/>
              </a:spcBef>
              <a:buNone/>
            </a:pPr>
            <a:r>
              <a:rPr lang="en-US" b="1" spc="-50" dirty="0">
                <a:latin typeface="+mj-lt"/>
                <a:ea typeface="+mj-ea"/>
                <a:cs typeface="+mj-cs"/>
              </a:rPr>
              <a:t>Quantity Insights:</a:t>
            </a:r>
            <a:endParaRPr lang="ar-EG" b="1" spc="-50" dirty="0">
              <a:latin typeface="+mj-lt"/>
              <a:ea typeface="+mj-ea"/>
              <a:cs typeface="+mj-cs"/>
            </a:endParaRPr>
          </a:p>
          <a:p>
            <a:pPr marL="0" indent="0">
              <a:lnSpc>
                <a:spcPct val="90000"/>
              </a:lnSpc>
              <a:spcBef>
                <a:spcPct val="0"/>
              </a:spcBef>
              <a:buNone/>
            </a:pPr>
            <a:endParaRPr lang="en-US" spc="-50" dirty="0">
              <a:latin typeface="+mj-lt"/>
              <a:ea typeface="+mj-ea"/>
              <a:cs typeface="+mj-cs"/>
            </a:endParaRPr>
          </a:p>
          <a:p>
            <a:pPr lvl="1" indent="0">
              <a:spcBef>
                <a:spcPct val="0"/>
              </a:spcBef>
              <a:buNone/>
            </a:pPr>
            <a:r>
              <a:rPr lang="en-US" sz="1800" spc="-50" dirty="0">
                <a:solidFill>
                  <a:schemeClr val="tx1"/>
                </a:solidFill>
                <a:latin typeface="+mj-lt"/>
                <a:ea typeface="+mj-ea"/>
                <a:cs typeface="+mj-cs"/>
              </a:rPr>
              <a:t>The largest quantity is associated with the product category "Electronic Accessories."</a:t>
            </a:r>
            <a:endParaRPr lang="ar-EG" sz="1800" spc="-50" dirty="0">
              <a:solidFill>
                <a:schemeClr val="tx1"/>
              </a:solidFill>
              <a:latin typeface="+mj-lt"/>
              <a:ea typeface="+mj-ea"/>
              <a:cs typeface="+mj-cs"/>
            </a:endParaRPr>
          </a:p>
          <a:p>
            <a:pPr lvl="1" indent="0">
              <a:spcBef>
                <a:spcPct val="0"/>
              </a:spcBef>
              <a:buNone/>
            </a:pPr>
            <a:endParaRPr lang="en-US" sz="1800" b="1" spc="-50" dirty="0">
              <a:solidFill>
                <a:schemeClr val="tx1"/>
              </a:solidFill>
              <a:latin typeface="+mj-lt"/>
              <a:ea typeface="+mj-ea"/>
              <a:cs typeface="+mj-cs"/>
            </a:endParaRPr>
          </a:p>
          <a:p>
            <a:pPr marL="0" indent="0">
              <a:lnSpc>
                <a:spcPct val="90000"/>
              </a:lnSpc>
              <a:spcBef>
                <a:spcPct val="0"/>
              </a:spcBef>
              <a:buNone/>
            </a:pPr>
            <a:r>
              <a:rPr lang="en-US" b="1" spc="-50" dirty="0">
                <a:latin typeface="+mj-lt"/>
                <a:ea typeface="+mj-ea"/>
                <a:cs typeface="+mj-cs"/>
              </a:rPr>
              <a:t>Branch-Specific Information:</a:t>
            </a:r>
            <a:endParaRPr lang="ar-EG" b="1" spc="-50" dirty="0">
              <a:latin typeface="+mj-lt"/>
              <a:ea typeface="+mj-ea"/>
              <a:cs typeface="+mj-cs"/>
            </a:endParaRPr>
          </a:p>
          <a:p>
            <a:pPr marL="0" indent="0">
              <a:lnSpc>
                <a:spcPct val="90000"/>
              </a:lnSpc>
              <a:spcBef>
                <a:spcPct val="0"/>
              </a:spcBef>
              <a:buNone/>
            </a:pPr>
            <a:endParaRPr lang="en-US" spc="-50" dirty="0">
              <a:latin typeface="+mj-lt"/>
              <a:ea typeface="+mj-ea"/>
              <a:cs typeface="+mj-cs"/>
            </a:endParaRPr>
          </a:p>
          <a:p>
            <a:pPr lvl="1" indent="0">
              <a:spcBef>
                <a:spcPct val="0"/>
              </a:spcBef>
              <a:buNone/>
            </a:pPr>
            <a:r>
              <a:rPr lang="en-US" sz="1800" spc="-50" dirty="0">
                <a:solidFill>
                  <a:schemeClr val="tx1"/>
                </a:solidFill>
                <a:latin typeface="+mj-lt"/>
                <a:ea typeface="+mj-ea"/>
                <a:cs typeface="+mj-cs"/>
              </a:rPr>
              <a:t>In Branch "A," the quantity sold for the product category "Health and Beauty" is 47.</a:t>
            </a:r>
          </a:p>
          <a:p>
            <a:pPr marL="0" indent="0">
              <a:buNone/>
            </a:pPr>
            <a:endParaRPr lang="en-US" sz="2400" dirty="0"/>
          </a:p>
          <a:p>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402856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11AB-2040-DA88-6CF1-D1075299DE42}"/>
              </a:ext>
            </a:extLst>
          </p:cNvPr>
          <p:cNvSpPr>
            <a:spLocks noGrp="1"/>
          </p:cNvSpPr>
          <p:nvPr>
            <p:ph type="title"/>
          </p:nvPr>
        </p:nvSpPr>
        <p:spPr>
          <a:xfrm>
            <a:off x="659689" y="588601"/>
            <a:ext cx="10376753" cy="900131"/>
          </a:xfrm>
        </p:spPr>
        <p:txBody>
          <a:bodyPr anchor="t">
            <a:normAutofit/>
          </a:bodyPr>
          <a:lstStyle/>
          <a:p>
            <a:r>
              <a:rPr lang="en-US" sz="4000" dirty="0"/>
              <a:t>Conclusion</a:t>
            </a:r>
          </a:p>
        </p:txBody>
      </p:sp>
      <p:sp>
        <p:nvSpPr>
          <p:cNvPr id="3" name="Content Placeholder 2">
            <a:extLst>
              <a:ext uri="{FF2B5EF4-FFF2-40B4-BE49-F238E27FC236}">
                <a16:creationId xmlns:a16="http://schemas.microsoft.com/office/drawing/2014/main" id="{0A087662-7923-8C3D-2179-E56B5BC8980A}"/>
              </a:ext>
            </a:extLst>
          </p:cNvPr>
          <p:cNvSpPr>
            <a:spLocks noGrp="1"/>
          </p:cNvSpPr>
          <p:nvPr>
            <p:ph idx="1"/>
          </p:nvPr>
        </p:nvSpPr>
        <p:spPr>
          <a:xfrm>
            <a:off x="422787" y="1641987"/>
            <a:ext cx="10613655" cy="4788310"/>
          </a:xfrm>
        </p:spPr>
        <p:txBody>
          <a:bodyPr>
            <a:normAutofit/>
          </a:bodyPr>
          <a:lstStyle/>
          <a:p>
            <a:pPr marL="0" indent="0" algn="l">
              <a:buNone/>
            </a:pPr>
            <a:r>
              <a:rPr lang="en-US" b="1" spc="-50" dirty="0">
                <a:latin typeface="+mj-lt"/>
                <a:ea typeface="+mj-ea"/>
                <a:cs typeface="+mj-cs"/>
              </a:rPr>
              <a:t>Payment Method Insights:</a:t>
            </a:r>
          </a:p>
          <a:p>
            <a:pPr marL="742950" lvl="1" indent="-285750" algn="l">
              <a:buFont typeface="+mj-lt"/>
              <a:buAutoNum type="arabicPeriod"/>
            </a:pPr>
            <a:r>
              <a:rPr lang="en-US" sz="1800" spc="-50" dirty="0">
                <a:solidFill>
                  <a:schemeClr val="tx1"/>
                </a:solidFill>
                <a:latin typeface="+mj-lt"/>
                <a:ea typeface="+mj-ea"/>
                <a:cs typeface="+mj-cs"/>
              </a:rPr>
              <a:t>The most frequently used payment method is "</a:t>
            </a:r>
            <a:r>
              <a:rPr lang="en-US" sz="1800" spc="-50" dirty="0" err="1">
                <a:solidFill>
                  <a:schemeClr val="tx1"/>
                </a:solidFill>
                <a:latin typeface="+mj-lt"/>
                <a:ea typeface="+mj-ea"/>
                <a:cs typeface="+mj-cs"/>
              </a:rPr>
              <a:t>Ewallet</a:t>
            </a:r>
            <a:r>
              <a:rPr lang="en-US" sz="1800" spc="-50" dirty="0">
                <a:solidFill>
                  <a:schemeClr val="tx1"/>
                </a:solidFill>
                <a:latin typeface="+mj-lt"/>
                <a:ea typeface="+mj-ea"/>
                <a:cs typeface="+mj-cs"/>
              </a:rPr>
              <a:t>."</a:t>
            </a:r>
          </a:p>
          <a:p>
            <a:pPr marL="0" indent="0" algn="l">
              <a:buNone/>
            </a:pPr>
            <a:r>
              <a:rPr lang="en-US" b="1" spc="-50" dirty="0">
                <a:latin typeface="+mj-lt"/>
                <a:ea typeface="+mj-ea"/>
                <a:cs typeface="+mj-cs"/>
              </a:rPr>
              <a:t>Gender Distribution:</a:t>
            </a:r>
          </a:p>
          <a:p>
            <a:pPr marL="742950" lvl="1" indent="-285750" algn="l">
              <a:buFont typeface="+mj-lt"/>
              <a:buAutoNum type="arabicPeriod"/>
            </a:pPr>
            <a:r>
              <a:rPr lang="en-US" sz="1800" spc="-50" dirty="0">
                <a:solidFill>
                  <a:schemeClr val="tx1"/>
                </a:solidFill>
                <a:latin typeface="+mj-lt"/>
                <a:ea typeface="+mj-ea"/>
                <a:cs typeface="+mj-cs"/>
              </a:rPr>
              <a:t>The count of females is greater than males.</a:t>
            </a:r>
          </a:p>
          <a:p>
            <a:pPr marL="0" indent="0" algn="l">
              <a:buNone/>
            </a:pPr>
            <a:r>
              <a:rPr lang="en-US" b="1" spc="-50" dirty="0">
                <a:latin typeface="+mj-lt"/>
                <a:ea typeface="+mj-ea"/>
                <a:cs typeface="+mj-cs"/>
              </a:rPr>
              <a:t>Gender Distribution by City:</a:t>
            </a:r>
          </a:p>
          <a:p>
            <a:pPr marL="742950" lvl="1" indent="-285750" algn="l">
              <a:buFont typeface="+mj-lt"/>
              <a:buAutoNum type="arabicPeriod"/>
            </a:pPr>
            <a:r>
              <a:rPr lang="en-US" sz="1800" spc="-50" dirty="0">
                <a:solidFill>
                  <a:schemeClr val="tx1"/>
                </a:solidFill>
                <a:latin typeface="+mj-lt"/>
                <a:ea typeface="+mj-ea"/>
                <a:cs typeface="+mj-cs"/>
              </a:rPr>
              <a:t>The count of "Male" is largest in (Mandalay, Yangon).</a:t>
            </a:r>
          </a:p>
          <a:p>
            <a:pPr marL="742950" lvl="1" indent="-285750" algn="l">
              <a:buFont typeface="+mj-lt"/>
              <a:buAutoNum type="arabicPeriod"/>
            </a:pPr>
            <a:r>
              <a:rPr lang="en-US" sz="1800" spc="-50" dirty="0">
                <a:solidFill>
                  <a:schemeClr val="tx1"/>
                </a:solidFill>
                <a:latin typeface="+mj-lt"/>
                <a:ea typeface="+mj-ea"/>
                <a:cs typeface="+mj-cs"/>
              </a:rPr>
              <a:t>The count of "Female" is largest in Naypyitaw.</a:t>
            </a:r>
          </a:p>
          <a:p>
            <a:pPr marL="0" indent="0" algn="l">
              <a:buNone/>
            </a:pPr>
            <a:r>
              <a:rPr lang="en-US" b="1" spc="-50" dirty="0">
                <a:latin typeface="+mj-lt"/>
                <a:ea typeface="+mj-ea"/>
                <a:cs typeface="+mj-cs"/>
              </a:rPr>
              <a:t>Payment Method Usage:</a:t>
            </a:r>
          </a:p>
          <a:p>
            <a:pPr marL="742950" lvl="1" indent="-285750" algn="l">
              <a:buFont typeface="+mj-lt"/>
              <a:buAutoNum type="arabicPeriod"/>
            </a:pPr>
            <a:r>
              <a:rPr lang="en-US" sz="1800" spc="-50" dirty="0">
                <a:solidFill>
                  <a:schemeClr val="tx1"/>
                </a:solidFill>
                <a:latin typeface="+mj-lt"/>
                <a:ea typeface="+mj-ea"/>
                <a:cs typeface="+mj-cs"/>
              </a:rPr>
              <a:t>All payment methods are observed to be very close in terms of usage.</a:t>
            </a:r>
          </a:p>
          <a:p>
            <a:pPr marL="0" indent="0" algn="l">
              <a:buNone/>
            </a:pPr>
            <a:r>
              <a:rPr lang="en-US" b="1" spc="-50" dirty="0">
                <a:latin typeface="+mj-lt"/>
                <a:ea typeface="+mj-ea"/>
                <a:cs typeface="+mj-cs"/>
              </a:rPr>
              <a:t>Most Purchased Product by Females:</a:t>
            </a:r>
          </a:p>
          <a:p>
            <a:pPr marL="742950" lvl="1" indent="-285750" algn="l">
              <a:buFont typeface="+mj-lt"/>
              <a:buAutoNum type="arabicPeriod"/>
            </a:pPr>
            <a:r>
              <a:rPr lang="en-US" sz="1800" spc="-50" dirty="0">
                <a:solidFill>
                  <a:schemeClr val="tx1"/>
                </a:solidFill>
                <a:latin typeface="+mj-lt"/>
                <a:ea typeface="+mj-ea"/>
                <a:cs typeface="+mj-cs"/>
              </a:rPr>
              <a:t>The most purchased product category by females is "Fashion Accessories."</a:t>
            </a:r>
          </a:p>
          <a:p>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334930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D31D18EB-3A63-4C47-BB36-C98C91C1891F}"/>
              </a:ext>
            </a:extLst>
          </p:cNvPr>
          <p:cNvPicPr>
            <a:picLocks noChangeAspect="1"/>
          </p:cNvPicPr>
          <p:nvPr/>
        </p:nvPicPr>
        <p:blipFill rotWithShape="1">
          <a:blip r:embed="rId2">
            <a:alphaModFix amt="25000"/>
          </a:blip>
          <a:srcRect b="6639"/>
          <a:stretch/>
        </p:blipFill>
        <p:spPr>
          <a:xfrm>
            <a:off x="20" y="10"/>
            <a:ext cx="12191980" cy="6857990"/>
          </a:xfrm>
          <a:prstGeom prst="rect">
            <a:avLst/>
          </a:prstGeom>
        </p:spPr>
      </p:pic>
      <p:sp>
        <p:nvSpPr>
          <p:cNvPr id="2" name="Title 1">
            <a:extLst>
              <a:ext uri="{FF2B5EF4-FFF2-40B4-BE49-F238E27FC236}">
                <a16:creationId xmlns:a16="http://schemas.microsoft.com/office/drawing/2014/main" id="{7F746736-7F08-F3B1-5636-1BB02F3D1291}"/>
              </a:ext>
            </a:extLst>
          </p:cNvPr>
          <p:cNvSpPr>
            <a:spLocks noGrp="1"/>
          </p:cNvSpPr>
          <p:nvPr>
            <p:ph type="title"/>
          </p:nvPr>
        </p:nvSpPr>
        <p:spPr>
          <a:xfrm>
            <a:off x="913795" y="609600"/>
            <a:ext cx="10353762" cy="970450"/>
          </a:xfrm>
        </p:spPr>
        <p:txBody>
          <a:bodyPr>
            <a:normAutofit/>
          </a:bodyPr>
          <a:lstStyle/>
          <a:p>
            <a:r>
              <a:rPr lang="en-US" b="1"/>
              <a:t>Project introduction</a:t>
            </a:r>
          </a:p>
        </p:txBody>
      </p:sp>
      <p:sp>
        <p:nvSpPr>
          <p:cNvPr id="3" name="Content Placeholder 2">
            <a:extLst>
              <a:ext uri="{FF2B5EF4-FFF2-40B4-BE49-F238E27FC236}">
                <a16:creationId xmlns:a16="http://schemas.microsoft.com/office/drawing/2014/main" id="{78520E64-7249-5A5E-51F0-9334DDF6E652}"/>
              </a:ext>
            </a:extLst>
          </p:cNvPr>
          <p:cNvSpPr>
            <a:spLocks noGrp="1"/>
          </p:cNvSpPr>
          <p:nvPr>
            <p:ph idx="1"/>
          </p:nvPr>
        </p:nvSpPr>
        <p:spPr>
          <a:xfrm>
            <a:off x="913795" y="1732449"/>
            <a:ext cx="10353762" cy="4058751"/>
          </a:xfrm>
        </p:spPr>
        <p:txBody>
          <a:bodyPr anchor="ctr">
            <a:normAutofit/>
          </a:bodyPr>
          <a:lstStyle/>
          <a:p>
            <a:pPr algn="ctr"/>
            <a:r>
              <a:rPr lang="en-US" sz="2800" i="0" dirty="0">
                <a:effectLst/>
                <a:latin typeface="Söhne"/>
              </a:rPr>
              <a:t>Invoice Analysis</a:t>
            </a:r>
          </a:p>
          <a:p>
            <a:r>
              <a:rPr lang="en-US" sz="2800" dirty="0">
                <a:latin typeface="Söhne"/>
              </a:rPr>
              <a:t>T</a:t>
            </a:r>
            <a:r>
              <a:rPr lang="en-US" sz="2800" i="0" dirty="0">
                <a:effectLst/>
                <a:latin typeface="Söhne"/>
              </a:rPr>
              <a:t>he Invoice Analysis project! In this endeavor, we will delve into a dataset containing information about various invoices. The dataset encompasses crucial details such as Invoice ID, Branch, City, Customer Type, Gender, Product Line, Unit Price, Quantity, Tax (5%), Total Amount, Payment Method, and Customer Rating.</a:t>
            </a:r>
          </a:p>
          <a:p>
            <a:endParaRPr lang="en-US" dirty="0"/>
          </a:p>
        </p:txBody>
      </p:sp>
    </p:spTree>
    <p:extLst>
      <p:ext uri="{BB962C8B-B14F-4D97-AF65-F5344CB8AC3E}">
        <p14:creationId xmlns:p14="http://schemas.microsoft.com/office/powerpoint/2010/main" val="4428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740E5171-B9FE-29D9-A672-91581F89F381}"/>
              </a:ext>
            </a:extLst>
          </p:cNvPr>
          <p:cNvPicPr>
            <a:picLocks noChangeAspect="1"/>
          </p:cNvPicPr>
          <p:nvPr/>
        </p:nvPicPr>
        <p:blipFill rotWithShape="1">
          <a:blip r:embed="rId2">
            <a:alphaModFix amt="25000"/>
          </a:blip>
          <a:srcRect t="8600" b="71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ED424FA-037D-86D3-D30E-1E0F540AE0EF}"/>
              </a:ext>
            </a:extLst>
          </p:cNvPr>
          <p:cNvSpPr>
            <a:spLocks noGrp="1"/>
          </p:cNvSpPr>
          <p:nvPr>
            <p:ph type="title"/>
          </p:nvPr>
        </p:nvSpPr>
        <p:spPr>
          <a:xfrm>
            <a:off x="913795" y="609600"/>
            <a:ext cx="10353762" cy="970450"/>
          </a:xfrm>
        </p:spPr>
        <p:txBody>
          <a:bodyPr>
            <a:normAutofit/>
          </a:bodyPr>
          <a:lstStyle/>
          <a:p>
            <a:r>
              <a:rPr lang="en-US" b="1" i="0" dirty="0">
                <a:effectLst/>
                <a:latin typeface="Söhne"/>
              </a:rPr>
              <a:t>Objective</a:t>
            </a:r>
            <a:endParaRPr lang="en-US" dirty="0"/>
          </a:p>
        </p:txBody>
      </p:sp>
      <p:sp>
        <p:nvSpPr>
          <p:cNvPr id="3" name="Content Placeholder 2">
            <a:extLst>
              <a:ext uri="{FF2B5EF4-FFF2-40B4-BE49-F238E27FC236}">
                <a16:creationId xmlns:a16="http://schemas.microsoft.com/office/drawing/2014/main" id="{33EDBC3B-240C-9126-CE73-B8E5BDCA39AC}"/>
              </a:ext>
            </a:extLst>
          </p:cNvPr>
          <p:cNvSpPr>
            <a:spLocks noGrp="1"/>
          </p:cNvSpPr>
          <p:nvPr>
            <p:ph idx="1"/>
          </p:nvPr>
        </p:nvSpPr>
        <p:spPr>
          <a:xfrm>
            <a:off x="913795" y="1732449"/>
            <a:ext cx="10353762" cy="4058751"/>
          </a:xfrm>
        </p:spPr>
        <p:txBody>
          <a:bodyPr anchor="ctr">
            <a:normAutofit/>
          </a:bodyPr>
          <a:lstStyle/>
          <a:p>
            <a:r>
              <a:rPr lang="en-US" sz="3200" b="0" i="0" dirty="0">
                <a:effectLst/>
                <a:latin typeface="Söhne"/>
              </a:rPr>
              <a:t>The primary goal of this project is to extract valuable insights from the provided invoice data. By applying data analysis techniques, we aim to uncover patterns, trends, and meaningful correlations within the dataset. This exploration will not only enhance our understanding of the business dynamics but also contribute to informed decision-making processes.</a:t>
            </a:r>
            <a:endParaRPr lang="en-US" sz="3200" dirty="0"/>
          </a:p>
        </p:txBody>
      </p:sp>
    </p:spTree>
    <p:extLst>
      <p:ext uri="{BB962C8B-B14F-4D97-AF65-F5344CB8AC3E}">
        <p14:creationId xmlns:p14="http://schemas.microsoft.com/office/powerpoint/2010/main" val="189554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B864-C555-3AC4-5FF5-1C39513E98BD}"/>
              </a:ext>
            </a:extLst>
          </p:cNvPr>
          <p:cNvSpPr>
            <a:spLocks noGrp="1"/>
          </p:cNvSpPr>
          <p:nvPr>
            <p:ph type="ctrTitle"/>
          </p:nvPr>
        </p:nvSpPr>
        <p:spPr>
          <a:xfrm>
            <a:off x="290052" y="373626"/>
            <a:ext cx="10230464" cy="879988"/>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l"/>
            <a:r>
              <a:rPr lang="en-US" sz="5400" dirty="0"/>
              <a:t>GOAL </a:t>
            </a:r>
          </a:p>
        </p:txBody>
      </p:sp>
      <p:sp>
        <p:nvSpPr>
          <p:cNvPr id="3" name="Subtitle 2">
            <a:extLst>
              <a:ext uri="{FF2B5EF4-FFF2-40B4-BE49-F238E27FC236}">
                <a16:creationId xmlns:a16="http://schemas.microsoft.com/office/drawing/2014/main" id="{9DA70305-D0F7-6287-D37E-336843F6BA07}"/>
              </a:ext>
            </a:extLst>
          </p:cNvPr>
          <p:cNvSpPr>
            <a:spLocks noGrp="1"/>
          </p:cNvSpPr>
          <p:nvPr>
            <p:ph type="subTitle" idx="1"/>
          </p:nvPr>
        </p:nvSpPr>
        <p:spPr>
          <a:xfrm>
            <a:off x="186813" y="1750142"/>
            <a:ext cx="11415253" cy="4866967"/>
          </a:xfrm>
        </p:spPr>
        <p:txBody>
          <a:bodyPr>
            <a:normAutofit/>
          </a:bodyPr>
          <a:lstStyle/>
          <a:p>
            <a:pPr algn="l"/>
            <a:r>
              <a:rPr lang="en-US" b="1" dirty="0"/>
              <a:t>We will try to answer the following Questions: </a:t>
            </a:r>
          </a:p>
          <a:p>
            <a:pPr algn="l"/>
            <a:endParaRPr lang="en-US" b="1" dirty="0"/>
          </a:p>
          <a:p>
            <a:pPr algn="l"/>
            <a:r>
              <a:rPr lang="en-US" dirty="0"/>
              <a:t>1-how many number  of(cities and branches and products and payment method ).</a:t>
            </a:r>
          </a:p>
          <a:p>
            <a:pPr algn="l"/>
            <a:r>
              <a:rPr lang="en-US" dirty="0"/>
              <a:t>2-we want to know the sum of total money.</a:t>
            </a:r>
          </a:p>
          <a:p>
            <a:pPr algn="l"/>
            <a:r>
              <a:rPr lang="en-US" dirty="0"/>
              <a:t>3-we want to know the total quantity sold by every product</a:t>
            </a:r>
          </a:p>
          <a:p>
            <a:pPr algn="l"/>
            <a:r>
              <a:rPr lang="en-US" dirty="0"/>
              <a:t>4-how many the product(Health and beauty)</a:t>
            </a:r>
            <a:r>
              <a:rPr lang="ar-EG" dirty="0"/>
              <a:t> </a:t>
            </a:r>
            <a:r>
              <a:rPr lang="en-US" dirty="0"/>
              <a:t>sold in branch(A)</a:t>
            </a:r>
          </a:p>
          <a:p>
            <a:pPr algn="l"/>
            <a:r>
              <a:rPr lang="en-US" dirty="0"/>
              <a:t>5-we want to know the most payment method used by customers</a:t>
            </a:r>
          </a:p>
          <a:p>
            <a:pPr algn="l"/>
            <a:r>
              <a:rPr lang="en-US" dirty="0"/>
              <a:t>6-how many males and females in each city</a:t>
            </a:r>
          </a:p>
          <a:p>
            <a:pPr algn="l"/>
            <a:r>
              <a:rPr lang="ar-EG" dirty="0"/>
              <a:t>7</a:t>
            </a:r>
            <a:r>
              <a:rPr lang="en-US" dirty="0"/>
              <a:t>-we want to know the average of rating for every product due to gender</a:t>
            </a:r>
          </a:p>
          <a:p>
            <a:pPr algn="l"/>
            <a:r>
              <a:rPr lang="ar-EG" dirty="0"/>
              <a:t>8</a:t>
            </a:r>
            <a:r>
              <a:rPr lang="en-US" dirty="0"/>
              <a:t>- we want to know the most product that females buy </a:t>
            </a:r>
            <a:r>
              <a:rPr lang="ar-EG" dirty="0"/>
              <a:t> </a:t>
            </a:r>
            <a:r>
              <a:rPr lang="en-US" dirty="0"/>
              <a:t>But only (females' members)</a:t>
            </a:r>
          </a:p>
        </p:txBody>
      </p:sp>
    </p:spTree>
    <p:extLst>
      <p:ext uri="{BB962C8B-B14F-4D97-AF65-F5344CB8AC3E}">
        <p14:creationId xmlns:p14="http://schemas.microsoft.com/office/powerpoint/2010/main" val="199088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F304-17B7-63CC-E5AB-9E6FD9DDAB70}"/>
              </a:ext>
            </a:extLst>
          </p:cNvPr>
          <p:cNvSpPr>
            <a:spLocks noGrp="1"/>
          </p:cNvSpPr>
          <p:nvPr>
            <p:ph type="title"/>
          </p:nvPr>
        </p:nvSpPr>
        <p:spPr>
          <a:xfrm>
            <a:off x="643465" y="3505199"/>
            <a:ext cx="4809068" cy="2608143"/>
          </a:xfrm>
        </p:spPr>
        <p:txBody>
          <a:bodyPr anchor="t">
            <a:normAutofit/>
          </a:bodyPr>
          <a:lstStyle/>
          <a:p>
            <a:pPr algn="ctr"/>
            <a:r>
              <a:rPr lang="en-US" sz="4000"/>
              <a:t>Dataset Details </a:t>
            </a:r>
          </a:p>
        </p:txBody>
      </p:sp>
      <p:sp>
        <p:nvSpPr>
          <p:cNvPr id="8" name="Content Placeholder 2">
            <a:extLst>
              <a:ext uri="{FF2B5EF4-FFF2-40B4-BE49-F238E27FC236}">
                <a16:creationId xmlns:a16="http://schemas.microsoft.com/office/drawing/2014/main" id="{E9BF7D9E-DC40-6EC5-FA17-B8E337BD3526}"/>
              </a:ext>
            </a:extLst>
          </p:cNvPr>
          <p:cNvSpPr>
            <a:spLocks noGrp="1"/>
          </p:cNvSpPr>
          <p:nvPr>
            <p:ph idx="1"/>
          </p:nvPr>
        </p:nvSpPr>
        <p:spPr>
          <a:xfrm>
            <a:off x="6007100" y="643467"/>
            <a:ext cx="5668433" cy="5401733"/>
          </a:xfrm>
        </p:spPr>
        <p:txBody>
          <a:bodyPr anchor="ctr">
            <a:normAutofit/>
          </a:bodyPr>
          <a:lstStyle/>
          <a:p>
            <a:r>
              <a:rPr lang="en-US" sz="1800" dirty="0"/>
              <a:t>Source: Kaggle.</a:t>
            </a:r>
          </a:p>
          <a:p>
            <a:r>
              <a:rPr lang="en-US" sz="1800" dirty="0"/>
              <a:t>Subject: Sales -Super market.</a:t>
            </a:r>
          </a:p>
          <a:p>
            <a:r>
              <a:rPr lang="en-US" sz="1800" dirty="0"/>
              <a:t>Link </a:t>
            </a:r>
            <a:r>
              <a:rPr lang="en-US" sz="1800" dirty="0">
                <a:hlinkClick r:id="rId2"/>
              </a:rPr>
              <a:t>https://www.kaggle.com/datasets/aungpyaeap/supermarket-sales</a:t>
            </a:r>
            <a:endParaRPr lang="en-US" sz="1800" dirty="0"/>
          </a:p>
          <a:p>
            <a:r>
              <a:rPr lang="en-US" sz="1800" dirty="0"/>
              <a:t>Count of rows:1000</a:t>
            </a:r>
          </a:p>
          <a:p>
            <a:r>
              <a:rPr lang="en-US" sz="1800" dirty="0"/>
              <a:t>Count of columns : 12</a:t>
            </a:r>
          </a:p>
          <a:p>
            <a:r>
              <a:rPr lang="en-US" sz="1800" dirty="0"/>
              <a:t>Data of add in Kaggle : November 2022 </a:t>
            </a:r>
          </a:p>
          <a:p>
            <a:pPr marL="0" indent="0">
              <a:buNone/>
            </a:pPr>
            <a:endParaRPr lang="en-US" sz="1800" dirty="0"/>
          </a:p>
        </p:txBody>
      </p:sp>
      <p:pic>
        <p:nvPicPr>
          <p:cNvPr id="7" name="Graphic 6" descr="Flowchart">
            <a:extLst>
              <a:ext uri="{FF2B5EF4-FFF2-40B4-BE49-F238E27FC236}">
                <a16:creationId xmlns:a16="http://schemas.microsoft.com/office/drawing/2014/main" id="{B8A5085D-3A1F-CC9B-49A7-AB56249153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Tree>
    <p:extLst>
      <p:ext uri="{BB962C8B-B14F-4D97-AF65-F5344CB8AC3E}">
        <p14:creationId xmlns:p14="http://schemas.microsoft.com/office/powerpoint/2010/main" val="307930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1043-5CFA-5B1B-C665-DF9D22BF2062}"/>
              </a:ext>
            </a:extLst>
          </p:cNvPr>
          <p:cNvSpPr>
            <a:spLocks noGrp="1"/>
          </p:cNvSpPr>
          <p:nvPr>
            <p:ph type="title"/>
          </p:nvPr>
        </p:nvSpPr>
        <p:spPr>
          <a:xfrm>
            <a:off x="913795" y="609600"/>
            <a:ext cx="10353762" cy="970450"/>
          </a:xfrm>
        </p:spPr>
        <p:txBody>
          <a:bodyPr>
            <a:normAutofit/>
          </a:bodyPr>
          <a:lstStyle/>
          <a:p>
            <a:r>
              <a:rPr lang="en-US" b="1" i="0">
                <a:effectLst/>
                <a:latin typeface="Söhne"/>
              </a:rPr>
              <a:t>Dataset Overview:</a:t>
            </a:r>
            <a:endParaRPr lang="en-US" dirty="0"/>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0CD04CCF-A23F-9A32-1089-34AFC0FDF1A2}"/>
              </a:ext>
            </a:extLst>
          </p:cNvPr>
          <p:cNvGraphicFramePr>
            <a:graphicFrameLocks noGrp="1"/>
          </p:cNvGraphicFramePr>
          <p:nvPr>
            <p:ph idx="1"/>
            <p:extLst>
              <p:ext uri="{D42A27DB-BD31-4B8C-83A1-F6EECF244321}">
                <p14:modId xmlns:p14="http://schemas.microsoft.com/office/powerpoint/2010/main" val="384621340"/>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017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53CA-545A-1825-69BE-A612F1598329}"/>
              </a:ext>
            </a:extLst>
          </p:cNvPr>
          <p:cNvSpPr>
            <a:spLocks noGrp="1"/>
          </p:cNvSpPr>
          <p:nvPr>
            <p:ph type="title"/>
          </p:nvPr>
        </p:nvSpPr>
        <p:spPr>
          <a:xfrm>
            <a:off x="761800" y="762001"/>
            <a:ext cx="5334197" cy="1708242"/>
          </a:xfrm>
        </p:spPr>
        <p:txBody>
          <a:bodyPr anchor="ctr">
            <a:normAutofit/>
          </a:bodyPr>
          <a:lstStyle/>
          <a:p>
            <a:r>
              <a:rPr lang="en-US" sz="4000"/>
              <a:t>Data preparation</a:t>
            </a:r>
          </a:p>
        </p:txBody>
      </p:sp>
      <p:sp>
        <p:nvSpPr>
          <p:cNvPr id="3" name="Content Placeholder 2">
            <a:extLst>
              <a:ext uri="{FF2B5EF4-FFF2-40B4-BE49-F238E27FC236}">
                <a16:creationId xmlns:a16="http://schemas.microsoft.com/office/drawing/2014/main" id="{60D3801B-E149-B72E-6DDC-C34083C6DD01}"/>
              </a:ext>
            </a:extLst>
          </p:cNvPr>
          <p:cNvSpPr>
            <a:spLocks noGrp="1"/>
          </p:cNvSpPr>
          <p:nvPr>
            <p:ph idx="1"/>
          </p:nvPr>
        </p:nvSpPr>
        <p:spPr>
          <a:xfrm>
            <a:off x="761800" y="2470244"/>
            <a:ext cx="5334197" cy="3769835"/>
          </a:xfrm>
        </p:spPr>
        <p:txBody>
          <a:bodyPr anchor="ctr">
            <a:normAutofit fontScale="92500" lnSpcReduction="10000"/>
          </a:bodyPr>
          <a:lstStyle/>
          <a:p>
            <a:pPr>
              <a:buFont typeface="+mj-lt"/>
              <a:buAutoNum type="arabicPeriod"/>
            </a:pPr>
            <a:r>
              <a:rPr lang="en-US" sz="2000" b="1" i="0" dirty="0">
                <a:effectLst/>
                <a:latin typeface="Söhne"/>
              </a:rPr>
              <a:t>Data Cleaning:</a:t>
            </a:r>
            <a:r>
              <a:rPr lang="en-US" sz="2000" b="0" i="0" dirty="0">
                <a:effectLst/>
                <a:latin typeface="Söhne"/>
              </a:rPr>
              <a:t> We will start by cleaning the dataset, addressing any missing or erroneous entries but my data it cleaned  .</a:t>
            </a:r>
          </a:p>
          <a:p>
            <a:pPr>
              <a:buFont typeface="+mj-lt"/>
              <a:buAutoNum type="arabicPeriod"/>
            </a:pPr>
            <a:r>
              <a:rPr lang="en-US" sz="2000" b="1" i="0" dirty="0">
                <a:effectLst/>
                <a:latin typeface="Söhne"/>
              </a:rPr>
              <a:t>Exploratory Data Analysis (EDA):</a:t>
            </a:r>
            <a:r>
              <a:rPr lang="en-US" sz="2000" b="0" i="0" dirty="0">
                <a:effectLst/>
                <a:latin typeface="Söhne"/>
              </a:rPr>
              <a:t> Conduct a thorough exploration of the data to identify patterns, outliers, and trends.</a:t>
            </a:r>
          </a:p>
          <a:p>
            <a:pPr>
              <a:buFont typeface="+mj-lt"/>
              <a:buAutoNum type="arabicPeriod"/>
            </a:pPr>
            <a:r>
              <a:rPr lang="en-US" sz="2000" b="1" i="0" dirty="0">
                <a:effectLst/>
                <a:latin typeface="Söhne"/>
              </a:rPr>
              <a:t>Descriptive Statistics:</a:t>
            </a:r>
            <a:r>
              <a:rPr lang="en-US" sz="2000" b="0" i="0" dirty="0">
                <a:effectLst/>
                <a:latin typeface="Söhne"/>
              </a:rPr>
              <a:t> Compute key statistical measures to gain insights into the central tendencies and distributions of the data.</a:t>
            </a:r>
          </a:p>
          <a:p>
            <a:pPr>
              <a:buFont typeface="+mj-lt"/>
              <a:buAutoNum type="arabicPeriod"/>
            </a:pPr>
            <a:r>
              <a:rPr lang="en-US" sz="2000" b="1" i="0" dirty="0">
                <a:effectLst/>
                <a:latin typeface="Söhne"/>
              </a:rPr>
              <a:t>Visualization:</a:t>
            </a:r>
            <a:r>
              <a:rPr lang="en-US" sz="2000" b="0" i="0" dirty="0">
                <a:effectLst/>
                <a:latin typeface="Söhne"/>
              </a:rPr>
              <a:t> Utilize charts and graphs to visually represent the findings and make the analysis more accessible</a:t>
            </a:r>
            <a:r>
              <a:rPr lang="ar-EG" sz="2000" b="0" i="0" dirty="0">
                <a:effectLst/>
                <a:latin typeface="Söhne"/>
              </a:rPr>
              <a:t> </a:t>
            </a:r>
            <a:r>
              <a:rPr lang="en-US" sz="2000" b="0" i="0" dirty="0">
                <a:effectLst/>
                <a:latin typeface="Söhne"/>
              </a:rPr>
              <a:t>using power bi </a:t>
            </a:r>
            <a:r>
              <a:rPr lang="en-US" sz="2000" dirty="0">
                <a:latin typeface="Söhne"/>
              </a:rPr>
              <a:t>.</a:t>
            </a:r>
            <a:endParaRPr lang="en-US" sz="2000" b="0" i="0" dirty="0">
              <a:effectLst/>
              <a:latin typeface="Söhne"/>
            </a:endParaRPr>
          </a:p>
          <a:p>
            <a:pPr marL="0" indent="0">
              <a:buNone/>
            </a:pPr>
            <a:endParaRPr lang="en-US" sz="2000" dirty="0"/>
          </a:p>
        </p:txBody>
      </p:sp>
      <p:graphicFrame>
        <p:nvGraphicFramePr>
          <p:cNvPr id="4" name="Chart 3">
            <a:extLst>
              <a:ext uri="{FF2B5EF4-FFF2-40B4-BE49-F238E27FC236}">
                <a16:creationId xmlns:a16="http://schemas.microsoft.com/office/drawing/2014/main" id="{5BB91353-50A3-0B35-6F78-4A48A9511D8D}"/>
              </a:ext>
            </a:extLst>
          </p:cNvPr>
          <p:cNvGraphicFramePr>
            <a:graphicFrameLocks/>
          </p:cNvGraphicFramePr>
          <p:nvPr>
            <p:extLst>
              <p:ext uri="{D42A27DB-BD31-4B8C-83A1-F6EECF244321}">
                <p14:modId xmlns:p14="http://schemas.microsoft.com/office/powerpoint/2010/main" val="3625703467"/>
              </p:ext>
            </p:extLst>
          </p:nvPr>
        </p:nvGraphicFramePr>
        <p:xfrm>
          <a:off x="6095998" y="1474840"/>
          <a:ext cx="5220932" cy="40490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430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47A2-0FBD-7E1B-76C8-5133681713E2}"/>
              </a:ext>
            </a:extLst>
          </p:cNvPr>
          <p:cNvSpPr>
            <a:spLocks noGrp="1"/>
          </p:cNvSpPr>
          <p:nvPr>
            <p:ph type="title"/>
          </p:nvPr>
        </p:nvSpPr>
        <p:spPr>
          <a:xfrm>
            <a:off x="985544" y="1584710"/>
            <a:ext cx="3688580" cy="3688580"/>
          </a:xfrm>
          <a:prstGeom prst="ellipse">
            <a:avLst/>
          </a:prstGeom>
          <a:solidFill>
            <a:srgbClr val="73685B"/>
          </a:solidFill>
          <a:ln>
            <a:noFill/>
          </a:ln>
        </p:spPr>
        <p:txBody>
          <a:bodyPr vert="horz" lIns="91440" tIns="45720" rIns="91440" bIns="45720" rtlCol="0" anchor="ctr">
            <a:normAutofit fontScale="90000"/>
          </a:bodyPr>
          <a:lstStyle/>
          <a:p>
            <a:pPr algn="ctr"/>
            <a:r>
              <a:rPr lang="en-US" sz="2600" b="1" kern="1200" dirty="0">
                <a:solidFill>
                  <a:srgbClr val="FFFFFF"/>
                </a:solidFill>
                <a:latin typeface="+mj-lt"/>
                <a:ea typeface="+mj-ea"/>
                <a:cs typeface="+mj-cs"/>
              </a:rPr>
              <a:t>how many number  of(cities and branches and products and payment method )</a:t>
            </a:r>
            <a:br>
              <a:rPr lang="en-US" sz="2600" b="1" kern="1200" dirty="0">
                <a:solidFill>
                  <a:srgbClr val="FFFFFF"/>
                </a:solidFill>
                <a:latin typeface="+mj-lt"/>
                <a:ea typeface="+mj-ea"/>
                <a:cs typeface="+mj-cs"/>
              </a:rPr>
            </a:br>
            <a:r>
              <a:rPr lang="en-US" sz="2600" b="1" kern="1200" dirty="0">
                <a:solidFill>
                  <a:srgbClr val="FFFFFF"/>
                </a:solidFill>
                <a:latin typeface="+mj-lt"/>
                <a:ea typeface="+mj-ea"/>
                <a:cs typeface="+mj-cs"/>
              </a:rPr>
              <a:t>?</a:t>
            </a:r>
          </a:p>
        </p:txBody>
      </p:sp>
      <p:pic>
        <p:nvPicPr>
          <p:cNvPr id="5" name="Picture 4">
            <a:extLst>
              <a:ext uri="{FF2B5EF4-FFF2-40B4-BE49-F238E27FC236}">
                <a16:creationId xmlns:a16="http://schemas.microsoft.com/office/drawing/2014/main" id="{5C9148BC-0F9C-ED02-059E-BD1B2FF4A96E}"/>
              </a:ext>
            </a:extLst>
          </p:cNvPr>
          <p:cNvPicPr>
            <a:picLocks noChangeAspect="1"/>
          </p:cNvPicPr>
          <p:nvPr/>
        </p:nvPicPr>
        <p:blipFill>
          <a:blip r:embed="rId2"/>
          <a:stretch>
            <a:fillRect/>
          </a:stretch>
        </p:blipFill>
        <p:spPr>
          <a:xfrm>
            <a:off x="5400516" y="2526890"/>
            <a:ext cx="6452687" cy="1209879"/>
          </a:xfrm>
          <a:prstGeom prst="rect">
            <a:avLst/>
          </a:prstGeom>
        </p:spPr>
      </p:pic>
    </p:spTree>
    <p:extLst>
      <p:ext uri="{BB962C8B-B14F-4D97-AF65-F5344CB8AC3E}">
        <p14:creationId xmlns:p14="http://schemas.microsoft.com/office/powerpoint/2010/main" val="250281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DF41-7161-BD5B-D734-402B9AC5F67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effectLst/>
                <a:latin typeface="+mj-lt"/>
                <a:ea typeface="+mj-ea"/>
                <a:cs typeface="+mj-cs"/>
              </a:rPr>
              <a:t>we want to know the sum of total money ?</a:t>
            </a:r>
            <a:endParaRPr lang="en-US" sz="2600" b="1"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96F11C94-3A9F-272B-94CB-1F1091D41F87}"/>
              </a:ext>
            </a:extLst>
          </p:cNvPr>
          <p:cNvPicPr>
            <a:picLocks noChangeAspect="1"/>
          </p:cNvPicPr>
          <p:nvPr/>
        </p:nvPicPr>
        <p:blipFill>
          <a:blip r:embed="rId2"/>
          <a:stretch>
            <a:fillRect/>
          </a:stretch>
        </p:blipFill>
        <p:spPr>
          <a:xfrm>
            <a:off x="4937661" y="961812"/>
            <a:ext cx="5390076" cy="4930987"/>
          </a:xfrm>
          <a:prstGeom prst="rect">
            <a:avLst/>
          </a:prstGeom>
        </p:spPr>
      </p:pic>
    </p:spTree>
    <p:extLst>
      <p:ext uri="{BB962C8B-B14F-4D97-AF65-F5344CB8AC3E}">
        <p14:creationId xmlns:p14="http://schemas.microsoft.com/office/powerpoint/2010/main" val="3328888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425</TotalTime>
  <Words>789</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Calisto MT</vt:lpstr>
      <vt:lpstr>Söhne</vt:lpstr>
      <vt:lpstr>Wingdings 2</vt:lpstr>
      <vt:lpstr>Slate</vt:lpstr>
      <vt:lpstr>PowerPoint Presentation</vt:lpstr>
      <vt:lpstr>Project introduction</vt:lpstr>
      <vt:lpstr>Objective</vt:lpstr>
      <vt:lpstr>GOAL </vt:lpstr>
      <vt:lpstr>Dataset Details </vt:lpstr>
      <vt:lpstr>Dataset Overview:</vt:lpstr>
      <vt:lpstr>Data preparation</vt:lpstr>
      <vt:lpstr>how many number  of(cities and branches and products and payment method ) ?</vt:lpstr>
      <vt:lpstr>we want to know the sum of total money ?</vt:lpstr>
      <vt:lpstr>we want to know the total quantity sold by every product ?</vt:lpstr>
      <vt:lpstr>how many the product(Health and beauty) Sold in branch(A) ?</vt:lpstr>
      <vt:lpstr>we want to know the most payment method used by customers ?</vt:lpstr>
      <vt:lpstr>how many males and females in each city ?</vt:lpstr>
      <vt:lpstr>we want to know the average of rating for every product due to gender ?</vt:lpstr>
      <vt:lpstr>"What is the most purchased product category by female members in the dataset?"</vt:lpstr>
      <vt:lpstr>Dashboard </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a</dc:creator>
  <cp:lastModifiedBy>a</cp:lastModifiedBy>
  <cp:revision>12</cp:revision>
  <dcterms:created xsi:type="dcterms:W3CDTF">2023-11-20T11:07:23Z</dcterms:created>
  <dcterms:modified xsi:type="dcterms:W3CDTF">2023-11-23T16:09:44Z</dcterms:modified>
</cp:coreProperties>
</file>