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769541"/>
            <a:ext cx="7080026"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028020" y="3598339"/>
            <a:ext cx="7080026"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19-Jun-24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55549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Slate-V2-S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995" y="540085"/>
            <a:ext cx="7656010" cy="3834374"/>
          </a:xfrm>
          <a:prstGeom prst="rect">
            <a:avLst/>
          </a:prstGeom>
        </p:spPr>
      </p:pic>
      <p:sp>
        <p:nvSpPr>
          <p:cNvPr id="2" name="Title 1"/>
          <p:cNvSpPr>
            <a:spLocks noGrp="1"/>
          </p:cNvSpPr>
          <p:nvPr>
            <p:ph type="title"/>
          </p:nvPr>
        </p:nvSpPr>
        <p:spPr>
          <a:xfrm>
            <a:off x="685354" y="4565255"/>
            <a:ext cx="7766495"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26217" y="695010"/>
            <a:ext cx="7285600"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6532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19-Jun-24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83734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8437"/>
            <a:ext cx="776532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295180"/>
            <a:ext cx="7765322"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19-Jun-24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30370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3"/>
            <a:ext cx="6564224"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6" y="4304353"/>
            <a:ext cx="7765322"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19-Jun-24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11" name="TextBox 10"/>
          <p:cNvSpPr txBox="1"/>
          <p:nvPr/>
        </p:nvSpPr>
        <p:spPr>
          <a:xfrm>
            <a:off x="627459" y="87391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7828359" y="2933245"/>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98191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46" y="2126943"/>
            <a:ext cx="7765322"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9" y="4650556"/>
            <a:ext cx="776414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19-Jun-24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96876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6" y="609600"/>
            <a:ext cx="776532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5033"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7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4929"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4929"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19-Jun-24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92904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6" name="Picture 5"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39" y="1826045"/>
            <a:ext cx="2529046" cy="1833558"/>
          </a:xfrm>
          <a:prstGeom prst="rect">
            <a:avLst/>
          </a:prstGeom>
        </p:spPr>
      </p:pic>
      <p:pic>
        <p:nvPicPr>
          <p:cNvPr id="28" name="Picture 27"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3813" y="1826045"/>
            <a:ext cx="2529046" cy="1833558"/>
          </a:xfrm>
          <a:prstGeom prst="rect">
            <a:avLst/>
          </a:prstGeom>
        </p:spPr>
      </p:pic>
      <p:pic>
        <p:nvPicPr>
          <p:cNvPr id="29" name="Picture 28"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715" y="1826045"/>
            <a:ext cx="2529046" cy="1833558"/>
          </a:xfrm>
          <a:prstGeom prst="rect">
            <a:avLst/>
          </a:prstGeom>
        </p:spPr>
      </p:pic>
      <p:sp>
        <p:nvSpPr>
          <p:cNvPr id="30" name="Title 1"/>
          <p:cNvSpPr>
            <a:spLocks noGrp="1"/>
          </p:cNvSpPr>
          <p:nvPr>
            <p:ph type="title"/>
          </p:nvPr>
        </p:nvSpPr>
        <p:spPr>
          <a:xfrm>
            <a:off x="685346" y="609600"/>
            <a:ext cx="7765322"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6"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763577" y="1938918"/>
            <a:ext cx="2319276"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6" y="4480369"/>
            <a:ext cx="2475738"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91"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09307" y="1939094"/>
            <a:ext cx="2319276"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75" y="4480368"/>
            <a:ext cx="2476753"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5023"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056774" y="1934432"/>
            <a:ext cx="2319276"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4929" y="4480366"/>
            <a:ext cx="2475738"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19-Jun-24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432319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19-Jun-24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536902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609600"/>
            <a:ext cx="1713365"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7" y="609600"/>
            <a:ext cx="5937654"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19-Jun-24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75530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19-Jun-24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79195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1551" y="1761068"/>
            <a:ext cx="7192913"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9879"/>
            <a:ext cx="7192913"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19-Jun-24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92872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347" y="1732449"/>
            <a:ext cx="3795373"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2169" y="1732450"/>
            <a:ext cx="3798499"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19-Jun-24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69320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5" y="1770323"/>
            <a:ext cx="3787423" cy="4112953"/>
          </a:xfrm>
          <a:prstGeom prst="rect">
            <a:avLst/>
          </a:prstGeom>
        </p:spPr>
      </p:pic>
      <p:pic>
        <p:nvPicPr>
          <p:cNvPr id="14" name="Picture 13"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245" y="1770323"/>
            <a:ext cx="3787423" cy="4112953"/>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4404" y="1835254"/>
            <a:ext cx="3657258"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54404" y="2380138"/>
            <a:ext cx="365725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1225" y="1835255"/>
            <a:ext cx="3671498"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21225" y="2380138"/>
            <a:ext cx="367149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19-Jun-24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40609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19-Jun-24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45058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19-Jun-24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43843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0"/>
            <a:ext cx="2780167"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641725" y="609600"/>
            <a:ext cx="4808943"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47" y="2431518"/>
            <a:ext cx="2780167"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19-Jun-24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88236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2" name="Picture 11" descr="Slate-V2-S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4987" y="609923"/>
            <a:ext cx="3428146" cy="5205472"/>
          </a:xfrm>
          <a:prstGeom prst="rect">
            <a:avLst/>
          </a:prstGeom>
        </p:spPr>
      </p:pic>
      <p:sp>
        <p:nvSpPr>
          <p:cNvPr id="2" name="Title 1"/>
          <p:cNvSpPr>
            <a:spLocks noGrp="1"/>
          </p:cNvSpPr>
          <p:nvPr>
            <p:ph type="title"/>
          </p:nvPr>
        </p:nvSpPr>
        <p:spPr>
          <a:xfrm>
            <a:off x="685347" y="609923"/>
            <a:ext cx="3924676"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76728" y="743989"/>
            <a:ext cx="3165375"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347" y="2439261"/>
            <a:ext cx="3924676"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19-Jun-24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32859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609600"/>
            <a:ext cx="776532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1732450"/>
            <a:ext cx="776532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BCAD085-E8A6-8845-BD4E-CB4CCA059FC4}" type="datetimeFigureOut">
              <a:rPr lang="en-US" smtClean="0"/>
              <a:t>19-Jun-24</a:t>
            </a:fld>
            <a:endParaRPr lang="en-US"/>
          </a:p>
        </p:txBody>
      </p:sp>
      <p:sp>
        <p:nvSpPr>
          <p:cNvPr id="5" name="Footer Placeholder 4"/>
          <p:cNvSpPr>
            <a:spLocks noGrp="1"/>
          </p:cNvSpPr>
          <p:nvPr>
            <p:ph type="ftr" sz="quarter" idx="3"/>
          </p:nvPr>
        </p:nvSpPr>
        <p:spPr>
          <a:xfrm>
            <a:off x="685347" y="5883276"/>
            <a:ext cx="5004649"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68220142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Amazon Sales Report Analysis</a:t>
            </a:r>
          </a:p>
        </p:txBody>
      </p:sp>
      <p:sp>
        <p:nvSpPr>
          <p:cNvPr id="3" name="Subtitle 2"/>
          <p:cNvSpPr>
            <a:spLocks noGrp="1"/>
          </p:cNvSpPr>
          <p:nvPr>
            <p:ph type="subTitle" idx="1"/>
          </p:nvPr>
        </p:nvSpPr>
        <p:spPr/>
        <p:txBody>
          <a:bodyPr/>
          <a:lstStyle/>
          <a:p>
            <a:r>
              <a:rPr dirty="0"/>
              <a:t>Date: June 2024</a:t>
            </a:r>
          </a:p>
          <a:p>
            <a:r>
              <a:rPr dirty="0"/>
              <a:t>Author: </a:t>
            </a:r>
            <a:r>
              <a:rPr lang="en-US" dirty="0"/>
              <a:t>Youssef Azam</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The purpose of this project is to analyze the Amazon sales report data to gain insights into sales trends, customer behavior, and product performance. The objectives include data cleaning, exploratory data analysis (EDA), visualization, modeling, and providing actionable recommendations based on the findings.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Cleaning</a:t>
            </a:r>
          </a:p>
        </p:txBody>
      </p:sp>
      <p:sp>
        <p:nvSpPr>
          <p:cNvPr id="3" name="Content Placeholder 2"/>
          <p:cNvSpPr>
            <a:spLocks noGrp="1"/>
          </p:cNvSpPr>
          <p:nvPr>
            <p:ph idx="1"/>
          </p:nvPr>
        </p:nvSpPr>
        <p:spPr/>
        <p:txBody>
          <a:bodyPr>
            <a:noAutofit/>
          </a:bodyPr>
          <a:lstStyle/>
          <a:p>
            <a:r>
              <a:rPr sz="2400" dirty="0"/>
              <a:t>The dataset contains various attributes related to sales transactions. The following steps were taken to clean the data:</a:t>
            </a:r>
          </a:p>
          <a:p>
            <a:r>
              <a:rPr sz="2400" dirty="0"/>
              <a:t>1. Handling missing values using Simple Imputer</a:t>
            </a:r>
          </a:p>
          <a:p>
            <a:r>
              <a:rPr sz="2400" dirty="0"/>
              <a:t>2. Converting data types appropriately</a:t>
            </a:r>
          </a:p>
          <a:p>
            <a:r>
              <a:rPr sz="2400" dirty="0"/>
              <a:t>3. Encoding categorical variables using Label Encoder</a:t>
            </a:r>
          </a:p>
          <a:p>
            <a:endParaRPr sz="2400" dirty="0"/>
          </a:p>
          <a:p>
            <a:r>
              <a:rPr sz="2400" dirty="0"/>
              <a:t>Tools and libraries used: pandas, </a:t>
            </a:r>
            <a:r>
              <a:rPr sz="2400" dirty="0" err="1"/>
              <a:t>sklearn</a:t>
            </a:r>
            <a:r>
              <a:rPr sz="2400" dirty="0"/>
              <a:t>, etc.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Exploratory Data Analysis (EDA)</a:t>
            </a:r>
          </a:p>
        </p:txBody>
      </p:sp>
      <p:sp>
        <p:nvSpPr>
          <p:cNvPr id="3" name="Content Placeholder 2"/>
          <p:cNvSpPr>
            <a:spLocks noGrp="1"/>
          </p:cNvSpPr>
          <p:nvPr>
            <p:ph idx="1"/>
          </p:nvPr>
        </p:nvSpPr>
        <p:spPr/>
        <p:txBody>
          <a:bodyPr/>
          <a:lstStyle/>
          <a:p>
            <a:r>
              <a:t>Summary statistics and key observations were derived from the dataset to understand the underlying patterns and distributions.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Visualization</a:t>
            </a:r>
          </a:p>
        </p:txBody>
      </p:sp>
      <p:sp>
        <p:nvSpPr>
          <p:cNvPr id="3" name="Content Placeholder 2"/>
          <p:cNvSpPr>
            <a:spLocks noGrp="1"/>
          </p:cNvSpPr>
          <p:nvPr>
            <p:ph idx="1"/>
          </p:nvPr>
        </p:nvSpPr>
        <p:spPr/>
        <p:txBody>
          <a:bodyPr/>
          <a:lstStyle/>
          <a:p>
            <a:r>
              <a:t>Various visualizations were created to illustrate the data, including bar charts, pie charts, line plots, and scatter plots. These visualizations helped in understanding the trends and distributions in the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Modeling</a:t>
            </a:r>
          </a:p>
        </p:txBody>
      </p:sp>
      <p:sp>
        <p:nvSpPr>
          <p:cNvPr id="3" name="Content Placeholder 2"/>
          <p:cNvSpPr>
            <a:spLocks noGrp="1"/>
          </p:cNvSpPr>
          <p:nvPr>
            <p:ph idx="1"/>
          </p:nvPr>
        </p:nvSpPr>
        <p:spPr/>
        <p:txBody>
          <a:bodyPr/>
          <a:lstStyle/>
          <a:p>
            <a:r>
              <a:t>Three models were used to predict the order status: Logistic Regression, Decision Tree, and Random Forest. The performance of each model was evaluated based on accuracy and classification reports.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Recommendations and Insights</a:t>
            </a:r>
          </a:p>
        </p:txBody>
      </p:sp>
      <p:sp>
        <p:nvSpPr>
          <p:cNvPr id="3" name="Content Placeholder 2"/>
          <p:cNvSpPr>
            <a:spLocks noGrp="1"/>
          </p:cNvSpPr>
          <p:nvPr>
            <p:ph idx="1"/>
          </p:nvPr>
        </p:nvSpPr>
        <p:spPr/>
        <p:txBody>
          <a:bodyPr>
            <a:noAutofit/>
          </a:bodyPr>
          <a:lstStyle/>
          <a:p>
            <a:r>
              <a:rPr dirty="0"/>
              <a:t>Based on the analysis, the following recommendations were made:</a:t>
            </a:r>
          </a:p>
          <a:p>
            <a:r>
              <a:rPr dirty="0"/>
              <a:t>1. Optimize Fulfillment Process</a:t>
            </a:r>
          </a:p>
          <a:p>
            <a:r>
              <a:rPr dirty="0"/>
              <a:t>2. Promote Top-Selling Products</a:t>
            </a:r>
          </a:p>
          <a:p>
            <a:r>
              <a:rPr dirty="0"/>
              <a:t>3. Seasonal Sales Strategies</a:t>
            </a:r>
          </a:p>
          <a:p>
            <a:r>
              <a:rPr dirty="0"/>
              <a:t>4. Expand Popular Categories</a:t>
            </a:r>
          </a:p>
          <a:p>
            <a:r>
              <a:rPr dirty="0"/>
              <a:t>5. Geographical Targeting</a:t>
            </a:r>
          </a:p>
          <a:p>
            <a:endParaRPr dirty="0"/>
          </a:p>
          <a:p>
            <a:r>
              <a:rPr dirty="0"/>
              <a:t>Key insights derived include sales trends over time, distribution of order quantities, and the impact of fulfillment types on sales amounts.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The analysis provided valuable insights into the Amazon sales data. The recommendations made can help in improving sales performance and customer satisfaction.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16</TotalTime>
  <Words>303</Words>
  <Application>Microsoft Office PowerPoint</Application>
  <PresentationFormat>On-screen Show (4:3)</PresentationFormat>
  <Paragraphs>29</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Calisto MT</vt:lpstr>
      <vt:lpstr>Wingdings 2</vt:lpstr>
      <vt:lpstr>Slate</vt:lpstr>
      <vt:lpstr>Amazon Sales Report Analysis</vt:lpstr>
      <vt:lpstr>Introduction</vt:lpstr>
      <vt:lpstr>Data Cleaning</vt:lpstr>
      <vt:lpstr>Exploratory Data Analysis (EDA)</vt:lpstr>
      <vt:lpstr>Visualization</vt:lpstr>
      <vt:lpstr>Modeling</vt:lpstr>
      <vt:lpstr>Recommendations and Insights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yossefazammahfoze</cp:lastModifiedBy>
  <cp:revision>4</cp:revision>
  <dcterms:created xsi:type="dcterms:W3CDTF">2013-01-27T09:14:16Z</dcterms:created>
  <dcterms:modified xsi:type="dcterms:W3CDTF">2024-06-19T14:52:00Z</dcterms:modified>
  <cp:category/>
</cp:coreProperties>
</file>