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4"/>
  </p:sldMasterIdLst>
  <p:notesMasterIdLst>
    <p:notesMasterId r:id="rId43"/>
  </p:notesMasterIdLst>
  <p:sldIdLst>
    <p:sldId id="256" r:id="rId5"/>
    <p:sldId id="260" r:id="rId6"/>
    <p:sldId id="263" r:id="rId7"/>
    <p:sldId id="264" r:id="rId8"/>
    <p:sldId id="266" r:id="rId9"/>
    <p:sldId id="267" r:id="rId10"/>
    <p:sldId id="268" r:id="rId11"/>
    <p:sldId id="265" r:id="rId12"/>
    <p:sldId id="269" r:id="rId13"/>
    <p:sldId id="274" r:id="rId14"/>
    <p:sldId id="271" r:id="rId15"/>
    <p:sldId id="272" r:id="rId16"/>
    <p:sldId id="280" r:id="rId17"/>
    <p:sldId id="259" r:id="rId18"/>
    <p:sldId id="261" r:id="rId19"/>
    <p:sldId id="262" r:id="rId20"/>
    <p:sldId id="276" r:id="rId21"/>
    <p:sldId id="277" r:id="rId22"/>
    <p:sldId id="278" r:id="rId23"/>
    <p:sldId id="279" r:id="rId24"/>
    <p:sldId id="281" r:id="rId25"/>
    <p:sldId id="275" r:id="rId26"/>
    <p:sldId id="273" r:id="rId27"/>
    <p:sldId id="284" r:id="rId28"/>
    <p:sldId id="285" r:id="rId29"/>
    <p:sldId id="289" r:id="rId30"/>
    <p:sldId id="286" r:id="rId31"/>
    <p:sldId id="290" r:id="rId32"/>
    <p:sldId id="291" r:id="rId33"/>
    <p:sldId id="292" r:id="rId34"/>
    <p:sldId id="293" r:id="rId35"/>
    <p:sldId id="294" r:id="rId36"/>
    <p:sldId id="296" r:id="rId37"/>
    <p:sldId id="295" r:id="rId38"/>
    <p:sldId id="297" r:id="rId39"/>
    <p:sldId id="298" r:id="rId40"/>
    <p:sldId id="299" r:id="rId41"/>
    <p:sldId id="300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D3728-6A9B-417F-ACE3-B8C9491A29EA}" v="1" dt="2020-12-11T19:34:51.339"/>
    <p1510:client id="{06333DA5-8FA7-4499-8235-23343A4BBC7C}" v="1" dt="2020-11-23T13:40:28.661"/>
    <p1510:client id="{06AAD890-5C69-4A33-8C49-E3C8C4C3D7A7}" v="5" dt="2020-12-10T09:12:57.491"/>
    <p1510:client id="{07B1865C-384B-482B-B8DA-90CDD6666E71}" v="13" dt="2020-11-19T20:24:47.030"/>
    <p1510:client id="{0D2F49CA-D657-4447-A82A-05E9965B3F38}" v="2" dt="2020-12-04T21:05:03.006"/>
    <p1510:client id="{24EE7D93-2C68-4C4F-A294-BB20C6D65487}" v="7" dt="2020-11-20T19:54:06.761"/>
    <p1510:client id="{2E6AC079-163E-47F1-B2C0-E1EE706077FF}" v="1" dt="2020-12-19T05:02:02.050"/>
    <p1510:client id="{2EB29521-AC1D-4E31-BF32-07FA8BDFFD81}" v="1" dt="2021-01-02T14:07:49.017"/>
    <p1510:client id="{3B200EE4-EED8-4901-A370-A366723406C5}" v="12" dt="2020-11-29T14:27:00.771"/>
    <p1510:client id="{3C80463B-9E69-4E51-A901-D2F069BF3846}" v="4" dt="2020-11-13T21:08:21.232"/>
    <p1510:client id="{42ADF9D4-F7B2-467B-840E-19A35A2F47CD}" v="3" dt="2020-11-26T21:38:04.166"/>
    <p1510:client id="{52031F32-EB3C-47F8-8B24-0950CABBC883}" v="15" dt="2020-11-20T13:32:14.668"/>
    <p1510:client id="{59CB8F33-E696-4253-9024-0DBBC11FC7C7}" v="3" dt="2020-12-11T13:37:00.669"/>
    <p1510:client id="{5C46CA20-4123-4618-8E41-C1FCC1AD75F2}" v="316" dt="2020-12-14T07:41:10.857"/>
    <p1510:client id="{5D029D91-8445-4F2D-AA99-764989412B53}" v="5" dt="2021-01-01T12:57:32.592"/>
    <p1510:client id="{6062B2D3-45D9-4F30-A621-A91CED6034A8}" v="3" dt="2020-11-19T21:24:17.164"/>
    <p1510:client id="{7B17B1E1-7587-447F-B4B6-494282D4761C}" v="2" dt="2020-12-02T11:44:58.377"/>
    <p1510:client id="{87BC531A-653F-41B4-ACD8-608171AFACAC}" v="5" dt="2020-11-30T19:58:19.216"/>
    <p1510:client id="{8AB69048-EC15-4C6B-BEA3-3EDA4633F468}" v="29" dt="2020-12-11T19:35:58.808"/>
    <p1510:client id="{8CA2A473-6E55-431F-90F4-7AC5F862B5FC}" v="2" dt="2020-12-10T14:47:56.326"/>
    <p1510:client id="{901A25F3-50A2-4698-B2AA-E48E5B58E8CB}" v="3" dt="2020-12-08T22:59:43.830"/>
    <p1510:client id="{917AFEFE-7834-45BB-B1FD-49D0F35DC582}" v="1" dt="2020-12-10T07:59:29.188"/>
    <p1510:client id="{939F6CD0-F189-4F46-9BFA-ACB4641943FD}" v="32" dt="2020-11-13T10:08:26.281"/>
    <p1510:client id="{954DFD23-BCAE-451C-88DF-9AC5B36FA44F}" v="4" dt="2020-12-25T19:53:03.806"/>
    <p1510:client id="{A0A009C0-4732-46A0-9777-3FF2D41DC2F6}" v="1" dt="2020-11-20T15:31:25.437"/>
    <p1510:client id="{A7579304-E4F7-445F-924B-D9835E7BEFB5}" v="3" dt="2020-12-02T14:47:44.876"/>
    <p1510:client id="{BE995E94-9669-4B39-B7C2-C14ADFF33D75}" v="4" dt="2020-11-19T21:17:08.299"/>
    <p1510:client id="{C3155A95-141E-4F76-92AA-7E7164C9E0D2}" v="4" dt="2020-12-11T17:57:41.680"/>
    <p1510:client id="{CB6A37C7-BFD1-433E-9FA8-6B862559EE0C}" v="3" dt="2021-01-02T12:53:24.084"/>
    <p1510:client id="{CC386F0F-8D5D-42E5-8DC7-7F231E862F6F}" v="11" dt="2020-12-18T17:07:04.043"/>
    <p1510:client id="{D2EB4693-ADBC-4CAE-9679-3C0F52FCF1C9}" v="2" dt="2020-11-21T09:32:11.692"/>
    <p1510:client id="{DC86EED7-C81D-4F1C-A563-25E7AC03318A}" v="4" dt="2020-11-30T11:08:11.898"/>
    <p1510:client id="{FBE8A39C-E8E4-4901-8D1E-C1366D5FACE2}" v="1" dt="2020-11-22T11:11:55.695"/>
    <p1510:client id="{FD163CE3-180A-412A-825A-A7DD5D09995B}" v="1" dt="2020-11-21T08:11:1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m Elghaoui" userId="S::hatim.elghaoui20@usms.ac.ma::d373ac4e-b416-480f-b185-0de90a7799c5" providerId="AD" clId="Web-{42977CB1-433E-4878-931D-E2BB4B4043C9}"/>
    <pc:docChg chg="modSld">
      <pc:chgData name="Hatim Elghaoui" userId="S::hatim.elghaoui20@usms.ac.ma::d373ac4e-b416-480f-b185-0de90a7799c5" providerId="AD" clId="Web-{42977CB1-433E-4878-931D-E2BB4B4043C9}" dt="2020-11-14T11:46:59.615" v="0" actId="1076"/>
      <pc:docMkLst>
        <pc:docMk/>
      </pc:docMkLst>
      <pc:sldChg chg="modSp">
        <pc:chgData name="Hatim Elghaoui" userId="S::hatim.elghaoui20@usms.ac.ma::d373ac4e-b416-480f-b185-0de90a7799c5" providerId="AD" clId="Web-{42977CB1-433E-4878-931D-E2BB4B4043C9}" dt="2020-11-14T11:46:59.615" v="0" actId="1076"/>
        <pc:sldMkLst>
          <pc:docMk/>
          <pc:sldMk cId="1406861113" sldId="257"/>
        </pc:sldMkLst>
        <pc:graphicFrameChg chg="mod">
          <ac:chgData name="Hatim Elghaoui" userId="S::hatim.elghaoui20@usms.ac.ma::d373ac4e-b416-480f-b185-0de90a7799c5" providerId="AD" clId="Web-{42977CB1-433E-4878-931D-E2BB4B4043C9}" dt="2020-11-14T11:46:59.615" v="0" actId="1076"/>
          <ac:graphicFrameMkLst>
            <pc:docMk/>
            <pc:sldMk cId="1406861113" sldId="257"/>
            <ac:graphicFrameMk id="8" creationId="{00000000-0000-0000-0000-000000000000}"/>
          </ac:graphicFrameMkLst>
        </pc:graphicFrameChg>
      </pc:sldChg>
    </pc:docChg>
  </pc:docChgLst>
  <pc:docChgLst>
    <pc:chgData name="YASSINE OUZEMMOU" userId="S::yassine.ouzemmou20@usms.ac.ma::2cf309f3-7449-45f0-96c2-0c5033565e12" providerId="AD" clId="Web-{901A25F3-50A2-4698-B2AA-E48E5B58E8CB}"/>
    <pc:docChg chg="modSld">
      <pc:chgData name="YASSINE OUZEMMOU" userId="S::yassine.ouzemmou20@usms.ac.ma::2cf309f3-7449-45f0-96c2-0c5033565e12" providerId="AD" clId="Web-{901A25F3-50A2-4698-B2AA-E48E5B58E8CB}" dt="2020-12-08T22:59:43.830" v="2" actId="1076"/>
      <pc:docMkLst>
        <pc:docMk/>
      </pc:docMkLst>
      <pc:sldChg chg="modSp">
        <pc:chgData name="YASSINE OUZEMMOU" userId="S::yassine.ouzemmou20@usms.ac.ma::2cf309f3-7449-45f0-96c2-0c5033565e12" providerId="AD" clId="Web-{901A25F3-50A2-4698-B2AA-E48E5B58E8CB}" dt="2020-12-08T22:59:43.830" v="2" actId="1076"/>
        <pc:sldMkLst>
          <pc:docMk/>
          <pc:sldMk cId="3949635436" sldId="273"/>
        </pc:sldMkLst>
        <pc:picChg chg="mod">
          <ac:chgData name="YASSINE OUZEMMOU" userId="S::yassine.ouzemmou20@usms.ac.ma::2cf309f3-7449-45f0-96c2-0c5033565e12" providerId="AD" clId="Web-{901A25F3-50A2-4698-B2AA-E48E5B58E8CB}" dt="2020-12-08T22:59:43.830" v="2" actId="1076"/>
          <ac:picMkLst>
            <pc:docMk/>
            <pc:sldMk cId="3949635436" sldId="273"/>
            <ac:picMk id="6" creationId="{00000000-0000-0000-0000-000000000000}"/>
          </ac:picMkLst>
        </pc:picChg>
      </pc:sldChg>
      <pc:sldChg chg="modSp">
        <pc:chgData name="YASSINE OUZEMMOU" userId="S::yassine.ouzemmou20@usms.ac.ma::2cf309f3-7449-45f0-96c2-0c5033565e12" providerId="AD" clId="Web-{901A25F3-50A2-4698-B2AA-E48E5B58E8CB}" dt="2020-12-08T19:32:37.563" v="0" actId="1076"/>
        <pc:sldMkLst>
          <pc:docMk/>
          <pc:sldMk cId="485760339" sldId="278"/>
        </pc:sldMkLst>
        <pc:picChg chg="mod">
          <ac:chgData name="YASSINE OUZEMMOU" userId="S::yassine.ouzemmou20@usms.ac.ma::2cf309f3-7449-45f0-96c2-0c5033565e12" providerId="AD" clId="Web-{901A25F3-50A2-4698-B2AA-E48E5B58E8CB}" dt="2020-12-08T19:32:37.563" v="0" actId="1076"/>
          <ac:picMkLst>
            <pc:docMk/>
            <pc:sldMk cId="485760339" sldId="278"/>
            <ac:picMk id="6" creationId="{00000000-0000-0000-0000-000000000000}"/>
          </ac:picMkLst>
        </pc:picChg>
      </pc:sldChg>
      <pc:sldChg chg="modSp">
        <pc:chgData name="YASSINE OUZEMMOU" userId="S::yassine.ouzemmou20@usms.ac.ma::2cf309f3-7449-45f0-96c2-0c5033565e12" providerId="AD" clId="Web-{901A25F3-50A2-4698-B2AA-E48E5B58E8CB}" dt="2020-12-08T22:58:11.515" v="1" actId="1076"/>
        <pc:sldMkLst>
          <pc:docMk/>
          <pc:sldMk cId="285185754" sldId="284"/>
        </pc:sldMkLst>
        <pc:picChg chg="mod">
          <ac:chgData name="YASSINE OUZEMMOU" userId="S::yassine.ouzemmou20@usms.ac.ma::2cf309f3-7449-45f0-96c2-0c5033565e12" providerId="AD" clId="Web-{901A25F3-50A2-4698-B2AA-E48E5B58E8CB}" dt="2020-12-08T22:58:11.515" v="1" actId="1076"/>
          <ac:picMkLst>
            <pc:docMk/>
            <pc:sldMk cId="285185754" sldId="284"/>
            <ac:picMk id="7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7B17B1E1-7587-447F-B4B6-494282D4761C}"/>
    <pc:docChg chg="sldOrd">
      <pc:chgData name="YASSINE OUZEMMOU" userId="S::yassine.ouzemmou20@usms.ac.ma::2cf309f3-7449-45f0-96c2-0c5033565e12" providerId="AD" clId="Web-{7B17B1E1-7587-447F-B4B6-494282D4761C}" dt="2020-12-02T11:44:58.377" v="1"/>
      <pc:docMkLst>
        <pc:docMk/>
      </pc:docMkLst>
      <pc:sldChg chg="ord">
        <pc:chgData name="YASSINE OUZEMMOU" userId="S::yassine.ouzemmou20@usms.ac.ma::2cf309f3-7449-45f0-96c2-0c5033565e12" providerId="AD" clId="Web-{7B17B1E1-7587-447F-B4B6-494282D4761C}" dt="2020-12-02T11:44:58.377" v="1"/>
        <pc:sldMkLst>
          <pc:docMk/>
          <pc:sldMk cId="4065996723" sldId="299"/>
        </pc:sldMkLst>
      </pc:sldChg>
    </pc:docChg>
  </pc:docChgLst>
  <pc:docChgLst>
    <pc:chgData name="AYOUB ELHAREM" userId="S::ayoub.elharem20@usms.ac.ma::83cdf4f8-1f3b-4cb5-9ce0-2233d348a57d" providerId="AD" clId="Web-{52031F32-EB3C-47F8-8B24-0950CABBC883}"/>
    <pc:docChg chg="modSld">
      <pc:chgData name="AYOUB ELHAREM" userId="S::ayoub.elharem20@usms.ac.ma::83cdf4f8-1f3b-4cb5-9ce0-2233d348a57d" providerId="AD" clId="Web-{52031F32-EB3C-47F8-8B24-0950CABBC883}" dt="2020-11-20T13:32:14.668" v="18" actId="1076"/>
      <pc:docMkLst>
        <pc:docMk/>
      </pc:docMkLst>
      <pc:sldChg chg="modSp">
        <pc:chgData name="AYOUB ELHAREM" userId="S::ayoub.elharem20@usms.ac.ma::83cdf4f8-1f3b-4cb5-9ce0-2233d348a57d" providerId="AD" clId="Web-{52031F32-EB3C-47F8-8B24-0950CABBC883}" dt="2020-11-20T12:49:11.558" v="3" actId="1076"/>
        <pc:sldMkLst>
          <pc:docMk/>
          <pc:sldMk cId="1406861113" sldId="257"/>
        </pc:sldMkLst>
        <pc:graphicFrameChg chg="mod">
          <ac:chgData name="AYOUB ELHAREM" userId="S::ayoub.elharem20@usms.ac.ma::83cdf4f8-1f3b-4cb5-9ce0-2233d348a57d" providerId="AD" clId="Web-{52031F32-EB3C-47F8-8B24-0950CABBC883}" dt="2020-11-20T12:49:11.558" v="3" actId="1076"/>
          <ac:graphicFrameMkLst>
            <pc:docMk/>
            <pc:sldMk cId="1406861113" sldId="257"/>
            <ac:graphicFrameMk id="8" creationId="{00000000-0000-0000-0000-000000000000}"/>
          </ac:graphicFrameMkLst>
        </pc:graphicFrameChg>
      </pc:sldChg>
      <pc:sldChg chg="modSp">
        <pc:chgData name="AYOUB ELHAREM" userId="S::ayoub.elharem20@usms.ac.ma::83cdf4f8-1f3b-4cb5-9ce0-2233d348a57d" providerId="AD" clId="Web-{52031F32-EB3C-47F8-8B24-0950CABBC883}" dt="2020-11-20T13:32:14.668" v="18" actId="1076"/>
        <pc:sldMkLst>
          <pc:docMk/>
          <pc:sldMk cId="956925248" sldId="261"/>
        </pc:sldMkLst>
        <pc:spChg chg="mod">
          <ac:chgData name="AYOUB ELHAREM" userId="S::ayoub.elharem20@usms.ac.ma::83cdf4f8-1f3b-4cb5-9ce0-2233d348a57d" providerId="AD" clId="Web-{52031F32-EB3C-47F8-8B24-0950CABBC883}" dt="2020-11-20T13:32:14.668" v="18" actId="1076"/>
          <ac:spMkLst>
            <pc:docMk/>
            <pc:sldMk cId="956925248" sldId="261"/>
            <ac:spMk id="3" creationId="{00000000-0000-0000-0000-000000000000}"/>
          </ac:spMkLst>
        </pc:spChg>
      </pc:sldChg>
      <pc:sldChg chg="modSp">
        <pc:chgData name="AYOUB ELHAREM" userId="S::ayoub.elharem20@usms.ac.ma::83cdf4f8-1f3b-4cb5-9ce0-2233d348a57d" providerId="AD" clId="Web-{52031F32-EB3C-47F8-8B24-0950CABBC883}" dt="2020-11-20T13:02:32.048" v="8" actId="20577"/>
        <pc:sldMkLst>
          <pc:docMk/>
          <pc:sldMk cId="552030029" sldId="263"/>
        </pc:sldMkLst>
        <pc:spChg chg="mod">
          <ac:chgData name="AYOUB ELHAREM" userId="S::ayoub.elharem20@usms.ac.ma::83cdf4f8-1f3b-4cb5-9ce0-2233d348a57d" providerId="AD" clId="Web-{52031F32-EB3C-47F8-8B24-0950CABBC883}" dt="2020-11-20T13:02:32.048" v="8" actId="20577"/>
          <ac:spMkLst>
            <pc:docMk/>
            <pc:sldMk cId="552030029" sldId="263"/>
            <ac:spMk id="3" creationId="{00000000-0000-0000-0000-000000000000}"/>
          </ac:spMkLst>
        </pc:spChg>
      </pc:sldChg>
      <pc:sldChg chg="modSp">
        <pc:chgData name="AYOUB ELHAREM" userId="S::ayoub.elharem20@usms.ac.ma::83cdf4f8-1f3b-4cb5-9ce0-2233d348a57d" providerId="AD" clId="Web-{52031F32-EB3C-47F8-8B24-0950CABBC883}" dt="2020-11-20T13:19:24.603" v="14" actId="20577"/>
        <pc:sldMkLst>
          <pc:docMk/>
          <pc:sldMk cId="3461554201" sldId="269"/>
        </pc:sldMkLst>
        <pc:spChg chg="mod">
          <ac:chgData name="AYOUB ELHAREM" userId="S::ayoub.elharem20@usms.ac.ma::83cdf4f8-1f3b-4cb5-9ce0-2233d348a57d" providerId="AD" clId="Web-{52031F32-EB3C-47F8-8B24-0950CABBC883}" dt="2020-11-20T13:19:24.603" v="14" actId="20577"/>
          <ac:spMkLst>
            <pc:docMk/>
            <pc:sldMk cId="3461554201" sldId="269"/>
            <ac:spMk id="2" creationId="{00000000-0000-0000-0000-000000000000}"/>
          </ac:spMkLst>
        </pc:spChg>
      </pc:sldChg>
    </pc:docChg>
  </pc:docChgLst>
  <pc:docChgLst>
    <pc:chgData name="AMAL KHABBOU" userId="S::amal.khabbou20@usms.ac.ma::b5ee2676-f1df-4145-8412-dbb57cfb33f9" providerId="AD" clId="Web-{CB6A37C7-BFD1-433E-9FA8-6B862559EE0C}"/>
    <pc:docChg chg="modSld">
      <pc:chgData name="AMAL KHABBOU" userId="S::amal.khabbou20@usms.ac.ma::b5ee2676-f1df-4145-8412-dbb57cfb33f9" providerId="AD" clId="Web-{CB6A37C7-BFD1-433E-9FA8-6B862559EE0C}" dt="2021-01-02T12:53:24.084" v="2" actId="1076"/>
      <pc:docMkLst>
        <pc:docMk/>
      </pc:docMkLst>
      <pc:sldChg chg="modSp">
        <pc:chgData name="AMAL KHABBOU" userId="S::amal.khabbou20@usms.ac.ma::b5ee2676-f1df-4145-8412-dbb57cfb33f9" providerId="AD" clId="Web-{CB6A37C7-BFD1-433E-9FA8-6B862559EE0C}" dt="2021-01-02T12:53:24.084" v="2" actId="1076"/>
        <pc:sldMkLst>
          <pc:docMk/>
          <pc:sldMk cId="485760339" sldId="278"/>
        </pc:sldMkLst>
        <pc:picChg chg="mod">
          <ac:chgData name="AMAL KHABBOU" userId="S::amal.khabbou20@usms.ac.ma::b5ee2676-f1df-4145-8412-dbb57cfb33f9" providerId="AD" clId="Web-{CB6A37C7-BFD1-433E-9FA8-6B862559EE0C}" dt="2021-01-02T12:53:24.084" v="2" actId="1076"/>
          <ac:picMkLst>
            <pc:docMk/>
            <pc:sldMk cId="485760339" sldId="278"/>
            <ac:picMk id="6" creationId="{00000000-0000-0000-0000-000000000000}"/>
          </ac:picMkLst>
        </pc:picChg>
      </pc:sldChg>
    </pc:docChg>
  </pc:docChgLst>
  <pc:docChgLst>
    <pc:chgData name="SAMIR ENNEGGATE" userId="S::samir.enneggate20@usms.ac.ma::2ab5c302-2020-4b32-a81f-7e191285ae18" providerId="AD" clId="Web-{8CA2A473-6E55-431F-90F4-7AC5F862B5FC}"/>
    <pc:docChg chg="modSld">
      <pc:chgData name="SAMIR ENNEGGATE" userId="S::samir.enneggate20@usms.ac.ma::2ab5c302-2020-4b32-a81f-7e191285ae18" providerId="AD" clId="Web-{8CA2A473-6E55-431F-90F4-7AC5F862B5FC}" dt="2020-12-10T14:47:56.326" v="1" actId="1076"/>
      <pc:docMkLst>
        <pc:docMk/>
      </pc:docMkLst>
      <pc:sldChg chg="modSp">
        <pc:chgData name="SAMIR ENNEGGATE" userId="S::samir.enneggate20@usms.ac.ma::2ab5c302-2020-4b32-a81f-7e191285ae18" providerId="AD" clId="Web-{8CA2A473-6E55-431F-90F4-7AC5F862B5FC}" dt="2020-12-10T14:47:56.326" v="1" actId="1076"/>
        <pc:sldMkLst>
          <pc:docMk/>
          <pc:sldMk cId="485760339" sldId="278"/>
        </pc:sldMkLst>
        <pc:picChg chg="mod">
          <ac:chgData name="SAMIR ENNEGGATE" userId="S::samir.enneggate20@usms.ac.ma::2ab5c302-2020-4b32-a81f-7e191285ae18" providerId="AD" clId="Web-{8CA2A473-6E55-431F-90F4-7AC5F862B5FC}" dt="2020-12-10T14:47:56.326" v="1" actId="1076"/>
          <ac:picMkLst>
            <pc:docMk/>
            <pc:sldMk cId="485760339" sldId="278"/>
            <ac:picMk id="6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DC86EED7-C81D-4F1C-A563-25E7AC03318A}"/>
    <pc:docChg chg="modSld">
      <pc:chgData name="YASSINE OUZEMMOU" userId="S::yassine.ouzemmou20@usms.ac.ma::2cf309f3-7449-45f0-96c2-0c5033565e12" providerId="AD" clId="Web-{DC86EED7-C81D-4F1C-A563-25E7AC03318A}" dt="2020-11-30T11:08:11.898" v="3" actId="1076"/>
      <pc:docMkLst>
        <pc:docMk/>
      </pc:docMkLst>
      <pc:sldChg chg="modSp">
        <pc:chgData name="YASSINE OUZEMMOU" userId="S::yassine.ouzemmou20@usms.ac.ma::2cf309f3-7449-45f0-96c2-0c5033565e12" providerId="AD" clId="Web-{DC86EED7-C81D-4F1C-A563-25E7AC03318A}" dt="2020-11-30T11:08:11.898" v="3" actId="1076"/>
        <pc:sldMkLst>
          <pc:docMk/>
          <pc:sldMk cId="485760339" sldId="278"/>
        </pc:sldMkLst>
        <pc:picChg chg="mod">
          <ac:chgData name="YASSINE OUZEMMOU" userId="S::yassine.ouzemmou20@usms.ac.ma::2cf309f3-7449-45f0-96c2-0c5033565e12" providerId="AD" clId="Web-{DC86EED7-C81D-4F1C-A563-25E7AC03318A}" dt="2020-11-30T11:08:11.898" v="3" actId="1076"/>
          <ac:picMkLst>
            <pc:docMk/>
            <pc:sldMk cId="485760339" sldId="278"/>
            <ac:picMk id="6" creationId="{00000000-0000-0000-0000-000000000000}"/>
          </ac:picMkLst>
        </pc:picChg>
      </pc:sldChg>
    </pc:docChg>
  </pc:docChgLst>
  <pc:docChgLst>
    <pc:chgData name="CHAYMAE ANOUAF" userId="S::chaymae.anouaf20@usms.ac.ma::f9c018c5-196d-4eae-8531-719710b4adcc" providerId="AD" clId="Web-{3B200EE4-EED8-4901-A370-A366723406C5}"/>
    <pc:docChg chg="modSld sldOrd">
      <pc:chgData name="CHAYMAE ANOUAF" userId="S::chaymae.anouaf20@usms.ac.ma::f9c018c5-196d-4eae-8531-719710b4adcc" providerId="AD" clId="Web-{3B200EE4-EED8-4901-A370-A366723406C5}" dt="2020-11-29T14:27:00.771" v="11" actId="14100"/>
      <pc:docMkLst>
        <pc:docMk/>
      </pc:docMkLst>
      <pc:sldChg chg="ord">
        <pc:chgData name="CHAYMAE ANOUAF" userId="S::chaymae.anouaf20@usms.ac.ma::f9c018c5-196d-4eae-8531-719710b4adcc" providerId="AD" clId="Web-{3B200EE4-EED8-4901-A370-A366723406C5}" dt="2020-11-29T12:21:35.835" v="3"/>
        <pc:sldMkLst>
          <pc:docMk/>
          <pc:sldMk cId="304786365" sldId="266"/>
        </pc:sldMkLst>
      </pc:sldChg>
      <pc:sldChg chg="modSp ord">
        <pc:chgData name="CHAYMAE ANOUAF" userId="S::chaymae.anouaf20@usms.ac.ma::f9c018c5-196d-4eae-8531-719710b4adcc" providerId="AD" clId="Web-{3B200EE4-EED8-4901-A370-A366723406C5}" dt="2020-11-29T14:27:00.771" v="11" actId="14100"/>
        <pc:sldMkLst>
          <pc:docMk/>
          <pc:sldMk cId="4204117565" sldId="267"/>
        </pc:sldMkLst>
        <pc:spChg chg="mod">
          <ac:chgData name="CHAYMAE ANOUAF" userId="S::chaymae.anouaf20@usms.ac.ma::f9c018c5-196d-4eae-8531-719710b4adcc" providerId="AD" clId="Web-{3B200EE4-EED8-4901-A370-A366723406C5}" dt="2020-11-29T14:27:00.771" v="11" actId="14100"/>
          <ac:spMkLst>
            <pc:docMk/>
            <pc:sldMk cId="4204117565" sldId="267"/>
            <ac:spMk id="3" creationId="{00000000-0000-0000-0000-000000000000}"/>
          </ac:spMkLst>
        </pc:spChg>
      </pc:sldChg>
      <pc:sldChg chg="ord">
        <pc:chgData name="CHAYMAE ANOUAF" userId="S::chaymae.anouaf20@usms.ac.ma::f9c018c5-196d-4eae-8531-719710b4adcc" providerId="AD" clId="Web-{3B200EE4-EED8-4901-A370-A366723406C5}" dt="2020-11-29T12:29:06.582" v="4"/>
        <pc:sldMkLst>
          <pc:docMk/>
          <pc:sldMk cId="3461554201" sldId="269"/>
        </pc:sldMkLst>
      </pc:sldChg>
    </pc:docChg>
  </pc:docChgLst>
  <pc:docChgLst>
    <pc:chgData name="YASSINE OUZEMMOU" userId="S::yassine.ouzemmou20@usms.ac.ma::2cf309f3-7449-45f0-96c2-0c5033565e12" providerId="AD" clId="Web-{5C46CA20-4123-4618-8E41-C1FCC1AD75F2}"/>
    <pc:docChg chg="modSld">
      <pc:chgData name="YASSINE OUZEMMOU" userId="S::yassine.ouzemmou20@usms.ac.ma::2cf309f3-7449-45f0-96c2-0c5033565e12" providerId="AD" clId="Web-{5C46CA20-4123-4618-8E41-C1FCC1AD75F2}" dt="2020-12-14T07:41:10.857" v="316" actId="20577"/>
      <pc:docMkLst>
        <pc:docMk/>
      </pc:docMkLst>
      <pc:sldChg chg="modSp">
        <pc:chgData name="YASSINE OUZEMMOU" userId="S::yassine.ouzemmou20@usms.ac.ma::2cf309f3-7449-45f0-96c2-0c5033565e12" providerId="AD" clId="Web-{5C46CA20-4123-4618-8E41-C1FCC1AD75F2}" dt="2020-12-14T06:23:21.918" v="1" actId="1076"/>
        <pc:sldMkLst>
          <pc:docMk/>
          <pc:sldMk cId="485760339" sldId="278"/>
        </pc:sldMkLst>
        <pc:picChg chg="mod">
          <ac:chgData name="YASSINE OUZEMMOU" userId="S::yassine.ouzemmou20@usms.ac.ma::2cf309f3-7449-45f0-96c2-0c5033565e12" providerId="AD" clId="Web-{5C46CA20-4123-4618-8E41-C1FCC1AD75F2}" dt="2020-12-14T06:23:21.918" v="1" actId="1076"/>
          <ac:picMkLst>
            <pc:docMk/>
            <pc:sldMk cId="485760339" sldId="278"/>
            <ac:picMk id="6" creationId="{00000000-0000-0000-0000-000000000000}"/>
          </ac:picMkLst>
        </pc:picChg>
      </pc:sldChg>
      <pc:sldChg chg="modSp">
        <pc:chgData name="YASSINE OUZEMMOU" userId="S::yassine.ouzemmou20@usms.ac.ma::2cf309f3-7449-45f0-96c2-0c5033565e12" providerId="AD" clId="Web-{5C46CA20-4123-4618-8E41-C1FCC1AD75F2}" dt="2020-12-14T07:41:08.982" v="314" actId="20577"/>
        <pc:sldMkLst>
          <pc:docMk/>
          <pc:sldMk cId="1779995016" sldId="300"/>
        </pc:sldMkLst>
        <pc:spChg chg="mod">
          <ac:chgData name="YASSINE OUZEMMOU" userId="S::yassine.ouzemmou20@usms.ac.ma::2cf309f3-7449-45f0-96c2-0c5033565e12" providerId="AD" clId="Web-{5C46CA20-4123-4618-8E41-C1FCC1AD75F2}" dt="2020-12-14T07:41:08.982" v="314" actId="20577"/>
          <ac:spMkLst>
            <pc:docMk/>
            <pc:sldMk cId="1779995016" sldId="300"/>
            <ac:spMk id="3" creationId="{00000000-0000-0000-0000-000000000000}"/>
          </ac:spMkLst>
        </pc:spChg>
      </pc:sldChg>
    </pc:docChg>
  </pc:docChgLst>
  <pc:docChgLst>
    <pc:chgData name="YASSINE OUZEMMOU" userId="S::yassine.ouzemmou20@usms.ac.ma::2cf309f3-7449-45f0-96c2-0c5033565e12" providerId="AD" clId="Web-{FD163CE3-180A-412A-825A-A7DD5D09995B}"/>
    <pc:docChg chg="modSld">
      <pc:chgData name="YASSINE OUZEMMOU" userId="S::yassine.ouzemmou20@usms.ac.ma::2cf309f3-7449-45f0-96c2-0c5033565e12" providerId="AD" clId="Web-{FD163CE3-180A-412A-825A-A7DD5D09995B}" dt="2020-11-21T08:11:12.315" v="0" actId="14100"/>
      <pc:docMkLst>
        <pc:docMk/>
      </pc:docMkLst>
      <pc:sldChg chg="modSp">
        <pc:chgData name="YASSINE OUZEMMOU" userId="S::yassine.ouzemmou20@usms.ac.ma::2cf309f3-7449-45f0-96c2-0c5033565e12" providerId="AD" clId="Web-{FD163CE3-180A-412A-825A-A7DD5D09995B}" dt="2020-11-21T08:11:12.315" v="0" actId="14100"/>
        <pc:sldMkLst>
          <pc:docMk/>
          <pc:sldMk cId="552030029" sldId="263"/>
        </pc:sldMkLst>
        <pc:spChg chg="mod">
          <ac:chgData name="YASSINE OUZEMMOU" userId="S::yassine.ouzemmou20@usms.ac.ma::2cf309f3-7449-45f0-96c2-0c5033565e12" providerId="AD" clId="Web-{FD163CE3-180A-412A-825A-A7DD5D09995B}" dt="2020-11-21T08:11:12.315" v="0" actId="14100"/>
          <ac:spMkLst>
            <pc:docMk/>
            <pc:sldMk cId="552030029" sldId="263"/>
            <ac:spMk id="3" creationId="{00000000-0000-0000-0000-000000000000}"/>
          </ac:spMkLst>
        </pc:spChg>
      </pc:sldChg>
    </pc:docChg>
  </pc:docChgLst>
  <pc:docChgLst>
    <pc:chgData name="ASMAA MOUHCINE" userId="S::asmaa.mouhcine20@usms.ac.ma::dd11cc50-0872-4eb4-8858-a555be223850" providerId="AD" clId="Web-{CC386F0F-8D5D-42E5-8DC7-7F231E862F6F}"/>
    <pc:docChg chg="modSld">
      <pc:chgData name="ASMAA MOUHCINE" userId="S::asmaa.mouhcine20@usms.ac.ma::dd11cc50-0872-4eb4-8858-a555be223850" providerId="AD" clId="Web-{CC386F0F-8D5D-42E5-8DC7-7F231E862F6F}" dt="2020-12-18T17:07:04.043" v="10" actId="20577"/>
      <pc:docMkLst>
        <pc:docMk/>
      </pc:docMkLst>
      <pc:sldChg chg="modSp">
        <pc:chgData name="ASMAA MOUHCINE" userId="S::asmaa.mouhcine20@usms.ac.ma::dd11cc50-0872-4eb4-8858-a555be223850" providerId="AD" clId="Web-{CC386F0F-8D5D-42E5-8DC7-7F231E862F6F}" dt="2020-12-18T17:07:02.793" v="9" actId="20577"/>
        <pc:sldMkLst>
          <pc:docMk/>
          <pc:sldMk cId="485760339" sldId="278"/>
        </pc:sldMkLst>
        <pc:spChg chg="mod">
          <ac:chgData name="ASMAA MOUHCINE" userId="S::asmaa.mouhcine20@usms.ac.ma::dd11cc50-0872-4eb4-8858-a555be223850" providerId="AD" clId="Web-{CC386F0F-8D5D-42E5-8DC7-7F231E862F6F}" dt="2020-12-18T17:07:02.793" v="9" actId="20577"/>
          <ac:spMkLst>
            <pc:docMk/>
            <pc:sldMk cId="485760339" sldId="278"/>
            <ac:spMk id="2" creationId="{00000000-0000-0000-0000-000000000000}"/>
          </ac:spMkLst>
        </pc:spChg>
      </pc:sldChg>
    </pc:docChg>
  </pc:docChgLst>
  <pc:docChgLst>
    <pc:chgData name="WICAL TAGHZOUT" userId="S::wical.taghzout20@usms.ac.ma::1e1859f5-b3ad-4b3b-8616-be06d85dfed5" providerId="AD" clId="Web-{07B1865C-384B-482B-B8DA-90CDD6666E71}"/>
    <pc:docChg chg="modSld">
      <pc:chgData name="WICAL TAGHZOUT" userId="S::wical.taghzout20@usms.ac.ma::1e1859f5-b3ad-4b3b-8616-be06d85dfed5" providerId="AD" clId="Web-{07B1865C-384B-482B-B8DA-90CDD6666E71}" dt="2020-11-19T20:24:47.030" v="12" actId="1076"/>
      <pc:docMkLst>
        <pc:docMk/>
      </pc:docMkLst>
      <pc:sldChg chg="modSp">
        <pc:chgData name="WICAL TAGHZOUT" userId="S::wical.taghzout20@usms.ac.ma::1e1859f5-b3ad-4b3b-8616-be06d85dfed5" providerId="AD" clId="Web-{07B1865C-384B-482B-B8DA-90CDD6666E71}" dt="2020-11-19T13:09:12.944" v="10" actId="20577"/>
        <pc:sldMkLst>
          <pc:docMk/>
          <pc:sldMk cId="956925248" sldId="261"/>
        </pc:sldMkLst>
        <pc:spChg chg="mod">
          <ac:chgData name="WICAL TAGHZOUT" userId="S::wical.taghzout20@usms.ac.ma::1e1859f5-b3ad-4b3b-8616-be06d85dfed5" providerId="AD" clId="Web-{07B1865C-384B-482B-B8DA-90CDD6666E71}" dt="2020-11-19T13:09:12.944" v="10" actId="20577"/>
          <ac:spMkLst>
            <pc:docMk/>
            <pc:sldMk cId="956925248" sldId="261"/>
            <ac:spMk id="3" creationId="{00000000-0000-0000-0000-000000000000}"/>
          </ac:spMkLst>
        </pc:spChg>
      </pc:sldChg>
      <pc:sldChg chg="modSp">
        <pc:chgData name="WICAL TAGHZOUT" userId="S::wical.taghzout20@usms.ac.ma::1e1859f5-b3ad-4b3b-8616-be06d85dfed5" providerId="AD" clId="Web-{07B1865C-384B-482B-B8DA-90CDD6666E71}" dt="2020-11-19T12:32:09.390" v="4" actId="14100"/>
        <pc:sldMkLst>
          <pc:docMk/>
          <pc:sldMk cId="3461554201" sldId="269"/>
        </pc:sldMkLst>
        <pc:picChg chg="mod">
          <ac:chgData name="WICAL TAGHZOUT" userId="S::wical.taghzout20@usms.ac.ma::1e1859f5-b3ad-4b3b-8616-be06d85dfed5" providerId="AD" clId="Web-{07B1865C-384B-482B-B8DA-90CDD6666E71}" dt="2020-11-19T12:32:09.390" v="4" actId="14100"/>
          <ac:picMkLst>
            <pc:docMk/>
            <pc:sldMk cId="3461554201" sldId="269"/>
            <ac:picMk id="6" creationId="{00000000-0000-0000-0000-000000000000}"/>
          </ac:picMkLst>
        </pc:picChg>
      </pc:sldChg>
      <pc:sldChg chg="modSp">
        <pc:chgData name="WICAL TAGHZOUT" userId="S::wical.taghzout20@usms.ac.ma::1e1859f5-b3ad-4b3b-8616-be06d85dfed5" providerId="AD" clId="Web-{07B1865C-384B-482B-B8DA-90CDD6666E71}" dt="2020-11-19T20:24:47.030" v="12" actId="1076"/>
        <pc:sldMkLst>
          <pc:docMk/>
          <pc:sldMk cId="485760339" sldId="278"/>
        </pc:sldMkLst>
        <pc:picChg chg="mod">
          <ac:chgData name="WICAL TAGHZOUT" userId="S::wical.taghzout20@usms.ac.ma::1e1859f5-b3ad-4b3b-8616-be06d85dfed5" providerId="AD" clId="Web-{07B1865C-384B-482B-B8DA-90CDD6666E71}" dt="2020-11-19T20:24:47.030" v="12" actId="1076"/>
          <ac:picMkLst>
            <pc:docMk/>
            <pc:sldMk cId="485760339" sldId="278"/>
            <ac:picMk id="6" creationId="{00000000-0000-0000-0000-000000000000}"/>
          </ac:picMkLst>
        </pc:picChg>
      </pc:sldChg>
    </pc:docChg>
  </pc:docChgLst>
  <pc:docChgLst>
    <pc:chgData clId="Web-{954DFD23-BCAE-451C-88DF-9AC5B36FA44F}"/>
    <pc:docChg chg="modSld">
      <pc:chgData name="" userId="" providerId="" clId="Web-{954DFD23-BCAE-451C-88DF-9AC5B36FA44F}" dt="2020-12-25T19:53:03.806" v="3" actId="20577"/>
      <pc:docMkLst>
        <pc:docMk/>
      </pc:docMkLst>
      <pc:sldChg chg="modSp">
        <pc:chgData name="" userId="" providerId="" clId="Web-{954DFD23-BCAE-451C-88DF-9AC5B36FA44F}" dt="2020-12-25T19:53:03.806" v="2" actId="20577"/>
        <pc:sldMkLst>
          <pc:docMk/>
          <pc:sldMk cId="285185754" sldId="284"/>
        </pc:sldMkLst>
        <pc:spChg chg="mod">
          <ac:chgData name="" userId="" providerId="" clId="Web-{954DFD23-BCAE-451C-88DF-9AC5B36FA44F}" dt="2020-12-25T19:53:03.806" v="2" actId="20577"/>
          <ac:spMkLst>
            <pc:docMk/>
            <pc:sldMk cId="285185754" sldId="284"/>
            <ac:spMk id="6" creationId="{00000000-0000-0000-0000-000000000000}"/>
          </ac:spMkLst>
        </pc:spChg>
      </pc:sldChg>
    </pc:docChg>
  </pc:docChgLst>
  <pc:docChgLst>
    <pc:chgData name="ASMAA MOUHCINE" userId="S::asmaa.mouhcine20@usms.ac.ma::dd11cc50-0872-4eb4-8858-a555be223850" providerId="AD" clId="Web-{87BC531A-653F-41B4-ACD8-608171AFACAC}"/>
    <pc:docChg chg="modSld">
      <pc:chgData name="ASMAA MOUHCINE" userId="S::asmaa.mouhcine20@usms.ac.ma::dd11cc50-0872-4eb4-8858-a555be223850" providerId="AD" clId="Web-{87BC531A-653F-41B4-ACD8-608171AFACAC}" dt="2020-11-30T19:58:19.216" v="4" actId="1076"/>
      <pc:docMkLst>
        <pc:docMk/>
      </pc:docMkLst>
      <pc:sldChg chg="modSp">
        <pc:chgData name="ASMAA MOUHCINE" userId="S::asmaa.mouhcine20@usms.ac.ma::dd11cc50-0872-4eb4-8858-a555be223850" providerId="AD" clId="Web-{87BC531A-653F-41B4-ACD8-608171AFACAC}" dt="2020-11-30T19:58:19.216" v="4" actId="1076"/>
        <pc:sldMkLst>
          <pc:docMk/>
          <pc:sldMk cId="3949635436" sldId="273"/>
        </pc:sldMkLst>
        <pc:picChg chg="mod">
          <ac:chgData name="ASMAA MOUHCINE" userId="S::asmaa.mouhcine20@usms.ac.ma::dd11cc50-0872-4eb4-8858-a555be223850" providerId="AD" clId="Web-{87BC531A-653F-41B4-ACD8-608171AFACAC}" dt="2020-11-30T19:58:19.216" v="4" actId="1076"/>
          <ac:picMkLst>
            <pc:docMk/>
            <pc:sldMk cId="3949635436" sldId="273"/>
            <ac:picMk id="6" creationId="{00000000-0000-0000-0000-000000000000}"/>
          </ac:picMkLst>
        </pc:picChg>
      </pc:sldChg>
    </pc:docChg>
  </pc:docChgLst>
  <pc:docChgLst>
    <pc:chgData name="YOUNES IDMOUSSA" userId="S::younes.idmoussa20@usms.ac.ma::60cd71be-0355-4671-96d8-5e821343cfd8" providerId="AD" clId="Web-{5D029D91-8445-4F2D-AA99-764989412B53}"/>
    <pc:docChg chg="modSld">
      <pc:chgData name="YOUNES IDMOUSSA" userId="S::younes.idmoussa20@usms.ac.ma::60cd71be-0355-4671-96d8-5e821343cfd8" providerId="AD" clId="Web-{5D029D91-8445-4F2D-AA99-764989412B53}" dt="2021-01-01T12:57:32.202" v="3" actId="20577"/>
      <pc:docMkLst>
        <pc:docMk/>
      </pc:docMkLst>
      <pc:sldChg chg="modSp">
        <pc:chgData name="YOUNES IDMOUSSA" userId="S::younes.idmoussa20@usms.ac.ma::60cd71be-0355-4671-96d8-5e821343cfd8" providerId="AD" clId="Web-{5D029D91-8445-4F2D-AA99-764989412B53}" dt="2021-01-01T12:57:32.202" v="2" actId="20577"/>
        <pc:sldMkLst>
          <pc:docMk/>
          <pc:sldMk cId="3485508210" sldId="289"/>
        </pc:sldMkLst>
        <pc:spChg chg="mod">
          <ac:chgData name="YOUNES IDMOUSSA" userId="S::younes.idmoussa20@usms.ac.ma::60cd71be-0355-4671-96d8-5e821343cfd8" providerId="AD" clId="Web-{5D029D91-8445-4F2D-AA99-764989412B53}" dt="2021-01-01T12:57:32.202" v="2" actId="20577"/>
          <ac:spMkLst>
            <pc:docMk/>
            <pc:sldMk cId="3485508210" sldId="289"/>
            <ac:spMk id="3" creationId="{00000000-0000-0000-0000-000000000000}"/>
          </ac:spMkLst>
        </pc:spChg>
      </pc:sldChg>
    </pc:docChg>
  </pc:docChgLst>
  <pc:docChgLst>
    <pc:chgData name="YASSINE OUZEMMOU" userId="S::yassine.ouzemmou20@usms.ac.ma::2cf309f3-7449-45f0-96c2-0c5033565e12" providerId="AD" clId="Web-{2E6AC079-163E-47F1-B2C0-E1EE706077FF}"/>
    <pc:docChg chg="modSld">
      <pc:chgData name="YASSINE OUZEMMOU" userId="S::yassine.ouzemmou20@usms.ac.ma::2cf309f3-7449-45f0-96c2-0c5033565e12" providerId="AD" clId="Web-{2E6AC079-163E-47F1-B2C0-E1EE706077FF}" dt="2020-12-19T05:02:02.050" v="0" actId="14100"/>
      <pc:docMkLst>
        <pc:docMk/>
      </pc:docMkLst>
      <pc:sldChg chg="modSp">
        <pc:chgData name="YASSINE OUZEMMOU" userId="S::yassine.ouzemmou20@usms.ac.ma::2cf309f3-7449-45f0-96c2-0c5033565e12" providerId="AD" clId="Web-{2E6AC079-163E-47F1-B2C0-E1EE706077FF}" dt="2020-12-19T05:02:02.050" v="0" actId="14100"/>
        <pc:sldMkLst>
          <pc:docMk/>
          <pc:sldMk cId="3485508210" sldId="289"/>
        </pc:sldMkLst>
        <pc:spChg chg="mod">
          <ac:chgData name="YASSINE OUZEMMOU" userId="S::yassine.ouzemmou20@usms.ac.ma::2cf309f3-7449-45f0-96c2-0c5033565e12" providerId="AD" clId="Web-{2E6AC079-163E-47F1-B2C0-E1EE706077FF}" dt="2020-12-19T05:02:02.050" v="0" actId="14100"/>
          <ac:spMkLst>
            <pc:docMk/>
            <pc:sldMk cId="3485508210" sldId="289"/>
            <ac:spMk id="3" creationId="{00000000-0000-0000-0000-000000000000}"/>
          </ac:spMkLst>
        </pc:spChg>
      </pc:sldChg>
    </pc:docChg>
  </pc:docChgLst>
  <pc:docChgLst>
    <pc:chgData name="WICAL TAGHZOUT" userId="S::wical.taghzout20@usms.ac.ma::1e1859f5-b3ad-4b3b-8616-be06d85dfed5" providerId="AD" clId="Web-{BE995E94-9669-4B39-B7C2-C14ADFF33D75}"/>
    <pc:docChg chg="modSld">
      <pc:chgData name="WICAL TAGHZOUT" userId="S::wical.taghzout20@usms.ac.ma::1e1859f5-b3ad-4b3b-8616-be06d85dfed5" providerId="AD" clId="Web-{BE995E94-9669-4B39-B7C2-C14ADFF33D75}" dt="2020-11-19T21:17:08.299" v="3" actId="20577"/>
      <pc:docMkLst>
        <pc:docMk/>
      </pc:docMkLst>
      <pc:sldChg chg="modSp">
        <pc:chgData name="WICAL TAGHZOUT" userId="S::wical.taghzout20@usms.ac.ma::1e1859f5-b3ad-4b3b-8616-be06d85dfed5" providerId="AD" clId="Web-{BE995E94-9669-4B39-B7C2-C14ADFF33D75}" dt="2020-11-19T21:17:08.299" v="2" actId="20577"/>
        <pc:sldMkLst>
          <pc:docMk/>
          <pc:sldMk cId="808136724" sldId="297"/>
        </pc:sldMkLst>
        <pc:spChg chg="mod">
          <ac:chgData name="WICAL TAGHZOUT" userId="S::wical.taghzout20@usms.ac.ma::1e1859f5-b3ad-4b3b-8616-be06d85dfed5" providerId="AD" clId="Web-{BE995E94-9669-4B39-B7C2-C14ADFF33D75}" dt="2020-11-19T21:17:08.299" v="2" actId="20577"/>
          <ac:spMkLst>
            <pc:docMk/>
            <pc:sldMk cId="808136724" sldId="297"/>
            <ac:spMk id="3" creationId="{00000000-0000-0000-0000-000000000000}"/>
          </ac:spMkLst>
        </pc:spChg>
      </pc:sldChg>
    </pc:docChg>
  </pc:docChgLst>
  <pc:docChgLst>
    <pc:chgData name="WICAL TAGHZOUT" userId="S::wical.taghzout20@usms.ac.ma::1e1859f5-b3ad-4b3b-8616-be06d85dfed5" providerId="AD" clId="Web-{6062B2D3-45D9-4F30-A621-A91CED6034A8}"/>
    <pc:docChg chg="modSld">
      <pc:chgData name="WICAL TAGHZOUT" userId="S::wical.taghzout20@usms.ac.ma::1e1859f5-b3ad-4b3b-8616-be06d85dfed5" providerId="AD" clId="Web-{6062B2D3-45D9-4F30-A621-A91CED6034A8}" dt="2020-11-19T21:24:17.164" v="2" actId="20577"/>
      <pc:docMkLst>
        <pc:docMk/>
      </pc:docMkLst>
      <pc:sldChg chg="modSp">
        <pc:chgData name="WICAL TAGHZOUT" userId="S::wical.taghzout20@usms.ac.ma::1e1859f5-b3ad-4b3b-8616-be06d85dfed5" providerId="AD" clId="Web-{6062B2D3-45D9-4F30-A621-A91CED6034A8}" dt="2020-11-19T21:24:17.149" v="0" actId="20577"/>
        <pc:sldMkLst>
          <pc:docMk/>
          <pc:sldMk cId="808136724" sldId="297"/>
        </pc:sldMkLst>
        <pc:spChg chg="mod">
          <ac:chgData name="WICAL TAGHZOUT" userId="S::wical.taghzout20@usms.ac.ma::1e1859f5-b3ad-4b3b-8616-be06d85dfed5" providerId="AD" clId="Web-{6062B2D3-45D9-4F30-A621-A91CED6034A8}" dt="2020-11-19T21:24:17.149" v="0" actId="20577"/>
          <ac:spMkLst>
            <pc:docMk/>
            <pc:sldMk cId="808136724" sldId="297"/>
            <ac:spMk id="3" creationId="{00000000-0000-0000-0000-000000000000}"/>
          </ac:spMkLst>
        </pc:spChg>
      </pc:sldChg>
    </pc:docChg>
  </pc:docChgLst>
  <pc:docChgLst>
    <pc:chgData name="YASSINE OUZEMMOU" userId="S::yassine.ouzemmou20@usms.ac.ma::2cf309f3-7449-45f0-96c2-0c5033565e12" providerId="AD" clId="Web-{59CB8F33-E696-4253-9024-0DBBC11FC7C7}"/>
    <pc:docChg chg="delSld">
      <pc:chgData name="YASSINE OUZEMMOU" userId="S::yassine.ouzemmou20@usms.ac.ma::2cf309f3-7449-45f0-96c2-0c5033565e12" providerId="AD" clId="Web-{59CB8F33-E696-4253-9024-0DBBC11FC7C7}" dt="2020-12-11T13:37:00.669" v="2"/>
      <pc:docMkLst>
        <pc:docMk/>
      </pc:docMkLst>
      <pc:sldChg chg="del">
        <pc:chgData name="YASSINE OUZEMMOU" userId="S::yassine.ouzemmou20@usms.ac.ma::2cf309f3-7449-45f0-96c2-0c5033565e12" providerId="AD" clId="Web-{59CB8F33-E696-4253-9024-0DBBC11FC7C7}" dt="2020-12-11T13:37:00.669" v="2"/>
        <pc:sldMkLst>
          <pc:docMk/>
          <pc:sldMk cId="1406861113" sldId="257"/>
        </pc:sldMkLst>
      </pc:sldChg>
      <pc:sldChg chg="del">
        <pc:chgData name="YASSINE OUZEMMOU" userId="S::yassine.ouzemmou20@usms.ac.ma::2cf309f3-7449-45f0-96c2-0c5033565e12" providerId="AD" clId="Web-{59CB8F33-E696-4253-9024-0DBBC11FC7C7}" dt="2020-12-11T13:36:29.106" v="0"/>
        <pc:sldMkLst>
          <pc:docMk/>
          <pc:sldMk cId="3175451346" sldId="287"/>
        </pc:sldMkLst>
      </pc:sldChg>
      <pc:sldChg chg="del">
        <pc:chgData name="YASSINE OUZEMMOU" userId="S::yassine.ouzemmou20@usms.ac.ma::2cf309f3-7449-45f0-96c2-0c5033565e12" providerId="AD" clId="Web-{59CB8F33-E696-4253-9024-0DBBC11FC7C7}" dt="2020-12-11T13:36:29.903" v="1"/>
        <pc:sldMkLst>
          <pc:docMk/>
          <pc:sldMk cId="262261085" sldId="288"/>
        </pc:sldMkLst>
      </pc:sldChg>
    </pc:docChg>
  </pc:docChgLst>
  <pc:docChgLst>
    <pc:chgData name="YASSINE OUZEMMOU" userId="S::yassine.ouzemmou20@usms.ac.ma::2cf309f3-7449-45f0-96c2-0c5033565e12" providerId="AD" clId="Web-{917AFEFE-7834-45BB-B1FD-49D0F35DC582}"/>
    <pc:docChg chg="modSld">
      <pc:chgData name="YASSINE OUZEMMOU" userId="S::yassine.ouzemmou20@usms.ac.ma::2cf309f3-7449-45f0-96c2-0c5033565e12" providerId="AD" clId="Web-{917AFEFE-7834-45BB-B1FD-49D0F35DC582}" dt="2020-12-10T07:59:29.188" v="0" actId="1076"/>
      <pc:docMkLst>
        <pc:docMk/>
      </pc:docMkLst>
      <pc:sldChg chg="modSp">
        <pc:chgData name="YASSINE OUZEMMOU" userId="S::yassine.ouzemmou20@usms.ac.ma::2cf309f3-7449-45f0-96c2-0c5033565e12" providerId="AD" clId="Web-{917AFEFE-7834-45BB-B1FD-49D0F35DC582}" dt="2020-12-10T07:59:29.188" v="0" actId="1076"/>
        <pc:sldMkLst>
          <pc:docMk/>
          <pc:sldMk cId="285185754" sldId="284"/>
        </pc:sldMkLst>
        <pc:picChg chg="mod">
          <ac:chgData name="YASSINE OUZEMMOU" userId="S::yassine.ouzemmou20@usms.ac.ma::2cf309f3-7449-45f0-96c2-0c5033565e12" providerId="AD" clId="Web-{917AFEFE-7834-45BB-B1FD-49D0F35DC582}" dt="2020-12-10T07:59:29.188" v="0" actId="1076"/>
          <ac:picMkLst>
            <pc:docMk/>
            <pc:sldMk cId="285185754" sldId="284"/>
            <ac:picMk id="8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A7579304-E4F7-445F-924B-D9835E7BEFB5}"/>
    <pc:docChg chg="modSld">
      <pc:chgData name="YASSINE OUZEMMOU" userId="S::yassine.ouzemmou20@usms.ac.ma::2cf309f3-7449-45f0-96c2-0c5033565e12" providerId="AD" clId="Web-{A7579304-E4F7-445F-924B-D9835E7BEFB5}" dt="2020-12-02T14:47:44.860" v="2" actId="1076"/>
      <pc:docMkLst>
        <pc:docMk/>
      </pc:docMkLst>
      <pc:sldChg chg="modSp">
        <pc:chgData name="YASSINE OUZEMMOU" userId="S::yassine.ouzemmou20@usms.ac.ma::2cf309f3-7449-45f0-96c2-0c5033565e12" providerId="AD" clId="Web-{A7579304-E4F7-445F-924B-D9835E7BEFB5}" dt="2020-12-02T14:47:44.860" v="2" actId="1076"/>
        <pc:sldMkLst>
          <pc:docMk/>
          <pc:sldMk cId="485760339" sldId="278"/>
        </pc:sldMkLst>
        <pc:picChg chg="mod">
          <ac:chgData name="YASSINE OUZEMMOU" userId="S::yassine.ouzemmou20@usms.ac.ma::2cf309f3-7449-45f0-96c2-0c5033565e12" providerId="AD" clId="Web-{A7579304-E4F7-445F-924B-D9835E7BEFB5}" dt="2020-12-02T14:47:44.860" v="2" actId="1076"/>
          <ac:picMkLst>
            <pc:docMk/>
            <pc:sldMk cId="485760339" sldId="278"/>
            <ac:picMk id="6" creationId="{00000000-0000-0000-0000-000000000000}"/>
          </ac:picMkLst>
        </pc:picChg>
      </pc:sldChg>
    </pc:docChg>
  </pc:docChgLst>
  <pc:docChgLst>
    <pc:chgData name="ELMEHDI OTTMANI" userId="S::elmehdi.ottmani20@usms.ac.ma::a0db73cc-6db7-4c52-b2d5-cb0884db0971" providerId="AD" clId="Web-{3C80463B-9E69-4E51-A901-D2F069BF3846}"/>
    <pc:docChg chg="addSld delSld">
      <pc:chgData name="ELMEHDI OTTMANI" userId="S::elmehdi.ottmani20@usms.ac.ma::a0db73cc-6db7-4c52-b2d5-cb0884db0971" providerId="AD" clId="Web-{3C80463B-9E69-4E51-A901-D2F069BF3846}" dt="2020-11-13T21:08:18.607" v="1"/>
      <pc:docMkLst>
        <pc:docMk/>
      </pc:docMkLst>
      <pc:sldChg chg="new del">
        <pc:chgData name="ELMEHDI OTTMANI" userId="S::elmehdi.ottmani20@usms.ac.ma::a0db73cc-6db7-4c52-b2d5-cb0884db0971" providerId="AD" clId="Web-{3C80463B-9E69-4E51-A901-D2F069BF3846}" dt="2020-11-13T21:08:18.607" v="1"/>
        <pc:sldMkLst>
          <pc:docMk/>
          <pc:sldMk cId="2614838016" sldId="301"/>
        </pc:sldMkLst>
      </pc:sldChg>
    </pc:docChg>
  </pc:docChgLst>
  <pc:docChgLst>
    <pc:chgData name="ELMEHDI OTTMANI" userId="S::elmehdi.ottmani20@usms.ac.ma::a0db73cc-6db7-4c52-b2d5-cb0884db0971" providerId="AD" clId="Web-{939F6CD0-F189-4F46-9BFA-ACB4641943FD}"/>
    <pc:docChg chg="modSld">
      <pc:chgData name="ELMEHDI OTTMANI" userId="S::elmehdi.ottmani20@usms.ac.ma::a0db73cc-6db7-4c52-b2d5-cb0884db0971" providerId="AD" clId="Web-{939F6CD0-F189-4F46-9BFA-ACB4641943FD}" dt="2020-11-13T10:08:25.031" v="30" actId="20577"/>
      <pc:docMkLst>
        <pc:docMk/>
      </pc:docMkLst>
      <pc:sldChg chg="modSp">
        <pc:chgData name="ELMEHDI OTTMANI" userId="S::elmehdi.ottmani20@usms.ac.ma::a0db73cc-6db7-4c52-b2d5-cb0884db0971" providerId="AD" clId="Web-{939F6CD0-F189-4F46-9BFA-ACB4641943FD}" dt="2020-11-13T09:57:40.524" v="0" actId="1076"/>
        <pc:sldMkLst>
          <pc:docMk/>
          <pc:sldMk cId="1406861113" sldId="257"/>
        </pc:sldMkLst>
        <pc:graphicFrameChg chg="mod">
          <ac:chgData name="ELMEHDI OTTMANI" userId="S::elmehdi.ottmani20@usms.ac.ma::a0db73cc-6db7-4c52-b2d5-cb0884db0971" providerId="AD" clId="Web-{939F6CD0-F189-4F46-9BFA-ACB4641943FD}" dt="2020-11-13T09:57:40.524" v="0" actId="1076"/>
          <ac:graphicFrameMkLst>
            <pc:docMk/>
            <pc:sldMk cId="1406861113" sldId="257"/>
            <ac:graphicFrameMk id="8" creationId="{00000000-0000-0000-0000-000000000000}"/>
          </ac:graphicFrameMkLst>
        </pc:graphicFrameChg>
      </pc:sldChg>
      <pc:sldChg chg="modSp">
        <pc:chgData name="ELMEHDI OTTMANI" userId="S::elmehdi.ottmani20@usms.ac.ma::a0db73cc-6db7-4c52-b2d5-cb0884db0971" providerId="AD" clId="Web-{939F6CD0-F189-4F46-9BFA-ACB4641943FD}" dt="2020-11-13T10:07:21.749" v="26" actId="20577"/>
        <pc:sldMkLst>
          <pc:docMk/>
          <pc:sldMk cId="3949635436" sldId="273"/>
        </pc:sldMkLst>
        <pc:spChg chg="mod">
          <ac:chgData name="ELMEHDI OTTMANI" userId="S::elmehdi.ottmani20@usms.ac.ma::a0db73cc-6db7-4c52-b2d5-cb0884db0971" providerId="AD" clId="Web-{939F6CD0-F189-4F46-9BFA-ACB4641943FD}" dt="2020-11-13T10:07:21.749" v="26" actId="20577"/>
          <ac:spMkLst>
            <pc:docMk/>
            <pc:sldMk cId="3949635436" sldId="273"/>
            <ac:spMk id="3" creationId="{00000000-0000-0000-0000-000000000000}"/>
          </ac:spMkLst>
        </pc:spChg>
      </pc:sldChg>
      <pc:sldChg chg="modSp">
        <pc:chgData name="ELMEHDI OTTMANI" userId="S::elmehdi.ottmani20@usms.ac.ma::a0db73cc-6db7-4c52-b2d5-cb0884db0971" providerId="AD" clId="Web-{939F6CD0-F189-4F46-9BFA-ACB4641943FD}" dt="2020-11-13T10:05:29.826" v="3" actId="20577"/>
        <pc:sldMkLst>
          <pc:docMk/>
          <pc:sldMk cId="4105486446" sldId="275"/>
        </pc:sldMkLst>
        <pc:spChg chg="mod">
          <ac:chgData name="ELMEHDI OTTMANI" userId="S::elmehdi.ottmani20@usms.ac.ma::a0db73cc-6db7-4c52-b2d5-cb0884db0971" providerId="AD" clId="Web-{939F6CD0-F189-4F46-9BFA-ACB4641943FD}" dt="2020-11-13T10:05:29.826" v="3" actId="20577"/>
          <ac:spMkLst>
            <pc:docMk/>
            <pc:sldMk cId="4105486446" sldId="275"/>
            <ac:spMk id="6" creationId="{00000000-0000-0000-0000-000000000000}"/>
          </ac:spMkLst>
        </pc:spChg>
      </pc:sldChg>
      <pc:sldChg chg="modSp">
        <pc:chgData name="ELMEHDI OTTMANI" userId="S::elmehdi.ottmani20@usms.ac.ma::a0db73cc-6db7-4c52-b2d5-cb0884db0971" providerId="AD" clId="Web-{939F6CD0-F189-4F46-9BFA-ACB4641943FD}" dt="2020-11-13T10:08:22.687" v="28" actId="20577"/>
        <pc:sldMkLst>
          <pc:docMk/>
          <pc:sldMk cId="1369063457" sldId="285"/>
        </pc:sldMkLst>
        <pc:spChg chg="mod">
          <ac:chgData name="ELMEHDI OTTMANI" userId="S::elmehdi.ottmani20@usms.ac.ma::a0db73cc-6db7-4c52-b2d5-cb0884db0971" providerId="AD" clId="Web-{939F6CD0-F189-4F46-9BFA-ACB4641943FD}" dt="2020-11-13T10:08:22.687" v="28" actId="20577"/>
          <ac:spMkLst>
            <pc:docMk/>
            <pc:sldMk cId="1369063457" sldId="285"/>
            <ac:spMk id="3" creationId="{00000000-0000-0000-0000-000000000000}"/>
          </ac:spMkLst>
        </pc:spChg>
      </pc:sldChg>
    </pc:docChg>
  </pc:docChgLst>
  <pc:docChgLst>
    <pc:chgData name="AMAL KHABBOU" userId="S::amal.khabbou20@usms.ac.ma::b5ee2676-f1df-4145-8412-dbb57cfb33f9" providerId="AD" clId="Web-{FBE8A39C-E8E4-4901-8D1E-C1366D5FACE2}"/>
    <pc:docChg chg="modSld">
      <pc:chgData name="AMAL KHABBOU" userId="S::amal.khabbou20@usms.ac.ma::b5ee2676-f1df-4145-8412-dbb57cfb33f9" providerId="AD" clId="Web-{FBE8A39C-E8E4-4901-8D1E-C1366D5FACE2}" dt="2020-11-22T11:11:55.695" v="0" actId="1076"/>
      <pc:docMkLst>
        <pc:docMk/>
      </pc:docMkLst>
      <pc:sldChg chg="modSp">
        <pc:chgData name="AMAL KHABBOU" userId="S::amal.khabbou20@usms.ac.ma::b5ee2676-f1df-4145-8412-dbb57cfb33f9" providerId="AD" clId="Web-{FBE8A39C-E8E4-4901-8D1E-C1366D5FACE2}" dt="2020-11-22T11:11:55.695" v="0" actId="1076"/>
        <pc:sldMkLst>
          <pc:docMk/>
          <pc:sldMk cId="956925248" sldId="261"/>
        </pc:sldMkLst>
        <pc:spChg chg="mod">
          <ac:chgData name="AMAL KHABBOU" userId="S::amal.khabbou20@usms.ac.ma::b5ee2676-f1df-4145-8412-dbb57cfb33f9" providerId="AD" clId="Web-{FBE8A39C-E8E4-4901-8D1E-C1366D5FACE2}" dt="2020-11-22T11:11:55.695" v="0" actId="1076"/>
          <ac:spMkLst>
            <pc:docMk/>
            <pc:sldMk cId="956925248" sldId="261"/>
            <ac:spMk id="3" creationId="{00000000-0000-0000-0000-000000000000}"/>
          </ac:spMkLst>
        </pc:spChg>
      </pc:sldChg>
    </pc:docChg>
  </pc:docChgLst>
  <pc:docChgLst>
    <pc:chgData name="AMAL KHABBOU" userId="S::amal.khabbou20@usms.ac.ma::b5ee2676-f1df-4145-8412-dbb57cfb33f9" providerId="AD" clId="Web-{06333DA5-8FA7-4499-8235-23343A4BBC7C}"/>
    <pc:docChg chg="modSld">
      <pc:chgData name="AMAL KHABBOU" userId="S::amal.khabbou20@usms.ac.ma::b5ee2676-f1df-4145-8412-dbb57cfb33f9" providerId="AD" clId="Web-{06333DA5-8FA7-4499-8235-23343A4BBC7C}" dt="2020-11-23T13:40:28.661" v="0" actId="1076"/>
      <pc:docMkLst>
        <pc:docMk/>
      </pc:docMkLst>
      <pc:sldChg chg="modSp">
        <pc:chgData name="AMAL KHABBOU" userId="S::amal.khabbou20@usms.ac.ma::b5ee2676-f1df-4145-8412-dbb57cfb33f9" providerId="AD" clId="Web-{06333DA5-8FA7-4499-8235-23343A4BBC7C}" dt="2020-11-23T13:40:28.661" v="0" actId="1076"/>
        <pc:sldMkLst>
          <pc:docMk/>
          <pc:sldMk cId="704443124" sldId="298"/>
        </pc:sldMkLst>
        <pc:spChg chg="mod">
          <ac:chgData name="AMAL KHABBOU" userId="S::amal.khabbou20@usms.ac.ma::b5ee2676-f1df-4145-8412-dbb57cfb33f9" providerId="AD" clId="Web-{06333DA5-8FA7-4499-8235-23343A4BBC7C}" dt="2020-11-23T13:40:28.661" v="0" actId="1076"/>
          <ac:spMkLst>
            <pc:docMk/>
            <pc:sldMk cId="704443124" sldId="298"/>
            <ac:spMk id="2" creationId="{00000000-0000-0000-0000-000000000000}"/>
          </ac:spMkLst>
        </pc:spChg>
      </pc:sldChg>
    </pc:docChg>
  </pc:docChgLst>
  <pc:docChgLst>
    <pc:chgData name="ANASS HADDAMI" userId="S::anass.haddami20@usms.ac.ma::d781b176-30d7-4fa3-8503-7311b08ee526" providerId="AD" clId="Web-{8AB69048-EC15-4C6B-BEA3-3EDA4633F468}"/>
    <pc:docChg chg="modSld">
      <pc:chgData name="ANASS HADDAMI" userId="S::anass.haddami20@usms.ac.ma::d781b176-30d7-4fa3-8503-7311b08ee526" providerId="AD" clId="Web-{8AB69048-EC15-4C6B-BEA3-3EDA4633F468}" dt="2020-12-11T19:35:58.808" v="28" actId="1076"/>
      <pc:docMkLst>
        <pc:docMk/>
      </pc:docMkLst>
      <pc:sldChg chg="modSp">
        <pc:chgData name="ANASS HADDAMI" userId="S::anass.haddami20@usms.ac.ma::d781b176-30d7-4fa3-8503-7311b08ee526" providerId="AD" clId="Web-{8AB69048-EC15-4C6B-BEA3-3EDA4633F468}" dt="2020-12-11T19:35:58.808" v="28" actId="1076"/>
        <pc:sldMkLst>
          <pc:docMk/>
          <pc:sldMk cId="956925248" sldId="261"/>
        </pc:sldMkLst>
        <pc:spChg chg="mod">
          <ac:chgData name="ANASS HADDAMI" userId="S::anass.haddami20@usms.ac.ma::d781b176-30d7-4fa3-8503-7311b08ee526" providerId="AD" clId="Web-{8AB69048-EC15-4C6B-BEA3-3EDA4633F468}" dt="2020-12-11T19:35:58.808" v="28" actId="1076"/>
          <ac:spMkLst>
            <pc:docMk/>
            <pc:sldMk cId="956925248" sldId="261"/>
            <ac:spMk id="3" creationId="{00000000-0000-0000-0000-000000000000}"/>
          </ac:spMkLst>
        </pc:spChg>
      </pc:sldChg>
    </pc:docChg>
  </pc:docChgLst>
  <pc:docChgLst>
    <pc:chgData name="AHLAM MOUHTAT" userId="S::ahlam.mouhtat20@usms.ac.ma::097ca874-d23b-471c-97e4-89959625e537" providerId="AD" clId="Web-{42ADF9D4-F7B2-467B-840E-19A35A2F47CD}"/>
    <pc:docChg chg="modSld">
      <pc:chgData name="AHLAM MOUHTAT" userId="S::ahlam.mouhtat20@usms.ac.ma::097ca874-d23b-471c-97e4-89959625e537" providerId="AD" clId="Web-{42ADF9D4-F7B2-467B-840E-19A35A2F47CD}" dt="2020-11-26T21:38:04.166" v="2" actId="1076"/>
      <pc:docMkLst>
        <pc:docMk/>
      </pc:docMkLst>
      <pc:sldChg chg="modSp">
        <pc:chgData name="AHLAM MOUHTAT" userId="S::ahlam.mouhtat20@usms.ac.ma::097ca874-d23b-471c-97e4-89959625e537" providerId="AD" clId="Web-{42ADF9D4-F7B2-467B-840E-19A35A2F47CD}" dt="2020-11-26T21:38:04.166" v="2" actId="1076"/>
        <pc:sldMkLst>
          <pc:docMk/>
          <pc:sldMk cId="3175451346" sldId="287"/>
        </pc:sldMkLst>
        <pc:spChg chg="mod">
          <ac:chgData name="AHLAM MOUHTAT" userId="S::ahlam.mouhtat20@usms.ac.ma::097ca874-d23b-471c-97e4-89959625e537" providerId="AD" clId="Web-{42ADF9D4-F7B2-467B-840E-19A35A2F47CD}" dt="2020-11-26T21:38:04.166" v="2" actId="1076"/>
          <ac:spMkLst>
            <pc:docMk/>
            <pc:sldMk cId="3175451346" sldId="287"/>
            <ac:spMk id="7" creationId="{00000000-0000-0000-0000-000000000000}"/>
          </ac:spMkLst>
        </pc:spChg>
        <pc:picChg chg="mod">
          <ac:chgData name="AHLAM MOUHTAT" userId="S::ahlam.mouhtat20@usms.ac.ma::097ca874-d23b-471c-97e4-89959625e537" providerId="AD" clId="Web-{42ADF9D4-F7B2-467B-840E-19A35A2F47CD}" dt="2020-11-26T21:33:54.761" v="0" actId="1076"/>
          <ac:picMkLst>
            <pc:docMk/>
            <pc:sldMk cId="3175451346" sldId="287"/>
            <ac:picMk id="6" creationId="{00000000-0000-0000-0000-000000000000}"/>
          </ac:picMkLst>
        </pc:picChg>
      </pc:sldChg>
    </pc:docChg>
  </pc:docChgLst>
  <pc:docChgLst>
    <pc:chgData name="KHADIJA BENDHI" userId="S::khadija.bendhi20@usms.ac.ma::5d463bc5-f897-42be-8aa1-c470dab03b55" providerId="AD" clId="Web-{2EB29521-AC1D-4E31-BF32-07FA8BDFFD81}"/>
    <pc:docChg chg="sldOrd">
      <pc:chgData name="KHADIJA BENDHI" userId="S::khadija.bendhi20@usms.ac.ma::5d463bc5-f897-42be-8aa1-c470dab03b55" providerId="AD" clId="Web-{2EB29521-AC1D-4E31-BF32-07FA8BDFFD81}" dt="2021-01-02T14:07:49.017" v="0"/>
      <pc:docMkLst>
        <pc:docMk/>
      </pc:docMkLst>
      <pc:sldChg chg="ord">
        <pc:chgData name="KHADIJA BENDHI" userId="S::khadija.bendhi20@usms.ac.ma::5d463bc5-f897-42be-8aa1-c470dab03b55" providerId="AD" clId="Web-{2EB29521-AC1D-4E31-BF32-07FA8BDFFD81}" dt="2021-01-02T14:07:49.017" v="0"/>
        <pc:sldMkLst>
          <pc:docMk/>
          <pc:sldMk cId="3052252692" sldId="295"/>
        </pc:sldMkLst>
      </pc:sldChg>
    </pc:docChg>
  </pc:docChgLst>
  <pc:docChgLst>
    <pc:chgData name="KHADIJA SADEK" userId="S::khadija.sadek20@usms.ac.ma::7a977d30-d4e8-408e-adf5-3e155e92e4f9" providerId="AD" clId="Web-{A0A009C0-4732-46A0-9777-3FF2D41DC2F6}"/>
    <pc:docChg chg="modSld">
      <pc:chgData name="KHADIJA SADEK" userId="S::khadija.sadek20@usms.ac.ma::7a977d30-d4e8-408e-adf5-3e155e92e4f9" providerId="AD" clId="Web-{A0A009C0-4732-46A0-9777-3FF2D41DC2F6}" dt="2020-11-20T15:31:25.437" v="0" actId="1076"/>
      <pc:docMkLst>
        <pc:docMk/>
      </pc:docMkLst>
      <pc:sldChg chg="modSp">
        <pc:chgData name="KHADIJA SADEK" userId="S::khadija.sadek20@usms.ac.ma::7a977d30-d4e8-408e-adf5-3e155e92e4f9" providerId="AD" clId="Web-{A0A009C0-4732-46A0-9777-3FF2D41DC2F6}" dt="2020-11-20T15:31:25.437" v="0" actId="1076"/>
        <pc:sldMkLst>
          <pc:docMk/>
          <pc:sldMk cId="3175451346" sldId="287"/>
        </pc:sldMkLst>
        <pc:picChg chg="mod">
          <ac:chgData name="KHADIJA SADEK" userId="S::khadija.sadek20@usms.ac.ma::7a977d30-d4e8-408e-adf5-3e155e92e4f9" providerId="AD" clId="Web-{A0A009C0-4732-46A0-9777-3FF2D41DC2F6}" dt="2020-11-20T15:31:25.437" v="0" actId="1076"/>
          <ac:picMkLst>
            <pc:docMk/>
            <pc:sldMk cId="3175451346" sldId="287"/>
            <ac:picMk id="6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06AAD890-5C69-4A33-8C49-E3C8C4C3D7A7}"/>
    <pc:docChg chg="modSld">
      <pc:chgData name="YASSINE OUZEMMOU" userId="S::yassine.ouzemmou20@usms.ac.ma::2cf309f3-7449-45f0-96c2-0c5033565e12" providerId="AD" clId="Web-{06AAD890-5C69-4A33-8C49-E3C8C4C3D7A7}" dt="2020-12-10T09:12:57.491" v="4" actId="14100"/>
      <pc:docMkLst>
        <pc:docMk/>
      </pc:docMkLst>
      <pc:sldChg chg="modSp">
        <pc:chgData name="YASSINE OUZEMMOU" userId="S::yassine.ouzemmou20@usms.ac.ma::2cf309f3-7449-45f0-96c2-0c5033565e12" providerId="AD" clId="Web-{06AAD890-5C69-4A33-8C49-E3C8C4C3D7A7}" dt="2020-12-10T09:12:57.491" v="4" actId="14100"/>
        <pc:sldMkLst>
          <pc:docMk/>
          <pc:sldMk cId="3175451346" sldId="287"/>
        </pc:sldMkLst>
        <pc:picChg chg="mod">
          <ac:chgData name="YASSINE OUZEMMOU" userId="S::yassine.ouzemmou20@usms.ac.ma::2cf309f3-7449-45f0-96c2-0c5033565e12" providerId="AD" clId="Web-{06AAD890-5C69-4A33-8C49-E3C8C4C3D7A7}" dt="2020-12-10T09:12:57.491" v="4" actId="14100"/>
          <ac:picMkLst>
            <pc:docMk/>
            <pc:sldMk cId="3175451346" sldId="287"/>
            <ac:picMk id="6" creationId="{00000000-0000-0000-0000-000000000000}"/>
          </ac:picMkLst>
        </pc:picChg>
      </pc:sldChg>
    </pc:docChg>
  </pc:docChgLst>
  <pc:docChgLst>
    <pc:chgData name="AHLAM MOUHTAT" userId="S::ahlam.mouhtat20@usms.ac.ma::097ca874-d23b-471c-97e4-89959625e537" providerId="AD" clId="Web-{02DD3728-6A9B-417F-ACE3-B8C9491A29EA}"/>
    <pc:docChg chg="modSld">
      <pc:chgData name="AHLAM MOUHTAT" userId="S::ahlam.mouhtat20@usms.ac.ma::097ca874-d23b-471c-97e4-89959625e537" providerId="AD" clId="Web-{02DD3728-6A9B-417F-ACE3-B8C9491A29EA}" dt="2020-12-11T19:34:51.339" v="0" actId="1076"/>
      <pc:docMkLst>
        <pc:docMk/>
      </pc:docMkLst>
      <pc:sldChg chg="modSp">
        <pc:chgData name="AHLAM MOUHTAT" userId="S::ahlam.mouhtat20@usms.ac.ma::097ca874-d23b-471c-97e4-89959625e537" providerId="AD" clId="Web-{02DD3728-6A9B-417F-ACE3-B8C9491A29EA}" dt="2020-12-11T19:34:51.339" v="0" actId="1076"/>
        <pc:sldMkLst>
          <pc:docMk/>
          <pc:sldMk cId="459889671" sldId="265"/>
        </pc:sldMkLst>
        <pc:picChg chg="mod">
          <ac:chgData name="AHLAM MOUHTAT" userId="S::ahlam.mouhtat20@usms.ac.ma::097ca874-d23b-471c-97e4-89959625e537" providerId="AD" clId="Web-{02DD3728-6A9B-417F-ACE3-B8C9491A29EA}" dt="2020-12-11T19:34:51.339" v="0" actId="1076"/>
          <ac:picMkLst>
            <pc:docMk/>
            <pc:sldMk cId="459889671" sldId="265"/>
            <ac:picMk id="6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C3155A95-141E-4F76-92AA-7E7164C9E0D2}"/>
    <pc:docChg chg="modSld">
      <pc:chgData name="YASSINE OUZEMMOU" userId="S::yassine.ouzemmou20@usms.ac.ma::2cf309f3-7449-45f0-96c2-0c5033565e12" providerId="AD" clId="Web-{C3155A95-141E-4F76-92AA-7E7164C9E0D2}" dt="2020-12-11T17:57:41.680" v="3" actId="20577"/>
      <pc:docMkLst>
        <pc:docMk/>
      </pc:docMkLst>
      <pc:sldChg chg="modSp">
        <pc:chgData name="YASSINE OUZEMMOU" userId="S::yassine.ouzemmou20@usms.ac.ma::2cf309f3-7449-45f0-96c2-0c5033565e12" providerId="AD" clId="Web-{C3155A95-141E-4F76-92AA-7E7164C9E0D2}" dt="2020-12-11T17:57:41.680" v="2" actId="20577"/>
        <pc:sldMkLst>
          <pc:docMk/>
          <pc:sldMk cId="3485508210" sldId="289"/>
        </pc:sldMkLst>
        <pc:spChg chg="mod">
          <ac:chgData name="YASSINE OUZEMMOU" userId="S::yassine.ouzemmou20@usms.ac.ma::2cf309f3-7449-45f0-96c2-0c5033565e12" providerId="AD" clId="Web-{C3155A95-141E-4F76-92AA-7E7164C9E0D2}" dt="2020-12-11T17:57:41.680" v="2" actId="20577"/>
          <ac:spMkLst>
            <pc:docMk/>
            <pc:sldMk cId="3485508210" sldId="289"/>
            <ac:spMk id="3" creationId="{00000000-0000-0000-0000-000000000000}"/>
          </ac:spMkLst>
        </pc:spChg>
      </pc:sldChg>
    </pc:docChg>
  </pc:docChgLst>
  <pc:docChgLst>
    <pc:chgData name="YAHYA OUARRAK" userId="S::yahya.ouarrak20@usms.ac.ma::669e8b1d-2e38-4df1-98fa-23a705591215" providerId="AD" clId="Web-{0D2F49CA-D657-4447-A82A-05E9965B3F38}"/>
    <pc:docChg chg="modSld">
      <pc:chgData name="YAHYA OUARRAK" userId="S::yahya.ouarrak20@usms.ac.ma::669e8b1d-2e38-4df1-98fa-23a705591215" providerId="AD" clId="Web-{0D2F49CA-D657-4447-A82A-05E9965B3F38}" dt="2020-12-04T21:05:02.959" v="1" actId="1076"/>
      <pc:docMkLst>
        <pc:docMk/>
      </pc:docMkLst>
      <pc:sldChg chg="modSp">
        <pc:chgData name="YAHYA OUARRAK" userId="S::yahya.ouarrak20@usms.ac.ma::669e8b1d-2e38-4df1-98fa-23a705591215" providerId="AD" clId="Web-{0D2F49CA-D657-4447-A82A-05E9965B3F38}" dt="2020-12-04T21:05:02.959" v="1" actId="1076"/>
        <pc:sldMkLst>
          <pc:docMk/>
          <pc:sldMk cId="3461554201" sldId="269"/>
        </pc:sldMkLst>
        <pc:picChg chg="mod">
          <ac:chgData name="YAHYA OUARRAK" userId="S::yahya.ouarrak20@usms.ac.ma::669e8b1d-2e38-4df1-98fa-23a705591215" providerId="AD" clId="Web-{0D2F49CA-D657-4447-A82A-05E9965B3F38}" dt="2020-12-04T21:05:02.959" v="1" actId="1076"/>
          <ac:picMkLst>
            <pc:docMk/>
            <pc:sldMk cId="3461554201" sldId="269"/>
            <ac:picMk id="6" creationId="{00000000-0000-0000-0000-000000000000}"/>
          </ac:picMkLst>
        </pc:picChg>
      </pc:sldChg>
    </pc:docChg>
  </pc:docChgLst>
  <pc:docChgLst>
    <pc:chgData name="YASSINE OUZEMMOU" userId="S::yassine.ouzemmou20@usms.ac.ma::2cf309f3-7449-45f0-96c2-0c5033565e12" providerId="AD" clId="Web-{D2EB4693-ADBC-4CAE-9679-3C0F52FCF1C9}"/>
    <pc:docChg chg="modSld">
      <pc:chgData name="YASSINE OUZEMMOU" userId="S::yassine.ouzemmou20@usms.ac.ma::2cf309f3-7449-45f0-96c2-0c5033565e12" providerId="AD" clId="Web-{D2EB4693-ADBC-4CAE-9679-3C0F52FCF1C9}" dt="2020-11-21T09:32:11.692" v="1" actId="1076"/>
      <pc:docMkLst>
        <pc:docMk/>
      </pc:docMkLst>
      <pc:sldChg chg="modSp">
        <pc:chgData name="YASSINE OUZEMMOU" userId="S::yassine.ouzemmou20@usms.ac.ma::2cf309f3-7449-45f0-96c2-0c5033565e12" providerId="AD" clId="Web-{D2EB4693-ADBC-4CAE-9679-3C0F52FCF1C9}" dt="2020-11-21T09:32:11.692" v="1" actId="1076"/>
        <pc:sldMkLst>
          <pc:docMk/>
          <pc:sldMk cId="3175451346" sldId="287"/>
        </pc:sldMkLst>
        <pc:picChg chg="mod">
          <ac:chgData name="YASSINE OUZEMMOU" userId="S::yassine.ouzemmou20@usms.ac.ma::2cf309f3-7449-45f0-96c2-0c5033565e12" providerId="AD" clId="Web-{D2EB4693-ADBC-4CAE-9679-3C0F52FCF1C9}" dt="2020-11-21T09:32:11.692" v="1" actId="1076"/>
          <ac:picMkLst>
            <pc:docMk/>
            <pc:sldMk cId="3175451346" sldId="287"/>
            <ac:picMk id="6" creationId="{00000000-0000-0000-0000-000000000000}"/>
          </ac:picMkLst>
        </pc:picChg>
      </pc:sldChg>
    </pc:docChg>
  </pc:docChgLst>
  <pc:docChgLst>
    <pc:chgData name="AHLAM MOUHTAT" userId="S::ahlam.mouhtat20@usms.ac.ma::097ca874-d23b-471c-97e4-89959625e537" providerId="AD" clId="Web-{24EE7D93-2C68-4C4F-A294-BB20C6D65487}"/>
    <pc:docChg chg="modSld">
      <pc:chgData name="AHLAM MOUHTAT" userId="S::ahlam.mouhtat20@usms.ac.ma::097ca874-d23b-471c-97e4-89959625e537" providerId="AD" clId="Web-{24EE7D93-2C68-4C4F-A294-BB20C6D65487}" dt="2020-11-20T19:54:05.027" v="5" actId="20577"/>
      <pc:docMkLst>
        <pc:docMk/>
      </pc:docMkLst>
      <pc:sldChg chg="modSp">
        <pc:chgData name="AHLAM MOUHTAT" userId="S::ahlam.mouhtat20@usms.ac.ma::097ca874-d23b-471c-97e4-89959625e537" providerId="AD" clId="Web-{24EE7D93-2C68-4C4F-A294-BB20C6D65487}" dt="2020-11-20T19:54:05.027" v="4" actId="20577"/>
        <pc:sldMkLst>
          <pc:docMk/>
          <pc:sldMk cId="304786365" sldId="266"/>
        </pc:sldMkLst>
        <pc:spChg chg="mod">
          <ac:chgData name="AHLAM MOUHTAT" userId="S::ahlam.mouhtat20@usms.ac.ma::097ca874-d23b-471c-97e4-89959625e537" providerId="AD" clId="Web-{24EE7D93-2C68-4C4F-A294-BB20C6D65487}" dt="2020-11-20T19:54:05.027" v="4" actId="20577"/>
          <ac:spMkLst>
            <pc:docMk/>
            <pc:sldMk cId="304786365" sldId="26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F9F11-5AF2-4C16-8D52-FFB307AD4E6C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A60468C-7CE2-4DBF-BB71-43293135D7BC}">
      <dgm:prSet phldrT="[Texte]" custT="1"/>
      <dgm:spPr/>
      <dgm:t>
        <a:bodyPr/>
        <a:lstStyle/>
        <a:p>
          <a:r>
            <a:rPr lang="fr-FR" sz="1200">
              <a:latin typeface="Times New Roman" panose="02020603050405020304" pitchFamily="18" charset="0"/>
              <a:cs typeface="Times New Roman" panose="02020603050405020304" pitchFamily="18" charset="0"/>
            </a:rPr>
            <a:t>Doublement des performances tous les 18 mois</a:t>
          </a:r>
        </a:p>
      </dgm:t>
    </dgm:pt>
    <dgm:pt modelId="{5814D914-16F1-4C31-BFC3-42CF79C156C5}" type="parTrans" cxnId="{98232243-DCD2-495C-BD79-0D6694EDD15A}">
      <dgm:prSet/>
      <dgm:spPr/>
      <dgm:t>
        <a:bodyPr/>
        <a:lstStyle/>
        <a:p>
          <a:endParaRPr lang="fr-FR" sz="1200"/>
        </a:p>
      </dgm:t>
    </dgm:pt>
    <dgm:pt modelId="{33F35D0C-BF5B-46DF-BC19-147D6FE4F777}" type="sibTrans" cxnId="{98232243-DCD2-495C-BD79-0D6694EDD15A}">
      <dgm:prSet/>
      <dgm:spPr/>
      <dgm:t>
        <a:bodyPr/>
        <a:lstStyle/>
        <a:p>
          <a:endParaRPr lang="fr-FR" sz="1200"/>
        </a:p>
      </dgm:t>
    </dgm:pt>
    <dgm:pt modelId="{591DD47A-8194-43D0-A754-27D33BA50814}">
      <dgm:prSet phldrT="[Texte]" custT="1"/>
      <dgm:spPr/>
      <dgm:t>
        <a:bodyPr/>
        <a:lstStyle/>
        <a:p>
          <a:r>
            <a:rPr lang="fr-FR" sz="1200">
              <a:latin typeface="Times New Roman" panose="02020603050405020304" pitchFamily="18" charset="0"/>
              <a:cs typeface="Times New Roman" panose="02020603050405020304" pitchFamily="18" charset="0"/>
            </a:rPr>
            <a:t>Coût des pouces reste pratiquement constant</a:t>
          </a:r>
        </a:p>
      </dgm:t>
    </dgm:pt>
    <dgm:pt modelId="{CF4F222E-B0CB-4BE1-B8AE-3F27DBCB248E}" type="parTrans" cxnId="{3A66A03B-7898-41E1-919D-B4940966579E}">
      <dgm:prSet/>
      <dgm:spPr/>
      <dgm:t>
        <a:bodyPr/>
        <a:lstStyle/>
        <a:p>
          <a:endParaRPr lang="fr-FR" sz="1200"/>
        </a:p>
      </dgm:t>
    </dgm:pt>
    <dgm:pt modelId="{8C473704-B64D-44BB-94C3-596D765F3481}" type="sibTrans" cxnId="{3A66A03B-7898-41E1-919D-B4940966579E}">
      <dgm:prSet/>
      <dgm:spPr/>
      <dgm:t>
        <a:bodyPr/>
        <a:lstStyle/>
        <a:p>
          <a:endParaRPr lang="fr-FR" sz="1200"/>
        </a:p>
      </dgm:t>
    </dgm:pt>
    <dgm:pt modelId="{C90DA3BC-5AAD-442E-BA18-D8B3C636E883}">
      <dgm:prSet phldrT="[Texte]" custT="1"/>
      <dgm:spPr/>
      <dgm:t>
        <a:bodyPr/>
        <a:lstStyle/>
        <a:p>
          <a:r>
            <a:rPr lang="fr-FR" sz="1200">
              <a:latin typeface="Times New Roman" panose="02020603050405020304" pitchFamily="18" charset="0"/>
              <a:cs typeface="Times New Roman" panose="02020603050405020304" pitchFamily="18" charset="0"/>
            </a:rPr>
            <a:t>Augmentation de la densité des composants</a:t>
          </a:r>
        </a:p>
      </dgm:t>
    </dgm:pt>
    <dgm:pt modelId="{2199B30A-5A24-4330-AC02-9651A21B781F}" type="parTrans" cxnId="{61DE6716-4F3B-41DD-A0F5-F1805ABF0DA5}">
      <dgm:prSet/>
      <dgm:spPr/>
      <dgm:t>
        <a:bodyPr/>
        <a:lstStyle/>
        <a:p>
          <a:endParaRPr lang="fr-FR" sz="1200"/>
        </a:p>
      </dgm:t>
    </dgm:pt>
    <dgm:pt modelId="{48AA0838-3472-422F-9F3F-3B7923AC278B}" type="sibTrans" cxnId="{61DE6716-4F3B-41DD-A0F5-F1805ABF0DA5}">
      <dgm:prSet/>
      <dgm:spPr/>
      <dgm:t>
        <a:bodyPr/>
        <a:lstStyle/>
        <a:p>
          <a:endParaRPr lang="fr-FR" sz="1200"/>
        </a:p>
      </dgm:t>
    </dgm:pt>
    <dgm:pt modelId="{028E4DED-C7DD-4647-9A21-7B57BC91E7D8}">
      <dgm:prSet phldrT="[Texte]" custT="1"/>
      <dgm:spPr/>
      <dgm:t>
        <a:bodyPr/>
        <a:lstStyle/>
        <a:p>
          <a:r>
            <a:rPr lang="fr-FR" sz="1200">
              <a:latin typeface="Times New Roman" panose="02020603050405020304" pitchFamily="18" charset="0"/>
              <a:cs typeface="Times New Roman" panose="02020603050405020304" pitchFamily="18" charset="0"/>
            </a:rPr>
            <a:t>Augmentation de la fiabilité</a:t>
          </a:r>
        </a:p>
      </dgm:t>
    </dgm:pt>
    <dgm:pt modelId="{A37ABC15-5FE8-46C7-AA6F-C2D6820DD179}" type="parTrans" cxnId="{E3915BFD-00A0-41DE-B87B-D82919146DC0}">
      <dgm:prSet/>
      <dgm:spPr/>
      <dgm:t>
        <a:bodyPr/>
        <a:lstStyle/>
        <a:p>
          <a:endParaRPr lang="fr-FR" sz="1200"/>
        </a:p>
      </dgm:t>
    </dgm:pt>
    <dgm:pt modelId="{55807069-DC41-4737-B88F-F533B38E5D20}" type="sibTrans" cxnId="{E3915BFD-00A0-41DE-B87B-D82919146DC0}">
      <dgm:prSet/>
      <dgm:spPr/>
      <dgm:t>
        <a:bodyPr/>
        <a:lstStyle/>
        <a:p>
          <a:endParaRPr lang="fr-FR" sz="1200"/>
        </a:p>
      </dgm:t>
    </dgm:pt>
    <dgm:pt modelId="{B0101A36-1DE4-4190-9C75-8F5C0737852E}">
      <dgm:prSet phldrT="[Texte]" custT="1"/>
      <dgm:spPr/>
      <dgm:t>
        <a:bodyPr/>
        <a:lstStyle/>
        <a:p>
          <a:r>
            <a:rPr lang="fr-FR" sz="1200">
              <a:latin typeface="Times New Roman" panose="02020603050405020304" pitchFamily="18" charset="0"/>
              <a:cs typeface="Times New Roman" panose="02020603050405020304" pitchFamily="18" charset="0"/>
            </a:rPr>
            <a:t>Réduction de la consommation électrique</a:t>
          </a:r>
        </a:p>
      </dgm:t>
    </dgm:pt>
    <dgm:pt modelId="{813D66BC-2F01-43D8-A0AD-6FCB534EA019}" type="parTrans" cxnId="{4B62881C-37B3-4025-A01E-5B2D6139DBE0}">
      <dgm:prSet/>
      <dgm:spPr/>
      <dgm:t>
        <a:bodyPr/>
        <a:lstStyle/>
        <a:p>
          <a:endParaRPr lang="fr-FR" sz="1200"/>
        </a:p>
      </dgm:t>
    </dgm:pt>
    <dgm:pt modelId="{5FE95EA7-6A56-41F1-9CB4-DBC3E85A516E}" type="sibTrans" cxnId="{4B62881C-37B3-4025-A01E-5B2D6139DBE0}">
      <dgm:prSet/>
      <dgm:spPr/>
      <dgm:t>
        <a:bodyPr/>
        <a:lstStyle/>
        <a:p>
          <a:endParaRPr lang="fr-FR" sz="1200"/>
        </a:p>
      </dgm:t>
    </dgm:pt>
    <dgm:pt modelId="{D85FB73F-A4D7-439B-8EC5-5EFBA99F80BF}" type="pres">
      <dgm:prSet presAssocID="{5D6F9F11-5AF2-4C16-8D52-FFB307AD4E6C}" presName="Name0" presStyleCnt="0">
        <dgm:presLayoutVars>
          <dgm:chMax val="7"/>
          <dgm:chPref val="7"/>
          <dgm:dir/>
        </dgm:presLayoutVars>
      </dgm:prSet>
      <dgm:spPr/>
    </dgm:pt>
    <dgm:pt modelId="{F2B58F0C-BFEF-431E-9830-D767A93B71B1}" type="pres">
      <dgm:prSet presAssocID="{5D6F9F11-5AF2-4C16-8D52-FFB307AD4E6C}" presName="Name1" presStyleCnt="0"/>
      <dgm:spPr/>
    </dgm:pt>
    <dgm:pt modelId="{2CFE0EB3-509F-4DA5-B5F2-81A6F18548B3}" type="pres">
      <dgm:prSet presAssocID="{5D6F9F11-5AF2-4C16-8D52-FFB307AD4E6C}" presName="cycle" presStyleCnt="0"/>
      <dgm:spPr/>
    </dgm:pt>
    <dgm:pt modelId="{F9E8C70C-7124-4962-AC15-B928E9A1AB4D}" type="pres">
      <dgm:prSet presAssocID="{5D6F9F11-5AF2-4C16-8D52-FFB307AD4E6C}" presName="srcNode" presStyleLbl="node1" presStyleIdx="0" presStyleCnt="5"/>
      <dgm:spPr/>
    </dgm:pt>
    <dgm:pt modelId="{F3836EAC-EBCC-40A3-A3B7-497F643AF985}" type="pres">
      <dgm:prSet presAssocID="{5D6F9F11-5AF2-4C16-8D52-FFB307AD4E6C}" presName="conn" presStyleLbl="parChTrans1D2" presStyleIdx="0" presStyleCnt="1"/>
      <dgm:spPr/>
    </dgm:pt>
    <dgm:pt modelId="{0D47D1F9-2A75-48F5-B72B-CA869523A835}" type="pres">
      <dgm:prSet presAssocID="{5D6F9F11-5AF2-4C16-8D52-FFB307AD4E6C}" presName="extraNode" presStyleLbl="node1" presStyleIdx="0" presStyleCnt="5"/>
      <dgm:spPr/>
    </dgm:pt>
    <dgm:pt modelId="{6FAB7080-3514-4719-BC3A-7C989FC6271C}" type="pres">
      <dgm:prSet presAssocID="{5D6F9F11-5AF2-4C16-8D52-FFB307AD4E6C}" presName="dstNode" presStyleLbl="node1" presStyleIdx="0" presStyleCnt="5"/>
      <dgm:spPr/>
    </dgm:pt>
    <dgm:pt modelId="{E3DBE0B5-B712-4520-A553-9BE12BE32114}" type="pres">
      <dgm:prSet presAssocID="{EA60468C-7CE2-4DBF-BB71-43293135D7BC}" presName="text_1" presStyleLbl="node1" presStyleIdx="0" presStyleCnt="5">
        <dgm:presLayoutVars>
          <dgm:bulletEnabled val="1"/>
        </dgm:presLayoutVars>
      </dgm:prSet>
      <dgm:spPr/>
    </dgm:pt>
    <dgm:pt modelId="{9C23E6F6-104C-448E-96DA-E3C40AD0F17F}" type="pres">
      <dgm:prSet presAssocID="{EA60468C-7CE2-4DBF-BB71-43293135D7BC}" presName="accent_1" presStyleCnt="0"/>
      <dgm:spPr/>
    </dgm:pt>
    <dgm:pt modelId="{F221262E-3298-4699-83B0-E59943AB1132}" type="pres">
      <dgm:prSet presAssocID="{EA60468C-7CE2-4DBF-BB71-43293135D7BC}" presName="accentRepeatNode" presStyleLbl="solidFgAcc1" presStyleIdx="0" presStyleCnt="5"/>
      <dgm:spPr/>
    </dgm:pt>
    <dgm:pt modelId="{FE8AADA2-E210-4CC7-8E3C-26E2844C6076}" type="pres">
      <dgm:prSet presAssocID="{591DD47A-8194-43D0-A754-27D33BA50814}" presName="text_2" presStyleLbl="node1" presStyleIdx="1" presStyleCnt="5">
        <dgm:presLayoutVars>
          <dgm:bulletEnabled val="1"/>
        </dgm:presLayoutVars>
      </dgm:prSet>
      <dgm:spPr/>
    </dgm:pt>
    <dgm:pt modelId="{722A9B50-2C2A-4AE8-8032-DC3DE8539D79}" type="pres">
      <dgm:prSet presAssocID="{591DD47A-8194-43D0-A754-27D33BA50814}" presName="accent_2" presStyleCnt="0"/>
      <dgm:spPr/>
    </dgm:pt>
    <dgm:pt modelId="{30CC1D36-2ECA-41C8-B6E3-00DA87ACC899}" type="pres">
      <dgm:prSet presAssocID="{591DD47A-8194-43D0-A754-27D33BA50814}" presName="accentRepeatNode" presStyleLbl="solidFgAcc1" presStyleIdx="1" presStyleCnt="5"/>
      <dgm:spPr/>
    </dgm:pt>
    <dgm:pt modelId="{5D3CECEB-7B70-490D-9B9C-B9ADB4EE5AE2}" type="pres">
      <dgm:prSet presAssocID="{C90DA3BC-5AAD-442E-BA18-D8B3C636E883}" presName="text_3" presStyleLbl="node1" presStyleIdx="2" presStyleCnt="5">
        <dgm:presLayoutVars>
          <dgm:bulletEnabled val="1"/>
        </dgm:presLayoutVars>
      </dgm:prSet>
      <dgm:spPr/>
    </dgm:pt>
    <dgm:pt modelId="{F8E6C094-A781-4DF2-A7D2-A9EE2FF71D47}" type="pres">
      <dgm:prSet presAssocID="{C90DA3BC-5AAD-442E-BA18-D8B3C636E883}" presName="accent_3" presStyleCnt="0"/>
      <dgm:spPr/>
    </dgm:pt>
    <dgm:pt modelId="{C64BD7B3-A08C-4DC4-8681-52782687615C}" type="pres">
      <dgm:prSet presAssocID="{C90DA3BC-5AAD-442E-BA18-D8B3C636E883}" presName="accentRepeatNode" presStyleLbl="solidFgAcc1" presStyleIdx="2" presStyleCnt="5"/>
      <dgm:spPr/>
    </dgm:pt>
    <dgm:pt modelId="{84249E9F-1E43-4201-8391-B7DA4942073C}" type="pres">
      <dgm:prSet presAssocID="{B0101A36-1DE4-4190-9C75-8F5C0737852E}" presName="text_4" presStyleLbl="node1" presStyleIdx="3" presStyleCnt="5">
        <dgm:presLayoutVars>
          <dgm:bulletEnabled val="1"/>
        </dgm:presLayoutVars>
      </dgm:prSet>
      <dgm:spPr/>
    </dgm:pt>
    <dgm:pt modelId="{52918B56-EF52-451B-8802-19334D83DAA8}" type="pres">
      <dgm:prSet presAssocID="{B0101A36-1DE4-4190-9C75-8F5C0737852E}" presName="accent_4" presStyleCnt="0"/>
      <dgm:spPr/>
    </dgm:pt>
    <dgm:pt modelId="{F489F56F-BA79-4A99-9556-05527B9453B3}" type="pres">
      <dgm:prSet presAssocID="{B0101A36-1DE4-4190-9C75-8F5C0737852E}" presName="accentRepeatNode" presStyleLbl="solidFgAcc1" presStyleIdx="3" presStyleCnt="5"/>
      <dgm:spPr/>
    </dgm:pt>
    <dgm:pt modelId="{D30E562D-08FB-44BF-A679-B0C64D456CFD}" type="pres">
      <dgm:prSet presAssocID="{028E4DED-C7DD-4647-9A21-7B57BC91E7D8}" presName="text_5" presStyleLbl="node1" presStyleIdx="4" presStyleCnt="5">
        <dgm:presLayoutVars>
          <dgm:bulletEnabled val="1"/>
        </dgm:presLayoutVars>
      </dgm:prSet>
      <dgm:spPr/>
    </dgm:pt>
    <dgm:pt modelId="{53A75EF4-E1AC-407F-85A2-61D040D0A84D}" type="pres">
      <dgm:prSet presAssocID="{028E4DED-C7DD-4647-9A21-7B57BC91E7D8}" presName="accent_5" presStyleCnt="0"/>
      <dgm:spPr/>
    </dgm:pt>
    <dgm:pt modelId="{369DDDA6-A5D6-44B9-844F-145471D558A8}" type="pres">
      <dgm:prSet presAssocID="{028E4DED-C7DD-4647-9A21-7B57BC91E7D8}" presName="accentRepeatNode" presStyleLbl="solidFgAcc1" presStyleIdx="4" presStyleCnt="5"/>
      <dgm:spPr/>
    </dgm:pt>
  </dgm:ptLst>
  <dgm:cxnLst>
    <dgm:cxn modelId="{61DE6716-4F3B-41DD-A0F5-F1805ABF0DA5}" srcId="{5D6F9F11-5AF2-4C16-8D52-FFB307AD4E6C}" destId="{C90DA3BC-5AAD-442E-BA18-D8B3C636E883}" srcOrd="2" destOrd="0" parTransId="{2199B30A-5A24-4330-AC02-9651A21B781F}" sibTransId="{48AA0838-3472-422F-9F3F-3B7923AC278B}"/>
    <dgm:cxn modelId="{4B62881C-37B3-4025-A01E-5B2D6139DBE0}" srcId="{5D6F9F11-5AF2-4C16-8D52-FFB307AD4E6C}" destId="{B0101A36-1DE4-4190-9C75-8F5C0737852E}" srcOrd="3" destOrd="0" parTransId="{813D66BC-2F01-43D8-A0AD-6FCB534EA019}" sibTransId="{5FE95EA7-6A56-41F1-9CB4-DBC3E85A516E}"/>
    <dgm:cxn modelId="{8115C12B-44A6-4FB6-AB18-E0F9D53E4705}" type="presOf" srcId="{C90DA3BC-5AAD-442E-BA18-D8B3C636E883}" destId="{5D3CECEB-7B70-490D-9B9C-B9ADB4EE5AE2}" srcOrd="0" destOrd="0" presId="urn:microsoft.com/office/officeart/2008/layout/VerticalCurvedList"/>
    <dgm:cxn modelId="{FF330C36-B6BB-438E-9059-2EDE483AC319}" type="presOf" srcId="{EA60468C-7CE2-4DBF-BB71-43293135D7BC}" destId="{E3DBE0B5-B712-4520-A553-9BE12BE32114}" srcOrd="0" destOrd="0" presId="urn:microsoft.com/office/officeart/2008/layout/VerticalCurvedList"/>
    <dgm:cxn modelId="{EC0CF239-2285-4732-B966-34ECD1921D27}" type="presOf" srcId="{33F35D0C-BF5B-46DF-BC19-147D6FE4F777}" destId="{F3836EAC-EBCC-40A3-A3B7-497F643AF985}" srcOrd="0" destOrd="0" presId="urn:microsoft.com/office/officeart/2008/layout/VerticalCurvedList"/>
    <dgm:cxn modelId="{3A66A03B-7898-41E1-919D-B4940966579E}" srcId="{5D6F9F11-5AF2-4C16-8D52-FFB307AD4E6C}" destId="{591DD47A-8194-43D0-A754-27D33BA50814}" srcOrd="1" destOrd="0" parTransId="{CF4F222E-B0CB-4BE1-B8AE-3F27DBCB248E}" sibTransId="{8C473704-B64D-44BB-94C3-596D765F3481}"/>
    <dgm:cxn modelId="{98232243-DCD2-495C-BD79-0D6694EDD15A}" srcId="{5D6F9F11-5AF2-4C16-8D52-FFB307AD4E6C}" destId="{EA60468C-7CE2-4DBF-BB71-43293135D7BC}" srcOrd="0" destOrd="0" parTransId="{5814D914-16F1-4C31-BFC3-42CF79C156C5}" sibTransId="{33F35D0C-BF5B-46DF-BC19-147D6FE4F777}"/>
    <dgm:cxn modelId="{FBE4809D-B8D9-40AD-9BEF-F937664657C1}" type="presOf" srcId="{591DD47A-8194-43D0-A754-27D33BA50814}" destId="{FE8AADA2-E210-4CC7-8E3C-26E2844C6076}" srcOrd="0" destOrd="0" presId="urn:microsoft.com/office/officeart/2008/layout/VerticalCurvedList"/>
    <dgm:cxn modelId="{8C1CFDA7-04A0-4B19-9E45-43B67779B2D0}" type="presOf" srcId="{B0101A36-1DE4-4190-9C75-8F5C0737852E}" destId="{84249E9F-1E43-4201-8391-B7DA4942073C}" srcOrd="0" destOrd="0" presId="urn:microsoft.com/office/officeart/2008/layout/VerticalCurvedList"/>
    <dgm:cxn modelId="{33D7A3D9-0C77-476B-85F3-E520BFA3628B}" type="presOf" srcId="{5D6F9F11-5AF2-4C16-8D52-FFB307AD4E6C}" destId="{D85FB73F-A4D7-439B-8EC5-5EFBA99F80BF}" srcOrd="0" destOrd="0" presId="urn:microsoft.com/office/officeart/2008/layout/VerticalCurvedList"/>
    <dgm:cxn modelId="{B66FEDFC-6E3B-41CD-9D12-072F26AE017E}" type="presOf" srcId="{028E4DED-C7DD-4647-9A21-7B57BC91E7D8}" destId="{D30E562D-08FB-44BF-A679-B0C64D456CFD}" srcOrd="0" destOrd="0" presId="urn:microsoft.com/office/officeart/2008/layout/VerticalCurvedList"/>
    <dgm:cxn modelId="{E3915BFD-00A0-41DE-B87B-D82919146DC0}" srcId="{5D6F9F11-5AF2-4C16-8D52-FFB307AD4E6C}" destId="{028E4DED-C7DD-4647-9A21-7B57BC91E7D8}" srcOrd="4" destOrd="0" parTransId="{A37ABC15-5FE8-46C7-AA6F-C2D6820DD179}" sibTransId="{55807069-DC41-4737-B88F-F533B38E5D20}"/>
    <dgm:cxn modelId="{D1F33E0E-720C-4B4C-9A96-CC2ABD4F1B07}" type="presParOf" srcId="{D85FB73F-A4D7-439B-8EC5-5EFBA99F80BF}" destId="{F2B58F0C-BFEF-431E-9830-D767A93B71B1}" srcOrd="0" destOrd="0" presId="urn:microsoft.com/office/officeart/2008/layout/VerticalCurvedList"/>
    <dgm:cxn modelId="{6734C981-BDA2-45C3-A9B1-A0A0C95F1519}" type="presParOf" srcId="{F2B58F0C-BFEF-431E-9830-D767A93B71B1}" destId="{2CFE0EB3-509F-4DA5-B5F2-81A6F18548B3}" srcOrd="0" destOrd="0" presId="urn:microsoft.com/office/officeart/2008/layout/VerticalCurvedList"/>
    <dgm:cxn modelId="{E1EEC48E-FC8E-45C0-A4ED-57C38B451E8A}" type="presParOf" srcId="{2CFE0EB3-509F-4DA5-B5F2-81A6F18548B3}" destId="{F9E8C70C-7124-4962-AC15-B928E9A1AB4D}" srcOrd="0" destOrd="0" presId="urn:microsoft.com/office/officeart/2008/layout/VerticalCurvedList"/>
    <dgm:cxn modelId="{CA755045-6D8C-4670-8ACA-EC673BECAF7C}" type="presParOf" srcId="{2CFE0EB3-509F-4DA5-B5F2-81A6F18548B3}" destId="{F3836EAC-EBCC-40A3-A3B7-497F643AF985}" srcOrd="1" destOrd="0" presId="urn:microsoft.com/office/officeart/2008/layout/VerticalCurvedList"/>
    <dgm:cxn modelId="{B3878E72-5C71-4579-8864-DA43BA3EE307}" type="presParOf" srcId="{2CFE0EB3-509F-4DA5-B5F2-81A6F18548B3}" destId="{0D47D1F9-2A75-48F5-B72B-CA869523A835}" srcOrd="2" destOrd="0" presId="urn:microsoft.com/office/officeart/2008/layout/VerticalCurvedList"/>
    <dgm:cxn modelId="{806187E6-2AA1-4FF5-82A5-14D298DE3D5E}" type="presParOf" srcId="{2CFE0EB3-509F-4DA5-B5F2-81A6F18548B3}" destId="{6FAB7080-3514-4719-BC3A-7C989FC6271C}" srcOrd="3" destOrd="0" presId="urn:microsoft.com/office/officeart/2008/layout/VerticalCurvedList"/>
    <dgm:cxn modelId="{B8C09CBA-160E-44B5-BE8B-F8342CBE42AE}" type="presParOf" srcId="{F2B58F0C-BFEF-431E-9830-D767A93B71B1}" destId="{E3DBE0B5-B712-4520-A553-9BE12BE32114}" srcOrd="1" destOrd="0" presId="urn:microsoft.com/office/officeart/2008/layout/VerticalCurvedList"/>
    <dgm:cxn modelId="{B6811746-44A0-4DE6-8C30-9D68DB7C00E5}" type="presParOf" srcId="{F2B58F0C-BFEF-431E-9830-D767A93B71B1}" destId="{9C23E6F6-104C-448E-96DA-E3C40AD0F17F}" srcOrd="2" destOrd="0" presId="urn:microsoft.com/office/officeart/2008/layout/VerticalCurvedList"/>
    <dgm:cxn modelId="{E13058F1-E0E5-49FD-93C2-A4910521D7A1}" type="presParOf" srcId="{9C23E6F6-104C-448E-96DA-E3C40AD0F17F}" destId="{F221262E-3298-4699-83B0-E59943AB1132}" srcOrd="0" destOrd="0" presId="urn:microsoft.com/office/officeart/2008/layout/VerticalCurvedList"/>
    <dgm:cxn modelId="{E62C9A87-66B7-4019-9F71-DD0B339165A9}" type="presParOf" srcId="{F2B58F0C-BFEF-431E-9830-D767A93B71B1}" destId="{FE8AADA2-E210-4CC7-8E3C-26E2844C6076}" srcOrd="3" destOrd="0" presId="urn:microsoft.com/office/officeart/2008/layout/VerticalCurvedList"/>
    <dgm:cxn modelId="{E5BAE70A-AB5E-4939-B7E4-30F4ACAF7D06}" type="presParOf" srcId="{F2B58F0C-BFEF-431E-9830-D767A93B71B1}" destId="{722A9B50-2C2A-4AE8-8032-DC3DE8539D79}" srcOrd="4" destOrd="0" presId="urn:microsoft.com/office/officeart/2008/layout/VerticalCurvedList"/>
    <dgm:cxn modelId="{4910082A-3F78-4BCF-9613-21C9D91C7405}" type="presParOf" srcId="{722A9B50-2C2A-4AE8-8032-DC3DE8539D79}" destId="{30CC1D36-2ECA-41C8-B6E3-00DA87ACC899}" srcOrd="0" destOrd="0" presId="urn:microsoft.com/office/officeart/2008/layout/VerticalCurvedList"/>
    <dgm:cxn modelId="{F173790C-C816-421B-BF14-5246A44020DB}" type="presParOf" srcId="{F2B58F0C-BFEF-431E-9830-D767A93B71B1}" destId="{5D3CECEB-7B70-490D-9B9C-B9ADB4EE5AE2}" srcOrd="5" destOrd="0" presId="urn:microsoft.com/office/officeart/2008/layout/VerticalCurvedList"/>
    <dgm:cxn modelId="{C3F69E56-A6F7-41C3-9524-7725C76996ED}" type="presParOf" srcId="{F2B58F0C-BFEF-431E-9830-D767A93B71B1}" destId="{F8E6C094-A781-4DF2-A7D2-A9EE2FF71D47}" srcOrd="6" destOrd="0" presId="urn:microsoft.com/office/officeart/2008/layout/VerticalCurvedList"/>
    <dgm:cxn modelId="{2C706684-A535-4BFA-AEA6-649F45FCAA7F}" type="presParOf" srcId="{F8E6C094-A781-4DF2-A7D2-A9EE2FF71D47}" destId="{C64BD7B3-A08C-4DC4-8681-52782687615C}" srcOrd="0" destOrd="0" presId="urn:microsoft.com/office/officeart/2008/layout/VerticalCurvedList"/>
    <dgm:cxn modelId="{A3A768BA-AA38-4D55-95BA-4E37817CCE83}" type="presParOf" srcId="{F2B58F0C-BFEF-431E-9830-D767A93B71B1}" destId="{84249E9F-1E43-4201-8391-B7DA4942073C}" srcOrd="7" destOrd="0" presId="urn:microsoft.com/office/officeart/2008/layout/VerticalCurvedList"/>
    <dgm:cxn modelId="{0983A826-4A00-4ADB-A2C4-D088EE88E3B8}" type="presParOf" srcId="{F2B58F0C-BFEF-431E-9830-D767A93B71B1}" destId="{52918B56-EF52-451B-8802-19334D83DAA8}" srcOrd="8" destOrd="0" presId="urn:microsoft.com/office/officeart/2008/layout/VerticalCurvedList"/>
    <dgm:cxn modelId="{EB8C9E30-CF07-49E0-80A1-CEC3F8820017}" type="presParOf" srcId="{52918B56-EF52-451B-8802-19334D83DAA8}" destId="{F489F56F-BA79-4A99-9556-05527B9453B3}" srcOrd="0" destOrd="0" presId="urn:microsoft.com/office/officeart/2008/layout/VerticalCurvedList"/>
    <dgm:cxn modelId="{FEA23111-3E84-4394-BBD9-93D519B90FC4}" type="presParOf" srcId="{F2B58F0C-BFEF-431E-9830-D767A93B71B1}" destId="{D30E562D-08FB-44BF-A679-B0C64D456CFD}" srcOrd="9" destOrd="0" presId="urn:microsoft.com/office/officeart/2008/layout/VerticalCurvedList"/>
    <dgm:cxn modelId="{41B2393A-3F40-4736-BDFA-D03466DFDDEE}" type="presParOf" srcId="{F2B58F0C-BFEF-431E-9830-D767A93B71B1}" destId="{53A75EF4-E1AC-407F-85A2-61D040D0A84D}" srcOrd="10" destOrd="0" presId="urn:microsoft.com/office/officeart/2008/layout/VerticalCurvedList"/>
    <dgm:cxn modelId="{3519C47D-A35A-4757-ABA8-FC4EB0052415}" type="presParOf" srcId="{53A75EF4-E1AC-407F-85A2-61D040D0A84D}" destId="{369DDDA6-A5D6-44B9-844F-145471D558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AE9BE-5AC8-4422-B6D5-41AC174B29E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EB53EBE4-C7D9-46B5-B35C-7283C745F18E}">
      <dgm:prSet/>
      <dgm:spPr/>
      <dgm:t>
        <a:bodyPr/>
        <a:lstStyle/>
        <a:p>
          <a:pPr rtl="0"/>
          <a:r>
            <a:rPr lang="fr-FR"/>
            <a:t>1</a:t>
          </a:r>
          <a:r>
            <a:rPr lang="fr-FR" baseline="30000"/>
            <a:t>iere</a:t>
          </a:r>
          <a:r>
            <a:rPr lang="fr-FR"/>
            <a:t> génération:		Langage Machine</a:t>
          </a:r>
        </a:p>
      </dgm:t>
    </dgm:pt>
    <dgm:pt modelId="{4A3A3EC5-C51D-43F0-889E-0A9822DF83A7}" type="parTrans" cxnId="{5AE26D66-AC64-4C9E-B584-CAFDDE26D8F8}">
      <dgm:prSet/>
      <dgm:spPr/>
      <dgm:t>
        <a:bodyPr/>
        <a:lstStyle/>
        <a:p>
          <a:endParaRPr lang="fr-FR"/>
        </a:p>
      </dgm:t>
    </dgm:pt>
    <dgm:pt modelId="{27ED9C0C-AAA7-429F-B371-E9FA4E09BD51}" type="sibTrans" cxnId="{5AE26D66-AC64-4C9E-B584-CAFDDE26D8F8}">
      <dgm:prSet/>
      <dgm:spPr/>
      <dgm:t>
        <a:bodyPr/>
        <a:lstStyle/>
        <a:p>
          <a:endParaRPr lang="fr-FR"/>
        </a:p>
      </dgm:t>
    </dgm:pt>
    <dgm:pt modelId="{390EEE97-ACFA-4882-B3E4-5F1439124519}">
      <dgm:prSet/>
      <dgm:spPr/>
      <dgm:t>
        <a:bodyPr/>
        <a:lstStyle/>
        <a:p>
          <a:pPr rtl="0"/>
          <a:r>
            <a:rPr lang="fr-FR"/>
            <a:t>2</a:t>
          </a:r>
          <a:r>
            <a:rPr lang="fr-FR" baseline="30000"/>
            <a:t>ieme</a:t>
          </a:r>
          <a:r>
            <a:rPr lang="fr-FR"/>
            <a:t> génération:	Langage Assembleur</a:t>
          </a:r>
        </a:p>
      </dgm:t>
    </dgm:pt>
    <dgm:pt modelId="{48F7A91C-EB4F-4C55-98CC-4A6C1A53A7A4}" type="parTrans" cxnId="{967FFD46-27AA-45BD-A25A-D521D0C79DE5}">
      <dgm:prSet/>
      <dgm:spPr/>
      <dgm:t>
        <a:bodyPr/>
        <a:lstStyle/>
        <a:p>
          <a:endParaRPr lang="fr-FR"/>
        </a:p>
      </dgm:t>
    </dgm:pt>
    <dgm:pt modelId="{A66FDC7C-2D1D-4550-B98B-51A191E46A9D}" type="sibTrans" cxnId="{967FFD46-27AA-45BD-A25A-D521D0C79DE5}">
      <dgm:prSet/>
      <dgm:spPr/>
      <dgm:t>
        <a:bodyPr/>
        <a:lstStyle/>
        <a:p>
          <a:endParaRPr lang="fr-FR"/>
        </a:p>
      </dgm:t>
    </dgm:pt>
    <dgm:pt modelId="{E97BC1BC-F23C-41E3-953B-44753BA8CB4B}">
      <dgm:prSet/>
      <dgm:spPr/>
      <dgm:t>
        <a:bodyPr/>
        <a:lstStyle/>
        <a:p>
          <a:pPr rtl="0"/>
          <a:r>
            <a:rPr lang="fr-FR"/>
            <a:t>3</a:t>
          </a:r>
          <a:r>
            <a:rPr lang="fr-FR" baseline="30000"/>
            <a:t>ieme</a:t>
          </a:r>
          <a:r>
            <a:rPr lang="fr-FR"/>
            <a:t> génération:  	Langage évolué</a:t>
          </a:r>
        </a:p>
      </dgm:t>
    </dgm:pt>
    <dgm:pt modelId="{63772916-3F8D-46C8-A78A-4E38076C9343}" type="parTrans" cxnId="{3A7F0479-82FD-4E9D-9388-E44657B91A13}">
      <dgm:prSet/>
      <dgm:spPr/>
      <dgm:t>
        <a:bodyPr/>
        <a:lstStyle/>
        <a:p>
          <a:endParaRPr lang="fr-FR"/>
        </a:p>
      </dgm:t>
    </dgm:pt>
    <dgm:pt modelId="{0522353B-362E-4D0C-98C0-BB4CAEE7C0EB}" type="sibTrans" cxnId="{3A7F0479-82FD-4E9D-9388-E44657B91A13}">
      <dgm:prSet/>
      <dgm:spPr/>
      <dgm:t>
        <a:bodyPr/>
        <a:lstStyle/>
        <a:p>
          <a:endParaRPr lang="fr-FR"/>
        </a:p>
      </dgm:t>
    </dgm:pt>
    <dgm:pt modelId="{9BBA7339-E14B-4601-8BD6-DF08A5341151}">
      <dgm:prSet/>
      <dgm:spPr/>
      <dgm:t>
        <a:bodyPr/>
        <a:lstStyle/>
        <a:p>
          <a:pPr rtl="0"/>
          <a:r>
            <a:rPr lang="fr-FR"/>
            <a:t>4</a:t>
          </a:r>
          <a:r>
            <a:rPr lang="fr-FR" baseline="30000"/>
            <a:t>ieme</a:t>
          </a:r>
          <a:r>
            <a:rPr lang="fr-FR"/>
            <a:t> génération:	Langage Orienté Objet</a:t>
          </a:r>
        </a:p>
      </dgm:t>
    </dgm:pt>
    <dgm:pt modelId="{E57F6113-02A1-4C6A-9D70-A17BE2C587DD}" type="parTrans" cxnId="{E1183F5D-E982-4CEA-952A-B25534787CF0}">
      <dgm:prSet/>
      <dgm:spPr/>
      <dgm:t>
        <a:bodyPr/>
        <a:lstStyle/>
        <a:p>
          <a:endParaRPr lang="fr-FR"/>
        </a:p>
      </dgm:t>
    </dgm:pt>
    <dgm:pt modelId="{A1BB40EF-D73B-47A0-8857-3F69F72CD357}" type="sibTrans" cxnId="{E1183F5D-E982-4CEA-952A-B25534787CF0}">
      <dgm:prSet/>
      <dgm:spPr/>
      <dgm:t>
        <a:bodyPr/>
        <a:lstStyle/>
        <a:p>
          <a:endParaRPr lang="fr-FR"/>
        </a:p>
      </dgm:t>
    </dgm:pt>
    <dgm:pt modelId="{CDFE717C-DBE1-48D6-B96E-FE4EE30BB9D6}">
      <dgm:prSet/>
      <dgm:spPr/>
      <dgm:t>
        <a:bodyPr/>
        <a:lstStyle/>
        <a:p>
          <a:pPr rtl="0"/>
          <a:r>
            <a:rPr lang="fr-FR"/>
            <a:t>5</a:t>
          </a:r>
          <a:r>
            <a:rPr lang="fr-FR" baseline="30000"/>
            <a:t>ieme</a:t>
          </a:r>
          <a:r>
            <a:rPr lang="fr-FR"/>
            <a:t> génération:  	Langage Naturel</a:t>
          </a:r>
        </a:p>
      </dgm:t>
    </dgm:pt>
    <dgm:pt modelId="{790B569F-FD8A-4E59-88A1-4FCA2A2EB460}" type="parTrans" cxnId="{53F9F1F4-8DFA-49E7-9FED-23B98A2C6B60}">
      <dgm:prSet/>
      <dgm:spPr/>
      <dgm:t>
        <a:bodyPr/>
        <a:lstStyle/>
        <a:p>
          <a:endParaRPr lang="fr-FR"/>
        </a:p>
      </dgm:t>
    </dgm:pt>
    <dgm:pt modelId="{BEC4F977-8472-401D-B6F8-73754E360733}" type="sibTrans" cxnId="{53F9F1F4-8DFA-49E7-9FED-23B98A2C6B60}">
      <dgm:prSet/>
      <dgm:spPr/>
      <dgm:t>
        <a:bodyPr/>
        <a:lstStyle/>
        <a:p>
          <a:endParaRPr lang="fr-FR"/>
        </a:p>
      </dgm:t>
    </dgm:pt>
    <dgm:pt modelId="{319BA6C9-8DAB-4896-938E-7E506786DDFC}" type="pres">
      <dgm:prSet presAssocID="{38DAE9BE-5AC8-4422-B6D5-41AC174B29EA}" presName="Name0" presStyleCnt="0">
        <dgm:presLayoutVars>
          <dgm:dir/>
          <dgm:resizeHandles val="exact"/>
        </dgm:presLayoutVars>
      </dgm:prSet>
      <dgm:spPr/>
    </dgm:pt>
    <dgm:pt modelId="{27F16978-A9D2-4C7A-8FE0-9F1A7FC22D23}" type="pres">
      <dgm:prSet presAssocID="{EB53EBE4-C7D9-46B5-B35C-7283C745F18E}" presName="node" presStyleLbl="node1" presStyleIdx="0" presStyleCnt="5">
        <dgm:presLayoutVars>
          <dgm:bulletEnabled val="1"/>
        </dgm:presLayoutVars>
      </dgm:prSet>
      <dgm:spPr/>
    </dgm:pt>
    <dgm:pt modelId="{BC684702-DE0F-40A5-A757-714DF0B2FB81}" type="pres">
      <dgm:prSet presAssocID="{27ED9C0C-AAA7-429F-B371-E9FA4E09BD51}" presName="sibTrans" presStyleLbl="sibTrans2D1" presStyleIdx="0" presStyleCnt="4"/>
      <dgm:spPr/>
    </dgm:pt>
    <dgm:pt modelId="{421BF897-123D-4031-AF3E-DFEA0DD0FDB7}" type="pres">
      <dgm:prSet presAssocID="{27ED9C0C-AAA7-429F-B371-E9FA4E09BD51}" presName="connectorText" presStyleLbl="sibTrans2D1" presStyleIdx="0" presStyleCnt="4"/>
      <dgm:spPr/>
    </dgm:pt>
    <dgm:pt modelId="{07E76427-4C34-4477-AC9B-9F818AC79EE7}" type="pres">
      <dgm:prSet presAssocID="{390EEE97-ACFA-4882-B3E4-5F1439124519}" presName="node" presStyleLbl="node1" presStyleIdx="1" presStyleCnt="5">
        <dgm:presLayoutVars>
          <dgm:bulletEnabled val="1"/>
        </dgm:presLayoutVars>
      </dgm:prSet>
      <dgm:spPr/>
    </dgm:pt>
    <dgm:pt modelId="{428B5055-6E27-4968-AAF1-9F657D092CC1}" type="pres">
      <dgm:prSet presAssocID="{A66FDC7C-2D1D-4550-B98B-51A191E46A9D}" presName="sibTrans" presStyleLbl="sibTrans2D1" presStyleIdx="1" presStyleCnt="4"/>
      <dgm:spPr/>
    </dgm:pt>
    <dgm:pt modelId="{4A3D5832-5F58-4E44-82FB-B3ABE573C90C}" type="pres">
      <dgm:prSet presAssocID="{A66FDC7C-2D1D-4550-B98B-51A191E46A9D}" presName="connectorText" presStyleLbl="sibTrans2D1" presStyleIdx="1" presStyleCnt="4"/>
      <dgm:spPr/>
    </dgm:pt>
    <dgm:pt modelId="{C4775175-C07B-4E7C-8A3F-CB8CC55300AA}" type="pres">
      <dgm:prSet presAssocID="{E97BC1BC-F23C-41E3-953B-44753BA8CB4B}" presName="node" presStyleLbl="node1" presStyleIdx="2" presStyleCnt="5">
        <dgm:presLayoutVars>
          <dgm:bulletEnabled val="1"/>
        </dgm:presLayoutVars>
      </dgm:prSet>
      <dgm:spPr/>
    </dgm:pt>
    <dgm:pt modelId="{6CE61232-57AD-4F98-A9A9-996F16807ED6}" type="pres">
      <dgm:prSet presAssocID="{0522353B-362E-4D0C-98C0-BB4CAEE7C0EB}" presName="sibTrans" presStyleLbl="sibTrans2D1" presStyleIdx="2" presStyleCnt="4"/>
      <dgm:spPr/>
    </dgm:pt>
    <dgm:pt modelId="{FB271440-40A9-43A3-B670-8B46F088EF68}" type="pres">
      <dgm:prSet presAssocID="{0522353B-362E-4D0C-98C0-BB4CAEE7C0EB}" presName="connectorText" presStyleLbl="sibTrans2D1" presStyleIdx="2" presStyleCnt="4"/>
      <dgm:spPr/>
    </dgm:pt>
    <dgm:pt modelId="{245EAEAC-3D17-48FB-81E2-D0B1272C8979}" type="pres">
      <dgm:prSet presAssocID="{9BBA7339-E14B-4601-8BD6-DF08A5341151}" presName="node" presStyleLbl="node1" presStyleIdx="3" presStyleCnt="5">
        <dgm:presLayoutVars>
          <dgm:bulletEnabled val="1"/>
        </dgm:presLayoutVars>
      </dgm:prSet>
      <dgm:spPr/>
    </dgm:pt>
    <dgm:pt modelId="{D8E624D6-2246-4FD1-BD51-E29DE5FBEACE}" type="pres">
      <dgm:prSet presAssocID="{A1BB40EF-D73B-47A0-8857-3F69F72CD357}" presName="sibTrans" presStyleLbl="sibTrans2D1" presStyleIdx="3" presStyleCnt="4"/>
      <dgm:spPr/>
    </dgm:pt>
    <dgm:pt modelId="{BCAB7864-A703-4371-8F9D-10A0F4F95BD8}" type="pres">
      <dgm:prSet presAssocID="{A1BB40EF-D73B-47A0-8857-3F69F72CD357}" presName="connectorText" presStyleLbl="sibTrans2D1" presStyleIdx="3" presStyleCnt="4"/>
      <dgm:spPr/>
    </dgm:pt>
    <dgm:pt modelId="{744E1F10-5580-4812-8632-306DD1BB244E}" type="pres">
      <dgm:prSet presAssocID="{CDFE717C-DBE1-48D6-B96E-FE4EE30BB9D6}" presName="node" presStyleLbl="node1" presStyleIdx="4" presStyleCnt="5">
        <dgm:presLayoutVars>
          <dgm:bulletEnabled val="1"/>
        </dgm:presLayoutVars>
      </dgm:prSet>
      <dgm:spPr/>
    </dgm:pt>
  </dgm:ptLst>
  <dgm:cxnLst>
    <dgm:cxn modelId="{6479B80B-897B-44F4-B8AB-AA3A9B8176AC}" type="presOf" srcId="{A1BB40EF-D73B-47A0-8857-3F69F72CD357}" destId="{BCAB7864-A703-4371-8F9D-10A0F4F95BD8}" srcOrd="1" destOrd="0" presId="urn:microsoft.com/office/officeart/2005/8/layout/process1"/>
    <dgm:cxn modelId="{BBBE8312-8DA9-4F46-A302-A19229BFBF3F}" type="presOf" srcId="{27ED9C0C-AAA7-429F-B371-E9FA4E09BD51}" destId="{BC684702-DE0F-40A5-A757-714DF0B2FB81}" srcOrd="0" destOrd="0" presId="urn:microsoft.com/office/officeart/2005/8/layout/process1"/>
    <dgm:cxn modelId="{F7AB8A21-01C9-4214-AFCA-FA5A830A28A9}" type="presOf" srcId="{A66FDC7C-2D1D-4550-B98B-51A191E46A9D}" destId="{4A3D5832-5F58-4E44-82FB-B3ABE573C90C}" srcOrd="1" destOrd="0" presId="urn:microsoft.com/office/officeart/2005/8/layout/process1"/>
    <dgm:cxn modelId="{0A9F5935-A365-4CEE-AE39-BC4050426871}" type="presOf" srcId="{0522353B-362E-4D0C-98C0-BB4CAEE7C0EB}" destId="{FB271440-40A9-43A3-B670-8B46F088EF68}" srcOrd="1" destOrd="0" presId="urn:microsoft.com/office/officeart/2005/8/layout/process1"/>
    <dgm:cxn modelId="{E1183F5D-E982-4CEA-952A-B25534787CF0}" srcId="{38DAE9BE-5AC8-4422-B6D5-41AC174B29EA}" destId="{9BBA7339-E14B-4601-8BD6-DF08A5341151}" srcOrd="3" destOrd="0" parTransId="{E57F6113-02A1-4C6A-9D70-A17BE2C587DD}" sibTransId="{A1BB40EF-D73B-47A0-8857-3F69F72CD357}"/>
    <dgm:cxn modelId="{61275B5F-796B-42AA-8A57-E95EE745424C}" type="presOf" srcId="{38DAE9BE-5AC8-4422-B6D5-41AC174B29EA}" destId="{319BA6C9-8DAB-4896-938E-7E506786DDFC}" srcOrd="0" destOrd="0" presId="urn:microsoft.com/office/officeart/2005/8/layout/process1"/>
    <dgm:cxn modelId="{74FE3342-05D2-4994-A99D-736F4EAB9DBB}" type="presOf" srcId="{EB53EBE4-C7D9-46B5-B35C-7283C745F18E}" destId="{27F16978-A9D2-4C7A-8FE0-9F1A7FC22D23}" srcOrd="0" destOrd="0" presId="urn:microsoft.com/office/officeart/2005/8/layout/process1"/>
    <dgm:cxn modelId="{5AE26D66-AC64-4C9E-B584-CAFDDE26D8F8}" srcId="{38DAE9BE-5AC8-4422-B6D5-41AC174B29EA}" destId="{EB53EBE4-C7D9-46B5-B35C-7283C745F18E}" srcOrd="0" destOrd="0" parTransId="{4A3A3EC5-C51D-43F0-889E-0A9822DF83A7}" sibTransId="{27ED9C0C-AAA7-429F-B371-E9FA4E09BD51}"/>
    <dgm:cxn modelId="{967FFD46-27AA-45BD-A25A-D521D0C79DE5}" srcId="{38DAE9BE-5AC8-4422-B6D5-41AC174B29EA}" destId="{390EEE97-ACFA-4882-B3E4-5F1439124519}" srcOrd="1" destOrd="0" parTransId="{48F7A91C-EB4F-4C55-98CC-4A6C1A53A7A4}" sibTransId="{A66FDC7C-2D1D-4550-B98B-51A191E46A9D}"/>
    <dgm:cxn modelId="{D441E050-0874-46FE-AD61-42BFB0C1EEAB}" type="presOf" srcId="{A1BB40EF-D73B-47A0-8857-3F69F72CD357}" destId="{D8E624D6-2246-4FD1-BD51-E29DE5FBEACE}" srcOrd="0" destOrd="0" presId="urn:microsoft.com/office/officeart/2005/8/layout/process1"/>
    <dgm:cxn modelId="{94EA1773-CC72-4164-8A03-038D7E94A0B2}" type="presOf" srcId="{390EEE97-ACFA-4882-B3E4-5F1439124519}" destId="{07E76427-4C34-4477-AC9B-9F818AC79EE7}" srcOrd="0" destOrd="0" presId="urn:microsoft.com/office/officeart/2005/8/layout/process1"/>
    <dgm:cxn modelId="{422E1C56-A4F5-418C-BD3C-C5E9D3009DF2}" type="presOf" srcId="{0522353B-362E-4D0C-98C0-BB4CAEE7C0EB}" destId="{6CE61232-57AD-4F98-A9A9-996F16807ED6}" srcOrd="0" destOrd="0" presId="urn:microsoft.com/office/officeart/2005/8/layout/process1"/>
    <dgm:cxn modelId="{3A7F0479-82FD-4E9D-9388-E44657B91A13}" srcId="{38DAE9BE-5AC8-4422-B6D5-41AC174B29EA}" destId="{E97BC1BC-F23C-41E3-953B-44753BA8CB4B}" srcOrd="2" destOrd="0" parTransId="{63772916-3F8D-46C8-A78A-4E38076C9343}" sibTransId="{0522353B-362E-4D0C-98C0-BB4CAEE7C0EB}"/>
    <dgm:cxn modelId="{A190068D-ECEC-457A-A556-36FB1DD6320B}" type="presOf" srcId="{E97BC1BC-F23C-41E3-953B-44753BA8CB4B}" destId="{C4775175-C07B-4E7C-8A3F-CB8CC55300AA}" srcOrd="0" destOrd="0" presId="urn:microsoft.com/office/officeart/2005/8/layout/process1"/>
    <dgm:cxn modelId="{400410B7-D635-4C52-BA13-EF279D54574A}" type="presOf" srcId="{A66FDC7C-2D1D-4550-B98B-51A191E46A9D}" destId="{428B5055-6E27-4968-AAF1-9F657D092CC1}" srcOrd="0" destOrd="0" presId="urn:microsoft.com/office/officeart/2005/8/layout/process1"/>
    <dgm:cxn modelId="{E8AA29C1-5C9A-4791-A47A-F4D9EFAA78BB}" type="presOf" srcId="{27ED9C0C-AAA7-429F-B371-E9FA4E09BD51}" destId="{421BF897-123D-4031-AF3E-DFEA0DD0FDB7}" srcOrd="1" destOrd="0" presId="urn:microsoft.com/office/officeart/2005/8/layout/process1"/>
    <dgm:cxn modelId="{A52A09C7-B05E-4AE4-98BB-02097FD38E54}" type="presOf" srcId="{CDFE717C-DBE1-48D6-B96E-FE4EE30BB9D6}" destId="{744E1F10-5580-4812-8632-306DD1BB244E}" srcOrd="0" destOrd="0" presId="urn:microsoft.com/office/officeart/2005/8/layout/process1"/>
    <dgm:cxn modelId="{F7F70FD8-55AD-4B7B-9078-1E90554D6D79}" type="presOf" srcId="{9BBA7339-E14B-4601-8BD6-DF08A5341151}" destId="{245EAEAC-3D17-48FB-81E2-D0B1272C8979}" srcOrd="0" destOrd="0" presId="urn:microsoft.com/office/officeart/2005/8/layout/process1"/>
    <dgm:cxn modelId="{53F9F1F4-8DFA-49E7-9FED-23B98A2C6B60}" srcId="{38DAE9BE-5AC8-4422-B6D5-41AC174B29EA}" destId="{CDFE717C-DBE1-48D6-B96E-FE4EE30BB9D6}" srcOrd="4" destOrd="0" parTransId="{790B569F-FD8A-4E59-88A1-4FCA2A2EB460}" sibTransId="{BEC4F977-8472-401D-B6F8-73754E360733}"/>
    <dgm:cxn modelId="{B210F4E0-AA68-46A4-A151-126EECC49DE1}" type="presParOf" srcId="{319BA6C9-8DAB-4896-938E-7E506786DDFC}" destId="{27F16978-A9D2-4C7A-8FE0-9F1A7FC22D23}" srcOrd="0" destOrd="0" presId="urn:microsoft.com/office/officeart/2005/8/layout/process1"/>
    <dgm:cxn modelId="{16F4ED26-203E-4471-8590-CF6562D1723D}" type="presParOf" srcId="{319BA6C9-8DAB-4896-938E-7E506786DDFC}" destId="{BC684702-DE0F-40A5-A757-714DF0B2FB81}" srcOrd="1" destOrd="0" presId="urn:microsoft.com/office/officeart/2005/8/layout/process1"/>
    <dgm:cxn modelId="{2FEDC14E-9A1E-4873-8E50-7AE86063421F}" type="presParOf" srcId="{BC684702-DE0F-40A5-A757-714DF0B2FB81}" destId="{421BF897-123D-4031-AF3E-DFEA0DD0FDB7}" srcOrd="0" destOrd="0" presId="urn:microsoft.com/office/officeart/2005/8/layout/process1"/>
    <dgm:cxn modelId="{D714C09B-5C85-4BA6-9BED-186066921C6B}" type="presParOf" srcId="{319BA6C9-8DAB-4896-938E-7E506786DDFC}" destId="{07E76427-4C34-4477-AC9B-9F818AC79EE7}" srcOrd="2" destOrd="0" presId="urn:microsoft.com/office/officeart/2005/8/layout/process1"/>
    <dgm:cxn modelId="{93393A78-8131-4877-B1EE-EAD83F010D27}" type="presParOf" srcId="{319BA6C9-8DAB-4896-938E-7E506786DDFC}" destId="{428B5055-6E27-4968-AAF1-9F657D092CC1}" srcOrd="3" destOrd="0" presId="urn:microsoft.com/office/officeart/2005/8/layout/process1"/>
    <dgm:cxn modelId="{9AE3EB9C-7601-45ED-9D4C-85484A6B1315}" type="presParOf" srcId="{428B5055-6E27-4968-AAF1-9F657D092CC1}" destId="{4A3D5832-5F58-4E44-82FB-B3ABE573C90C}" srcOrd="0" destOrd="0" presId="urn:microsoft.com/office/officeart/2005/8/layout/process1"/>
    <dgm:cxn modelId="{03097104-BB88-4F55-8530-9676634C5379}" type="presParOf" srcId="{319BA6C9-8DAB-4896-938E-7E506786DDFC}" destId="{C4775175-C07B-4E7C-8A3F-CB8CC55300AA}" srcOrd="4" destOrd="0" presId="urn:microsoft.com/office/officeart/2005/8/layout/process1"/>
    <dgm:cxn modelId="{CA5188DF-3030-40D7-B7C8-314B578E6FB8}" type="presParOf" srcId="{319BA6C9-8DAB-4896-938E-7E506786DDFC}" destId="{6CE61232-57AD-4F98-A9A9-996F16807ED6}" srcOrd="5" destOrd="0" presId="urn:microsoft.com/office/officeart/2005/8/layout/process1"/>
    <dgm:cxn modelId="{7B50E523-A13B-449F-AA6E-BBD4F37F3468}" type="presParOf" srcId="{6CE61232-57AD-4F98-A9A9-996F16807ED6}" destId="{FB271440-40A9-43A3-B670-8B46F088EF68}" srcOrd="0" destOrd="0" presId="urn:microsoft.com/office/officeart/2005/8/layout/process1"/>
    <dgm:cxn modelId="{0AADB94E-20AC-4BD3-A553-F332A1605479}" type="presParOf" srcId="{319BA6C9-8DAB-4896-938E-7E506786DDFC}" destId="{245EAEAC-3D17-48FB-81E2-D0B1272C8979}" srcOrd="6" destOrd="0" presId="urn:microsoft.com/office/officeart/2005/8/layout/process1"/>
    <dgm:cxn modelId="{783B9886-F910-4D58-9930-D0F22710ACAC}" type="presParOf" srcId="{319BA6C9-8DAB-4896-938E-7E506786DDFC}" destId="{D8E624D6-2246-4FD1-BD51-E29DE5FBEACE}" srcOrd="7" destOrd="0" presId="urn:microsoft.com/office/officeart/2005/8/layout/process1"/>
    <dgm:cxn modelId="{F65206AD-DB30-4414-B1B1-1014DE87C8A3}" type="presParOf" srcId="{D8E624D6-2246-4FD1-BD51-E29DE5FBEACE}" destId="{BCAB7864-A703-4371-8F9D-10A0F4F95BD8}" srcOrd="0" destOrd="0" presId="urn:microsoft.com/office/officeart/2005/8/layout/process1"/>
    <dgm:cxn modelId="{0F4169C6-57C8-4E74-9E9C-112FF1D33535}" type="presParOf" srcId="{319BA6C9-8DAB-4896-938E-7E506786DDFC}" destId="{744E1F10-5580-4812-8632-306DD1BB2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C2035D-793D-4E2C-B0EC-461EDA15CDAE}" type="doc">
      <dgm:prSet loTypeId="urn:microsoft.com/office/officeart/2005/8/layout/hProcess9" loCatId="process" qsTypeId="urn:microsoft.com/office/officeart/2009/2/quickstyle/3d8" qsCatId="3D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CE4D3900-A801-47E6-9B33-491F13B38116}">
      <dgm:prSet/>
      <dgm:spPr/>
      <dgm:t>
        <a:bodyPr/>
        <a:lstStyle/>
        <a:p>
          <a:pPr rtl="0"/>
          <a:r>
            <a:rPr lang="fr-FR"/>
            <a:t>Mémoire centrale</a:t>
          </a:r>
        </a:p>
      </dgm:t>
    </dgm:pt>
    <dgm:pt modelId="{7D92BDE6-E9D3-4F2B-A66C-B77AB1718450}" type="parTrans" cxnId="{B8457BC1-F355-4965-B22E-A837641FFD1F}">
      <dgm:prSet/>
      <dgm:spPr/>
      <dgm:t>
        <a:bodyPr/>
        <a:lstStyle/>
        <a:p>
          <a:endParaRPr lang="fr-FR"/>
        </a:p>
      </dgm:t>
    </dgm:pt>
    <dgm:pt modelId="{C6D2DDFE-495C-4C2F-BDAE-9E6A3BD21EDC}" type="sibTrans" cxnId="{B8457BC1-F355-4965-B22E-A837641FFD1F}">
      <dgm:prSet/>
      <dgm:spPr/>
      <dgm:t>
        <a:bodyPr/>
        <a:lstStyle/>
        <a:p>
          <a:endParaRPr lang="fr-FR"/>
        </a:p>
      </dgm:t>
    </dgm:pt>
    <dgm:pt modelId="{FB2BD019-B484-441E-999C-4D451C1D7C55}">
      <dgm:prSet/>
      <dgm:spPr/>
      <dgm:t>
        <a:bodyPr/>
        <a:lstStyle/>
        <a:p>
          <a:pPr rtl="0"/>
          <a:r>
            <a:rPr lang="fr-FR"/>
            <a:t>Unité centrale</a:t>
          </a:r>
        </a:p>
      </dgm:t>
    </dgm:pt>
    <dgm:pt modelId="{57B8643E-4BD5-474A-9347-4C7F7410C449}" type="parTrans" cxnId="{60F653D5-C861-4058-A6EE-F49E8C670230}">
      <dgm:prSet/>
      <dgm:spPr/>
      <dgm:t>
        <a:bodyPr/>
        <a:lstStyle/>
        <a:p>
          <a:endParaRPr lang="fr-FR"/>
        </a:p>
      </dgm:t>
    </dgm:pt>
    <dgm:pt modelId="{7AA5A413-0A41-4E34-9E6D-A4DA99B5E0ED}" type="sibTrans" cxnId="{60F653D5-C861-4058-A6EE-F49E8C670230}">
      <dgm:prSet/>
      <dgm:spPr/>
      <dgm:t>
        <a:bodyPr/>
        <a:lstStyle/>
        <a:p>
          <a:endParaRPr lang="fr-FR"/>
        </a:p>
      </dgm:t>
    </dgm:pt>
    <dgm:pt modelId="{94F05A13-C529-410D-8549-A08169582D65}">
      <dgm:prSet/>
      <dgm:spPr/>
      <dgm:t>
        <a:bodyPr/>
        <a:lstStyle/>
        <a:p>
          <a:pPr rtl="0"/>
          <a:r>
            <a:rPr lang="fr-FR"/>
            <a:t>Unité E/S</a:t>
          </a:r>
        </a:p>
      </dgm:t>
    </dgm:pt>
    <dgm:pt modelId="{2F7A0337-1BF9-4AB9-A715-37EBD474BE8E}" type="parTrans" cxnId="{072FD896-2540-4708-91B6-D1F45C69398E}">
      <dgm:prSet/>
      <dgm:spPr/>
      <dgm:t>
        <a:bodyPr/>
        <a:lstStyle/>
        <a:p>
          <a:endParaRPr lang="fr-FR"/>
        </a:p>
      </dgm:t>
    </dgm:pt>
    <dgm:pt modelId="{AE88FC53-7A15-4DE8-B91B-8018AC909BF7}" type="sibTrans" cxnId="{072FD896-2540-4708-91B6-D1F45C69398E}">
      <dgm:prSet/>
      <dgm:spPr/>
      <dgm:t>
        <a:bodyPr/>
        <a:lstStyle/>
        <a:p>
          <a:endParaRPr lang="fr-FR"/>
        </a:p>
      </dgm:t>
    </dgm:pt>
    <dgm:pt modelId="{4E464925-7ACF-490C-9302-9F5761EE0E75}" type="pres">
      <dgm:prSet presAssocID="{FAC2035D-793D-4E2C-B0EC-461EDA15CDAE}" presName="CompostProcess" presStyleCnt="0">
        <dgm:presLayoutVars>
          <dgm:dir/>
          <dgm:resizeHandles val="exact"/>
        </dgm:presLayoutVars>
      </dgm:prSet>
      <dgm:spPr/>
    </dgm:pt>
    <dgm:pt modelId="{A20C0BB4-C99F-4BE9-81EA-6F4FC69614E7}" type="pres">
      <dgm:prSet presAssocID="{FAC2035D-793D-4E2C-B0EC-461EDA15CDAE}" presName="arrow" presStyleLbl="bgShp" presStyleIdx="0" presStyleCnt="1"/>
      <dgm:spPr/>
    </dgm:pt>
    <dgm:pt modelId="{ECE7C73F-877F-41C0-B9A4-F711F1B6397B}" type="pres">
      <dgm:prSet presAssocID="{FAC2035D-793D-4E2C-B0EC-461EDA15CDAE}" presName="linearProcess" presStyleCnt="0"/>
      <dgm:spPr/>
    </dgm:pt>
    <dgm:pt modelId="{46D8F676-2340-4886-A24D-6A045E8215C3}" type="pres">
      <dgm:prSet presAssocID="{CE4D3900-A801-47E6-9B33-491F13B38116}" presName="textNode" presStyleLbl="node1" presStyleIdx="0" presStyleCnt="3">
        <dgm:presLayoutVars>
          <dgm:bulletEnabled val="1"/>
        </dgm:presLayoutVars>
      </dgm:prSet>
      <dgm:spPr/>
    </dgm:pt>
    <dgm:pt modelId="{0A22A023-F2C2-480F-8E5F-A29FBB96CD4D}" type="pres">
      <dgm:prSet presAssocID="{C6D2DDFE-495C-4C2F-BDAE-9E6A3BD21EDC}" presName="sibTrans" presStyleCnt="0"/>
      <dgm:spPr/>
    </dgm:pt>
    <dgm:pt modelId="{2D751FEF-E824-4CF4-9130-E4EDD9A7D7C1}" type="pres">
      <dgm:prSet presAssocID="{FB2BD019-B484-441E-999C-4D451C1D7C55}" presName="textNode" presStyleLbl="node1" presStyleIdx="1" presStyleCnt="3">
        <dgm:presLayoutVars>
          <dgm:bulletEnabled val="1"/>
        </dgm:presLayoutVars>
      </dgm:prSet>
      <dgm:spPr/>
    </dgm:pt>
    <dgm:pt modelId="{E32DA0A9-AB86-4F43-A104-BB834D920305}" type="pres">
      <dgm:prSet presAssocID="{7AA5A413-0A41-4E34-9E6D-A4DA99B5E0ED}" presName="sibTrans" presStyleCnt="0"/>
      <dgm:spPr/>
    </dgm:pt>
    <dgm:pt modelId="{0C7FB67A-0C88-4DBA-800F-8683A558781B}" type="pres">
      <dgm:prSet presAssocID="{94F05A13-C529-410D-8549-A08169582D6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55C6F01-5E93-4BEB-A274-B58BBB234A43}" type="presOf" srcId="{CE4D3900-A801-47E6-9B33-491F13B38116}" destId="{46D8F676-2340-4886-A24D-6A045E8215C3}" srcOrd="0" destOrd="0" presId="urn:microsoft.com/office/officeart/2005/8/layout/hProcess9"/>
    <dgm:cxn modelId="{7872016E-019F-410A-9AEA-B7BBE286EB19}" type="presOf" srcId="{94F05A13-C529-410D-8549-A08169582D65}" destId="{0C7FB67A-0C88-4DBA-800F-8683A558781B}" srcOrd="0" destOrd="0" presId="urn:microsoft.com/office/officeart/2005/8/layout/hProcess9"/>
    <dgm:cxn modelId="{072FD896-2540-4708-91B6-D1F45C69398E}" srcId="{FAC2035D-793D-4E2C-B0EC-461EDA15CDAE}" destId="{94F05A13-C529-410D-8549-A08169582D65}" srcOrd="2" destOrd="0" parTransId="{2F7A0337-1BF9-4AB9-A715-37EBD474BE8E}" sibTransId="{AE88FC53-7A15-4DE8-B91B-8018AC909BF7}"/>
    <dgm:cxn modelId="{723714C0-A8C8-4A42-8731-8D31E6DCF31B}" type="presOf" srcId="{FAC2035D-793D-4E2C-B0EC-461EDA15CDAE}" destId="{4E464925-7ACF-490C-9302-9F5761EE0E75}" srcOrd="0" destOrd="0" presId="urn:microsoft.com/office/officeart/2005/8/layout/hProcess9"/>
    <dgm:cxn modelId="{B8457BC1-F355-4965-B22E-A837641FFD1F}" srcId="{FAC2035D-793D-4E2C-B0EC-461EDA15CDAE}" destId="{CE4D3900-A801-47E6-9B33-491F13B38116}" srcOrd="0" destOrd="0" parTransId="{7D92BDE6-E9D3-4F2B-A66C-B77AB1718450}" sibTransId="{C6D2DDFE-495C-4C2F-BDAE-9E6A3BD21EDC}"/>
    <dgm:cxn modelId="{60F653D5-C861-4058-A6EE-F49E8C670230}" srcId="{FAC2035D-793D-4E2C-B0EC-461EDA15CDAE}" destId="{FB2BD019-B484-441E-999C-4D451C1D7C55}" srcOrd="1" destOrd="0" parTransId="{57B8643E-4BD5-474A-9347-4C7F7410C449}" sibTransId="{7AA5A413-0A41-4E34-9E6D-A4DA99B5E0ED}"/>
    <dgm:cxn modelId="{87CCF4D5-BC07-43CB-9961-AE7A57A8ABC0}" type="presOf" srcId="{FB2BD019-B484-441E-999C-4D451C1D7C55}" destId="{2D751FEF-E824-4CF4-9130-E4EDD9A7D7C1}" srcOrd="0" destOrd="0" presId="urn:microsoft.com/office/officeart/2005/8/layout/hProcess9"/>
    <dgm:cxn modelId="{9E87A4AF-96E3-4030-8746-B1BF56534F73}" type="presParOf" srcId="{4E464925-7ACF-490C-9302-9F5761EE0E75}" destId="{A20C0BB4-C99F-4BE9-81EA-6F4FC69614E7}" srcOrd="0" destOrd="0" presId="urn:microsoft.com/office/officeart/2005/8/layout/hProcess9"/>
    <dgm:cxn modelId="{A50377F4-504C-47F7-B88F-176F68335617}" type="presParOf" srcId="{4E464925-7ACF-490C-9302-9F5761EE0E75}" destId="{ECE7C73F-877F-41C0-B9A4-F711F1B6397B}" srcOrd="1" destOrd="0" presId="urn:microsoft.com/office/officeart/2005/8/layout/hProcess9"/>
    <dgm:cxn modelId="{DF14A665-60B2-46ED-A63E-BEA89B7A991D}" type="presParOf" srcId="{ECE7C73F-877F-41C0-B9A4-F711F1B6397B}" destId="{46D8F676-2340-4886-A24D-6A045E8215C3}" srcOrd="0" destOrd="0" presId="urn:microsoft.com/office/officeart/2005/8/layout/hProcess9"/>
    <dgm:cxn modelId="{249182F8-DF01-480F-B386-AB5045B73EEC}" type="presParOf" srcId="{ECE7C73F-877F-41C0-B9A4-F711F1B6397B}" destId="{0A22A023-F2C2-480F-8E5F-A29FBB96CD4D}" srcOrd="1" destOrd="0" presId="urn:microsoft.com/office/officeart/2005/8/layout/hProcess9"/>
    <dgm:cxn modelId="{C23E53BF-EA75-4036-9B89-8F4994A6D53C}" type="presParOf" srcId="{ECE7C73F-877F-41C0-B9A4-F711F1B6397B}" destId="{2D751FEF-E824-4CF4-9130-E4EDD9A7D7C1}" srcOrd="2" destOrd="0" presId="urn:microsoft.com/office/officeart/2005/8/layout/hProcess9"/>
    <dgm:cxn modelId="{E322421F-CAEB-42BB-8141-1F52717E04C0}" type="presParOf" srcId="{ECE7C73F-877F-41C0-B9A4-F711F1B6397B}" destId="{E32DA0A9-AB86-4F43-A104-BB834D920305}" srcOrd="3" destOrd="0" presId="urn:microsoft.com/office/officeart/2005/8/layout/hProcess9"/>
    <dgm:cxn modelId="{71433335-22EF-4994-9F18-CD0D2FE0E60A}" type="presParOf" srcId="{ECE7C73F-877F-41C0-B9A4-F711F1B6397B}" destId="{0C7FB67A-0C88-4DBA-800F-8683A558781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6EAC-EBCC-40A3-A3B7-497F643AF985}">
      <dsp:nvSpPr>
        <dsp:cNvPr id="0" name=""/>
        <dsp:cNvSpPr/>
      </dsp:nvSpPr>
      <dsp:spPr>
        <a:xfrm>
          <a:off x="-4618575" y="-708093"/>
          <a:ext cx="5501611" cy="5501611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BE0B5-B712-4520-A553-9BE12BE32114}">
      <dsp:nvSpPr>
        <dsp:cNvPr id="0" name=""/>
        <dsp:cNvSpPr/>
      </dsp:nvSpPr>
      <dsp:spPr>
        <a:xfrm>
          <a:off x="386518" y="255257"/>
          <a:ext cx="4280802" cy="5108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Doublement des performances tous les 18 mois</a:t>
          </a:r>
        </a:p>
      </dsp:txBody>
      <dsp:txXfrm>
        <a:off x="386518" y="255257"/>
        <a:ext cx="4280802" cy="510841"/>
      </dsp:txXfrm>
    </dsp:sp>
    <dsp:sp modelId="{F221262E-3298-4699-83B0-E59943AB1132}">
      <dsp:nvSpPr>
        <dsp:cNvPr id="0" name=""/>
        <dsp:cNvSpPr/>
      </dsp:nvSpPr>
      <dsp:spPr>
        <a:xfrm>
          <a:off x="67242" y="191402"/>
          <a:ext cx="638551" cy="6385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8AADA2-E210-4CC7-8E3C-26E2844C6076}">
      <dsp:nvSpPr>
        <dsp:cNvPr id="0" name=""/>
        <dsp:cNvSpPr/>
      </dsp:nvSpPr>
      <dsp:spPr>
        <a:xfrm>
          <a:off x="752572" y="1021274"/>
          <a:ext cx="3914747" cy="5108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Coût des pouces reste pratiquement constant</a:t>
          </a:r>
        </a:p>
      </dsp:txBody>
      <dsp:txXfrm>
        <a:off x="752572" y="1021274"/>
        <a:ext cx="3914747" cy="510841"/>
      </dsp:txXfrm>
    </dsp:sp>
    <dsp:sp modelId="{30CC1D36-2ECA-41C8-B6E3-00DA87ACC899}">
      <dsp:nvSpPr>
        <dsp:cNvPr id="0" name=""/>
        <dsp:cNvSpPr/>
      </dsp:nvSpPr>
      <dsp:spPr>
        <a:xfrm>
          <a:off x="433296" y="957419"/>
          <a:ext cx="638551" cy="6385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D3CECEB-7B70-490D-9B9C-B9ADB4EE5AE2}">
      <dsp:nvSpPr>
        <dsp:cNvPr id="0" name=""/>
        <dsp:cNvSpPr/>
      </dsp:nvSpPr>
      <dsp:spPr>
        <a:xfrm>
          <a:off x="864921" y="1787291"/>
          <a:ext cx="3802398" cy="5108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Augmentation de la densité des composants</a:t>
          </a:r>
        </a:p>
      </dsp:txBody>
      <dsp:txXfrm>
        <a:off x="864921" y="1787291"/>
        <a:ext cx="3802398" cy="510841"/>
      </dsp:txXfrm>
    </dsp:sp>
    <dsp:sp modelId="{C64BD7B3-A08C-4DC4-8681-52782687615C}">
      <dsp:nvSpPr>
        <dsp:cNvPr id="0" name=""/>
        <dsp:cNvSpPr/>
      </dsp:nvSpPr>
      <dsp:spPr>
        <a:xfrm>
          <a:off x="545645" y="1723436"/>
          <a:ext cx="638551" cy="6385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4249E9F-1E43-4201-8391-B7DA4942073C}">
      <dsp:nvSpPr>
        <dsp:cNvPr id="0" name=""/>
        <dsp:cNvSpPr/>
      </dsp:nvSpPr>
      <dsp:spPr>
        <a:xfrm>
          <a:off x="752572" y="2553308"/>
          <a:ext cx="3914747" cy="5108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Réduction de la consommation électrique</a:t>
          </a:r>
        </a:p>
      </dsp:txBody>
      <dsp:txXfrm>
        <a:off x="752572" y="2553308"/>
        <a:ext cx="3914747" cy="510841"/>
      </dsp:txXfrm>
    </dsp:sp>
    <dsp:sp modelId="{F489F56F-BA79-4A99-9556-05527B9453B3}">
      <dsp:nvSpPr>
        <dsp:cNvPr id="0" name=""/>
        <dsp:cNvSpPr/>
      </dsp:nvSpPr>
      <dsp:spPr>
        <a:xfrm>
          <a:off x="433296" y="2489453"/>
          <a:ext cx="638551" cy="6385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30E562D-08FB-44BF-A679-B0C64D456CFD}">
      <dsp:nvSpPr>
        <dsp:cNvPr id="0" name=""/>
        <dsp:cNvSpPr/>
      </dsp:nvSpPr>
      <dsp:spPr>
        <a:xfrm>
          <a:off x="386518" y="3319326"/>
          <a:ext cx="4280802" cy="5108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5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Augmentation de la fiabilité</a:t>
          </a:r>
        </a:p>
      </dsp:txBody>
      <dsp:txXfrm>
        <a:off x="386518" y="3319326"/>
        <a:ext cx="4280802" cy="510841"/>
      </dsp:txXfrm>
    </dsp:sp>
    <dsp:sp modelId="{369DDDA6-A5D6-44B9-844F-145471D558A8}">
      <dsp:nvSpPr>
        <dsp:cNvPr id="0" name=""/>
        <dsp:cNvSpPr/>
      </dsp:nvSpPr>
      <dsp:spPr>
        <a:xfrm>
          <a:off x="67242" y="3255470"/>
          <a:ext cx="638551" cy="63855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16978-A9D2-4C7A-8FE0-9F1A7FC22D23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1</a:t>
          </a:r>
          <a:r>
            <a:rPr lang="fr-FR" sz="1500" kern="1200" baseline="30000"/>
            <a:t>iere</a:t>
          </a:r>
          <a:r>
            <a:rPr lang="fr-FR" sz="1500" kern="1200"/>
            <a:t> génération:		Langage Machine</a:t>
          </a:r>
        </a:p>
      </dsp:txBody>
      <dsp:txXfrm>
        <a:off x="33106" y="1726125"/>
        <a:ext cx="1535772" cy="899086"/>
      </dsp:txXfrm>
    </dsp:sp>
    <dsp:sp modelId="{BC684702-DE0F-40A5-A757-714DF0B2FB81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756023" y="2057245"/>
        <a:ext cx="236210" cy="236847"/>
      </dsp:txXfrm>
    </dsp:sp>
    <dsp:sp modelId="{07E76427-4C34-4477-AC9B-9F818AC79EE7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2</a:t>
          </a:r>
          <a:r>
            <a:rPr lang="fr-FR" sz="1500" kern="1200" baseline="30000"/>
            <a:t>ieme</a:t>
          </a:r>
          <a:r>
            <a:rPr lang="fr-FR" sz="1500" kern="1200"/>
            <a:t> génération:	Langage Assembleur</a:t>
          </a:r>
        </a:p>
      </dsp:txBody>
      <dsp:txXfrm>
        <a:off x="2261510" y="1726125"/>
        <a:ext cx="1535772" cy="899086"/>
      </dsp:txXfrm>
    </dsp:sp>
    <dsp:sp modelId="{428B5055-6E27-4968-AAF1-9F657D092CC1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984426" y="2057245"/>
        <a:ext cx="236210" cy="236847"/>
      </dsp:txXfrm>
    </dsp:sp>
    <dsp:sp modelId="{C4775175-C07B-4E7C-8A3F-CB8CC55300AA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3</a:t>
          </a:r>
          <a:r>
            <a:rPr lang="fr-FR" sz="1500" kern="1200" baseline="30000"/>
            <a:t>ieme</a:t>
          </a:r>
          <a:r>
            <a:rPr lang="fr-FR" sz="1500" kern="1200"/>
            <a:t> génération:  	Langage évolué</a:t>
          </a:r>
        </a:p>
      </dsp:txBody>
      <dsp:txXfrm>
        <a:off x="4489913" y="1726125"/>
        <a:ext cx="1535772" cy="899086"/>
      </dsp:txXfrm>
    </dsp:sp>
    <dsp:sp modelId="{6CE61232-57AD-4F98-A9A9-996F16807ED6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212830" y="2057245"/>
        <a:ext cx="236210" cy="236847"/>
      </dsp:txXfrm>
    </dsp:sp>
    <dsp:sp modelId="{245EAEAC-3D17-48FB-81E2-D0B1272C8979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4</a:t>
          </a:r>
          <a:r>
            <a:rPr lang="fr-FR" sz="1500" kern="1200" baseline="30000"/>
            <a:t>ieme</a:t>
          </a:r>
          <a:r>
            <a:rPr lang="fr-FR" sz="1500" kern="1200"/>
            <a:t> génération:	Langage Orienté Objet</a:t>
          </a:r>
        </a:p>
      </dsp:txBody>
      <dsp:txXfrm>
        <a:off x="6718317" y="1726125"/>
        <a:ext cx="1535772" cy="899086"/>
      </dsp:txXfrm>
    </dsp:sp>
    <dsp:sp modelId="{D8E624D6-2246-4FD1-BD51-E29DE5FBEA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441233" y="2057245"/>
        <a:ext cx="236210" cy="236847"/>
      </dsp:txXfrm>
    </dsp:sp>
    <dsp:sp modelId="{744E1F10-5580-4812-8632-306DD1BB2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5</a:t>
          </a:r>
          <a:r>
            <a:rPr lang="fr-FR" sz="1500" kern="1200" baseline="30000"/>
            <a:t>ieme</a:t>
          </a:r>
          <a:r>
            <a:rPr lang="fr-FR" sz="1500" kern="1200"/>
            <a:t> génération:  	Langage Naturel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C0BB4-C99F-4BE9-81EA-6F4FC69614E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8F676-2340-4886-A24D-6A045E8215C3}">
      <dsp:nvSpPr>
        <dsp:cNvPr id="0" name=""/>
        <dsp:cNvSpPr/>
      </dsp:nvSpPr>
      <dsp:spPr>
        <a:xfrm>
          <a:off x="269308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Mémoire centrale</a:t>
          </a:r>
        </a:p>
      </dsp:txBody>
      <dsp:txXfrm>
        <a:off x="354274" y="1390367"/>
        <a:ext cx="2984748" cy="1570603"/>
      </dsp:txXfrm>
    </dsp:sp>
    <dsp:sp modelId="{2D751FEF-E824-4CF4-9130-E4EDD9A7D7C1}">
      <dsp:nvSpPr>
        <dsp:cNvPr id="0" name=""/>
        <dsp:cNvSpPr/>
      </dsp:nvSpPr>
      <dsp:spPr>
        <a:xfrm>
          <a:off x="3680459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Unité centrale</a:t>
          </a:r>
        </a:p>
      </dsp:txBody>
      <dsp:txXfrm>
        <a:off x="3765425" y="1390367"/>
        <a:ext cx="2984748" cy="1570603"/>
      </dsp:txXfrm>
    </dsp:sp>
    <dsp:sp modelId="{0C7FB67A-0C88-4DBA-800F-8683A558781B}">
      <dsp:nvSpPr>
        <dsp:cNvPr id="0" name=""/>
        <dsp:cNvSpPr/>
      </dsp:nvSpPr>
      <dsp:spPr>
        <a:xfrm>
          <a:off x="7091611" y="1305401"/>
          <a:ext cx="315468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/>
            <a:t>Unité E/S</a:t>
          </a:r>
        </a:p>
      </dsp:txBody>
      <dsp:txXfrm>
        <a:off x="7176577" y="1390367"/>
        <a:ext cx="29847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45263-5378-406D-9F19-2CE4F8E7CBBD}" type="datetimeFigureOut">
              <a:rPr lang="fr-FR" smtClean="0"/>
              <a:t>02/01/2021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87CF-5B41-4060-AF7C-3C0D6E5F4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3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487CF-5B41-4060-AF7C-3C0D6E5F41E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8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487CF-5B41-4060-AF7C-3C0D6E5F41E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5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9D1-D8C4-4309-BE91-58CACFB2A594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23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1E44-2326-4396-BE8B-251DA541734A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F6BC-2FCE-4EBE-89E5-DF218CDB5FDB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93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FA78-9AB4-4FEB-8FF7-9D7DBAD02502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7050-E51C-4570-8359-EE61700CA07F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F202-7215-476A-8AD5-3A834D8F0E08}" type="datetime1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8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2335-F2AB-429C-9A9F-39060FC2E925}" type="datetime1">
              <a:rPr lang="fr-FR" smtClean="0"/>
              <a:t>02/01/2021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1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1200-38CB-45B1-899A-F47D15840622}" type="datetime1">
              <a:rPr lang="fr-FR" smtClean="0"/>
              <a:t>02/01/2021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BB5-7AAF-47E2-AFB8-F1DDB90537B5}" type="datetime1">
              <a:rPr lang="fr-FR" smtClean="0"/>
              <a:t>02/01/2021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B82A-9025-4DB3-8F30-AA15721E681E}" type="datetime1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AEEBE-3CBB-4F3A-90ED-E84FD001DD73}" type="datetime1">
              <a:rPr lang="fr-FR" smtClean="0"/>
              <a:t>02/01/2021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73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DC08-FC47-4C5B-B9C4-6CAAFB90C7EC}" type="datetime1">
              <a:rPr lang="fr-FR" smtClean="0"/>
              <a:t>02/01/2021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19E4-A9A4-4DED-BF40-C9E5FBF147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35503"/>
          </a:xfrm>
        </p:spPr>
        <p:txBody>
          <a:bodyPr>
            <a:normAutofit/>
          </a:bodyPr>
          <a:lstStyle/>
          <a:p>
            <a:pPr algn="ctr"/>
            <a:r>
              <a:rPr lang="fr-FR" sz="4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  <a:br>
              <a:rPr lang="fr-FR" sz="4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 Ordinateurs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32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Résumé 2</a:t>
            </a:r>
            <a:endParaRPr lang="fr-FR" sz="320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962404"/>
              </p:ext>
            </p:extLst>
          </p:nvPr>
        </p:nvGraphicFramePr>
        <p:xfrm>
          <a:off x="838200" y="12417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6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572" y="32067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Computing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07" y="1825625"/>
            <a:ext cx="9639758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48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37303" y="3134165"/>
            <a:ext cx="8430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fr-FR" sz="3600" b="1" i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II. </a:t>
            </a:r>
            <a:r>
              <a:rPr lang="fr-FR" sz="4000" b="1" i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Principaux éléments de l’ordinateur</a:t>
            </a:r>
          </a:p>
        </p:txBody>
      </p:sp>
    </p:spTree>
    <p:extLst>
      <p:ext uri="{BB962C8B-B14F-4D97-AF65-F5344CB8AC3E}">
        <p14:creationId xmlns:p14="http://schemas.microsoft.com/office/powerpoint/2010/main" val="85986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Principaux éléments de l’ordinateur</a:t>
            </a:r>
            <a:endParaRPr lang="fr-FR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13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55" y="1825625"/>
            <a:ext cx="7471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l’informatique</a:t>
            </a:r>
            <a:endParaRPr lang="fr-FR" sz="32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fr-FR"/>
          </a:p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fr-F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L’ 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informatique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, contraction d'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mation et auto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matique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, est  la science du traitement de l'information. 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La science 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 traitement de l’ information 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est apparue au milieu du 20ème siècle, elle a connu une évolution extrêmement rapide. A sa motivation initiale qui était de faciliter et d'accélérer le calcul, ce sont ajouter de nombreuses fonctionnalités: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comme l'automatisation;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le contrôle et la commande de processus,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la communication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le partage de l'information.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Une information est tout ensemble de données: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Textes, 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nombres,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sons, images, etc.,</a:t>
            </a:r>
          </a:p>
          <a:p>
            <a:pPr lvl="2">
              <a:buClr>
                <a:schemeClr val="bg2">
                  <a:lumMod val="50000"/>
                </a:schemeClr>
              </a:buClr>
              <a:buFont typeface="Wingdings" pitchFamily="2" charset="2"/>
              <a:buChar char="ü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les instructions composant un programme.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5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l’ordinateur: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8110" y="1687251"/>
            <a:ext cx="10911177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>
                <a:latin typeface="Times New Roman"/>
                <a:cs typeface="Times New Roman"/>
              </a:rPr>
              <a:t>Un ordinateur est une machine de traitement automatisé de l’information.</a:t>
            </a:r>
          </a:p>
          <a:p>
            <a:pPr algn="just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>
                <a:latin typeface="Times New Roman"/>
                <a:cs typeface="Times New Roman"/>
              </a:rPr>
              <a:t> Acquérir l’information, la stocker, la modifier en appliquant des instructions prédéfini (programmes)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>
                <a:latin typeface="Times New Roman"/>
                <a:cs typeface="Times New Roman"/>
              </a:rPr>
              <a:t> Interagir avec l'environnement grâce à des périphériques (écran, clavier….).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2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 fonctionnel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16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681019" y="3094182"/>
            <a:ext cx="1911926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d’entrée</a:t>
            </a:r>
          </a:p>
        </p:txBody>
      </p:sp>
      <p:sp>
        <p:nvSpPr>
          <p:cNvPr id="11" name="Ellipse 10"/>
          <p:cNvSpPr/>
          <p:nvPr/>
        </p:nvSpPr>
        <p:spPr>
          <a:xfrm>
            <a:off x="4834775" y="3109269"/>
            <a:ext cx="1911926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du</a:t>
            </a:r>
          </a:p>
          <a:p>
            <a:pPr algn="ctr"/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</a:t>
            </a:r>
          </a:p>
        </p:txBody>
      </p:sp>
      <p:sp>
        <p:nvSpPr>
          <p:cNvPr id="12" name="Ellipse 11"/>
          <p:cNvSpPr/>
          <p:nvPr/>
        </p:nvSpPr>
        <p:spPr>
          <a:xfrm>
            <a:off x="4834775" y="4659745"/>
            <a:ext cx="1911926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stockage</a:t>
            </a:r>
          </a:p>
        </p:txBody>
      </p:sp>
      <p:sp>
        <p:nvSpPr>
          <p:cNvPr id="13" name="Ellipse 12"/>
          <p:cNvSpPr/>
          <p:nvPr/>
        </p:nvSpPr>
        <p:spPr>
          <a:xfrm>
            <a:off x="7995227" y="3122045"/>
            <a:ext cx="1911926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sortie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602989" y="3483341"/>
            <a:ext cx="12351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746701" y="3496118"/>
            <a:ext cx="12351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4"/>
          </p:cNvCxnSpPr>
          <p:nvPr/>
        </p:nvCxnSpPr>
        <p:spPr>
          <a:xfrm>
            <a:off x="5790738" y="3857414"/>
            <a:ext cx="0" cy="802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8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Unités fonctionnelles d’un ordinateur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826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4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 Centrale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Mémoire Centrale</a:t>
            </a:r>
          </a:p>
          <a:p>
            <a:pPr marL="628650" indent="87313">
              <a:buFont typeface="Wingdings" panose="05000000000000000000" pitchFamily="2" charset="2"/>
              <a:buChar char="§"/>
            </a:pP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Stockage des informations au moment de l’exécution du programme (Instructions+données)</a:t>
            </a:r>
          </a:p>
          <a:p>
            <a:pPr marL="628650" indent="263525">
              <a:buFont typeface="Wingdings" panose="05000000000000000000" pitchFamily="2" charset="2"/>
              <a:buChar char="§"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Cellule mémoire (cases)</a:t>
            </a:r>
          </a:p>
          <a:p>
            <a:pPr marL="1431925" indent="0">
              <a:buFont typeface="Wingdings" panose="05000000000000000000" pitchFamily="2" charset="2"/>
              <a:buChar char="Ø"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BIT ou MOT(8 à 32 bits)</a:t>
            </a:r>
          </a:p>
          <a:p>
            <a:pPr marL="1431925" indent="0">
              <a:buFont typeface="Wingdings" panose="05000000000000000000" pitchFamily="2" charset="2"/>
              <a:buChar char="Ø"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Lecture - Ecriture</a:t>
            </a:r>
          </a:p>
          <a:p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Mémoire secondaire</a:t>
            </a:r>
          </a:p>
          <a:p>
            <a:pPr marL="892175" indent="88900">
              <a:buNone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Disque, CD ROM, Disquette etc ….</a:t>
            </a:r>
          </a:p>
          <a:p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Processeur</a:t>
            </a:r>
          </a:p>
          <a:p>
            <a:pPr marL="1266825" indent="-285750"/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Unité de contrôle</a:t>
            </a:r>
          </a:p>
          <a:p>
            <a:pPr marL="1266825" indent="-285750"/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Unité de traitement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2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b="1">
                <a:latin typeface="Times New Roman"/>
                <a:cs typeface="Times New Roman"/>
              </a:rPr>
            </a:br>
            <a:endParaRPr lang="fr-FR" sz="3200" b="1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CPU(Control </a:t>
            </a:r>
            <a:r>
              <a:rPr lang="fr-FR" sz="20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fr-FR" sz="20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Unit) &amp; Registres</a:t>
            </a:r>
          </a:p>
          <a:p>
            <a:pPr marL="0" indent="0">
              <a:buNone/>
            </a:pPr>
            <a:endParaRPr lang="fr-FR" sz="20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57" y="2181684"/>
            <a:ext cx="7389842" cy="41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781" y="836180"/>
            <a:ext cx="10515600" cy="3200111"/>
          </a:xfrm>
        </p:spPr>
        <p:txBody>
          <a:bodyPr>
            <a:normAutofit/>
            <a:scene3d>
              <a:camera prst="perspectiveBelow"/>
              <a:lightRig rig="threePt" dir="t"/>
            </a:scene3d>
          </a:bodyPr>
          <a:lstStyle/>
          <a:p>
            <a:pPr marL="1143000" indent="-1143000" algn="ctr">
              <a:buFont typeface="+mj-lt"/>
              <a:buAutoNum type="romanUcPeriod"/>
            </a:pPr>
            <a:r>
              <a:rPr lang="fr-FR" sz="6000" b="1" i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16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Registres LMC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45" y="1514475"/>
            <a:ext cx="7675419" cy="466248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dirty="0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09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commande (UC)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 Register </a:t>
            </a:r>
            <a:r>
              <a:rPr lang="fr-F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(PC)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C’est un registre d’adresses. 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Contient l’adresse de la prochaine instruction à exécuter. 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Incrémenté après l’exécution de chaque instruction. 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Peut être changé lors de l’exécution: instruction “jump” .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Initialiser à zéro ou « reset » au début.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registre d’instruction ( IR</a:t>
            </a:r>
            <a:r>
              <a:rPr lang="fr-FR" sz="2000" b="1">
                <a:solidFill>
                  <a:srgbClr val="0070C0"/>
                </a:solidFill>
              </a:rPr>
              <a:t> )</a:t>
            </a:r>
            <a:br>
              <a:rPr lang="fr-FR" sz="2000"/>
            </a:b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C’est un registre de données, il contient une instruction à exécuter.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dirty="0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74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ENIAC</a:t>
            </a:r>
            <a:endParaRPr lang="fr-FR" sz="3200" b="1">
              <a:solidFill>
                <a:srgbClr val="0070C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22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2758"/>
            <a:ext cx="10515600" cy="436420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>
              <a:spcBef>
                <a:spcPct val="50000"/>
              </a:spcBef>
              <a:buClr>
                <a:schemeClr val="bg2">
                  <a:lumMod val="75000"/>
                </a:schemeClr>
              </a:buClr>
              <a:buFontTx/>
              <a:buChar char="•"/>
            </a:pPr>
            <a:r>
              <a:rPr lang="fr-FR" sz="240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700">
                <a:latin typeface="Times New Roman" pitchFamily="18" charset="0"/>
                <a:cs typeface="Times New Roman" pitchFamily="18" charset="0"/>
              </a:rPr>
              <a:t>1945 l’ENIAC (Electronic Numerical Integrator  And Calculator)</a:t>
            </a:r>
            <a:br>
              <a:rPr lang="fr-FR" sz="2700">
                <a:latin typeface="Times New Roman" pitchFamily="18" charset="0"/>
                <a:cs typeface="Times New Roman" pitchFamily="18" charset="0"/>
              </a:rPr>
            </a:br>
            <a:r>
              <a:rPr lang="fr-FR" sz="2700">
                <a:latin typeface="Times New Roman" pitchFamily="18" charset="0"/>
                <a:cs typeface="Times New Roman" pitchFamily="18" charset="0"/>
              </a:rPr>
              <a:t>         18000 Tubes – 30 tonnes</a:t>
            </a:r>
            <a:br>
              <a:rPr lang="fr-FR" sz="2700">
                <a:latin typeface="Times New Roman" pitchFamily="18" charset="0"/>
                <a:cs typeface="Times New Roman" pitchFamily="18" charset="0"/>
              </a:rPr>
            </a:br>
            <a:r>
              <a:rPr lang="fr-FR" sz="2700">
                <a:latin typeface="Times New Roman" pitchFamily="18" charset="0"/>
                <a:cs typeface="Times New Roman" pitchFamily="18" charset="0"/>
              </a:rPr>
              <a:t>          Multiplie  2 nombres de 10 chiffres en 3 millisecondes</a:t>
            </a:r>
          </a:p>
          <a:p>
            <a:pPr lvl="1">
              <a:spcBef>
                <a:spcPct val="50000"/>
              </a:spcBef>
              <a:buClr>
                <a:schemeClr val="bg2">
                  <a:lumMod val="75000"/>
                </a:schemeClr>
              </a:buClr>
              <a:buFontTx/>
              <a:buChar char="•"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L’ ENIAC est le premier ordinateur 100% électronique</a:t>
            </a:r>
          </a:p>
          <a:p>
            <a:pPr>
              <a:spcBef>
                <a:spcPct val="50000"/>
              </a:spcBef>
              <a:buNone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Depuis l </a:t>
            </a:r>
            <a:r>
              <a:rPr lang="fr-FR" sz="27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’ENIAC</a:t>
            </a:r>
            <a:r>
              <a:rPr lang="fr-FR" sz="2700">
                <a:latin typeface="Times New Roman" pitchFamily="18" charset="0"/>
                <a:cs typeface="Times New Roman" pitchFamily="18" charset="0"/>
              </a:rPr>
              <a:t> Tous les </a:t>
            </a:r>
            <a:r>
              <a:rPr lang="fr-FR" sz="27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ordinateurs </a:t>
            </a:r>
            <a:r>
              <a:rPr lang="fr-FR" sz="2700">
                <a:latin typeface="Times New Roman" pitchFamily="18" charset="0"/>
                <a:cs typeface="Times New Roman" pitchFamily="18" charset="0"/>
              </a:rPr>
              <a:t>sont fondés sur les mêmes principes de base 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programmes / données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processeur / mémoire / périphériques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informations codées en binaire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traitements effectués en binaire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fr-FR" sz="190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fr-FR" sz="2700">
                <a:latin typeface="Times New Roman"/>
                <a:cs typeface="Times New Roman"/>
              </a:rPr>
              <a:t>Seule la technologie a changé :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     lampe à vide -&gt; transistor -&gt; circuit intégré –&gt; microprocesseur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fr-FR" sz="2700">
                <a:latin typeface="Times New Roman" pitchFamily="18" charset="0"/>
                <a:cs typeface="Times New Roman" pitchFamily="18" charset="0"/>
              </a:rPr>
              <a:t>      d ’où : plus rapide, plus petit, moins gourmand, plus fiable, moins coûteux</a:t>
            </a:r>
          </a:p>
          <a:p>
            <a:pPr lvl="1"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  <a:tabLst>
                <a:tab pos="96838" algn="l"/>
              </a:tabLst>
            </a:pPr>
            <a:endParaRPr lang="fr-FR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endParaRPr lang="fr-FR" sz="2400"/>
          </a:p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endParaRPr lang="fr-FR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899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FR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fr-FR" sz="3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de Von Neumann</a:t>
            </a:r>
            <a:br>
              <a:rPr lang="fr-FR" sz="3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3600" b="1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4854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1" indent="-342900">
              <a:buClr>
                <a:schemeClr val="bg2">
                  <a:lumMod val="75000"/>
                </a:schemeClr>
              </a:buClr>
              <a:buNone/>
            </a:pPr>
            <a:r>
              <a:rPr lang="fr-FR" sz="2000">
                <a:latin typeface="Times New Roman"/>
                <a:cs typeface="Times New Roman"/>
              </a:rPr>
              <a:t>En 1951 Von Neumann a défini ce que devrait être un ordinateur à programme enregistré:</a:t>
            </a:r>
          </a:p>
          <a:p>
            <a:pPr marL="342900" lvl="1" indent="-342900">
              <a:buClr>
                <a:schemeClr val="bg2">
                  <a:lumMod val="75000"/>
                </a:schemeClr>
              </a:buClr>
              <a:buNone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Unité arithmétique et logique (UAL) qui </a:t>
            </a:r>
          </a:p>
          <a:p>
            <a:pPr>
              <a:buNone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             effectue les opérations de base,</a:t>
            </a:r>
          </a:p>
          <a:p>
            <a:pPr marL="0" indent="0">
              <a:buNone/>
            </a:pPr>
            <a:endParaRPr lang="fr-FR" sz="17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Unité de contrôle qui est chargée</a:t>
            </a:r>
          </a:p>
          <a:p>
            <a:pPr lvl="1">
              <a:buNone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      du séquençage des opérations,</a:t>
            </a:r>
          </a:p>
          <a:p>
            <a:pPr lvl="1">
              <a:buNone/>
            </a:pPr>
            <a:endParaRPr lang="fr-FR" sz="17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Mémoire qui contient à la fois</a:t>
            </a:r>
          </a:p>
          <a:p>
            <a:pPr>
              <a:buNone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              les données et le programme,</a:t>
            </a:r>
          </a:p>
          <a:p>
            <a:pPr marL="0" indent="0">
              <a:buNone/>
            </a:pPr>
            <a:endParaRPr lang="fr-FR" sz="170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Dispositifs d'entrée-sortie qui permettent</a:t>
            </a:r>
          </a:p>
          <a:p>
            <a:pPr>
              <a:buNone/>
            </a:pPr>
            <a:r>
              <a:rPr lang="fr-FR" sz="1700">
                <a:latin typeface="Times New Roman" pitchFamily="18" charset="0"/>
                <a:cs typeface="Times New Roman" pitchFamily="18" charset="0"/>
              </a:rPr>
              <a:t>               de communiquer avec le monde extérieur</a:t>
            </a:r>
            <a:r>
              <a:rPr lang="fr-FR" sz="21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23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6095" y="1678624"/>
            <a:ext cx="4710820" cy="502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963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252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24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7419"/>
            <a:ext cx="10515600" cy="45695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chemeClr val="bg2">
                  <a:lumMod val="75000"/>
                </a:schemeClr>
              </a:buClr>
              <a:buNone/>
            </a:pPr>
            <a:endParaRPr lang="fr-FR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Ø"/>
            </a:pPr>
            <a:r>
              <a:rPr lang="fr-FR" sz="2300" b="1">
                <a:latin typeface="Times New Roman"/>
                <a:cs typeface="Times New Roman"/>
              </a:rPr>
              <a:t>Le microprocesseur: </a:t>
            </a:r>
            <a:endParaRPr lang="fr-FR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fr-FR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fr-FR" sz="2000" b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Qu’est ce qu’un microprocesseur ?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fr-FR" sz="2200">
                <a:latin typeface="Times New Roman"/>
                <a:cs typeface="Times New Roman"/>
              </a:rPr>
              <a:t>		Un microprocesseur est un circuit intégré complexe. Il</a:t>
            </a:r>
            <a:endParaRPr lang="fr-FR"/>
          </a:p>
          <a:p>
            <a:pPr algn="just">
              <a:buNone/>
            </a:pPr>
            <a:r>
              <a:rPr lang="fr-FR" sz="2200">
                <a:latin typeface="Times New Roman"/>
                <a:cs typeface="Times New Roman"/>
              </a:rPr>
              <a:t>		résulte de l’intégration sur une puce de fonctions logiques</a:t>
            </a:r>
            <a:endParaRPr lang="fr-FR"/>
          </a:p>
          <a:p>
            <a:pPr algn="just">
              <a:buNone/>
            </a:pPr>
            <a:r>
              <a:rPr lang="fr-FR" sz="2200">
                <a:latin typeface="Times New Roman"/>
                <a:cs typeface="Times New Roman"/>
              </a:rPr>
              <a:t>		combinatoires (logiques et/ou arithmétique) et séquentielles</a:t>
            </a:r>
            <a:endParaRPr lang="fr-FR"/>
          </a:p>
          <a:p>
            <a:pPr algn="just">
              <a:buNone/>
            </a:pPr>
            <a:r>
              <a:rPr lang="fr-FR" sz="2200">
                <a:latin typeface="Times New Roman"/>
                <a:cs typeface="Times New Roman"/>
              </a:rPr>
              <a:t>		(registres, compteur, etc…).</a:t>
            </a:r>
            <a:endParaRPr lang="fr-FR"/>
          </a:p>
          <a:p>
            <a:pPr lvl="1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fr-FR"/>
          </a:p>
          <a:p>
            <a:pPr lvl="1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Ø"/>
            </a:pPr>
            <a:r>
              <a:rPr lang="fr-FR" sz="2300">
                <a:latin typeface="Times New Roman"/>
                <a:cs typeface="Times New Roman"/>
              </a:rPr>
              <a:t>1971 : Intel vend le premier microprocesseur : Intel 4004 (4 bits, 108 kHz)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fr-FR" sz="2300">
                <a:latin typeface="Times New Roman"/>
                <a:cs typeface="Times New Roman"/>
              </a:rPr>
              <a:t> 2300 transistors</a:t>
            </a:r>
            <a:endParaRPr lang="fr-FR"/>
          </a:p>
          <a:p>
            <a:pPr lvl="1">
              <a:lnSpc>
                <a:spcPct val="120000"/>
              </a:lnSpc>
            </a:pPr>
            <a:r>
              <a:rPr lang="fr-FR" sz="2300">
                <a:latin typeface="Times New Roman"/>
                <a:cs typeface="Times New Roman"/>
              </a:rPr>
              <a:t>60000 opérations par seconde</a:t>
            </a:r>
            <a:endParaRPr lang="fr-FR"/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None/>
            </a:pPr>
            <a:br>
              <a:rPr lang="fr-FR" sz="1800">
                <a:latin typeface="Times New Roman" pitchFamily="18" charset="0"/>
                <a:cs typeface="Times New Roman" pitchFamily="18" charset="0"/>
              </a:rPr>
            </a:br>
            <a:r>
              <a:rPr lang="fr-FR" sz="1800"/>
              <a:t> </a:t>
            </a:r>
            <a:br>
              <a:rPr lang="fr-FR" sz="1800">
                <a:latin typeface="Times New Roman" pitchFamily="18" charset="0"/>
                <a:cs typeface="Times New Roman" pitchFamily="18" charset="0"/>
              </a:rPr>
            </a:br>
            <a:r>
              <a:rPr lang="fr-FR" sz="1800">
                <a:latin typeface="Times New Roman"/>
                <a:cs typeface="Times New Roman"/>
              </a:rPr>
              <a:t>       </a:t>
            </a:r>
            <a:endParaRPr lang="fr-FR"/>
          </a:p>
          <a:p>
            <a:pPr>
              <a:buClr>
                <a:schemeClr val="bg2">
                  <a:lumMod val="75000"/>
                </a:schemeClr>
              </a:buClr>
              <a:buNone/>
            </a:pPr>
            <a:endParaRPr lang="fr-FR"/>
          </a:p>
          <a:p>
            <a:pPr>
              <a:buClr>
                <a:schemeClr val="bg2">
                  <a:lumMod val="75000"/>
                </a:schemeClr>
              </a:buClr>
              <a:buFont typeface="Wingdings" pitchFamily="2" charset="2"/>
              <a:buChar char="q"/>
            </a:pPr>
            <a:endParaRPr lang="fr-FR"/>
          </a:p>
        </p:txBody>
      </p:sp>
      <p:pic>
        <p:nvPicPr>
          <p:cNvPr id="7" name="Picture 5" descr="intel4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1898" y="2137620"/>
            <a:ext cx="187916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4268" y="5332441"/>
            <a:ext cx="223735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18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Les informations traitées par un microprocesseur sont de différents types (nombres, instructions, images, vidéo, etc…) mais elles sont toujours représentées sous un format binaire.</a:t>
            </a: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fr-FR" sz="2100">
                <a:latin typeface="Times New Roman"/>
                <a:cs typeface="Times New Roman"/>
              </a:rPr>
              <a:t>En binaire, une information élémentaire est appelée </a:t>
            </a:r>
            <a:r>
              <a:rPr lang="fr-FR" sz="2100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bit </a:t>
            </a:r>
            <a:r>
              <a:rPr lang="fr-FR" sz="2100">
                <a:latin typeface="Times New Roman"/>
                <a:cs typeface="Times New Roman"/>
              </a:rPr>
              <a:t>et ne peut prendre que deux valeurs différentes: </a:t>
            </a:r>
            <a:r>
              <a:rPr lang="fr-FR" sz="2100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fr-FR" sz="2100">
                <a:latin typeface="Times New Roman"/>
                <a:cs typeface="Times New Roman"/>
              </a:rPr>
              <a:t> ou </a:t>
            </a:r>
            <a:r>
              <a:rPr lang="fr-FR" sz="2100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1.</a:t>
            </a: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fr-FR" sz="2100">
                <a:latin typeface="Times New Roman" pitchFamily="18" charset="0"/>
                <a:cs typeface="Times New Roman" pitchFamily="18" charset="0"/>
              </a:rPr>
              <a:t>Une information plus complexe sera codée sur plusieurs bit.</a:t>
            </a: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Physiquement , les informations sont représentées par 2 niveaux de tensions différents.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6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Ordinateur : Point de vue interne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2571" y="1430514"/>
            <a:ext cx="11061229" cy="47464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>
                <a:latin typeface="Times New Roman"/>
                <a:cs typeface="Times New Roman"/>
              </a:rPr>
              <a:t>Les composantes d'un ordinateur se divisent en deux sections principales :</a:t>
            </a:r>
          </a:p>
          <a:p>
            <a:pPr marL="0" indent="0">
              <a:buNone/>
            </a:pPr>
            <a:r>
              <a:rPr lang="fr-FR">
                <a:latin typeface="Times New Roman"/>
                <a:cs typeface="Times New Roman"/>
                <a:sym typeface="Wingdings 2" panose="05020102010507070707" pitchFamily="18" charset="2"/>
              </a:rPr>
              <a:t> </a:t>
            </a:r>
            <a:r>
              <a:rPr lang="fr-FR">
                <a:latin typeface="Times New Roman"/>
                <a:cs typeface="Times New Roman"/>
              </a:rPr>
              <a:t>Equipement solide (Hardware) : exécute certaines opérations comme l'addition, la soustraction, le transfert des données et de simples tests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Périphériques d'entrée (clavier, souris...)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Périphériques de traitement (UAL)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Support de stockage (mémoire)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Dispositifs de sortie (écran, son ...)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Dispositifs de communication (Bus)</a:t>
            </a:r>
          </a:p>
          <a:p>
            <a:pPr marL="0" indent="0">
              <a:buNone/>
            </a:pPr>
            <a:r>
              <a:rPr lang="fr-FR">
                <a:latin typeface="Times New Roman"/>
                <a:cs typeface="Times New Roman"/>
                <a:sym typeface="Wingdings 2" panose="05020102010507070707" pitchFamily="18" charset="2"/>
              </a:rPr>
              <a:t> </a:t>
            </a:r>
            <a:r>
              <a:rPr lang="fr-FR">
                <a:latin typeface="Times New Roman"/>
                <a:cs typeface="Times New Roman"/>
              </a:rPr>
              <a:t>Logiciels (Software) : ensemble des instructions appelées programmes. Ces programmes sont indispensables pour faire marcher l'ordinateur.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Système d'exploitation (Windows , linux )</a:t>
            </a:r>
          </a:p>
          <a:p>
            <a:pPr marL="721995">
              <a:buFont typeface="Wingdings" panose="05000000000000000000" pitchFamily="2" charset="2"/>
              <a:buChar char="§"/>
            </a:pPr>
            <a:r>
              <a:rPr lang="fr-FR">
                <a:latin typeface="Times New Roman"/>
                <a:cs typeface="Times New Roman"/>
              </a:rPr>
              <a:t> Application (Microsoft Office, Skype)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0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Architecture de base de l’ ordinateur</a:t>
            </a:r>
            <a:br>
              <a:rPr lang="fr-FR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Les différents organes de l’ ordinateur sont reliés par des voies de communication appelées </a:t>
            </a:r>
            <a:r>
              <a:rPr lang="fr-FR" sz="20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27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71810"/>
            <a:ext cx="10353700" cy="23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4852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d’un ordinateur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28</a:t>
            </a:fld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30902" y="1756246"/>
            <a:ext cx="10922898" cy="3888432"/>
            <a:chOff x="1142457" y="4221088"/>
            <a:chExt cx="6309863" cy="2603577"/>
          </a:xfrm>
        </p:grpSpPr>
        <p:sp>
          <p:nvSpPr>
            <p:cNvPr id="7" name="Double flèche horizontale 6"/>
            <p:cNvSpPr/>
            <p:nvPr/>
          </p:nvSpPr>
          <p:spPr>
            <a:xfrm rot="16200000">
              <a:off x="3964978" y="6041495"/>
              <a:ext cx="802367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221088"/>
              <a:ext cx="6309320" cy="288032"/>
            </a:xfrm>
            <a:prstGeom prst="rect">
              <a:avLst/>
            </a:prstGeom>
            <a:solidFill>
              <a:srgbClr val="10F83C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des données</a:t>
              </a:r>
            </a:p>
          </p:txBody>
        </p:sp>
        <p:sp>
          <p:nvSpPr>
            <p:cNvPr id="9" name="Double flèche horizontale 8"/>
            <p:cNvSpPr/>
            <p:nvPr/>
          </p:nvSpPr>
          <p:spPr>
            <a:xfrm rot="16200000">
              <a:off x="1773616" y="6031215"/>
              <a:ext cx="802367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ouble flèche horizontale 9"/>
            <p:cNvSpPr/>
            <p:nvPr/>
          </p:nvSpPr>
          <p:spPr>
            <a:xfrm rot="16200000">
              <a:off x="6048037" y="6023777"/>
              <a:ext cx="802367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2457" y="5949280"/>
              <a:ext cx="6309320" cy="2880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d’adresse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2457" y="6536633"/>
              <a:ext cx="6309320" cy="2880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 de contrôle</a:t>
              </a: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265173" y="4982312"/>
              <a:ext cx="2160240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Microprocesseur</a:t>
              </a:r>
            </a:p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650608" y="4990598"/>
              <a:ext cx="1431106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Mémoires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5629542" y="4980641"/>
              <a:ext cx="1656184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Unité d’E/S</a:t>
              </a:r>
            </a:p>
          </p:txBody>
        </p:sp>
        <p:sp>
          <p:nvSpPr>
            <p:cNvPr id="16" name="Double flèche horizontale 15"/>
            <p:cNvSpPr/>
            <p:nvPr/>
          </p:nvSpPr>
          <p:spPr>
            <a:xfrm rot="16200000">
              <a:off x="1946347" y="4656500"/>
              <a:ext cx="456905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Double flèche horizontale 16"/>
            <p:cNvSpPr/>
            <p:nvPr/>
          </p:nvSpPr>
          <p:spPr>
            <a:xfrm rot="16200000">
              <a:off x="4137709" y="4659908"/>
              <a:ext cx="456905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ouble flèche horizontale 17"/>
            <p:cNvSpPr/>
            <p:nvPr/>
          </p:nvSpPr>
          <p:spPr>
            <a:xfrm rot="16200000">
              <a:off x="6220599" y="4650151"/>
              <a:ext cx="456905" cy="185889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3196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Vecteur dont chaque composante est accessible par une adresse.</a:t>
            </a:r>
          </a:p>
          <a:p>
            <a:pPr algn="just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stockées peuvent être consultées et utilisées chaque fois que nécessaire par le CPU pour le traitement nécessaire.</a:t>
            </a:r>
          </a:p>
          <a:p>
            <a:pPr algn="just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Cette unité de mémoire généralement désignée comme zone de stockage primaire</a:t>
            </a:r>
          </a:p>
          <a:p>
            <a:pPr algn="just"/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L'unité de mesure pour la mémoire est l'octet.</a:t>
            </a:r>
          </a:p>
          <a:p>
            <a:pPr algn="just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Octet est l'espace nécessaire pour stocker 8 bits c.-à-d. espace pour stocker n'importe quel caractère (A-Z, a-z, 0-9, @, !, #, ...)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88299"/>
            <a:ext cx="10058400" cy="1450757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0012" y="1255923"/>
            <a:ext cx="10903788" cy="49210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2200" b="1">
                <a:solidFill>
                  <a:srgbClr val="FF0000"/>
                </a:solidFill>
                <a:latin typeface="Times New Roman"/>
                <a:cs typeface="Times New Roman"/>
              </a:rPr>
              <a:t>1945-1958 : 1</a:t>
            </a:r>
            <a:r>
              <a:rPr lang="fr-FR" sz="2200" b="1" baseline="30000">
                <a:solidFill>
                  <a:srgbClr val="FF0000"/>
                </a:solidFill>
                <a:latin typeface="Times New Roman"/>
                <a:cs typeface="Times New Roman"/>
              </a:rPr>
              <a:t>iere</a:t>
            </a:r>
            <a:r>
              <a:rPr lang="fr-FR" sz="2200" b="1">
                <a:solidFill>
                  <a:srgbClr val="FF0000"/>
                </a:solidFill>
                <a:latin typeface="Times New Roman"/>
                <a:cs typeface="Times New Roman"/>
              </a:rPr>
              <a:t> génération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70C0"/>
                </a:solidFill>
                <a:latin typeface="Times New Roman"/>
                <a:cs typeface="Times New Roman"/>
              </a:rPr>
              <a:t>Matériel</a:t>
            </a:r>
          </a:p>
          <a:p>
            <a:pPr marL="598170" indent="206375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  Machines volumineuses et peu fiables</a:t>
            </a:r>
          </a:p>
          <a:p>
            <a:pPr marL="598170" indent="206375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  Intégration a faible échelle (TRL)</a:t>
            </a:r>
          </a:p>
          <a:p>
            <a:pPr marL="598170" indent="29337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Technologie à lampes, relais, résistances, mémoire limitée, circuits chers, une adresse</a:t>
            </a:r>
          </a:p>
          <a:p>
            <a:pPr marL="598170" indent="29337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Exécute 40 000 opération/s, 1 à 16 composantes/circuits</a:t>
            </a:r>
          </a:p>
          <a:p>
            <a:pPr marL="598170" indent="29337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 Programmation par cartes perforées</a:t>
            </a:r>
          </a:p>
          <a:p>
            <a:pPr marL="0" indent="0">
              <a:buNone/>
            </a:pPr>
            <a:r>
              <a:rPr lang="fr-FR" sz="1800">
                <a:solidFill>
                  <a:srgbClr val="0070C0"/>
                </a:solidFill>
                <a:latin typeface="Times New Roman"/>
                <a:cs typeface="Times New Roman"/>
              </a:rPr>
              <a:t>Logiciel</a:t>
            </a:r>
          </a:p>
          <a:p>
            <a:pPr marL="541020">
              <a:buFont typeface="Wingdings" panose="05000000000000000000" pitchFamily="2" charset="2"/>
              <a:buChar char="§"/>
            </a:pPr>
            <a:r>
              <a:rPr lang="fr-FR" sz="1800">
                <a:latin typeface="Times New Roman"/>
                <a:cs typeface="Times New Roman"/>
              </a:rPr>
              <a:t>Exploitation séquentielle</a:t>
            </a:r>
          </a:p>
          <a:p>
            <a:pPr marL="598170" indent="117475"/>
            <a:r>
              <a:rPr lang="fr-FR" sz="1800">
                <a:latin typeface="Times New Roman"/>
                <a:cs typeface="Times New Roman"/>
              </a:rPr>
              <a:t>	1</a:t>
            </a:r>
            <a:r>
              <a:rPr lang="fr-FR" sz="1800" baseline="30000">
                <a:latin typeface="Times New Roman"/>
                <a:cs typeface="Times New Roman"/>
              </a:rPr>
              <a:t>iere</a:t>
            </a:r>
            <a:r>
              <a:rPr lang="fr-FR" sz="1800">
                <a:latin typeface="Times New Roman"/>
                <a:cs typeface="Times New Roman"/>
              </a:rPr>
              <a:t> étape: Chargement</a:t>
            </a:r>
          </a:p>
          <a:p>
            <a:pPr marL="598170" indent="29845"/>
            <a:r>
              <a:rPr lang="fr-FR" sz="1800">
                <a:latin typeface="Times New Roman"/>
                <a:cs typeface="Times New Roman"/>
              </a:rPr>
              <a:t>	2</a:t>
            </a:r>
            <a:r>
              <a:rPr lang="fr-FR" sz="1800" baseline="30000">
                <a:latin typeface="Times New Roman"/>
                <a:cs typeface="Times New Roman"/>
              </a:rPr>
              <a:t>ieme</a:t>
            </a:r>
            <a:r>
              <a:rPr lang="fr-FR" sz="1800">
                <a:latin typeface="Times New Roman"/>
                <a:cs typeface="Times New Roman"/>
              </a:rPr>
              <a:t> étape: Exécution</a:t>
            </a:r>
          </a:p>
          <a:p>
            <a:pPr marL="598170" indent="29845"/>
            <a:r>
              <a:rPr lang="fr-FR" sz="1800">
                <a:latin typeface="Times New Roman"/>
                <a:cs typeface="Times New Roman"/>
              </a:rPr>
              <a:t>	3</a:t>
            </a:r>
            <a:r>
              <a:rPr lang="fr-FR" sz="1800" baseline="30000">
                <a:latin typeface="Times New Roman"/>
                <a:cs typeface="Times New Roman"/>
              </a:rPr>
              <a:t>ieme</a:t>
            </a:r>
            <a:r>
              <a:rPr lang="fr-FR" sz="1800">
                <a:latin typeface="Times New Roman"/>
                <a:cs typeface="Times New Roman"/>
              </a:rPr>
              <a:t> étape: Traitement</a:t>
            </a:r>
          </a:p>
          <a:p>
            <a:pPr marL="0" indent="0">
              <a:buNone/>
            </a:pPr>
            <a:r>
              <a:rPr lang="fr-FR" sz="1800">
                <a:solidFill>
                  <a:srgbClr val="0070C0"/>
                </a:solidFill>
                <a:latin typeface="Times New Roman"/>
                <a:cs typeface="Times New Roman"/>
              </a:rPr>
              <a:t>Langage</a:t>
            </a:r>
          </a:p>
          <a:p>
            <a:pPr marL="914400" indent="-285750"/>
            <a:r>
              <a:rPr lang="fr-FR" sz="1800">
                <a:latin typeface="Times New Roman"/>
                <a:cs typeface="Times New Roman"/>
              </a:rPr>
              <a:t>Machine</a:t>
            </a:r>
          </a:p>
          <a:p>
            <a:pPr marL="914400" indent="-285750"/>
            <a:r>
              <a:rPr lang="fr-FR" sz="1800">
                <a:latin typeface="Times New Roman"/>
                <a:cs typeface="Times New Roman"/>
              </a:rPr>
              <a:t>Assembleur</a:t>
            </a:r>
          </a:p>
          <a:p>
            <a:pPr marL="541020">
              <a:buFont typeface="Wingdings" panose="05000000000000000000" pitchFamily="2" charset="2"/>
              <a:buChar char="§"/>
            </a:pPr>
            <a:endParaRPr lang="fr-FR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020">
              <a:buFont typeface="Wingdings" panose="05000000000000000000" pitchFamily="2" charset="2"/>
              <a:buChar char="§"/>
            </a:pPr>
            <a:endParaRPr lang="fr-FR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020">
              <a:buFont typeface="Wingdings" panose="05000000000000000000" pitchFamily="2" charset="2"/>
              <a:buChar char="§"/>
            </a:pPr>
            <a:endParaRPr lang="fr-FR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03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contrôle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C'est l'unité qui coordonne toutes les activités de chaque élément de l'ordinateur,</a:t>
            </a:r>
          </a:p>
          <a:p>
            <a:pPr marL="0" indent="0" algn="just">
              <a:buNone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Elle décode les instructions données par les différents utilisateurs et elle envoie des commandes et des signaux qui déterminent la séquence des différentes instructions,</a:t>
            </a:r>
          </a:p>
          <a:p>
            <a:pPr marL="0" indent="0" algn="just">
              <a:buNone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Cette unité ne traite pas les données, mais elle agit comme le système central pour la manipulation de données,</a:t>
            </a:r>
          </a:p>
          <a:p>
            <a:pPr algn="just"/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Elle contrôle le flux de données vers et a partir de la mémoire principale.</a:t>
            </a:r>
          </a:p>
          <a:p>
            <a:pPr algn="just"/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7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arithmétique et 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Cette unité effectue des opérations arithmétiques comme l'addition, la soustraction, la multiplication et la division,</a:t>
            </a:r>
          </a:p>
          <a:p>
            <a:pPr algn="just"/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Elle fait également des opérations logiques telles que la comparaison des nombres,</a:t>
            </a:r>
          </a:p>
          <a:p>
            <a:pPr algn="just"/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Cette unité permet de traiter les données et de prendre des décisions logiques.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4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mémoires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Pour que l'ordinateur soit rapide, il faut que les mémoires soient rapides (en lecture et en écriture)</a:t>
            </a:r>
          </a:p>
          <a:p>
            <a:pPr>
              <a:lnSpc>
                <a:spcPct val="150000"/>
              </a:lnSpc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:</a:t>
            </a:r>
          </a:p>
          <a:p>
            <a:pPr marL="722313" indent="-2714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Les mémoires rapides sont chères</a:t>
            </a:r>
          </a:p>
          <a:p>
            <a:pPr marL="722313" indent="-2714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Elles ont besoin continuellement de courant pour stocker l'information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18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mémoires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Il y a des échanges continus entre la RAM et les mémoires de masse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Par exemple :</a:t>
            </a:r>
          </a:p>
          <a:p>
            <a:pPr marL="7223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Au démarrage de l'ordinateur on transfert des programmes de la mémoire de masse vers la mémoire vive</a:t>
            </a:r>
          </a:p>
          <a:p>
            <a:pPr marL="7223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Lorsque vous enregistrez un fichier (par exemple de votre traitement de texte), vous transférez des données (ce que vous avez tape) de la mémoire vive vers la mémoire de masse</a:t>
            </a: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76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20"/>
          </a:xfrm>
        </p:spPr>
        <p:txBody>
          <a:bodyPr>
            <a:normAutofit fontScale="90000"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mémoires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Il y a donc trois types de mémoires :</a:t>
            </a:r>
          </a:p>
          <a:p>
            <a:pPr marL="722313" indent="-271463">
              <a:buFont typeface="Wingdings" panose="05000000000000000000" pitchFamily="2" charset="2"/>
              <a:buChar char="§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vive :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Mémoire rapide (appelée génériquement la RAM)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Petite</a:t>
            </a: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" capacité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Perd son information lorsqu’on coupe le courant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exemple : SDRAM, SIMM, DIMM, DDRAM, etc.</a:t>
            </a:r>
            <a:endParaRPr lang="fr-F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-271463">
              <a:buFont typeface="Wingdings" panose="05000000000000000000" pitchFamily="2" charset="2"/>
              <a:buChar char="§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morte: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Mémoire rapide (appelée génériquement la ROM)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Mémoire non volatile</a:t>
            </a: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Elle conserve les données nécessaires au démarrage de l'ordinateur</a:t>
            </a:r>
            <a:endParaRPr 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150">
              <a:buFont typeface="Wingdings" panose="05000000000000000000" pitchFamily="2" charset="2"/>
              <a:buChar char="ü"/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ROM, EPROM, EEPROM</a:t>
            </a:r>
            <a:endParaRPr 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-271463">
              <a:buFont typeface="Wingdings" panose="05000000000000000000" pitchFamily="2" charset="2"/>
              <a:buChar char="§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La mémoire de masse :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Mémoire "</a:t>
            </a:r>
            <a:r>
              <a:rPr lang="fr-F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lente</a:t>
            </a: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" mais grande capacité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N'a pas besoin de courant pour garder l'information</a:t>
            </a:r>
          </a:p>
          <a:p>
            <a:pPr marL="1073150">
              <a:buFont typeface="Wingdings" panose="05000000000000000000" pitchFamily="2" charset="2"/>
              <a:buChar char="ü"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exemple : Disquette, Disque Dur, Clé USB, CD-ROM, DVD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5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Canaux de communication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b="1">
              <a:solidFill>
                <a:srgbClr val="0070C0"/>
              </a:solidFill>
              <a:latin typeface="Times New Roman"/>
              <a:cs typeface="Times New Roman"/>
            </a:endParaRP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36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9" y="1163411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Accès 5 à 10 fois plus rapides que la mémoire centrale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Stockage de certains opérandes souvent utilisés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Constitue la mémoire locale du processeur</a:t>
            </a:r>
          </a:p>
          <a:p>
            <a:pPr>
              <a:lnSpc>
                <a:spcPct val="150000"/>
              </a:lnSpc>
            </a:pP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 capacité d’un registre se situe entre 1 et 64 bits avec des valeurs typiques de 8, 16 et 32 bits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43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 échange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sont généralement des appareils électromécaniques [(trop lent)/processeur]</a:t>
            </a:r>
          </a:p>
          <a:p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 contrôleur pilote les périphériques</a:t>
            </a:r>
          </a:p>
          <a:p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Memory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37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660849" y="3371458"/>
            <a:ext cx="1651518" cy="989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BUS</a:t>
            </a:r>
          </a:p>
        </p:txBody>
      </p:sp>
      <p:sp>
        <p:nvSpPr>
          <p:cNvPr id="7" name="Ellipse 6"/>
          <p:cNvSpPr/>
          <p:nvPr/>
        </p:nvSpPr>
        <p:spPr>
          <a:xfrm>
            <a:off x="4444482" y="3371459"/>
            <a:ext cx="1735494" cy="989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Contrôleur</a:t>
            </a:r>
          </a:p>
        </p:txBody>
      </p:sp>
      <p:sp>
        <p:nvSpPr>
          <p:cNvPr id="8" name="Ellipse 7"/>
          <p:cNvSpPr/>
          <p:nvPr/>
        </p:nvSpPr>
        <p:spPr>
          <a:xfrm>
            <a:off x="7228115" y="3371460"/>
            <a:ext cx="1651518" cy="989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E/S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312367" y="3865981"/>
            <a:ext cx="1132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179976" y="3865980"/>
            <a:ext cx="1132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96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d’instructions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latin typeface="Times New Roman"/>
                <a:cs typeface="Times New Roman"/>
              </a:rPr>
              <a:t>Instruction de traitement </a:t>
            </a:r>
          </a:p>
          <a:p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Instruction  de rupture de sequence</a:t>
            </a:r>
          </a:p>
          <a:p>
            <a:r>
              <a:rPr lang="fr-FR" sz="2000">
                <a:latin typeface="Times New Roman"/>
                <a:cs typeface="Times New Roman"/>
              </a:rPr>
              <a:t>Instruction d'echange d'information</a:t>
            </a:r>
            <a:endParaRPr lang="fr-FR" sz="2000">
              <a:latin typeface="Times New Roman"/>
              <a:ea typeface="+mn-lt"/>
              <a:cs typeface="Times New Roman"/>
            </a:endParaRPr>
          </a:p>
          <a:p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>
              <a:latin typeface="Times New Roman"/>
              <a:cs typeface="Times New Roman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9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</a:t>
            </a:r>
            <a:endParaRPr lang="fr-FR" sz="32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8900" indent="0">
              <a:buNone/>
            </a:pPr>
            <a:r>
              <a:rPr lang="fr-FR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1958-1964: 2</a:t>
            </a:r>
            <a:r>
              <a:rPr lang="fr-FR" sz="22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ieme</a:t>
            </a:r>
            <a:r>
              <a:rPr lang="fr-FR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génération</a:t>
            </a:r>
          </a:p>
          <a:p>
            <a:pPr marL="88900" indent="0">
              <a:buNone/>
            </a:pPr>
            <a:r>
              <a:rPr lang="fr-F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Matériel</a:t>
            </a:r>
          </a:p>
          <a:p>
            <a:pPr marL="88900" indent="0">
              <a:buNone/>
            </a:pPr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Usage général, machines fiables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 à transistors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Microprogrammation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fr-FR" sz="19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 éléments logiques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 Apparition des langages de programmation évolues (COBOL, FORTRAN, LISP)</a:t>
            </a:r>
          </a:p>
          <a:p>
            <a:pPr marL="0" indent="0">
              <a:buNone/>
            </a:pPr>
            <a:r>
              <a:rPr lang="fr-FR" sz="19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Logiciel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processus</a:t>
            </a:r>
          </a:p>
          <a:p>
            <a:pPr marL="655638" indent="-342900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Mécanisme d’interruption: simultanéité des traitements</a:t>
            </a:r>
          </a:p>
          <a:p>
            <a:pPr marL="0" indent="0" defTabSz="179388">
              <a:buNone/>
            </a:pPr>
            <a:r>
              <a:rPr lang="fr-FR" sz="19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</a:t>
            </a:r>
          </a:p>
          <a:p>
            <a:pPr marL="598488" indent="296863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Simultanéité E/S avec le calcul</a:t>
            </a:r>
          </a:p>
          <a:p>
            <a:pPr marL="598488" indent="30163"/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	Traitement par lot</a:t>
            </a:r>
          </a:p>
          <a:p>
            <a:pPr marL="0" indent="0">
              <a:buNone/>
            </a:pPr>
            <a:r>
              <a:rPr lang="fr-FR" sz="19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</a:t>
            </a:r>
            <a:r>
              <a:rPr lang="fr-FR" sz="1900">
                <a:latin typeface="Times New Roman" panose="02020603050405020304" pitchFamily="18" charset="0"/>
                <a:cs typeface="Times New Roman" panose="02020603050405020304" pitchFamily="18" charset="0"/>
              </a:rPr>
              <a:t>: gagne de l’espace, temps.</a:t>
            </a:r>
          </a:p>
          <a:p>
            <a:pPr marL="541338">
              <a:buFont typeface="Wingdings" panose="05000000000000000000" pitchFamily="2" charset="2"/>
              <a:buChar char="§"/>
            </a:pP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</a:t>
            </a:r>
            <a:endParaRPr lang="fr-FR" sz="32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b="1">
                <a:solidFill>
                  <a:srgbClr val="FF0000"/>
                </a:solidFill>
                <a:latin typeface="Times New Roman"/>
                <a:cs typeface="Times New Roman"/>
              </a:rPr>
              <a:t>1964-1971: 3</a:t>
            </a:r>
            <a:r>
              <a:rPr lang="fr-FR" sz="1800" b="1" baseline="30000">
                <a:solidFill>
                  <a:srgbClr val="FF0000"/>
                </a:solidFill>
                <a:latin typeface="Times New Roman"/>
                <a:cs typeface="Times New Roman"/>
              </a:rPr>
              <a:t>ieme</a:t>
            </a:r>
            <a:r>
              <a:rPr lang="fr-FR" sz="1800" b="1">
                <a:solidFill>
                  <a:srgbClr val="FF0000"/>
                </a:solidFill>
                <a:latin typeface="Times New Roman"/>
                <a:cs typeface="Times New Roman"/>
              </a:rPr>
              <a:t> génération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70C0"/>
                </a:solidFill>
                <a:latin typeface="Times New Roman"/>
                <a:cs typeface="Times New Roman"/>
              </a:rPr>
              <a:t>Matériel</a:t>
            </a:r>
          </a:p>
          <a:p>
            <a:pPr marL="598170" indent="-285750"/>
            <a:r>
              <a:rPr lang="fr-FR" sz="1800" b="0">
                <a:latin typeface="Times New Roman"/>
                <a:cs typeface="Times New Roman"/>
              </a:rPr>
              <a:t>Technologie des circuits intégrés (S/MSI : Small/Medium </a:t>
            </a:r>
            <a:r>
              <a:rPr lang="fr-FR" sz="1800" b="0" err="1">
                <a:latin typeface="Times New Roman"/>
                <a:cs typeface="Times New Roman"/>
              </a:rPr>
              <a:t>Scale</a:t>
            </a:r>
            <a:r>
              <a:rPr lang="fr-FR" sz="1800" b="0">
                <a:latin typeface="Times New Roman"/>
                <a:cs typeface="Times New Roman"/>
              </a:rPr>
              <a:t> </a:t>
            </a:r>
            <a:r>
              <a:rPr lang="fr-FR" sz="1800" b="0" err="1">
                <a:latin typeface="Times New Roman"/>
                <a:cs typeface="Times New Roman"/>
              </a:rPr>
              <a:t>Integration</a:t>
            </a:r>
            <a:r>
              <a:rPr lang="fr-FR" sz="1800" b="0">
                <a:latin typeface="Times New Roman"/>
                <a:cs typeface="Times New Roman"/>
              </a:rPr>
              <a:t>): </a:t>
            </a:r>
            <a:r>
              <a:rPr lang="fr-FR" sz="1800">
                <a:latin typeface="Times New Roman"/>
                <a:cs typeface="Times New Roman"/>
              </a:rPr>
              <a:t>Intégration a moyenne échelle , Mini Informatique (réduction de la taille), multiprogrammation</a:t>
            </a:r>
          </a:p>
          <a:p>
            <a:pPr marL="598170" indent="-285750"/>
            <a:r>
              <a:rPr lang="fr-FR" sz="1800" b="0">
                <a:latin typeface="Times New Roman"/>
                <a:cs typeface="Times New Roman"/>
              </a:rPr>
              <a:t>Temps partagé</a:t>
            </a:r>
          </a:p>
          <a:p>
            <a:pPr marL="598170" indent="-285750"/>
            <a:r>
              <a:rPr lang="fr-FR" sz="1800" b="0">
                <a:latin typeface="Times New Roman"/>
                <a:cs typeface="Times New Roman"/>
              </a:rPr>
              <a:t>10</a:t>
            </a:r>
            <a:r>
              <a:rPr lang="fr-FR" sz="1800" b="0" baseline="30000">
                <a:latin typeface="Times New Roman"/>
                <a:cs typeface="Times New Roman"/>
              </a:rPr>
              <a:t>6</a:t>
            </a:r>
            <a:r>
              <a:rPr lang="fr-FR" sz="1800" b="0">
                <a:latin typeface="Times New Roman"/>
                <a:cs typeface="Times New Roman"/>
              </a:rPr>
              <a:t> éléments logiques, 1024 composantes/</a:t>
            </a:r>
            <a:r>
              <a:rPr lang="fr-FR" sz="1800">
                <a:latin typeface="Times New Roman"/>
                <a:cs typeface="Times New Roman"/>
              </a:rPr>
              <a:t>circuits</a:t>
            </a:r>
            <a:endParaRPr lang="fr-FR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8170" indent="-285750"/>
            <a:r>
              <a:rPr lang="fr-FR" sz="1800" b="0">
                <a:latin typeface="Times New Roman"/>
                <a:cs typeface="Times New Roman"/>
              </a:rPr>
              <a:t>Avènement du système d'exploitation complexe, des mini-ordinateurs,</a:t>
            </a:r>
            <a:r>
              <a:rPr lang="fr-FR" sz="1800">
                <a:latin typeface="Times New Roman"/>
                <a:cs typeface="Times New Roman"/>
              </a:rPr>
              <a:t> </a:t>
            </a:r>
            <a:endParaRPr lang="fr-FR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8170" indent="-285750"/>
            <a:r>
              <a:rPr lang="fr-FR" sz="1800" b="0">
                <a:latin typeface="Times New Roman"/>
                <a:cs typeface="Times New Roman"/>
              </a:rPr>
              <a:t>Premier microprocesseur 4004 de INTEL : toutes les composants de la CPU sont réunies sur une même puce</a:t>
            </a:r>
          </a:p>
          <a:p>
            <a:r>
              <a:rPr lang="fr-FR" sz="1800" b="1">
                <a:solidFill>
                  <a:srgbClr val="0070C0"/>
                </a:solidFill>
                <a:latin typeface="Times New Roman"/>
                <a:cs typeface="Times New Roman"/>
              </a:rPr>
              <a:t>Logiciel</a:t>
            </a:r>
          </a:p>
          <a:p>
            <a:pPr marL="628650" indent="0">
              <a:lnSpc>
                <a:spcPct val="150000"/>
              </a:lnSpc>
              <a:buNone/>
            </a:pPr>
            <a:r>
              <a:rPr lang="fr-FR" sz="1800">
                <a:latin typeface="Times New Roman"/>
                <a:cs typeface="Times New Roman"/>
              </a:rPr>
              <a:t>Temps partagé, multiprogrammation, partitionnement de mémoire, télétraitement, connexion de plusieurs sites entre eux, connexion directement sur la machine ……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</a:t>
            </a:r>
            <a:endParaRPr lang="fr-FR" sz="32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74940"/>
            <a:ext cx="10515600" cy="48020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800" b="1">
                <a:solidFill>
                  <a:srgbClr val="FF0000"/>
                </a:solidFill>
                <a:latin typeface="Times New Roman"/>
                <a:cs typeface="Times New Roman"/>
              </a:rPr>
              <a:t>1972-1985: 4</a:t>
            </a:r>
            <a:r>
              <a:rPr lang="fr-FR" sz="1800" b="1" baseline="30000">
                <a:solidFill>
                  <a:srgbClr val="FF0000"/>
                </a:solidFill>
                <a:latin typeface="Times New Roman"/>
                <a:cs typeface="Times New Roman"/>
              </a:rPr>
              <a:t>ieme</a:t>
            </a:r>
            <a:r>
              <a:rPr lang="fr-FR" sz="1800" b="1">
                <a:solidFill>
                  <a:srgbClr val="FF0000"/>
                </a:solidFill>
                <a:latin typeface="Times New Roman"/>
                <a:cs typeface="Times New Roman"/>
              </a:rPr>
              <a:t> génération</a:t>
            </a:r>
          </a:p>
          <a:p>
            <a:pPr marL="0" indent="0">
              <a:buNone/>
            </a:pPr>
            <a:r>
              <a:rPr lang="fr-FR" sz="1800" b="1">
                <a:solidFill>
                  <a:srgbClr val="0070C0"/>
                </a:solidFill>
                <a:latin typeface="Times New Roman"/>
                <a:cs typeface="Times New Roman"/>
              </a:rPr>
              <a:t>Matériel</a:t>
            </a:r>
          </a:p>
          <a:p>
            <a:pPr marL="769620" indent="-457200"/>
            <a:r>
              <a:rPr lang="fr-FR" sz="1800">
                <a:latin typeface="Times New Roman"/>
                <a:cs typeface="Times New Roman"/>
              </a:rPr>
              <a:t>Usage général, machines fiables</a:t>
            </a:r>
          </a:p>
          <a:p>
            <a:pPr marL="769620" indent="-457200"/>
            <a:r>
              <a:rPr lang="fr-FR" sz="1800">
                <a:latin typeface="Times New Roman"/>
                <a:cs typeface="Times New Roman"/>
              </a:rPr>
              <a:t>Technologie LSI (L'intégration à très grande échelle), Micro informatique</a:t>
            </a:r>
          </a:p>
          <a:p>
            <a:pPr marL="769620" indent="-457200"/>
            <a:r>
              <a:rPr lang="fr-FR" sz="1800">
                <a:latin typeface="Times New Roman"/>
                <a:cs typeface="Times New Roman"/>
              </a:rPr>
              <a:t>10</a:t>
            </a:r>
            <a:r>
              <a:rPr lang="fr-FR" sz="1800" baseline="30000">
                <a:latin typeface="Times New Roman"/>
                <a:cs typeface="Times New Roman"/>
              </a:rPr>
              <a:t>7</a:t>
            </a:r>
            <a:r>
              <a:rPr lang="fr-FR" sz="1800">
                <a:latin typeface="Times New Roman"/>
                <a:cs typeface="Times New Roman"/>
              </a:rPr>
              <a:t> éléments logiques, 20000 transistors/composantes</a:t>
            </a:r>
          </a:p>
          <a:p>
            <a:pPr marL="769620" indent="-457200"/>
            <a:r>
              <a:rPr lang="fr-FR" sz="1800">
                <a:latin typeface="Times New Roman"/>
                <a:cs typeface="Times New Roman"/>
              </a:rPr>
              <a:t>Avènement de réseaux de machines</a:t>
            </a:r>
          </a:p>
          <a:p>
            <a:pPr marL="769620" indent="-457200"/>
            <a:r>
              <a:rPr lang="fr-FR" sz="1800">
                <a:latin typeface="Times New Roman"/>
                <a:cs typeface="Times New Roman"/>
              </a:rPr>
              <a:t>Processeur RISC, processeur mémoire</a:t>
            </a:r>
          </a:p>
          <a:p>
            <a:r>
              <a:rPr lang="fr-FR" sz="1800" b="1">
                <a:solidFill>
                  <a:srgbClr val="0070C0"/>
                </a:solidFill>
                <a:latin typeface="Times New Roman"/>
                <a:cs typeface="Times New Roman"/>
              </a:rPr>
              <a:t>Logiciel</a:t>
            </a:r>
          </a:p>
          <a:p>
            <a:pPr marL="769620" indent="-45720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Machine Virtuelle</a:t>
            </a:r>
          </a:p>
          <a:p>
            <a:pPr marL="769620" indent="-45720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Temps partagé</a:t>
            </a:r>
          </a:p>
          <a:p>
            <a:pPr marL="769620" indent="-45720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Traitement distribué / reparti (BD)</a:t>
            </a:r>
          </a:p>
          <a:p>
            <a:pPr marL="769620" indent="-45720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Dialogue homme/Machine (clavier)</a:t>
            </a:r>
          </a:p>
          <a:p>
            <a:pPr marL="769620" indent="-457200">
              <a:lnSpc>
                <a:spcPct val="100000"/>
              </a:lnSpc>
            </a:pPr>
            <a:r>
              <a:rPr lang="fr-FR" sz="1800">
                <a:latin typeface="Times New Roman"/>
                <a:cs typeface="Times New Roman"/>
              </a:rPr>
              <a:t>Réseaux(local et à distance)</a:t>
            </a:r>
          </a:p>
          <a:p>
            <a:pPr marL="769620" indent="-457200">
              <a:lnSpc>
                <a:spcPct val="100000"/>
              </a:lnSpc>
            </a:pP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9620" indent="-457200">
              <a:lnSpc>
                <a:spcPct val="100000"/>
              </a:lnSpc>
            </a:pP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9620" indent="-457200">
              <a:lnSpc>
                <a:spcPct val="100000"/>
              </a:lnSpc>
            </a:pP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1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 technologique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Après : Le but originel de cette cinquième génération était les machines langages dédiées a l’Intelligence Artificielle (IA)</a:t>
            </a:r>
          </a:p>
          <a:p>
            <a:pPr marL="0" indent="0">
              <a:buNone/>
            </a:pPr>
            <a:endParaRPr lang="fr-FR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VL/WSI (Very Large/ Wafer), 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Intégration a très grande échelle </a:t>
            </a:r>
            <a:endParaRPr lang="en-US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23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 éléments logiques (le PII contient 7,5 millions de transistors, mémoire non comprise)</a:t>
            </a:r>
          </a:p>
          <a:p>
            <a:pPr marL="541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parallèle</a:t>
            </a:r>
          </a:p>
          <a:p>
            <a:pPr marL="541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300" b="0">
                <a:latin typeface="Times New Roman" panose="02020603050405020304" pitchFamily="18" charset="0"/>
                <a:cs typeface="Times New Roman" panose="02020603050405020304" pitchFamily="18" charset="0"/>
              </a:rPr>
              <a:t>Multimédia, traitement de données non numériques (textes, images, paroles)</a:t>
            </a:r>
          </a:p>
          <a:p>
            <a:pPr marL="541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300">
                <a:latin typeface="Times New Roman" panose="02020603050405020304" pitchFamily="18" charset="0"/>
                <a:cs typeface="Times New Roman" panose="02020603050405020304" pitchFamily="18" charset="0"/>
              </a:rPr>
              <a:t>Machine parallèles(applications)</a:t>
            </a:r>
            <a:endParaRPr lang="fr-FR" sz="23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889" y="2028843"/>
            <a:ext cx="9199084" cy="359951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Résumé 1</a:t>
            </a:r>
          </a:p>
        </p:txBody>
      </p:sp>
    </p:spTree>
    <p:extLst>
      <p:ext uri="{BB962C8B-B14F-4D97-AF65-F5344CB8AC3E}">
        <p14:creationId xmlns:p14="http://schemas.microsoft.com/office/powerpoint/2010/main" val="45988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6821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/>
                <a:cs typeface="Times New Roman"/>
              </a:rPr>
              <a:t>Loi de Moore (1975)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6759"/>
            <a:ext cx="10515600" cy="4601551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fr-FR" altLang="fr-F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la puissance de calcul des ordinateurs</a:t>
            </a:r>
          </a:p>
          <a:p>
            <a:pPr marL="0" indent="0">
              <a:buNone/>
            </a:pPr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Architecture des ordinateurs,  EST de Beni Mellal,          Enseignant : Abdellah Amine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19E4-A9A4-4DED-BF40-C9E5FBF14711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"/>
          <a:stretch/>
        </p:blipFill>
        <p:spPr>
          <a:xfrm>
            <a:off x="838171" y="1784923"/>
            <a:ext cx="5902992" cy="3986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463" y="5881504"/>
            <a:ext cx="4895574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Réf: https://fr.wikipedia.org/wiki/Loi_de_Moore</a:t>
            </a:r>
          </a:p>
        </p:txBody>
      </p:sp>
      <p:graphicFrame>
        <p:nvGraphicFramePr>
          <p:cNvPr id="11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192120"/>
              </p:ext>
            </p:extLst>
          </p:nvPr>
        </p:nvGraphicFramePr>
        <p:xfrm>
          <a:off x="7099040" y="1786756"/>
          <a:ext cx="4722845" cy="408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15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B19EC0D88A0E42807BCD8EABB4F505" ma:contentTypeVersion="7" ma:contentTypeDescription="Crée un document." ma:contentTypeScope="" ma:versionID="8344c6c53fbb07c41817cbb17aba2aa6">
  <xsd:schema xmlns:xsd="http://www.w3.org/2001/XMLSchema" xmlns:xs="http://www.w3.org/2001/XMLSchema" xmlns:p="http://schemas.microsoft.com/office/2006/metadata/properties" xmlns:ns2="5f9570bc-ddf0-4e04-aa2d-87f60dc31c09" targetNamespace="http://schemas.microsoft.com/office/2006/metadata/properties" ma:root="true" ma:fieldsID="3ab979a6365c67842975e1c5d3a7e8c2" ns2:_="">
    <xsd:import namespace="5f9570bc-ddf0-4e04-aa2d-87f60dc31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570bc-ddf0-4e04-aa2d-87f60dc31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9CA49-8DB9-49D4-AFF4-6D22797549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16D0DB-69D3-48C0-B783-6CC1F66BAF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6A865C-7833-40FE-85D9-2AAC61856FB3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Grand écran</PresentationFormat>
  <Slides>38</Slides>
  <Notes>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Informatique Architecture des Ordinateurs</vt:lpstr>
      <vt:lpstr>Historique</vt:lpstr>
      <vt:lpstr>Évolution technologique</vt:lpstr>
      <vt:lpstr>Évolution technologique</vt:lpstr>
      <vt:lpstr>Évolution technologique</vt:lpstr>
      <vt:lpstr>Évolution technologique</vt:lpstr>
      <vt:lpstr>Évolution technologique</vt:lpstr>
      <vt:lpstr>Résumé 1</vt:lpstr>
      <vt:lpstr>Loi de Moore (1975)</vt:lpstr>
      <vt:lpstr>Résumé 2</vt:lpstr>
      <vt:lpstr>Evolution of Computing</vt:lpstr>
      <vt:lpstr>Présentation PowerPoint</vt:lpstr>
      <vt:lpstr>Principaux éléments de l’ordinateur</vt:lpstr>
      <vt:lpstr>Définition de l’informatique</vt:lpstr>
      <vt:lpstr>Définition de l’ordinateur: </vt:lpstr>
      <vt:lpstr>Schéma fonctionnel</vt:lpstr>
      <vt:lpstr>Unités fonctionnelles d’un ordinateur</vt:lpstr>
      <vt:lpstr>Mémoire Centrale</vt:lpstr>
      <vt:lpstr>  </vt:lpstr>
      <vt:lpstr>Registres LMC</vt:lpstr>
      <vt:lpstr>Unité de commande (UC)</vt:lpstr>
      <vt:lpstr>ENIAC</vt:lpstr>
      <vt:lpstr>Architecture de Von Neumann </vt:lpstr>
      <vt:lpstr>Présentation PowerPoint</vt:lpstr>
      <vt:lpstr>Présentation PowerPoint</vt:lpstr>
      <vt:lpstr>Ordinateur : Point de vue interne</vt:lpstr>
      <vt:lpstr>Architecture de base de l’ ordinateur </vt:lpstr>
      <vt:lpstr>Architecture d’un ordinateur</vt:lpstr>
      <vt:lpstr>Mémoires</vt:lpstr>
      <vt:lpstr>Unité de contrôle</vt:lpstr>
      <vt:lpstr>Unité arithmétique et logique</vt:lpstr>
      <vt:lpstr>Types de mémoires</vt:lpstr>
      <vt:lpstr>Types de mémoires</vt:lpstr>
      <vt:lpstr>Types de mémoires</vt:lpstr>
      <vt:lpstr>Canaux de communication</vt:lpstr>
      <vt:lpstr>Registres</vt:lpstr>
      <vt:lpstr>Unité d échange</vt:lpstr>
      <vt:lpstr>Types d’instructions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Architecture des ordinateurs</dc:title>
  <dc:creator>Abdellah</dc:creator>
  <cp:revision>2</cp:revision>
  <dcterms:created xsi:type="dcterms:W3CDTF">2020-11-03T08:40:37Z</dcterms:created>
  <dcterms:modified xsi:type="dcterms:W3CDTF">2021-01-02T14:07:49Z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0x01010052B19EC0D88A0E42807BCD8EABB4F505</vt:lpwstr>
  </property>
</Properties>
</file>