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42C1-B737-49DF-AE43-B0F9332C319A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CB24-A729-4808-817D-1F1892A25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85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42C1-B737-49DF-AE43-B0F9332C319A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CB24-A729-4808-817D-1F1892A25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59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42C1-B737-49DF-AE43-B0F9332C319A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CB24-A729-4808-817D-1F1892A25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67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42C1-B737-49DF-AE43-B0F9332C319A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CB24-A729-4808-817D-1F1892A25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63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42C1-B737-49DF-AE43-B0F9332C319A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CB24-A729-4808-817D-1F1892A25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79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42C1-B737-49DF-AE43-B0F9332C319A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CB24-A729-4808-817D-1F1892A25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69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42C1-B737-49DF-AE43-B0F9332C319A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CB24-A729-4808-817D-1F1892A25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45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42C1-B737-49DF-AE43-B0F9332C319A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CB24-A729-4808-817D-1F1892A25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72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42C1-B737-49DF-AE43-B0F9332C319A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CB24-A729-4808-817D-1F1892A25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7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42C1-B737-49DF-AE43-B0F9332C319A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CB24-A729-4808-817D-1F1892A25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6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42C1-B737-49DF-AE43-B0F9332C319A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CB24-A729-4808-817D-1F1892A25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05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42C1-B737-49DF-AE43-B0F9332C319A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ECB24-A729-4808-817D-1F1892A25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80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 N° 2 : Architecture des ordinateurs 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211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387" y="2529681"/>
            <a:ext cx="67532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7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162" y="2579571"/>
            <a:ext cx="9346131" cy="283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6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850" y="2477294"/>
            <a:ext cx="6972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1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912" y="2886869"/>
            <a:ext cx="6734175" cy="26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9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035" y="1825624"/>
            <a:ext cx="5345929" cy="472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</a:t>
            </a:r>
            <a:r>
              <a:rPr lang="fr-FR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 est la différence entre un Pentium 4 et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Duo ?</a:t>
            </a:r>
          </a:p>
          <a:p>
            <a:pPr lvl="0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 est la différence entre S-ATA et P-ATA ?</a:t>
            </a:r>
          </a:p>
          <a:p>
            <a:pPr lvl="0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 initialiser son BIOS (CMOS) ?</a:t>
            </a:r>
          </a:p>
          <a:p>
            <a:pPr lvl="0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résoudre le problème d'un disque dur "SATA" non reconnu ?</a:t>
            </a:r>
          </a:p>
          <a:p>
            <a:pPr lvl="0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Qu’est-ce qu’un code d’instruction ?</a:t>
            </a:r>
          </a:p>
          <a:p>
            <a:pPr lvl="0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Quels sont liens physiques entre le processeur et la mémoire ?</a:t>
            </a:r>
          </a:p>
          <a:p>
            <a:pPr lvl="0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Expliquez le mécanisme du DMA.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479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/>
              <a:t>Exercice 2</a:t>
            </a:r>
            <a:endParaRPr lang="fr-FR" dirty="0"/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Relier entre les mots de la première colonne et leurs correspondants dans la deuxième colonne.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Compléter avec ce qui convient.</a:t>
            </a:r>
          </a:p>
          <a:p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542683"/>
              </p:ext>
            </p:extLst>
          </p:nvPr>
        </p:nvGraphicFramePr>
        <p:xfrm>
          <a:off x="1607420" y="3370358"/>
          <a:ext cx="8402854" cy="2472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5872"/>
                <a:gridCol w="1419873"/>
                <a:gridCol w="1815575"/>
                <a:gridCol w="4841534"/>
              </a:tblGrid>
              <a:tr h="8309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200">
                          <a:effectLst/>
                        </a:rPr>
                        <a:t>1-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200">
                          <a:effectLst/>
                        </a:rPr>
                        <a:t>CPU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200">
                          <a:effectLst/>
                        </a:rPr>
                        <a:t>……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200">
                          <a:effectLst/>
                        </a:rPr>
                        <a:t>a- contrôleur accès mémoire direct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409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200">
                          <a:effectLst/>
                        </a:rPr>
                        <a:t>2-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200">
                          <a:effectLst/>
                        </a:rPr>
                        <a:t>DIMM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200">
                          <a:effectLst/>
                        </a:rPr>
                        <a:t>……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200">
                          <a:effectLst/>
                        </a:rPr>
                        <a:t>b- organe d’Entrée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4122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200">
                          <a:effectLst/>
                        </a:rPr>
                        <a:t>3-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200">
                          <a:effectLst/>
                        </a:rPr>
                        <a:t>DMA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200">
                          <a:effectLst/>
                        </a:rPr>
                        <a:t>……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200">
                          <a:effectLst/>
                        </a:rPr>
                        <a:t>c- unité centrale de traitement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409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200">
                          <a:effectLst/>
                        </a:rPr>
                        <a:t>4-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200">
                          <a:effectLst/>
                        </a:rPr>
                        <a:t>Blue Ray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200">
                          <a:effectLst/>
                        </a:rPr>
                        <a:t>……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200">
                          <a:effectLst/>
                        </a:rPr>
                        <a:t>d- ROM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40966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200">
                          <a:effectLst/>
                        </a:rPr>
                        <a:t>5- Webcam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200">
                          <a:effectLst/>
                        </a:rPr>
                        <a:t>……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200" dirty="0">
                          <a:effectLst/>
                        </a:rPr>
                        <a:t>e- RAM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02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7519"/>
          </a:xfrm>
        </p:spPr>
        <p:txBody>
          <a:bodyPr>
            <a:no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3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069" y="904776"/>
            <a:ext cx="7344076" cy="595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3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526"/>
          </a:xfrm>
        </p:spPr>
        <p:txBody>
          <a:bodyPr>
            <a:noAutofit/>
          </a:bodyPr>
          <a:lstStyle/>
          <a:p>
            <a:r>
              <a:rPr lang="fr-FR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4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66274"/>
            <a:ext cx="10515600" cy="5310689"/>
          </a:xfrm>
        </p:spPr>
        <p:txBody>
          <a:bodyPr/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Mettez V si la phrase est juste et F si la phrase est fausse :</a:t>
            </a:r>
          </a:p>
          <a:p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827" y="14348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3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4004"/>
            <a:ext cx="10515600" cy="760395"/>
          </a:xfrm>
        </p:spPr>
        <p:txBody>
          <a:bodyPr>
            <a:normAutofit fontScale="90000"/>
          </a:bodyPr>
          <a:lstStyle/>
          <a:p>
            <a:r>
              <a:rPr lang="fr-FR" sz="2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5 : QCM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054" y="760413"/>
            <a:ext cx="7430702" cy="57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1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9393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174" y="741145"/>
            <a:ext cx="8653110" cy="54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3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 N°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Architecture des ordinateurs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systèmes d’exploitation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52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562" y="2339181"/>
            <a:ext cx="70008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843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B19EC0D88A0E42807BCD8EABB4F505" ma:contentTypeVersion="2" ma:contentTypeDescription="Crée un document." ma:contentTypeScope="" ma:versionID="580176b8f30192d81cf4d17c4557e80b">
  <xsd:schema xmlns:xsd="http://www.w3.org/2001/XMLSchema" xmlns:xs="http://www.w3.org/2001/XMLSchema" xmlns:p="http://schemas.microsoft.com/office/2006/metadata/properties" xmlns:ns2="5f9570bc-ddf0-4e04-aa2d-87f60dc31c09" targetNamespace="http://schemas.microsoft.com/office/2006/metadata/properties" ma:root="true" ma:fieldsID="a1de87cf0dc0704c27a9895011e38087" ns2:_="">
    <xsd:import namespace="5f9570bc-ddf0-4e04-aa2d-87f60dc31c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9570bc-ddf0-4e04-aa2d-87f60dc31c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4CF091-0F45-4E1E-963F-FF42E39EACEB}"/>
</file>

<file path=customXml/itemProps2.xml><?xml version="1.0" encoding="utf-8"?>
<ds:datastoreItem xmlns:ds="http://schemas.openxmlformats.org/officeDocument/2006/customXml" ds:itemID="{BFC70CC3-2DC3-46AD-86A0-6933D44A2A8B}"/>
</file>

<file path=customXml/itemProps3.xml><?xml version="1.0" encoding="utf-8"?>
<ds:datastoreItem xmlns:ds="http://schemas.openxmlformats.org/officeDocument/2006/customXml" ds:itemID="{54560866-6D5D-4F03-A595-C7860E76CC2E}"/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100</Words>
  <Application>Microsoft Office PowerPoint</Application>
  <PresentationFormat>Grand écran</PresentationFormat>
  <Paragraphs>37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Thème Office</vt:lpstr>
      <vt:lpstr>TD N° 2 : Architecture des ordinateurs </vt:lpstr>
      <vt:lpstr>Présentation PowerPoint</vt:lpstr>
      <vt:lpstr>Présentation PowerPoint</vt:lpstr>
      <vt:lpstr>Exercice 3</vt:lpstr>
      <vt:lpstr>Exercice 4 </vt:lpstr>
      <vt:lpstr>Exercice 5 : QCM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amine</dc:creator>
  <cp:lastModifiedBy>amine</cp:lastModifiedBy>
  <cp:revision>21</cp:revision>
  <dcterms:created xsi:type="dcterms:W3CDTF">2020-12-11T21:03:39Z</dcterms:created>
  <dcterms:modified xsi:type="dcterms:W3CDTF">2020-12-11T21:25:16Z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0x01010052B19EC0D88A0E42807BCD8EABB4F505</vt:lpwstr>
  </property>
</Properties>
</file>