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59" r:id="rId19"/>
    <p:sldId id="272" r:id="rId20"/>
    <p:sldId id="273" r:id="rId21"/>
    <p:sldId id="275" r:id="rId22"/>
    <p:sldId id="276" r:id="rId23"/>
    <p:sldId id="274" r:id="rId24"/>
    <p:sldId id="260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6DB80-331B-459B-A773-863A72ACED5F}" v="2" dt="2021-01-20T13:11:25.236"/>
    <p1510:client id="{3EEB44AF-3751-4F81-8106-3DE52C5C7B6C}" v="2" dt="2021-01-16T08:58:05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RAF DADOUN" userId="S::achraf.dadoun20@usms.ac.ma::382264b3-e1c4-4982-b072-2bb54966e676" providerId="AD" clId="Web-{3EEB44AF-3751-4F81-8106-3DE52C5C7B6C}"/>
    <pc:docChg chg="modSld">
      <pc:chgData name="ACHRAF DADOUN" userId="S::achraf.dadoun20@usms.ac.ma::382264b3-e1c4-4982-b072-2bb54966e676" providerId="AD" clId="Web-{3EEB44AF-3751-4F81-8106-3DE52C5C7B6C}" dt="2021-01-16T08:58:05.958" v="1"/>
      <pc:docMkLst>
        <pc:docMk/>
      </pc:docMkLst>
      <pc:sldChg chg="delSp modSp">
        <pc:chgData name="ACHRAF DADOUN" userId="S::achraf.dadoun20@usms.ac.ma::382264b3-e1c4-4982-b072-2bb54966e676" providerId="AD" clId="Web-{3EEB44AF-3751-4F81-8106-3DE52C5C7B6C}" dt="2021-01-16T08:58:05.958" v="1"/>
        <pc:sldMkLst>
          <pc:docMk/>
          <pc:sldMk cId="2546288035" sldId="271"/>
        </pc:sldMkLst>
        <pc:spChg chg="del mod">
          <ac:chgData name="ACHRAF DADOUN" userId="S::achraf.dadoun20@usms.ac.ma::382264b3-e1c4-4982-b072-2bb54966e676" providerId="AD" clId="Web-{3EEB44AF-3751-4F81-8106-3DE52C5C7B6C}" dt="2021-01-16T08:58:05.958" v="1"/>
          <ac:spMkLst>
            <pc:docMk/>
            <pc:sldMk cId="2546288035" sldId="271"/>
            <ac:spMk id="2" creationId="{00000000-0000-0000-0000-000000000000}"/>
          </ac:spMkLst>
        </pc:spChg>
      </pc:sldChg>
    </pc:docChg>
  </pc:docChgLst>
  <pc:docChgLst>
    <pc:chgData name="HALIMA DAOUDI" userId="S::halima.daoudi20@usms.ac.ma::1880a80c-dc23-408d-b1da-fd03acb5b2f0" providerId="AD" clId="Web-{1076DB80-331B-459B-A773-863A72ACED5F}"/>
    <pc:docChg chg="sldOrd">
      <pc:chgData name="HALIMA DAOUDI" userId="S::halima.daoudi20@usms.ac.ma::1880a80c-dc23-408d-b1da-fd03acb5b2f0" providerId="AD" clId="Web-{1076DB80-331B-459B-A773-863A72ACED5F}" dt="2021-01-20T13:11:25.236" v="1"/>
      <pc:docMkLst>
        <pc:docMk/>
      </pc:docMkLst>
      <pc:sldChg chg="ord">
        <pc:chgData name="HALIMA DAOUDI" userId="S::halima.daoudi20@usms.ac.ma::1880a80c-dc23-408d-b1da-fd03acb5b2f0" providerId="AD" clId="Web-{1076DB80-331B-459B-A773-863A72ACED5F}" dt="2021-01-20T13:11:25.236" v="1"/>
        <pc:sldMkLst>
          <pc:docMk/>
          <pc:sldMk cId="2342987832" sldId="257"/>
        </pc:sldMkLst>
      </pc:sldChg>
      <pc:sldChg chg="ord">
        <pc:chgData name="HALIMA DAOUDI" userId="S::halima.daoudi20@usms.ac.ma::1880a80c-dc23-408d-b1da-fd03acb5b2f0" providerId="AD" clId="Web-{1076DB80-331B-459B-A773-863A72ACED5F}" dt="2021-01-20T13:11:22.752" v="0"/>
        <pc:sldMkLst>
          <pc:docMk/>
          <pc:sldMk cId="252157893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1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4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9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89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26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0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3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7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35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F7C4-95C1-418D-A816-02A04E64101D}" type="datetimeFigureOut">
              <a:rPr lang="fr-FR" smtClean="0"/>
              <a:t>20/01/2021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41FB-1A42-4732-B5FC-CA19DE1EF0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Travaux pratiques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1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90" y="2133600"/>
            <a:ext cx="7811910" cy="34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0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44" y="2641600"/>
            <a:ext cx="7969955" cy="24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503" y="2064897"/>
            <a:ext cx="10283297" cy="16039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03" y="3668889"/>
            <a:ext cx="1037643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28059"/>
            <a:ext cx="10515600" cy="1068564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105819"/>
            <a:ext cx="6953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14223"/>
            <a:ext cx="9426221" cy="26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8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20" y="787312"/>
            <a:ext cx="8324850" cy="34008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05" y="4446939"/>
            <a:ext cx="8496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7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325" y="2234406"/>
            <a:ext cx="6229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%c% </a:t>
            </a:r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1 </a:t>
            </a:r>
            <a:r>
              <a:rPr lang="en-CA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48" y="1690688"/>
            <a:ext cx="10202863" cy="33528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2709333" y="3849511"/>
            <a:ext cx="2009423" cy="165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628" y="2027325"/>
            <a:ext cx="9744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2844"/>
            <a:ext cx="10890956" cy="59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33412"/>
            <a:ext cx="85344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87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flipV="1">
            <a:off x="838200" y="316090"/>
            <a:ext cx="10515600" cy="49036"/>
          </a:xfrm>
        </p:spPr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111" y="654756"/>
            <a:ext cx="10958689" cy="5522207"/>
          </a:xfrm>
        </p:spPr>
        <p:txBody>
          <a:bodyPr/>
          <a:lstStyle/>
          <a:p>
            <a:pPr fontAlgn="ctr"/>
            <a:r>
              <a:rPr lang="fr-FR"/>
              <a:t> </a:t>
            </a:r>
            <a:r>
              <a:rPr lang="fr-FR" sz="18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Demander une saisie à l'utilisateur</a:t>
            </a:r>
          </a:p>
          <a:p>
            <a:pPr fontAlgn="ctr"/>
            <a:endParaRPr lang="fr-FR" sz="1800" b="1" u="sng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fr-FR"/>
            </a:b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" y="1196623"/>
            <a:ext cx="11356622" cy="424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/>
          </a:p>
          <a:p>
            <a:endParaRPr lang="en-CA"/>
          </a:p>
          <a:p>
            <a:endParaRPr lang="en-CA"/>
          </a:p>
          <a:p>
            <a:endParaRPr lang="fr-FR"/>
          </a:p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8867"/>
            <a:ext cx="8972550" cy="206295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888582"/>
            <a:ext cx="7109178" cy="7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6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556" y="485423"/>
            <a:ext cx="8963377" cy="57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7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22" y="846931"/>
            <a:ext cx="3409950" cy="36195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089" y="2122311"/>
            <a:ext cx="9584267" cy="39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Les fichiers batchs ou scripts sont de petits fichiers texte faciles à écrire qui contiennent une série de commandes. Ils sont assez simples pour que les utilisateurs d'ordinateurs personnels puissent en tirer avantage</a:t>
            </a:r>
            <a:r>
              <a:rPr lang="fr-FR" sz="1800"/>
              <a:t>.</a:t>
            </a:r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 première ligne d'un fichier batch est souvent la commande</a:t>
            </a:r>
          </a:p>
          <a:p>
            <a:endParaRPr lang="fr-F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un fichier batch va afficher les commandes au fur et à mesure de leur exécution. Le but de cette première commande est de désactiver cet affichage.</a:t>
            </a:r>
          </a:p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 signe "@" en début de ligne masque également la commande "</a:t>
            </a:r>
            <a:r>
              <a:rPr lang="fr-F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off".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87" y="2514778"/>
            <a:ext cx="1731258" cy="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du fichier Batch "Hello, World« </a:t>
            </a:r>
          </a:p>
          <a:p>
            <a:pPr marL="0" indent="0">
              <a:buNone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Hello World !</a:t>
            </a:r>
          </a:p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Il va falloir désactiver cet écho en tapant :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off 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Echo Hello World !</a:t>
            </a:r>
          </a:p>
          <a:p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 voit toujours l'invite en haut, ainsi que "</a:t>
            </a:r>
            <a:r>
              <a:rPr lang="fr-FR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off". Il nous faut donc trouver un moyen de les supprimer.</a:t>
            </a:r>
          </a:p>
          <a:p>
            <a:pPr marL="0" indent="0">
              <a:buNone/>
            </a:pPr>
            <a:r>
              <a:rPr lang="fr-FR" sz="18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@Echo off </a:t>
            </a:r>
          </a:p>
          <a:p>
            <a:pPr marL="0" indent="0">
              <a:buNone/>
            </a:pPr>
            <a:r>
              <a:rPr 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Echo Hello World !</a:t>
            </a:r>
            <a:endParaRPr lang="fr-FR" sz="1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38400"/>
            <a:ext cx="9866489" cy="29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8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639219"/>
            <a:ext cx="6429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9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262" y="2234406"/>
            <a:ext cx="64674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54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B19EC0D88A0E42807BCD8EABB4F505" ma:contentTypeVersion="7" ma:contentTypeDescription="Crée un document." ma:contentTypeScope="" ma:versionID="8344c6c53fbb07c41817cbb17aba2aa6">
  <xsd:schema xmlns:xsd="http://www.w3.org/2001/XMLSchema" xmlns:xs="http://www.w3.org/2001/XMLSchema" xmlns:p="http://schemas.microsoft.com/office/2006/metadata/properties" xmlns:ns2="5f9570bc-ddf0-4e04-aa2d-87f60dc31c09" targetNamespace="http://schemas.microsoft.com/office/2006/metadata/properties" ma:root="true" ma:fieldsID="3ab979a6365c67842975e1c5d3a7e8c2" ns2:_="">
    <xsd:import namespace="5f9570bc-ddf0-4e04-aa2d-87f60dc31c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570bc-ddf0-4e04-aa2d-87f60dc31c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7DA0EF-5B9E-4DF4-BD02-AB4E294B59D0}">
  <ds:schemaRefs>
    <ds:schemaRef ds:uri="5f9570bc-ddf0-4e04-aa2d-87f60dc31c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45D4B8B-2051-4EA7-8340-5E789D9CEC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63A6E6-0E68-4FBE-9C2C-528152E9C4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Thème Office</vt:lpstr>
      <vt:lpstr>Les Travaux pratiques</vt:lpstr>
      <vt:lpstr>PowerPoint Presentation</vt:lpstr>
      <vt:lpstr>PowerPoint Presentation</vt:lpstr>
      <vt:lpstr>PowerPoint Presentation</vt:lpstr>
      <vt:lpstr>Fichier Batch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ABDELLAH ABDELLAH</dc:creator>
  <cp:revision>1</cp:revision>
  <dcterms:created xsi:type="dcterms:W3CDTF">2021-01-08T18:49:42Z</dcterms:created>
  <dcterms:modified xsi:type="dcterms:W3CDTF">2021-01-20T13:12:01Z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0x01010052B19EC0D88A0E42807BCD8EABB4F505</vt:lpwstr>
  </property>
</Properties>
</file>