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sldIdLst>
    <p:sldId id="256" r:id="rId5"/>
    <p:sldId id="257" r:id="rId6"/>
    <p:sldId id="259" r:id="rId7"/>
    <p:sldId id="260" r:id="rId8"/>
    <p:sldId id="258" r:id="rId9"/>
    <p:sldId id="261" r:id="rId10"/>
    <p:sldId id="262" r:id="rId11"/>
    <p:sldId id="263" r:id="rId12"/>
    <p:sldId id="264" r:id="rId13"/>
    <p:sldId id="265" r:id="rId14"/>
    <p:sldId id="267"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9" r:id="rId28"/>
    <p:sldId id="285" r:id="rId29"/>
    <p:sldId id="288" r:id="rId30"/>
    <p:sldId id="287" r:id="rId31"/>
    <p:sldId id="291"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1"/>
  </p:normalViewPr>
  <p:slideViewPr>
    <p:cSldViewPr snapToGrid="0" snapToObjects="1">
      <p:cViewPr varScale="1">
        <p:scale>
          <a:sx n="83" d="100"/>
          <a:sy n="83" d="100"/>
        </p:scale>
        <p:origin x="658"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B06D5-94B6-BD47-9476-DD058EB6B110}" type="doc">
      <dgm:prSet loTypeId="urn:microsoft.com/office/officeart/2008/layout/HorizontalMultiLevelHierarchy" loCatId="" qsTypeId="urn:microsoft.com/office/officeart/2005/8/quickstyle/simple1" qsCatId="simple" csTypeId="urn:microsoft.com/office/officeart/2005/8/colors/accent1_2" csCatId="accent1" phldr="1"/>
      <dgm:spPr/>
      <dgm:t>
        <a:bodyPr/>
        <a:lstStyle/>
        <a:p>
          <a:endParaRPr lang="fr-FR"/>
        </a:p>
      </dgm:t>
    </dgm:pt>
    <dgm:pt modelId="{D51EEEAB-4442-054A-9A86-E361F354EDFF}">
      <dgm:prSet phldrT="[Texte]" custT="1"/>
      <dgm:spPr/>
      <dgm:t>
        <a:bodyPr/>
        <a:lstStyle/>
        <a:p>
          <a:r>
            <a:rPr lang="fr-FR" sz="1800" dirty="0">
              <a:solidFill>
                <a:schemeClr val="tx1"/>
              </a:solidFill>
            </a:rPr>
            <a:t>Courants fondateurs des SIC</a:t>
          </a:r>
        </a:p>
      </dgm:t>
    </dgm:pt>
    <dgm:pt modelId="{F570E1F5-A089-3B46-A962-06227946719C}" type="parTrans" cxnId="{518FC214-45DA-AD40-B99E-92A7A2C451DF}">
      <dgm:prSet/>
      <dgm:spPr/>
      <dgm:t>
        <a:bodyPr/>
        <a:lstStyle/>
        <a:p>
          <a:endParaRPr lang="fr-FR"/>
        </a:p>
      </dgm:t>
    </dgm:pt>
    <dgm:pt modelId="{0273B99E-32DB-1D41-98F9-CC24450C8B9B}" type="sibTrans" cxnId="{518FC214-45DA-AD40-B99E-92A7A2C451DF}">
      <dgm:prSet/>
      <dgm:spPr/>
      <dgm:t>
        <a:bodyPr/>
        <a:lstStyle/>
        <a:p>
          <a:endParaRPr lang="fr-FR"/>
        </a:p>
      </dgm:t>
    </dgm:pt>
    <dgm:pt modelId="{F21FF05E-2065-0F44-A76D-A0C81706237A}">
      <dgm:prSet phldrT="[Texte]"/>
      <dgm:spPr/>
      <dgm:t>
        <a:bodyPr/>
        <a:lstStyle/>
        <a:p>
          <a:r>
            <a:rPr lang="fr-FR" dirty="0">
              <a:solidFill>
                <a:schemeClr val="tx1"/>
              </a:solidFill>
            </a:rPr>
            <a:t>Théorie mathématique de l’information</a:t>
          </a:r>
        </a:p>
      </dgm:t>
    </dgm:pt>
    <dgm:pt modelId="{F1D38191-6ABD-294D-9A95-1FB7E1FF871C}" type="parTrans" cxnId="{08C80915-E41C-9247-94B9-8BC182B18AAA}">
      <dgm:prSet/>
      <dgm:spPr/>
      <dgm:t>
        <a:bodyPr/>
        <a:lstStyle/>
        <a:p>
          <a:endParaRPr lang="fr-FR"/>
        </a:p>
      </dgm:t>
    </dgm:pt>
    <dgm:pt modelId="{365144EA-C201-1147-A4E7-E655A1885D2A}" type="sibTrans" cxnId="{08C80915-E41C-9247-94B9-8BC182B18AAA}">
      <dgm:prSet/>
      <dgm:spPr/>
      <dgm:t>
        <a:bodyPr/>
        <a:lstStyle/>
        <a:p>
          <a:endParaRPr lang="fr-FR"/>
        </a:p>
      </dgm:t>
    </dgm:pt>
    <dgm:pt modelId="{261D1D9A-0A65-DA40-9619-9102C50114C9}">
      <dgm:prSet phldrT="[Texte]"/>
      <dgm:spPr/>
      <dgm:t>
        <a:bodyPr/>
        <a:lstStyle/>
        <a:p>
          <a:r>
            <a:rPr lang="fr-FR" dirty="0">
              <a:solidFill>
                <a:schemeClr val="tx1"/>
              </a:solidFill>
            </a:rPr>
            <a:t>La cybernétique</a:t>
          </a:r>
        </a:p>
      </dgm:t>
    </dgm:pt>
    <dgm:pt modelId="{24894CEE-78BA-E741-8E32-1B493D34F09D}" type="parTrans" cxnId="{DB8DBD86-E376-9145-9C6D-3CE40870F680}">
      <dgm:prSet/>
      <dgm:spPr/>
      <dgm:t>
        <a:bodyPr/>
        <a:lstStyle/>
        <a:p>
          <a:endParaRPr lang="fr-FR"/>
        </a:p>
      </dgm:t>
    </dgm:pt>
    <dgm:pt modelId="{0B0F91E6-A20A-3241-A18E-BFAB244E4FB0}" type="sibTrans" cxnId="{DB8DBD86-E376-9145-9C6D-3CE40870F680}">
      <dgm:prSet/>
      <dgm:spPr/>
      <dgm:t>
        <a:bodyPr/>
        <a:lstStyle/>
        <a:p>
          <a:endParaRPr lang="fr-FR"/>
        </a:p>
      </dgm:t>
    </dgm:pt>
    <dgm:pt modelId="{8036C5EF-2928-174C-B665-C4AAEBDA453B}">
      <dgm:prSet phldrT="[Texte]"/>
      <dgm:spPr/>
      <dgm:t>
        <a:bodyPr/>
        <a:lstStyle/>
        <a:p>
          <a:r>
            <a:rPr lang="fr-FR" dirty="0">
              <a:solidFill>
                <a:schemeClr val="tx1"/>
              </a:solidFill>
            </a:rPr>
            <a:t>Constructivisme</a:t>
          </a:r>
        </a:p>
      </dgm:t>
    </dgm:pt>
    <dgm:pt modelId="{5A09B270-4867-7246-8ACF-4E4A4F4D4D98}" type="parTrans" cxnId="{BB07AD1F-9302-0947-B838-42BFC963F1EA}">
      <dgm:prSet/>
      <dgm:spPr/>
      <dgm:t>
        <a:bodyPr/>
        <a:lstStyle/>
        <a:p>
          <a:endParaRPr lang="fr-FR"/>
        </a:p>
      </dgm:t>
    </dgm:pt>
    <dgm:pt modelId="{76807FC6-80F2-F041-ABE1-777C0F9C8B2F}" type="sibTrans" cxnId="{BB07AD1F-9302-0947-B838-42BFC963F1EA}">
      <dgm:prSet/>
      <dgm:spPr/>
      <dgm:t>
        <a:bodyPr/>
        <a:lstStyle/>
        <a:p>
          <a:endParaRPr lang="fr-FR"/>
        </a:p>
      </dgm:t>
    </dgm:pt>
    <dgm:pt modelId="{01F1707C-62CE-E74D-94D6-55D91012F603}" type="pres">
      <dgm:prSet presAssocID="{E78B06D5-94B6-BD47-9476-DD058EB6B110}" presName="Name0" presStyleCnt="0">
        <dgm:presLayoutVars>
          <dgm:chPref val="1"/>
          <dgm:dir/>
          <dgm:animOne val="branch"/>
          <dgm:animLvl val="lvl"/>
          <dgm:resizeHandles val="exact"/>
        </dgm:presLayoutVars>
      </dgm:prSet>
      <dgm:spPr/>
      <dgm:t>
        <a:bodyPr/>
        <a:lstStyle/>
        <a:p>
          <a:endParaRPr lang="fr-FR"/>
        </a:p>
      </dgm:t>
    </dgm:pt>
    <dgm:pt modelId="{5BDFEE44-0E9C-0A4F-A0A7-D238DF411977}" type="pres">
      <dgm:prSet presAssocID="{D51EEEAB-4442-054A-9A86-E361F354EDFF}" presName="root1" presStyleCnt="0"/>
      <dgm:spPr/>
    </dgm:pt>
    <dgm:pt modelId="{D7FB0F67-5FC8-D744-8835-EE3FE528B050}" type="pres">
      <dgm:prSet presAssocID="{D51EEEAB-4442-054A-9A86-E361F354EDFF}" presName="LevelOneTextNode" presStyleLbl="node0" presStyleIdx="0" presStyleCnt="1">
        <dgm:presLayoutVars>
          <dgm:chPref val="3"/>
        </dgm:presLayoutVars>
      </dgm:prSet>
      <dgm:spPr/>
      <dgm:t>
        <a:bodyPr/>
        <a:lstStyle/>
        <a:p>
          <a:endParaRPr lang="fr-FR"/>
        </a:p>
      </dgm:t>
    </dgm:pt>
    <dgm:pt modelId="{A796D5EE-8B1D-DE4C-AF14-8AAC90DD606D}" type="pres">
      <dgm:prSet presAssocID="{D51EEEAB-4442-054A-9A86-E361F354EDFF}" presName="level2hierChild" presStyleCnt="0"/>
      <dgm:spPr/>
    </dgm:pt>
    <dgm:pt modelId="{72F6A849-3967-914F-B382-26E33300285E}" type="pres">
      <dgm:prSet presAssocID="{F1D38191-6ABD-294D-9A95-1FB7E1FF871C}" presName="conn2-1" presStyleLbl="parChTrans1D2" presStyleIdx="0" presStyleCnt="3"/>
      <dgm:spPr/>
      <dgm:t>
        <a:bodyPr/>
        <a:lstStyle/>
        <a:p>
          <a:endParaRPr lang="fr-FR"/>
        </a:p>
      </dgm:t>
    </dgm:pt>
    <dgm:pt modelId="{BECE63F6-6CF5-8B47-B039-58230928DBA3}" type="pres">
      <dgm:prSet presAssocID="{F1D38191-6ABD-294D-9A95-1FB7E1FF871C}" presName="connTx" presStyleLbl="parChTrans1D2" presStyleIdx="0" presStyleCnt="3"/>
      <dgm:spPr/>
      <dgm:t>
        <a:bodyPr/>
        <a:lstStyle/>
        <a:p>
          <a:endParaRPr lang="fr-FR"/>
        </a:p>
      </dgm:t>
    </dgm:pt>
    <dgm:pt modelId="{87681E39-C36F-9645-A2FA-C272EC5DD1C4}" type="pres">
      <dgm:prSet presAssocID="{F21FF05E-2065-0F44-A76D-A0C81706237A}" presName="root2" presStyleCnt="0"/>
      <dgm:spPr/>
    </dgm:pt>
    <dgm:pt modelId="{766213D0-2058-DD41-BA92-66C7B48AF69B}" type="pres">
      <dgm:prSet presAssocID="{F21FF05E-2065-0F44-A76D-A0C81706237A}" presName="LevelTwoTextNode" presStyleLbl="node2" presStyleIdx="0" presStyleCnt="3">
        <dgm:presLayoutVars>
          <dgm:chPref val="3"/>
        </dgm:presLayoutVars>
      </dgm:prSet>
      <dgm:spPr/>
      <dgm:t>
        <a:bodyPr/>
        <a:lstStyle/>
        <a:p>
          <a:endParaRPr lang="fr-FR"/>
        </a:p>
      </dgm:t>
    </dgm:pt>
    <dgm:pt modelId="{B17D75BE-D4BC-7D41-B026-BF85CF2A5970}" type="pres">
      <dgm:prSet presAssocID="{F21FF05E-2065-0F44-A76D-A0C81706237A}" presName="level3hierChild" presStyleCnt="0"/>
      <dgm:spPr/>
    </dgm:pt>
    <dgm:pt modelId="{CE363223-33E4-E04C-B622-2537747F1924}" type="pres">
      <dgm:prSet presAssocID="{24894CEE-78BA-E741-8E32-1B493D34F09D}" presName="conn2-1" presStyleLbl="parChTrans1D2" presStyleIdx="1" presStyleCnt="3"/>
      <dgm:spPr/>
      <dgm:t>
        <a:bodyPr/>
        <a:lstStyle/>
        <a:p>
          <a:endParaRPr lang="fr-FR"/>
        </a:p>
      </dgm:t>
    </dgm:pt>
    <dgm:pt modelId="{5845483A-DC54-0544-9B54-E815DFC98A77}" type="pres">
      <dgm:prSet presAssocID="{24894CEE-78BA-E741-8E32-1B493D34F09D}" presName="connTx" presStyleLbl="parChTrans1D2" presStyleIdx="1" presStyleCnt="3"/>
      <dgm:spPr/>
      <dgm:t>
        <a:bodyPr/>
        <a:lstStyle/>
        <a:p>
          <a:endParaRPr lang="fr-FR"/>
        </a:p>
      </dgm:t>
    </dgm:pt>
    <dgm:pt modelId="{9ADB3617-7C59-234E-98C6-54E2741A963E}" type="pres">
      <dgm:prSet presAssocID="{261D1D9A-0A65-DA40-9619-9102C50114C9}" presName="root2" presStyleCnt="0"/>
      <dgm:spPr/>
    </dgm:pt>
    <dgm:pt modelId="{BF1A5DE1-CC18-E642-BC47-AD6C969579B8}" type="pres">
      <dgm:prSet presAssocID="{261D1D9A-0A65-DA40-9619-9102C50114C9}" presName="LevelTwoTextNode" presStyleLbl="node2" presStyleIdx="1" presStyleCnt="3">
        <dgm:presLayoutVars>
          <dgm:chPref val="3"/>
        </dgm:presLayoutVars>
      </dgm:prSet>
      <dgm:spPr/>
      <dgm:t>
        <a:bodyPr/>
        <a:lstStyle/>
        <a:p>
          <a:endParaRPr lang="fr-FR"/>
        </a:p>
      </dgm:t>
    </dgm:pt>
    <dgm:pt modelId="{31B0D6E4-C448-1546-AAAD-A9DD35CD6FE1}" type="pres">
      <dgm:prSet presAssocID="{261D1D9A-0A65-DA40-9619-9102C50114C9}" presName="level3hierChild" presStyleCnt="0"/>
      <dgm:spPr/>
    </dgm:pt>
    <dgm:pt modelId="{C17AA345-E3E6-494D-97DB-1DB0D0B7D523}" type="pres">
      <dgm:prSet presAssocID="{5A09B270-4867-7246-8ACF-4E4A4F4D4D98}" presName="conn2-1" presStyleLbl="parChTrans1D2" presStyleIdx="2" presStyleCnt="3"/>
      <dgm:spPr/>
      <dgm:t>
        <a:bodyPr/>
        <a:lstStyle/>
        <a:p>
          <a:endParaRPr lang="fr-FR"/>
        </a:p>
      </dgm:t>
    </dgm:pt>
    <dgm:pt modelId="{8216A358-3D8E-9F48-8029-2B9D4E8C34EB}" type="pres">
      <dgm:prSet presAssocID="{5A09B270-4867-7246-8ACF-4E4A4F4D4D98}" presName="connTx" presStyleLbl="parChTrans1D2" presStyleIdx="2" presStyleCnt="3"/>
      <dgm:spPr/>
      <dgm:t>
        <a:bodyPr/>
        <a:lstStyle/>
        <a:p>
          <a:endParaRPr lang="fr-FR"/>
        </a:p>
      </dgm:t>
    </dgm:pt>
    <dgm:pt modelId="{6DDB62CC-6FC4-654E-9807-025415D7FFAE}" type="pres">
      <dgm:prSet presAssocID="{8036C5EF-2928-174C-B665-C4AAEBDA453B}" presName="root2" presStyleCnt="0"/>
      <dgm:spPr/>
    </dgm:pt>
    <dgm:pt modelId="{6D1FF56F-2F3D-DF4F-B3CD-A55E3F0DC481}" type="pres">
      <dgm:prSet presAssocID="{8036C5EF-2928-174C-B665-C4AAEBDA453B}" presName="LevelTwoTextNode" presStyleLbl="node2" presStyleIdx="2" presStyleCnt="3" custLinFactNeighborX="91" custLinFactNeighborY="-4110">
        <dgm:presLayoutVars>
          <dgm:chPref val="3"/>
        </dgm:presLayoutVars>
      </dgm:prSet>
      <dgm:spPr/>
      <dgm:t>
        <a:bodyPr/>
        <a:lstStyle/>
        <a:p>
          <a:endParaRPr lang="fr-FR"/>
        </a:p>
      </dgm:t>
    </dgm:pt>
    <dgm:pt modelId="{B8ECEE20-D07F-E446-AD66-A59977CF4FB8}" type="pres">
      <dgm:prSet presAssocID="{8036C5EF-2928-174C-B665-C4AAEBDA453B}" presName="level3hierChild" presStyleCnt="0"/>
      <dgm:spPr/>
    </dgm:pt>
  </dgm:ptLst>
  <dgm:cxnLst>
    <dgm:cxn modelId="{E4E3CB4D-96B1-334B-84CA-D059BC68C5FD}" type="presOf" srcId="{F21FF05E-2065-0F44-A76D-A0C81706237A}" destId="{766213D0-2058-DD41-BA92-66C7B48AF69B}" srcOrd="0" destOrd="0" presId="urn:microsoft.com/office/officeart/2008/layout/HorizontalMultiLevelHierarchy"/>
    <dgm:cxn modelId="{CE601391-0FCC-B747-AE80-9A0FF91415D3}" type="presOf" srcId="{F1D38191-6ABD-294D-9A95-1FB7E1FF871C}" destId="{BECE63F6-6CF5-8B47-B039-58230928DBA3}" srcOrd="1" destOrd="0" presId="urn:microsoft.com/office/officeart/2008/layout/HorizontalMultiLevelHierarchy"/>
    <dgm:cxn modelId="{08C80915-E41C-9247-94B9-8BC182B18AAA}" srcId="{D51EEEAB-4442-054A-9A86-E361F354EDFF}" destId="{F21FF05E-2065-0F44-A76D-A0C81706237A}" srcOrd="0" destOrd="0" parTransId="{F1D38191-6ABD-294D-9A95-1FB7E1FF871C}" sibTransId="{365144EA-C201-1147-A4E7-E655A1885D2A}"/>
    <dgm:cxn modelId="{D95ED44C-720B-E54B-9DA8-87CBEBC10A5E}" type="presOf" srcId="{24894CEE-78BA-E741-8E32-1B493D34F09D}" destId="{CE363223-33E4-E04C-B622-2537747F1924}" srcOrd="0" destOrd="0" presId="urn:microsoft.com/office/officeart/2008/layout/HorizontalMultiLevelHierarchy"/>
    <dgm:cxn modelId="{BB84F794-487E-9F4F-BF7D-577EABC4CF06}" type="presOf" srcId="{5A09B270-4867-7246-8ACF-4E4A4F4D4D98}" destId="{C17AA345-E3E6-494D-97DB-1DB0D0B7D523}" srcOrd="0" destOrd="0" presId="urn:microsoft.com/office/officeart/2008/layout/HorizontalMultiLevelHierarchy"/>
    <dgm:cxn modelId="{505339E4-EFE3-4D47-A43F-64F56E324261}" type="presOf" srcId="{24894CEE-78BA-E741-8E32-1B493D34F09D}" destId="{5845483A-DC54-0544-9B54-E815DFC98A77}" srcOrd="1" destOrd="0" presId="urn:microsoft.com/office/officeart/2008/layout/HorizontalMultiLevelHierarchy"/>
    <dgm:cxn modelId="{5DCB2F05-C7CA-9042-9E27-865F1D59B091}" type="presOf" srcId="{261D1D9A-0A65-DA40-9619-9102C50114C9}" destId="{BF1A5DE1-CC18-E642-BC47-AD6C969579B8}" srcOrd="0" destOrd="0" presId="urn:microsoft.com/office/officeart/2008/layout/HorizontalMultiLevelHierarchy"/>
    <dgm:cxn modelId="{BB07AD1F-9302-0947-B838-42BFC963F1EA}" srcId="{D51EEEAB-4442-054A-9A86-E361F354EDFF}" destId="{8036C5EF-2928-174C-B665-C4AAEBDA453B}" srcOrd="2" destOrd="0" parTransId="{5A09B270-4867-7246-8ACF-4E4A4F4D4D98}" sibTransId="{76807FC6-80F2-F041-ABE1-777C0F9C8B2F}"/>
    <dgm:cxn modelId="{8FB69C16-A9E4-7449-B36E-A85A5CF3C53C}" type="presOf" srcId="{5A09B270-4867-7246-8ACF-4E4A4F4D4D98}" destId="{8216A358-3D8E-9F48-8029-2B9D4E8C34EB}" srcOrd="1" destOrd="0" presId="urn:microsoft.com/office/officeart/2008/layout/HorizontalMultiLevelHierarchy"/>
    <dgm:cxn modelId="{97BA9610-CA9A-7B43-8875-9289CAAECE85}" type="presOf" srcId="{F1D38191-6ABD-294D-9A95-1FB7E1FF871C}" destId="{72F6A849-3967-914F-B382-26E33300285E}" srcOrd="0" destOrd="0" presId="urn:microsoft.com/office/officeart/2008/layout/HorizontalMultiLevelHierarchy"/>
    <dgm:cxn modelId="{518FC214-45DA-AD40-B99E-92A7A2C451DF}" srcId="{E78B06D5-94B6-BD47-9476-DD058EB6B110}" destId="{D51EEEAB-4442-054A-9A86-E361F354EDFF}" srcOrd="0" destOrd="0" parTransId="{F570E1F5-A089-3B46-A962-06227946719C}" sibTransId="{0273B99E-32DB-1D41-98F9-CC24450C8B9B}"/>
    <dgm:cxn modelId="{DB8DBD86-E376-9145-9C6D-3CE40870F680}" srcId="{D51EEEAB-4442-054A-9A86-E361F354EDFF}" destId="{261D1D9A-0A65-DA40-9619-9102C50114C9}" srcOrd="1" destOrd="0" parTransId="{24894CEE-78BA-E741-8E32-1B493D34F09D}" sibTransId="{0B0F91E6-A20A-3241-A18E-BFAB244E4FB0}"/>
    <dgm:cxn modelId="{2A77A7B6-2AA7-2746-946E-3D03B0A2A54B}" type="presOf" srcId="{E78B06D5-94B6-BD47-9476-DD058EB6B110}" destId="{01F1707C-62CE-E74D-94D6-55D91012F603}" srcOrd="0" destOrd="0" presId="urn:microsoft.com/office/officeart/2008/layout/HorizontalMultiLevelHierarchy"/>
    <dgm:cxn modelId="{DBFB1E19-188E-D248-A3D4-1668D898531A}" type="presOf" srcId="{8036C5EF-2928-174C-B665-C4AAEBDA453B}" destId="{6D1FF56F-2F3D-DF4F-B3CD-A55E3F0DC481}" srcOrd="0" destOrd="0" presId="urn:microsoft.com/office/officeart/2008/layout/HorizontalMultiLevelHierarchy"/>
    <dgm:cxn modelId="{3C873D39-9784-284D-B1B2-9BFFFCFCF4CC}" type="presOf" srcId="{D51EEEAB-4442-054A-9A86-E361F354EDFF}" destId="{D7FB0F67-5FC8-D744-8835-EE3FE528B050}" srcOrd="0" destOrd="0" presId="urn:microsoft.com/office/officeart/2008/layout/HorizontalMultiLevelHierarchy"/>
    <dgm:cxn modelId="{4CDCB448-E201-0A48-AAB8-2A0EFD1726F6}" type="presParOf" srcId="{01F1707C-62CE-E74D-94D6-55D91012F603}" destId="{5BDFEE44-0E9C-0A4F-A0A7-D238DF411977}" srcOrd="0" destOrd="0" presId="urn:microsoft.com/office/officeart/2008/layout/HorizontalMultiLevelHierarchy"/>
    <dgm:cxn modelId="{56CE2080-35D5-9049-BB34-E2CBC88B5AA1}" type="presParOf" srcId="{5BDFEE44-0E9C-0A4F-A0A7-D238DF411977}" destId="{D7FB0F67-5FC8-D744-8835-EE3FE528B050}" srcOrd="0" destOrd="0" presId="urn:microsoft.com/office/officeart/2008/layout/HorizontalMultiLevelHierarchy"/>
    <dgm:cxn modelId="{2D87BB18-03EA-0B44-8676-CACA799DEC7D}" type="presParOf" srcId="{5BDFEE44-0E9C-0A4F-A0A7-D238DF411977}" destId="{A796D5EE-8B1D-DE4C-AF14-8AAC90DD606D}" srcOrd="1" destOrd="0" presId="urn:microsoft.com/office/officeart/2008/layout/HorizontalMultiLevelHierarchy"/>
    <dgm:cxn modelId="{05CD6447-7490-124E-A39C-9C031F8E1A19}" type="presParOf" srcId="{A796D5EE-8B1D-DE4C-AF14-8AAC90DD606D}" destId="{72F6A849-3967-914F-B382-26E33300285E}" srcOrd="0" destOrd="0" presId="urn:microsoft.com/office/officeart/2008/layout/HorizontalMultiLevelHierarchy"/>
    <dgm:cxn modelId="{8B3D8EDF-6233-F848-8F44-D0542AA2B8A4}" type="presParOf" srcId="{72F6A849-3967-914F-B382-26E33300285E}" destId="{BECE63F6-6CF5-8B47-B039-58230928DBA3}" srcOrd="0" destOrd="0" presId="urn:microsoft.com/office/officeart/2008/layout/HorizontalMultiLevelHierarchy"/>
    <dgm:cxn modelId="{C32EB922-5765-7D49-9EB2-F9A8B4576D08}" type="presParOf" srcId="{A796D5EE-8B1D-DE4C-AF14-8AAC90DD606D}" destId="{87681E39-C36F-9645-A2FA-C272EC5DD1C4}" srcOrd="1" destOrd="0" presId="urn:microsoft.com/office/officeart/2008/layout/HorizontalMultiLevelHierarchy"/>
    <dgm:cxn modelId="{9FAC6EC4-6389-0847-A63C-31B054506E11}" type="presParOf" srcId="{87681E39-C36F-9645-A2FA-C272EC5DD1C4}" destId="{766213D0-2058-DD41-BA92-66C7B48AF69B}" srcOrd="0" destOrd="0" presId="urn:microsoft.com/office/officeart/2008/layout/HorizontalMultiLevelHierarchy"/>
    <dgm:cxn modelId="{EA823201-7712-8243-A2CD-BA1563371EA2}" type="presParOf" srcId="{87681E39-C36F-9645-A2FA-C272EC5DD1C4}" destId="{B17D75BE-D4BC-7D41-B026-BF85CF2A5970}" srcOrd="1" destOrd="0" presId="urn:microsoft.com/office/officeart/2008/layout/HorizontalMultiLevelHierarchy"/>
    <dgm:cxn modelId="{C40689E5-D97B-334F-BA4A-DAA3AD6BC3D9}" type="presParOf" srcId="{A796D5EE-8B1D-DE4C-AF14-8AAC90DD606D}" destId="{CE363223-33E4-E04C-B622-2537747F1924}" srcOrd="2" destOrd="0" presId="urn:microsoft.com/office/officeart/2008/layout/HorizontalMultiLevelHierarchy"/>
    <dgm:cxn modelId="{D94D7094-633E-D549-A94D-198CE5C8E538}" type="presParOf" srcId="{CE363223-33E4-E04C-B622-2537747F1924}" destId="{5845483A-DC54-0544-9B54-E815DFC98A77}" srcOrd="0" destOrd="0" presId="urn:microsoft.com/office/officeart/2008/layout/HorizontalMultiLevelHierarchy"/>
    <dgm:cxn modelId="{C469E000-D53D-6343-992C-86C1A3D50CA2}" type="presParOf" srcId="{A796D5EE-8B1D-DE4C-AF14-8AAC90DD606D}" destId="{9ADB3617-7C59-234E-98C6-54E2741A963E}" srcOrd="3" destOrd="0" presId="urn:microsoft.com/office/officeart/2008/layout/HorizontalMultiLevelHierarchy"/>
    <dgm:cxn modelId="{2AF70C17-93A1-A843-B304-8D4701FA6F43}" type="presParOf" srcId="{9ADB3617-7C59-234E-98C6-54E2741A963E}" destId="{BF1A5DE1-CC18-E642-BC47-AD6C969579B8}" srcOrd="0" destOrd="0" presId="urn:microsoft.com/office/officeart/2008/layout/HorizontalMultiLevelHierarchy"/>
    <dgm:cxn modelId="{FB8AFC5B-CD1C-AA40-BDDF-4120A38CE0F3}" type="presParOf" srcId="{9ADB3617-7C59-234E-98C6-54E2741A963E}" destId="{31B0D6E4-C448-1546-AAAD-A9DD35CD6FE1}" srcOrd="1" destOrd="0" presId="urn:microsoft.com/office/officeart/2008/layout/HorizontalMultiLevelHierarchy"/>
    <dgm:cxn modelId="{442037F0-FE39-F241-9786-7D9448AB39EE}" type="presParOf" srcId="{A796D5EE-8B1D-DE4C-AF14-8AAC90DD606D}" destId="{C17AA345-E3E6-494D-97DB-1DB0D0B7D523}" srcOrd="4" destOrd="0" presId="urn:microsoft.com/office/officeart/2008/layout/HorizontalMultiLevelHierarchy"/>
    <dgm:cxn modelId="{DA900075-953C-A84A-811C-C8A20594C8E5}" type="presParOf" srcId="{C17AA345-E3E6-494D-97DB-1DB0D0B7D523}" destId="{8216A358-3D8E-9F48-8029-2B9D4E8C34EB}" srcOrd="0" destOrd="0" presId="urn:microsoft.com/office/officeart/2008/layout/HorizontalMultiLevelHierarchy"/>
    <dgm:cxn modelId="{843E71E3-024E-844E-BBF4-CB0CFFB2926F}" type="presParOf" srcId="{A796D5EE-8B1D-DE4C-AF14-8AAC90DD606D}" destId="{6DDB62CC-6FC4-654E-9807-025415D7FFAE}" srcOrd="5" destOrd="0" presId="urn:microsoft.com/office/officeart/2008/layout/HorizontalMultiLevelHierarchy"/>
    <dgm:cxn modelId="{6259F7E1-3E00-A443-B4C9-C352C56CB5EF}" type="presParOf" srcId="{6DDB62CC-6FC4-654E-9807-025415D7FFAE}" destId="{6D1FF56F-2F3D-DF4F-B3CD-A55E3F0DC481}" srcOrd="0" destOrd="0" presId="urn:microsoft.com/office/officeart/2008/layout/HorizontalMultiLevelHierarchy"/>
    <dgm:cxn modelId="{DAC07EA6-41D3-C54F-A7E4-7D242DE8A0DD}" type="presParOf" srcId="{6DDB62CC-6FC4-654E-9807-025415D7FFAE}" destId="{B8ECEE20-D07F-E446-AD66-A59977CF4FB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4FD95-86AB-4745-B1FD-47DABF208C17}" type="doc">
      <dgm:prSet loTypeId="urn:microsoft.com/office/officeart/2005/8/layout/bList2" loCatId="" qsTypeId="urn:microsoft.com/office/officeart/2005/8/quickstyle/simple1" qsCatId="simple" csTypeId="urn:microsoft.com/office/officeart/2005/8/colors/accent1_2" csCatId="accent1" phldr="1"/>
      <dgm:spPr/>
    </dgm:pt>
    <dgm:pt modelId="{86796FE4-9CC3-D346-AA48-574035A28AE9}">
      <dgm:prSet phldrT="[Texte]"/>
      <dgm:spPr/>
      <dgm:t>
        <a:bodyPr/>
        <a:lstStyle/>
        <a:p>
          <a:pPr algn="ctr"/>
          <a:r>
            <a:rPr lang="fr-FR" dirty="0"/>
            <a:t>Sens 1</a:t>
          </a:r>
        </a:p>
      </dgm:t>
    </dgm:pt>
    <dgm:pt modelId="{EA742CE1-E8A5-5441-BC4B-AC046A6BDC66}" type="parTrans" cxnId="{93406B38-C5FA-804B-A418-BBAC944F1B40}">
      <dgm:prSet/>
      <dgm:spPr/>
      <dgm:t>
        <a:bodyPr/>
        <a:lstStyle/>
        <a:p>
          <a:endParaRPr lang="fr-FR"/>
        </a:p>
      </dgm:t>
    </dgm:pt>
    <dgm:pt modelId="{7AF5A496-53F7-594F-B64B-3DC81209BFEB}" type="sibTrans" cxnId="{93406B38-C5FA-804B-A418-BBAC944F1B40}">
      <dgm:prSet/>
      <dgm:spPr/>
      <dgm:t>
        <a:bodyPr/>
        <a:lstStyle/>
        <a:p>
          <a:endParaRPr lang="fr-FR"/>
        </a:p>
      </dgm:t>
    </dgm:pt>
    <dgm:pt modelId="{D4BD0417-375F-5944-B106-A9C152091BEB}">
      <dgm:prSet phldrT="[Texte]"/>
      <dgm:spPr/>
      <dgm:t>
        <a:bodyPr/>
        <a:lstStyle/>
        <a:p>
          <a:pPr algn="ctr"/>
          <a:r>
            <a:rPr lang="fr-FR" dirty="0"/>
            <a:t>Sens 2</a:t>
          </a:r>
        </a:p>
      </dgm:t>
    </dgm:pt>
    <dgm:pt modelId="{5007BAC2-A31B-8A40-9ACB-3041B1CCE3BA}" type="parTrans" cxnId="{46AFD0F7-C0A7-4F4F-8C44-5B1B1803E0DB}">
      <dgm:prSet/>
      <dgm:spPr/>
      <dgm:t>
        <a:bodyPr/>
        <a:lstStyle/>
        <a:p>
          <a:endParaRPr lang="fr-FR"/>
        </a:p>
      </dgm:t>
    </dgm:pt>
    <dgm:pt modelId="{F0691325-7AEE-4D45-B70B-392F0C7D27F8}" type="sibTrans" cxnId="{46AFD0F7-C0A7-4F4F-8C44-5B1B1803E0DB}">
      <dgm:prSet/>
      <dgm:spPr/>
      <dgm:t>
        <a:bodyPr/>
        <a:lstStyle/>
        <a:p>
          <a:endParaRPr lang="fr-FR"/>
        </a:p>
      </dgm:t>
    </dgm:pt>
    <dgm:pt modelId="{9FCBE62E-2064-6A44-B318-EB379EE47871}">
      <dgm:prSet phldrT="[Texte]"/>
      <dgm:spPr/>
      <dgm:t>
        <a:bodyPr/>
        <a:lstStyle/>
        <a:p>
          <a:pPr algn="ctr"/>
          <a:r>
            <a:rPr lang="fr-FR" dirty="0"/>
            <a:t>Sens 3</a:t>
          </a:r>
        </a:p>
      </dgm:t>
    </dgm:pt>
    <dgm:pt modelId="{7851FDED-CBE1-6140-9801-BCBD7F73C9EB}" type="parTrans" cxnId="{F884693B-7850-E743-8DE3-0C49553B7468}">
      <dgm:prSet/>
      <dgm:spPr/>
      <dgm:t>
        <a:bodyPr/>
        <a:lstStyle/>
        <a:p>
          <a:endParaRPr lang="fr-FR"/>
        </a:p>
      </dgm:t>
    </dgm:pt>
    <dgm:pt modelId="{6E9A43DA-27D6-8949-8BCC-9F7023DE0E74}" type="sibTrans" cxnId="{F884693B-7850-E743-8DE3-0C49553B7468}">
      <dgm:prSet/>
      <dgm:spPr/>
      <dgm:t>
        <a:bodyPr/>
        <a:lstStyle/>
        <a:p>
          <a:endParaRPr lang="fr-FR"/>
        </a:p>
      </dgm:t>
    </dgm:pt>
    <dgm:pt modelId="{D7A55BDF-320D-144A-86D2-79A9EFBF85EC}">
      <dgm:prSet custT="1"/>
      <dgm:spPr/>
      <dgm:t>
        <a:bodyPr/>
        <a:lstStyle/>
        <a:p>
          <a:pPr algn="just"/>
          <a:r>
            <a:rPr lang="fr-MA" sz="1050" dirty="0">
              <a:latin typeface="Garamond" panose="02020404030301010803" pitchFamily="18" charset="0"/>
            </a:rPr>
            <a:t>«  La communication est un processus verbal ou non par lequel on partage une information avec quelqu'un ou avec un groupe de manière que celui-ci comprenne ce qu'on lui dit. Parler, écouter, comprendre, réagir... constituent les différents moments de ce processus. La communication permet aux partenaires de se connaître, d'établir une relation entre eux. Cela peut entraîner des modifications d'attitude et de comportement.  » (Claude ROY, 1995).</a:t>
          </a:r>
          <a:endParaRPr lang="fr-FR" sz="1050" dirty="0"/>
        </a:p>
      </dgm:t>
    </dgm:pt>
    <dgm:pt modelId="{D3143423-D3DA-1844-971B-447A3C95EECF}" type="parTrans" cxnId="{C94A8E29-AF50-294E-B4B6-D759C23DCAC7}">
      <dgm:prSet/>
      <dgm:spPr/>
      <dgm:t>
        <a:bodyPr/>
        <a:lstStyle/>
        <a:p>
          <a:endParaRPr lang="fr-FR"/>
        </a:p>
      </dgm:t>
    </dgm:pt>
    <dgm:pt modelId="{D16F67E6-89F4-144A-ADC5-6BDF428919A8}" type="sibTrans" cxnId="{C94A8E29-AF50-294E-B4B6-D759C23DCAC7}">
      <dgm:prSet/>
      <dgm:spPr/>
      <dgm:t>
        <a:bodyPr/>
        <a:lstStyle/>
        <a:p>
          <a:endParaRPr lang="fr-FR"/>
        </a:p>
      </dgm:t>
    </dgm:pt>
    <dgm:pt modelId="{27E5230C-FE4E-8249-8CE0-D544FCB48C21}">
      <dgm:prSet custT="1"/>
      <dgm:spPr/>
      <dgm:t>
        <a:bodyPr/>
        <a:lstStyle/>
        <a:p>
          <a:pPr algn="just"/>
          <a:r>
            <a:rPr lang="fr-MA" sz="1300" dirty="0">
              <a:latin typeface="Garamond" panose="02020404030301010803" pitchFamily="18" charset="0"/>
            </a:rPr>
            <a:t>« La communication est le transport d’une entité mesurable appelée arbitrairement information. Il est possible maintenant de dire que la communication est un acte et que l’information est son produit » (Robert </a:t>
          </a:r>
          <a:r>
            <a:rPr lang="fr-MA" sz="1300" dirty="0" err="1">
              <a:latin typeface="Garamond" panose="02020404030301010803" pitchFamily="18" charset="0"/>
            </a:rPr>
            <a:t>Escarpit</a:t>
          </a:r>
          <a:r>
            <a:rPr lang="fr-MA" sz="1300" dirty="0">
              <a:latin typeface="Garamond" panose="02020404030301010803" pitchFamily="18" charset="0"/>
            </a:rPr>
            <a:t>, 1991). </a:t>
          </a:r>
          <a:endParaRPr lang="fr-FR" sz="1300" dirty="0"/>
        </a:p>
      </dgm:t>
    </dgm:pt>
    <dgm:pt modelId="{75430AF4-6C5E-624F-9DE2-7E9D1B3C47D5}" type="parTrans" cxnId="{05EE5066-1C8D-2E45-83B8-05FE34A7F501}">
      <dgm:prSet/>
      <dgm:spPr/>
      <dgm:t>
        <a:bodyPr/>
        <a:lstStyle/>
        <a:p>
          <a:endParaRPr lang="fr-FR"/>
        </a:p>
      </dgm:t>
    </dgm:pt>
    <dgm:pt modelId="{F11C56A0-EE7D-7042-9FD4-021F37A69D33}" type="sibTrans" cxnId="{05EE5066-1C8D-2E45-83B8-05FE34A7F501}">
      <dgm:prSet/>
      <dgm:spPr/>
      <dgm:t>
        <a:bodyPr/>
        <a:lstStyle/>
        <a:p>
          <a:endParaRPr lang="fr-FR"/>
        </a:p>
      </dgm:t>
    </dgm:pt>
    <dgm:pt modelId="{578D6021-7C7F-D44F-B165-7CF5AD54F4E0}">
      <dgm:prSet custT="1"/>
      <dgm:spPr/>
      <dgm:t>
        <a:bodyPr/>
        <a:lstStyle/>
        <a:p>
          <a:pPr algn="just"/>
          <a:r>
            <a:rPr lang="fr-MA" sz="1600" dirty="0">
              <a:latin typeface="Garamond" panose="02020404030301010803" pitchFamily="18" charset="0"/>
            </a:rPr>
            <a:t>« L’Information que l’on porte à la connaissance d’un public (...) élément ou système pouvant être transmis par un signal ou une combinaison de signaux » (Alain Rey, 1995).</a:t>
          </a:r>
          <a:endParaRPr lang="fr-FR" sz="1600" dirty="0"/>
        </a:p>
      </dgm:t>
    </dgm:pt>
    <dgm:pt modelId="{D1D677A7-8DA4-8D4C-978E-E4066DFEF052}" type="parTrans" cxnId="{D21C5816-F15B-5849-B473-8E35C79D7AAA}">
      <dgm:prSet/>
      <dgm:spPr/>
      <dgm:t>
        <a:bodyPr/>
        <a:lstStyle/>
        <a:p>
          <a:endParaRPr lang="fr-FR"/>
        </a:p>
      </dgm:t>
    </dgm:pt>
    <dgm:pt modelId="{A8472697-30EC-8444-B5FC-4D0033382C63}" type="sibTrans" cxnId="{D21C5816-F15B-5849-B473-8E35C79D7AAA}">
      <dgm:prSet/>
      <dgm:spPr/>
      <dgm:t>
        <a:bodyPr/>
        <a:lstStyle/>
        <a:p>
          <a:endParaRPr lang="fr-FR"/>
        </a:p>
      </dgm:t>
    </dgm:pt>
    <dgm:pt modelId="{F9EDA3F1-DBB7-A840-A380-B7FED8DFDED7}">
      <dgm:prSet/>
      <dgm:spPr/>
      <dgm:t>
        <a:bodyPr/>
        <a:lstStyle/>
        <a:p>
          <a:pPr algn="ctr"/>
          <a:r>
            <a:rPr lang="fr-FR" dirty="0"/>
            <a:t>Sens 4</a:t>
          </a:r>
        </a:p>
      </dgm:t>
    </dgm:pt>
    <dgm:pt modelId="{CA42D17E-BADE-F84B-9353-EEF5FEC27824}" type="parTrans" cxnId="{AB3AC62F-771C-1A42-B2A7-031DAA585EA4}">
      <dgm:prSet/>
      <dgm:spPr/>
      <dgm:t>
        <a:bodyPr/>
        <a:lstStyle/>
        <a:p>
          <a:endParaRPr lang="fr-FR"/>
        </a:p>
      </dgm:t>
    </dgm:pt>
    <dgm:pt modelId="{F28F4B3D-8265-C442-8CE7-9EC70079E88B}" type="sibTrans" cxnId="{AB3AC62F-771C-1A42-B2A7-031DAA585EA4}">
      <dgm:prSet/>
      <dgm:spPr/>
      <dgm:t>
        <a:bodyPr/>
        <a:lstStyle/>
        <a:p>
          <a:endParaRPr lang="fr-FR"/>
        </a:p>
      </dgm:t>
    </dgm:pt>
    <dgm:pt modelId="{DCBC69B9-610B-9447-B67A-AE5317338421}">
      <dgm:prSet custT="1"/>
      <dgm:spPr/>
      <dgm:t>
        <a:bodyPr/>
        <a:lstStyle/>
        <a:p>
          <a:pPr algn="just"/>
          <a:r>
            <a:rPr lang="fr-MA" sz="1400" dirty="0">
              <a:latin typeface="Garamond" panose="02020404030301010803" pitchFamily="18" charset="0"/>
            </a:rPr>
            <a:t>«  La communication est tout comportement qui a l'objectif de susciter une réponse ou un comportement spécifique de la part d'une personne ou d'un groupe spécifique.  » (Pierre SIMON, 1975).</a:t>
          </a:r>
          <a:endParaRPr lang="fr-FR" sz="1400" dirty="0"/>
        </a:p>
      </dgm:t>
    </dgm:pt>
    <dgm:pt modelId="{FD6F26A0-4C17-0542-8328-E70D7C087E34}" type="parTrans" cxnId="{1D1D7B35-B809-0045-9317-5E526D6331CA}">
      <dgm:prSet/>
      <dgm:spPr/>
      <dgm:t>
        <a:bodyPr/>
        <a:lstStyle/>
        <a:p>
          <a:endParaRPr lang="fr-FR"/>
        </a:p>
      </dgm:t>
    </dgm:pt>
    <dgm:pt modelId="{6E5BE819-9215-D84E-B005-621DB610C8FC}" type="sibTrans" cxnId="{1D1D7B35-B809-0045-9317-5E526D6331CA}">
      <dgm:prSet/>
      <dgm:spPr/>
      <dgm:t>
        <a:bodyPr/>
        <a:lstStyle/>
        <a:p>
          <a:endParaRPr lang="fr-FR"/>
        </a:p>
      </dgm:t>
    </dgm:pt>
    <dgm:pt modelId="{C6CD6F6C-12EE-B645-A817-1EE04E31B7FC}">
      <dgm:prSet/>
      <dgm:spPr/>
      <dgm:t>
        <a:bodyPr/>
        <a:lstStyle/>
        <a:p>
          <a:pPr algn="ctr"/>
          <a:r>
            <a:rPr lang="fr-FR" dirty="0"/>
            <a:t>Sens 5</a:t>
          </a:r>
        </a:p>
      </dgm:t>
    </dgm:pt>
    <dgm:pt modelId="{B6861854-618D-E04F-920E-D0EE5A87A9E7}" type="parTrans" cxnId="{8656CA92-6A5E-4C46-A18E-360107A55A11}">
      <dgm:prSet/>
      <dgm:spPr/>
      <dgm:t>
        <a:bodyPr/>
        <a:lstStyle/>
        <a:p>
          <a:endParaRPr lang="fr-FR"/>
        </a:p>
      </dgm:t>
    </dgm:pt>
    <dgm:pt modelId="{E2E1BA17-B6CC-734C-A1C1-06B205286425}" type="sibTrans" cxnId="{8656CA92-6A5E-4C46-A18E-360107A55A11}">
      <dgm:prSet/>
      <dgm:spPr/>
      <dgm:t>
        <a:bodyPr/>
        <a:lstStyle/>
        <a:p>
          <a:endParaRPr lang="fr-FR"/>
        </a:p>
      </dgm:t>
    </dgm:pt>
    <dgm:pt modelId="{2AFC6C44-88C2-7C45-A8C7-4DDDBC71344F}">
      <dgm:prSet custT="1"/>
      <dgm:spPr/>
      <dgm:t>
        <a:bodyPr/>
        <a:lstStyle/>
        <a:p>
          <a:pPr algn="just"/>
          <a:r>
            <a:rPr lang="fr-MA" sz="1100" dirty="0">
              <a:latin typeface="Garamond" panose="02020404030301010803" pitchFamily="18" charset="0"/>
            </a:rPr>
            <a:t>« La communication est « le mécanisme par lequel les relations humaines existent (tous les symboles spirituels et les moyens qui servent à les transporter dans l'espace et dans le temps) ; il comprend l'expression du visage, les mots et l'écriture, l'imprimerie, le chemin de fer, le télégraphe, le téléphone, et y compris la dernière performance, ce qui sert à la conquête de l'espace et du temps. ». (Cooley, 1992).</a:t>
          </a:r>
          <a:endParaRPr lang="fr-FR" sz="1100" dirty="0"/>
        </a:p>
      </dgm:t>
    </dgm:pt>
    <dgm:pt modelId="{358E55AC-1114-E946-866F-A4C865E9A733}" type="parTrans" cxnId="{5A9682C5-8837-1E48-8FFF-8C71569A70E6}">
      <dgm:prSet/>
      <dgm:spPr/>
      <dgm:t>
        <a:bodyPr/>
        <a:lstStyle/>
        <a:p>
          <a:endParaRPr lang="fr-FR"/>
        </a:p>
      </dgm:t>
    </dgm:pt>
    <dgm:pt modelId="{EBC9592D-809A-2145-970B-F9FB90D275D5}" type="sibTrans" cxnId="{5A9682C5-8837-1E48-8FFF-8C71569A70E6}">
      <dgm:prSet/>
      <dgm:spPr/>
      <dgm:t>
        <a:bodyPr/>
        <a:lstStyle/>
        <a:p>
          <a:endParaRPr lang="fr-FR"/>
        </a:p>
      </dgm:t>
    </dgm:pt>
    <dgm:pt modelId="{B0C8256B-8551-B54C-8CCC-2D7E78A4248A}">
      <dgm:prSet/>
      <dgm:spPr/>
      <dgm:t>
        <a:bodyPr/>
        <a:lstStyle/>
        <a:p>
          <a:r>
            <a:rPr lang="fr-FR" dirty="0"/>
            <a:t>Etymologie </a:t>
          </a:r>
        </a:p>
      </dgm:t>
    </dgm:pt>
    <dgm:pt modelId="{B8D64758-7A99-6845-BB11-79F21D53A8B4}" type="parTrans" cxnId="{C5A400D0-7F2F-7748-A4B6-8D2C60DDB59C}">
      <dgm:prSet/>
      <dgm:spPr/>
      <dgm:t>
        <a:bodyPr/>
        <a:lstStyle/>
        <a:p>
          <a:endParaRPr lang="fr-FR"/>
        </a:p>
      </dgm:t>
    </dgm:pt>
    <dgm:pt modelId="{5D9059AA-5D03-5B47-9CE2-DD9ED2C32F76}" type="sibTrans" cxnId="{C5A400D0-7F2F-7748-A4B6-8D2C60DDB59C}">
      <dgm:prSet/>
      <dgm:spPr/>
      <dgm:t>
        <a:bodyPr/>
        <a:lstStyle/>
        <a:p>
          <a:endParaRPr lang="fr-FR"/>
        </a:p>
      </dgm:t>
    </dgm:pt>
    <dgm:pt modelId="{FA046AC3-B8F9-FF41-AD07-4B8826A6F33A}">
      <dgm:prSet custT="1"/>
      <dgm:spPr/>
      <dgm:t>
        <a:bodyPr/>
        <a:lstStyle/>
        <a:p>
          <a:pPr algn="just"/>
          <a:r>
            <a:rPr lang="fr-MA" sz="1800" dirty="0">
              <a:latin typeface="Garamond" panose="02020404030301010803" pitchFamily="18" charset="0"/>
            </a:rPr>
            <a:t>Du latin </a:t>
          </a:r>
          <a:r>
            <a:rPr lang="fr-MA" sz="1800" i="1" dirty="0" err="1">
              <a:latin typeface="Garamond" panose="02020404030301010803" pitchFamily="18" charset="0"/>
            </a:rPr>
            <a:t>communicare</a:t>
          </a:r>
          <a:r>
            <a:rPr lang="fr-MA" sz="1800" dirty="0">
              <a:latin typeface="Garamond" panose="02020404030301010803" pitchFamily="18" charset="0"/>
            </a:rPr>
            <a:t> qui veut dire « être en relation avec » ou « mettre en commun » (Le Petit Robert)</a:t>
          </a:r>
          <a:endParaRPr lang="fr-FR" sz="1800" dirty="0">
            <a:latin typeface="Garamond" panose="02020404030301010803" pitchFamily="18" charset="0"/>
          </a:endParaRPr>
        </a:p>
      </dgm:t>
    </dgm:pt>
    <dgm:pt modelId="{630E1635-3188-5D4A-9A0F-D92FABE35E72}" type="parTrans" cxnId="{19E4CA53-5A28-2040-B077-47AA4AD31CB2}">
      <dgm:prSet/>
      <dgm:spPr/>
      <dgm:t>
        <a:bodyPr/>
        <a:lstStyle/>
        <a:p>
          <a:endParaRPr lang="fr-FR"/>
        </a:p>
      </dgm:t>
    </dgm:pt>
    <dgm:pt modelId="{FE9612A4-D5CF-3E49-85F3-5CBDEA7DEA14}" type="sibTrans" cxnId="{19E4CA53-5A28-2040-B077-47AA4AD31CB2}">
      <dgm:prSet/>
      <dgm:spPr/>
      <dgm:t>
        <a:bodyPr/>
        <a:lstStyle/>
        <a:p>
          <a:endParaRPr lang="fr-FR"/>
        </a:p>
      </dgm:t>
    </dgm:pt>
    <dgm:pt modelId="{80E1FF45-88A2-5842-B61F-64DC9A30ED9C}" type="pres">
      <dgm:prSet presAssocID="{0724FD95-86AB-4745-B1FD-47DABF208C17}" presName="diagram" presStyleCnt="0">
        <dgm:presLayoutVars>
          <dgm:dir/>
          <dgm:animLvl val="lvl"/>
          <dgm:resizeHandles val="exact"/>
        </dgm:presLayoutVars>
      </dgm:prSet>
      <dgm:spPr/>
    </dgm:pt>
    <dgm:pt modelId="{C8FEC992-6E1C-744A-9D97-77EE0C3C9991}" type="pres">
      <dgm:prSet presAssocID="{B0C8256B-8551-B54C-8CCC-2D7E78A4248A}" presName="compNode" presStyleCnt="0"/>
      <dgm:spPr/>
    </dgm:pt>
    <dgm:pt modelId="{6948EBB0-AC0C-2041-8D3C-41F0D95B0B5C}" type="pres">
      <dgm:prSet presAssocID="{B0C8256B-8551-B54C-8CCC-2D7E78A4248A}" presName="childRect" presStyleLbl="bgAcc1" presStyleIdx="0" presStyleCnt="6" custScaleX="134669">
        <dgm:presLayoutVars>
          <dgm:bulletEnabled val="1"/>
        </dgm:presLayoutVars>
      </dgm:prSet>
      <dgm:spPr/>
      <dgm:t>
        <a:bodyPr/>
        <a:lstStyle/>
        <a:p>
          <a:endParaRPr lang="fr-FR"/>
        </a:p>
      </dgm:t>
    </dgm:pt>
    <dgm:pt modelId="{C244EFCD-B338-594E-8380-203B74667534}" type="pres">
      <dgm:prSet presAssocID="{B0C8256B-8551-B54C-8CCC-2D7E78A4248A}" presName="parentText" presStyleLbl="node1" presStyleIdx="0" presStyleCnt="0">
        <dgm:presLayoutVars>
          <dgm:chMax val="0"/>
          <dgm:bulletEnabled val="1"/>
        </dgm:presLayoutVars>
      </dgm:prSet>
      <dgm:spPr/>
      <dgm:t>
        <a:bodyPr/>
        <a:lstStyle/>
        <a:p>
          <a:endParaRPr lang="fr-FR"/>
        </a:p>
      </dgm:t>
    </dgm:pt>
    <dgm:pt modelId="{1FDEF3A6-86AC-EE4C-A800-14C5B49D83AA}" type="pres">
      <dgm:prSet presAssocID="{B0C8256B-8551-B54C-8CCC-2D7E78A4248A}" presName="parentRect" presStyleLbl="alignNode1" presStyleIdx="0" presStyleCnt="6"/>
      <dgm:spPr/>
      <dgm:t>
        <a:bodyPr/>
        <a:lstStyle/>
        <a:p>
          <a:endParaRPr lang="fr-FR"/>
        </a:p>
      </dgm:t>
    </dgm:pt>
    <dgm:pt modelId="{E4DE0670-CC09-3943-8422-8C467714E3C9}" type="pres">
      <dgm:prSet presAssocID="{B0C8256B-8551-B54C-8CCC-2D7E78A4248A}" presName="adorn" presStyleLbl="fgAccFollowNode1" presStyleIdx="0" presStyleCnt="6" custLinFactNeighborX="0" custLinFactNeighborY="-679"/>
      <dgm:spPr/>
    </dgm:pt>
    <dgm:pt modelId="{518FC151-5175-7544-9B4E-2133B434666D}" type="pres">
      <dgm:prSet presAssocID="{5D9059AA-5D03-5B47-9CE2-DD9ED2C32F76}" presName="sibTrans" presStyleLbl="sibTrans2D1" presStyleIdx="0" presStyleCnt="0"/>
      <dgm:spPr/>
      <dgm:t>
        <a:bodyPr/>
        <a:lstStyle/>
        <a:p>
          <a:endParaRPr lang="fr-FR"/>
        </a:p>
      </dgm:t>
    </dgm:pt>
    <dgm:pt modelId="{DD631FDB-1150-1D45-B342-B0AFE43E1AB4}" type="pres">
      <dgm:prSet presAssocID="{86796FE4-9CC3-D346-AA48-574035A28AE9}" presName="compNode" presStyleCnt="0"/>
      <dgm:spPr/>
    </dgm:pt>
    <dgm:pt modelId="{9F66048D-CC6D-6D4C-9615-8572D975763D}" type="pres">
      <dgm:prSet presAssocID="{86796FE4-9CC3-D346-AA48-574035A28AE9}" presName="childRect" presStyleLbl="bgAcc1" presStyleIdx="1" presStyleCnt="6" custScaleX="127495">
        <dgm:presLayoutVars>
          <dgm:bulletEnabled val="1"/>
        </dgm:presLayoutVars>
      </dgm:prSet>
      <dgm:spPr/>
      <dgm:t>
        <a:bodyPr/>
        <a:lstStyle/>
        <a:p>
          <a:endParaRPr lang="fr-FR"/>
        </a:p>
      </dgm:t>
    </dgm:pt>
    <dgm:pt modelId="{08D1500C-C0FD-3841-952D-E0F287FB5B76}" type="pres">
      <dgm:prSet presAssocID="{86796FE4-9CC3-D346-AA48-574035A28AE9}" presName="parentText" presStyleLbl="node1" presStyleIdx="0" presStyleCnt="0">
        <dgm:presLayoutVars>
          <dgm:chMax val="0"/>
          <dgm:bulletEnabled val="1"/>
        </dgm:presLayoutVars>
      </dgm:prSet>
      <dgm:spPr/>
      <dgm:t>
        <a:bodyPr/>
        <a:lstStyle/>
        <a:p>
          <a:endParaRPr lang="fr-FR"/>
        </a:p>
      </dgm:t>
    </dgm:pt>
    <dgm:pt modelId="{7AE5A8AF-6461-F64D-8028-582A27613772}" type="pres">
      <dgm:prSet presAssocID="{86796FE4-9CC3-D346-AA48-574035A28AE9}" presName="parentRect" presStyleLbl="alignNode1" presStyleIdx="1" presStyleCnt="6"/>
      <dgm:spPr/>
      <dgm:t>
        <a:bodyPr/>
        <a:lstStyle/>
        <a:p>
          <a:endParaRPr lang="fr-FR"/>
        </a:p>
      </dgm:t>
    </dgm:pt>
    <dgm:pt modelId="{A43BF662-4278-4C46-80F6-44BB769B279D}" type="pres">
      <dgm:prSet presAssocID="{86796FE4-9CC3-D346-AA48-574035A28AE9}" presName="adorn" presStyleLbl="fgAccFollowNode1" presStyleIdx="1" presStyleCnt="6"/>
      <dgm:spPr/>
    </dgm:pt>
    <dgm:pt modelId="{96343EFD-C47A-3245-8E6C-15D5B019AC1E}" type="pres">
      <dgm:prSet presAssocID="{7AF5A496-53F7-594F-B64B-3DC81209BFEB}" presName="sibTrans" presStyleLbl="sibTrans2D1" presStyleIdx="0" presStyleCnt="0"/>
      <dgm:spPr/>
      <dgm:t>
        <a:bodyPr/>
        <a:lstStyle/>
        <a:p>
          <a:endParaRPr lang="fr-FR"/>
        </a:p>
      </dgm:t>
    </dgm:pt>
    <dgm:pt modelId="{83793606-893F-0340-AC9A-FB23F4F93BCF}" type="pres">
      <dgm:prSet presAssocID="{D4BD0417-375F-5944-B106-A9C152091BEB}" presName="compNode" presStyleCnt="0"/>
      <dgm:spPr/>
    </dgm:pt>
    <dgm:pt modelId="{9BC0AEDE-071F-C149-A9F3-C4694CE15863}" type="pres">
      <dgm:prSet presAssocID="{D4BD0417-375F-5944-B106-A9C152091BEB}" presName="childRect" presStyleLbl="bgAcc1" presStyleIdx="2" presStyleCnt="6" custScaleX="121605">
        <dgm:presLayoutVars>
          <dgm:bulletEnabled val="1"/>
        </dgm:presLayoutVars>
      </dgm:prSet>
      <dgm:spPr/>
      <dgm:t>
        <a:bodyPr/>
        <a:lstStyle/>
        <a:p>
          <a:endParaRPr lang="fr-FR"/>
        </a:p>
      </dgm:t>
    </dgm:pt>
    <dgm:pt modelId="{A8BBAE1B-223B-CD45-A395-B6ABC236C5BD}" type="pres">
      <dgm:prSet presAssocID="{D4BD0417-375F-5944-B106-A9C152091BEB}" presName="parentText" presStyleLbl="node1" presStyleIdx="0" presStyleCnt="0">
        <dgm:presLayoutVars>
          <dgm:chMax val="0"/>
          <dgm:bulletEnabled val="1"/>
        </dgm:presLayoutVars>
      </dgm:prSet>
      <dgm:spPr/>
      <dgm:t>
        <a:bodyPr/>
        <a:lstStyle/>
        <a:p>
          <a:endParaRPr lang="fr-FR"/>
        </a:p>
      </dgm:t>
    </dgm:pt>
    <dgm:pt modelId="{4AF39A5D-B42B-5241-9175-5C8861B31DC9}" type="pres">
      <dgm:prSet presAssocID="{D4BD0417-375F-5944-B106-A9C152091BEB}" presName="parentRect" presStyleLbl="alignNode1" presStyleIdx="2" presStyleCnt="6"/>
      <dgm:spPr/>
      <dgm:t>
        <a:bodyPr/>
        <a:lstStyle/>
        <a:p>
          <a:endParaRPr lang="fr-FR"/>
        </a:p>
      </dgm:t>
    </dgm:pt>
    <dgm:pt modelId="{65B7CAEB-10A5-4B4E-894D-D8FB5E309F7E}" type="pres">
      <dgm:prSet presAssocID="{D4BD0417-375F-5944-B106-A9C152091BEB}" presName="adorn" presStyleLbl="fgAccFollowNode1" presStyleIdx="2" presStyleCnt="6"/>
      <dgm:spPr/>
    </dgm:pt>
    <dgm:pt modelId="{3947FCF2-F58F-5D4A-B749-3798D9B93FE7}" type="pres">
      <dgm:prSet presAssocID="{F0691325-7AEE-4D45-B70B-392F0C7D27F8}" presName="sibTrans" presStyleLbl="sibTrans2D1" presStyleIdx="0" presStyleCnt="0"/>
      <dgm:spPr/>
      <dgm:t>
        <a:bodyPr/>
        <a:lstStyle/>
        <a:p>
          <a:endParaRPr lang="fr-FR"/>
        </a:p>
      </dgm:t>
    </dgm:pt>
    <dgm:pt modelId="{BFA0A249-FAE7-9A4C-A380-1E02664DA1A4}" type="pres">
      <dgm:prSet presAssocID="{9FCBE62E-2064-6A44-B318-EB379EE47871}" presName="compNode" presStyleCnt="0"/>
      <dgm:spPr/>
    </dgm:pt>
    <dgm:pt modelId="{04649880-1943-DB4C-80C0-C44616205B0A}" type="pres">
      <dgm:prSet presAssocID="{9FCBE62E-2064-6A44-B318-EB379EE47871}" presName="childRect" presStyleLbl="bgAcc1" presStyleIdx="3" presStyleCnt="6" custScaleX="131046">
        <dgm:presLayoutVars>
          <dgm:bulletEnabled val="1"/>
        </dgm:presLayoutVars>
      </dgm:prSet>
      <dgm:spPr/>
      <dgm:t>
        <a:bodyPr/>
        <a:lstStyle/>
        <a:p>
          <a:endParaRPr lang="fr-FR"/>
        </a:p>
      </dgm:t>
    </dgm:pt>
    <dgm:pt modelId="{E5527F8D-69F7-B04B-8209-DEE0EBC76939}" type="pres">
      <dgm:prSet presAssocID="{9FCBE62E-2064-6A44-B318-EB379EE47871}" presName="parentText" presStyleLbl="node1" presStyleIdx="0" presStyleCnt="0">
        <dgm:presLayoutVars>
          <dgm:chMax val="0"/>
          <dgm:bulletEnabled val="1"/>
        </dgm:presLayoutVars>
      </dgm:prSet>
      <dgm:spPr/>
      <dgm:t>
        <a:bodyPr/>
        <a:lstStyle/>
        <a:p>
          <a:endParaRPr lang="fr-FR"/>
        </a:p>
      </dgm:t>
    </dgm:pt>
    <dgm:pt modelId="{48E669D9-C1E3-6B44-AC4C-3895F9E6E116}" type="pres">
      <dgm:prSet presAssocID="{9FCBE62E-2064-6A44-B318-EB379EE47871}" presName="parentRect" presStyleLbl="alignNode1" presStyleIdx="3" presStyleCnt="6"/>
      <dgm:spPr/>
      <dgm:t>
        <a:bodyPr/>
        <a:lstStyle/>
        <a:p>
          <a:endParaRPr lang="fr-FR"/>
        </a:p>
      </dgm:t>
    </dgm:pt>
    <dgm:pt modelId="{E2A93819-88FF-8D40-82BB-C12A3374C1A6}" type="pres">
      <dgm:prSet presAssocID="{9FCBE62E-2064-6A44-B318-EB379EE47871}" presName="adorn" presStyleLbl="fgAccFollowNode1" presStyleIdx="3" presStyleCnt="6"/>
      <dgm:spPr/>
    </dgm:pt>
    <dgm:pt modelId="{51222E53-E347-9147-AD14-9E232145A859}" type="pres">
      <dgm:prSet presAssocID="{6E9A43DA-27D6-8949-8BCC-9F7023DE0E74}" presName="sibTrans" presStyleLbl="sibTrans2D1" presStyleIdx="0" presStyleCnt="0"/>
      <dgm:spPr/>
      <dgm:t>
        <a:bodyPr/>
        <a:lstStyle/>
        <a:p>
          <a:endParaRPr lang="fr-FR"/>
        </a:p>
      </dgm:t>
    </dgm:pt>
    <dgm:pt modelId="{E5A8A47C-9C7A-434B-8402-D2FB46FD9795}" type="pres">
      <dgm:prSet presAssocID="{F9EDA3F1-DBB7-A840-A380-B7FED8DFDED7}" presName="compNode" presStyleCnt="0"/>
      <dgm:spPr/>
    </dgm:pt>
    <dgm:pt modelId="{D7674879-0627-9241-9BD5-ADB8594A2D3F}" type="pres">
      <dgm:prSet presAssocID="{F9EDA3F1-DBB7-A840-A380-B7FED8DFDED7}" presName="childRect" presStyleLbl="bgAcc1" presStyleIdx="4" presStyleCnt="6" custScaleX="129444">
        <dgm:presLayoutVars>
          <dgm:bulletEnabled val="1"/>
        </dgm:presLayoutVars>
      </dgm:prSet>
      <dgm:spPr/>
      <dgm:t>
        <a:bodyPr/>
        <a:lstStyle/>
        <a:p>
          <a:endParaRPr lang="fr-FR"/>
        </a:p>
      </dgm:t>
    </dgm:pt>
    <dgm:pt modelId="{0A58E7CB-1B9E-E848-9F59-A8EE2C39FB04}" type="pres">
      <dgm:prSet presAssocID="{F9EDA3F1-DBB7-A840-A380-B7FED8DFDED7}" presName="parentText" presStyleLbl="node1" presStyleIdx="0" presStyleCnt="0">
        <dgm:presLayoutVars>
          <dgm:chMax val="0"/>
          <dgm:bulletEnabled val="1"/>
        </dgm:presLayoutVars>
      </dgm:prSet>
      <dgm:spPr/>
      <dgm:t>
        <a:bodyPr/>
        <a:lstStyle/>
        <a:p>
          <a:endParaRPr lang="fr-FR"/>
        </a:p>
      </dgm:t>
    </dgm:pt>
    <dgm:pt modelId="{4936E139-00FB-4649-8307-752A29AEDF94}" type="pres">
      <dgm:prSet presAssocID="{F9EDA3F1-DBB7-A840-A380-B7FED8DFDED7}" presName="parentRect" presStyleLbl="alignNode1" presStyleIdx="4" presStyleCnt="6"/>
      <dgm:spPr/>
      <dgm:t>
        <a:bodyPr/>
        <a:lstStyle/>
        <a:p>
          <a:endParaRPr lang="fr-FR"/>
        </a:p>
      </dgm:t>
    </dgm:pt>
    <dgm:pt modelId="{1CC13C21-EF34-F04F-B3A0-253067966D03}" type="pres">
      <dgm:prSet presAssocID="{F9EDA3F1-DBB7-A840-A380-B7FED8DFDED7}" presName="adorn" presStyleLbl="fgAccFollowNode1" presStyleIdx="4" presStyleCnt="6"/>
      <dgm:spPr/>
    </dgm:pt>
    <dgm:pt modelId="{660BC003-A022-EE48-A256-52C36AA90F8C}" type="pres">
      <dgm:prSet presAssocID="{F28F4B3D-8265-C442-8CE7-9EC70079E88B}" presName="sibTrans" presStyleLbl="sibTrans2D1" presStyleIdx="0" presStyleCnt="0"/>
      <dgm:spPr/>
      <dgm:t>
        <a:bodyPr/>
        <a:lstStyle/>
        <a:p>
          <a:endParaRPr lang="fr-FR"/>
        </a:p>
      </dgm:t>
    </dgm:pt>
    <dgm:pt modelId="{8B4F109B-7C51-AF42-BAA6-F9D8D18A9A71}" type="pres">
      <dgm:prSet presAssocID="{C6CD6F6C-12EE-B645-A817-1EE04E31B7FC}" presName="compNode" presStyleCnt="0"/>
      <dgm:spPr/>
    </dgm:pt>
    <dgm:pt modelId="{75E2F521-FB9F-6047-82E8-95BD70A8780D}" type="pres">
      <dgm:prSet presAssocID="{C6CD6F6C-12EE-B645-A817-1EE04E31B7FC}" presName="childRect" presStyleLbl="bgAcc1" presStyleIdx="5" presStyleCnt="6" custScaleX="140028">
        <dgm:presLayoutVars>
          <dgm:bulletEnabled val="1"/>
        </dgm:presLayoutVars>
      </dgm:prSet>
      <dgm:spPr/>
      <dgm:t>
        <a:bodyPr/>
        <a:lstStyle/>
        <a:p>
          <a:endParaRPr lang="fr-FR"/>
        </a:p>
      </dgm:t>
    </dgm:pt>
    <dgm:pt modelId="{9E3B812A-77CF-D748-A65B-270131B7CC09}" type="pres">
      <dgm:prSet presAssocID="{C6CD6F6C-12EE-B645-A817-1EE04E31B7FC}" presName="parentText" presStyleLbl="node1" presStyleIdx="0" presStyleCnt="0">
        <dgm:presLayoutVars>
          <dgm:chMax val="0"/>
          <dgm:bulletEnabled val="1"/>
        </dgm:presLayoutVars>
      </dgm:prSet>
      <dgm:spPr/>
      <dgm:t>
        <a:bodyPr/>
        <a:lstStyle/>
        <a:p>
          <a:endParaRPr lang="fr-FR"/>
        </a:p>
      </dgm:t>
    </dgm:pt>
    <dgm:pt modelId="{0BB71AE8-F2EA-2743-921C-0A2BE2E689D3}" type="pres">
      <dgm:prSet presAssocID="{C6CD6F6C-12EE-B645-A817-1EE04E31B7FC}" presName="parentRect" presStyleLbl="alignNode1" presStyleIdx="5" presStyleCnt="6"/>
      <dgm:spPr/>
      <dgm:t>
        <a:bodyPr/>
        <a:lstStyle/>
        <a:p>
          <a:endParaRPr lang="fr-FR"/>
        </a:p>
      </dgm:t>
    </dgm:pt>
    <dgm:pt modelId="{A4D6B072-E157-3840-AD5F-6EBE7F64C793}" type="pres">
      <dgm:prSet presAssocID="{C6CD6F6C-12EE-B645-A817-1EE04E31B7FC}" presName="adorn" presStyleLbl="fgAccFollowNode1" presStyleIdx="5" presStyleCnt="6"/>
      <dgm:spPr/>
    </dgm:pt>
  </dgm:ptLst>
  <dgm:cxnLst>
    <dgm:cxn modelId="{5C24D64F-EBC1-B142-9F22-2A5B78DC851B}" type="presOf" srcId="{C6CD6F6C-12EE-B645-A817-1EE04E31B7FC}" destId="{9E3B812A-77CF-D748-A65B-270131B7CC09}" srcOrd="0" destOrd="0" presId="urn:microsoft.com/office/officeart/2005/8/layout/bList2"/>
    <dgm:cxn modelId="{05EE5066-1C8D-2E45-83B8-05FE34A7F501}" srcId="{D4BD0417-375F-5944-B106-A9C152091BEB}" destId="{27E5230C-FE4E-8249-8CE0-D544FCB48C21}" srcOrd="0" destOrd="0" parTransId="{75430AF4-6C5E-624F-9DE2-7E9D1B3C47D5}" sibTransId="{F11C56A0-EE7D-7042-9FD4-021F37A69D33}"/>
    <dgm:cxn modelId="{93406B38-C5FA-804B-A418-BBAC944F1B40}" srcId="{0724FD95-86AB-4745-B1FD-47DABF208C17}" destId="{86796FE4-9CC3-D346-AA48-574035A28AE9}" srcOrd="1" destOrd="0" parTransId="{EA742CE1-E8A5-5441-BC4B-AC046A6BDC66}" sibTransId="{7AF5A496-53F7-594F-B64B-3DC81209BFEB}"/>
    <dgm:cxn modelId="{532FD3F6-014B-5745-AE7A-7D8A239AB08D}" type="presOf" srcId="{DCBC69B9-610B-9447-B67A-AE5317338421}" destId="{D7674879-0627-9241-9BD5-ADB8594A2D3F}" srcOrd="0" destOrd="0" presId="urn:microsoft.com/office/officeart/2005/8/layout/bList2"/>
    <dgm:cxn modelId="{DDAFFD5C-5340-6E40-98AE-A693D274A9BD}" type="presOf" srcId="{FA046AC3-B8F9-FF41-AD07-4B8826A6F33A}" destId="{6948EBB0-AC0C-2041-8D3C-41F0D95B0B5C}" srcOrd="0" destOrd="0" presId="urn:microsoft.com/office/officeart/2005/8/layout/bList2"/>
    <dgm:cxn modelId="{1543F263-3D32-7848-A349-F555B13F0D67}" type="presOf" srcId="{0724FD95-86AB-4745-B1FD-47DABF208C17}" destId="{80E1FF45-88A2-5842-B61F-64DC9A30ED9C}" srcOrd="0" destOrd="0" presId="urn:microsoft.com/office/officeart/2005/8/layout/bList2"/>
    <dgm:cxn modelId="{4EE3A3BC-8A3C-E64A-9DB6-8A087F7595BA}" type="presOf" srcId="{9FCBE62E-2064-6A44-B318-EB379EE47871}" destId="{48E669D9-C1E3-6B44-AC4C-3895F9E6E116}" srcOrd="1" destOrd="0" presId="urn:microsoft.com/office/officeart/2005/8/layout/bList2"/>
    <dgm:cxn modelId="{19E4CA53-5A28-2040-B077-47AA4AD31CB2}" srcId="{B0C8256B-8551-B54C-8CCC-2D7E78A4248A}" destId="{FA046AC3-B8F9-FF41-AD07-4B8826A6F33A}" srcOrd="0" destOrd="0" parTransId="{630E1635-3188-5D4A-9A0F-D92FABE35E72}" sibTransId="{FE9612A4-D5CF-3E49-85F3-5CBDEA7DEA14}"/>
    <dgm:cxn modelId="{1343E490-51CA-6946-87DA-22E32C7083CB}" type="presOf" srcId="{578D6021-7C7F-D44F-B165-7CF5AD54F4E0}" destId="{04649880-1943-DB4C-80C0-C44616205B0A}" srcOrd="0" destOrd="0" presId="urn:microsoft.com/office/officeart/2005/8/layout/bList2"/>
    <dgm:cxn modelId="{970DA7F8-609C-D64F-BD14-2C0D722980B5}" type="presOf" srcId="{86796FE4-9CC3-D346-AA48-574035A28AE9}" destId="{08D1500C-C0FD-3841-952D-E0F287FB5B76}" srcOrd="0" destOrd="0" presId="urn:microsoft.com/office/officeart/2005/8/layout/bList2"/>
    <dgm:cxn modelId="{18504D8F-BCF1-EE43-A622-B24919896FA8}" type="presOf" srcId="{F9EDA3F1-DBB7-A840-A380-B7FED8DFDED7}" destId="{4936E139-00FB-4649-8307-752A29AEDF94}" srcOrd="1" destOrd="0" presId="urn:microsoft.com/office/officeart/2005/8/layout/bList2"/>
    <dgm:cxn modelId="{C5B79635-573A-D144-9263-7D7B442A94AD}" type="presOf" srcId="{B0C8256B-8551-B54C-8CCC-2D7E78A4248A}" destId="{1FDEF3A6-86AC-EE4C-A800-14C5B49D83AA}" srcOrd="1" destOrd="0" presId="urn:microsoft.com/office/officeart/2005/8/layout/bList2"/>
    <dgm:cxn modelId="{E0697FFA-76B4-4544-8A47-CBA19ACA3C8B}" type="presOf" srcId="{B0C8256B-8551-B54C-8CCC-2D7E78A4248A}" destId="{C244EFCD-B338-594E-8380-203B74667534}" srcOrd="0" destOrd="0" presId="urn:microsoft.com/office/officeart/2005/8/layout/bList2"/>
    <dgm:cxn modelId="{23D12849-03DD-2743-A974-2F2F48F35C22}" type="presOf" srcId="{C6CD6F6C-12EE-B645-A817-1EE04E31B7FC}" destId="{0BB71AE8-F2EA-2743-921C-0A2BE2E689D3}" srcOrd="1" destOrd="0" presId="urn:microsoft.com/office/officeart/2005/8/layout/bList2"/>
    <dgm:cxn modelId="{68AA29D4-67AF-9041-BE0A-25FA89C9A338}" type="presOf" srcId="{9FCBE62E-2064-6A44-B318-EB379EE47871}" destId="{E5527F8D-69F7-B04B-8209-DEE0EBC76939}" srcOrd="0" destOrd="0" presId="urn:microsoft.com/office/officeart/2005/8/layout/bList2"/>
    <dgm:cxn modelId="{A23FF074-A7BB-B542-9869-360EC0311B44}" type="presOf" srcId="{6E9A43DA-27D6-8949-8BCC-9F7023DE0E74}" destId="{51222E53-E347-9147-AD14-9E232145A859}" srcOrd="0" destOrd="0" presId="urn:microsoft.com/office/officeart/2005/8/layout/bList2"/>
    <dgm:cxn modelId="{0CA63B53-3C63-AE4D-A5C6-49238038EF64}" type="presOf" srcId="{5D9059AA-5D03-5B47-9CE2-DD9ED2C32F76}" destId="{518FC151-5175-7544-9B4E-2133B434666D}" srcOrd="0" destOrd="0" presId="urn:microsoft.com/office/officeart/2005/8/layout/bList2"/>
    <dgm:cxn modelId="{8656CA92-6A5E-4C46-A18E-360107A55A11}" srcId="{0724FD95-86AB-4745-B1FD-47DABF208C17}" destId="{C6CD6F6C-12EE-B645-A817-1EE04E31B7FC}" srcOrd="5" destOrd="0" parTransId="{B6861854-618D-E04F-920E-D0EE5A87A9E7}" sibTransId="{E2E1BA17-B6CC-734C-A1C1-06B205286425}"/>
    <dgm:cxn modelId="{85CA42C5-5DF1-3F4C-A5AE-4E9C4D19EBBA}" type="presOf" srcId="{F0691325-7AEE-4D45-B70B-392F0C7D27F8}" destId="{3947FCF2-F58F-5D4A-B749-3798D9B93FE7}" srcOrd="0" destOrd="0" presId="urn:microsoft.com/office/officeart/2005/8/layout/bList2"/>
    <dgm:cxn modelId="{00195FE9-149E-A14D-8EE4-4EEB1C074B0C}" type="presOf" srcId="{7AF5A496-53F7-594F-B64B-3DC81209BFEB}" destId="{96343EFD-C47A-3245-8E6C-15D5B019AC1E}" srcOrd="0" destOrd="0" presId="urn:microsoft.com/office/officeart/2005/8/layout/bList2"/>
    <dgm:cxn modelId="{3694A550-E6F8-1A48-A81E-C41EA4244859}" type="presOf" srcId="{D4BD0417-375F-5944-B106-A9C152091BEB}" destId="{A8BBAE1B-223B-CD45-A395-B6ABC236C5BD}" srcOrd="0" destOrd="0" presId="urn:microsoft.com/office/officeart/2005/8/layout/bList2"/>
    <dgm:cxn modelId="{C5A400D0-7F2F-7748-A4B6-8D2C60DDB59C}" srcId="{0724FD95-86AB-4745-B1FD-47DABF208C17}" destId="{B0C8256B-8551-B54C-8CCC-2D7E78A4248A}" srcOrd="0" destOrd="0" parTransId="{B8D64758-7A99-6845-BB11-79F21D53A8B4}" sibTransId="{5D9059AA-5D03-5B47-9CE2-DD9ED2C32F76}"/>
    <dgm:cxn modelId="{AB3AC62F-771C-1A42-B2A7-031DAA585EA4}" srcId="{0724FD95-86AB-4745-B1FD-47DABF208C17}" destId="{F9EDA3F1-DBB7-A840-A380-B7FED8DFDED7}" srcOrd="4" destOrd="0" parTransId="{CA42D17E-BADE-F84B-9353-EEF5FEC27824}" sibTransId="{F28F4B3D-8265-C442-8CE7-9EC70079E88B}"/>
    <dgm:cxn modelId="{D21C5816-F15B-5849-B473-8E35C79D7AAA}" srcId="{9FCBE62E-2064-6A44-B318-EB379EE47871}" destId="{578D6021-7C7F-D44F-B165-7CF5AD54F4E0}" srcOrd="0" destOrd="0" parTransId="{D1D677A7-8DA4-8D4C-978E-E4066DFEF052}" sibTransId="{A8472697-30EC-8444-B5FC-4D0033382C63}"/>
    <dgm:cxn modelId="{F588AA10-939E-904B-9396-1F5ADDBC9381}" type="presOf" srcId="{27E5230C-FE4E-8249-8CE0-D544FCB48C21}" destId="{9BC0AEDE-071F-C149-A9F3-C4694CE15863}" srcOrd="0" destOrd="0" presId="urn:microsoft.com/office/officeart/2005/8/layout/bList2"/>
    <dgm:cxn modelId="{C94A8E29-AF50-294E-B4B6-D759C23DCAC7}" srcId="{86796FE4-9CC3-D346-AA48-574035A28AE9}" destId="{D7A55BDF-320D-144A-86D2-79A9EFBF85EC}" srcOrd="0" destOrd="0" parTransId="{D3143423-D3DA-1844-971B-447A3C95EECF}" sibTransId="{D16F67E6-89F4-144A-ADC5-6BDF428919A8}"/>
    <dgm:cxn modelId="{5A9682C5-8837-1E48-8FFF-8C71569A70E6}" srcId="{C6CD6F6C-12EE-B645-A817-1EE04E31B7FC}" destId="{2AFC6C44-88C2-7C45-A8C7-4DDDBC71344F}" srcOrd="0" destOrd="0" parTransId="{358E55AC-1114-E946-866F-A4C865E9A733}" sibTransId="{EBC9592D-809A-2145-970B-F9FB90D275D5}"/>
    <dgm:cxn modelId="{421046FF-AD6C-1A44-820A-BD8975E396AF}" type="presOf" srcId="{2AFC6C44-88C2-7C45-A8C7-4DDDBC71344F}" destId="{75E2F521-FB9F-6047-82E8-95BD70A8780D}" srcOrd="0" destOrd="0" presId="urn:microsoft.com/office/officeart/2005/8/layout/bList2"/>
    <dgm:cxn modelId="{46AFD0F7-C0A7-4F4F-8C44-5B1B1803E0DB}" srcId="{0724FD95-86AB-4745-B1FD-47DABF208C17}" destId="{D4BD0417-375F-5944-B106-A9C152091BEB}" srcOrd="2" destOrd="0" parTransId="{5007BAC2-A31B-8A40-9ACB-3041B1CCE3BA}" sibTransId="{F0691325-7AEE-4D45-B70B-392F0C7D27F8}"/>
    <dgm:cxn modelId="{1D1D7B35-B809-0045-9317-5E526D6331CA}" srcId="{F9EDA3F1-DBB7-A840-A380-B7FED8DFDED7}" destId="{DCBC69B9-610B-9447-B67A-AE5317338421}" srcOrd="0" destOrd="0" parTransId="{FD6F26A0-4C17-0542-8328-E70D7C087E34}" sibTransId="{6E5BE819-9215-D84E-B005-621DB610C8FC}"/>
    <dgm:cxn modelId="{BCC13E95-F654-964B-BAAB-4208B0492BA4}" type="presOf" srcId="{86796FE4-9CC3-D346-AA48-574035A28AE9}" destId="{7AE5A8AF-6461-F64D-8028-582A27613772}" srcOrd="1" destOrd="0" presId="urn:microsoft.com/office/officeart/2005/8/layout/bList2"/>
    <dgm:cxn modelId="{8617EF54-BE9C-AE4B-8D10-49C29CD09612}" type="presOf" srcId="{F9EDA3F1-DBB7-A840-A380-B7FED8DFDED7}" destId="{0A58E7CB-1B9E-E848-9F59-A8EE2C39FB04}" srcOrd="0" destOrd="0" presId="urn:microsoft.com/office/officeart/2005/8/layout/bList2"/>
    <dgm:cxn modelId="{F884693B-7850-E743-8DE3-0C49553B7468}" srcId="{0724FD95-86AB-4745-B1FD-47DABF208C17}" destId="{9FCBE62E-2064-6A44-B318-EB379EE47871}" srcOrd="3" destOrd="0" parTransId="{7851FDED-CBE1-6140-9801-BCBD7F73C9EB}" sibTransId="{6E9A43DA-27D6-8949-8BCC-9F7023DE0E74}"/>
    <dgm:cxn modelId="{65887596-AF3A-B841-B478-0919E87EF2AA}" type="presOf" srcId="{F28F4B3D-8265-C442-8CE7-9EC70079E88B}" destId="{660BC003-A022-EE48-A256-52C36AA90F8C}" srcOrd="0" destOrd="0" presId="urn:microsoft.com/office/officeart/2005/8/layout/bList2"/>
    <dgm:cxn modelId="{04A2A5C3-7510-7B41-A657-65B7D866B343}" type="presOf" srcId="{D7A55BDF-320D-144A-86D2-79A9EFBF85EC}" destId="{9F66048D-CC6D-6D4C-9615-8572D975763D}" srcOrd="0" destOrd="0" presId="urn:microsoft.com/office/officeart/2005/8/layout/bList2"/>
    <dgm:cxn modelId="{4D1EB837-7882-1D4A-BB2E-EE6010FBAF10}" type="presOf" srcId="{D4BD0417-375F-5944-B106-A9C152091BEB}" destId="{4AF39A5D-B42B-5241-9175-5C8861B31DC9}" srcOrd="1" destOrd="0" presId="urn:microsoft.com/office/officeart/2005/8/layout/bList2"/>
    <dgm:cxn modelId="{ABB79389-CE17-1A46-95CC-0212A8BE0524}" type="presParOf" srcId="{80E1FF45-88A2-5842-B61F-64DC9A30ED9C}" destId="{C8FEC992-6E1C-744A-9D97-77EE0C3C9991}" srcOrd="0" destOrd="0" presId="urn:microsoft.com/office/officeart/2005/8/layout/bList2"/>
    <dgm:cxn modelId="{4087B89D-2650-4C4F-B8DE-39E6A8027B11}" type="presParOf" srcId="{C8FEC992-6E1C-744A-9D97-77EE0C3C9991}" destId="{6948EBB0-AC0C-2041-8D3C-41F0D95B0B5C}" srcOrd="0" destOrd="0" presId="urn:microsoft.com/office/officeart/2005/8/layout/bList2"/>
    <dgm:cxn modelId="{4708580A-3722-A542-879F-04F57269C923}" type="presParOf" srcId="{C8FEC992-6E1C-744A-9D97-77EE0C3C9991}" destId="{C244EFCD-B338-594E-8380-203B74667534}" srcOrd="1" destOrd="0" presId="urn:microsoft.com/office/officeart/2005/8/layout/bList2"/>
    <dgm:cxn modelId="{78ABEE87-3052-0A45-8FA3-2789FD5CB6FF}" type="presParOf" srcId="{C8FEC992-6E1C-744A-9D97-77EE0C3C9991}" destId="{1FDEF3A6-86AC-EE4C-A800-14C5B49D83AA}" srcOrd="2" destOrd="0" presId="urn:microsoft.com/office/officeart/2005/8/layout/bList2"/>
    <dgm:cxn modelId="{2E412A1B-4D85-5948-A7B7-10DB9B72DE43}" type="presParOf" srcId="{C8FEC992-6E1C-744A-9D97-77EE0C3C9991}" destId="{E4DE0670-CC09-3943-8422-8C467714E3C9}" srcOrd="3" destOrd="0" presId="urn:microsoft.com/office/officeart/2005/8/layout/bList2"/>
    <dgm:cxn modelId="{00D1967F-D031-624C-9E48-BCC348AD7238}" type="presParOf" srcId="{80E1FF45-88A2-5842-B61F-64DC9A30ED9C}" destId="{518FC151-5175-7544-9B4E-2133B434666D}" srcOrd="1" destOrd="0" presId="urn:microsoft.com/office/officeart/2005/8/layout/bList2"/>
    <dgm:cxn modelId="{0EE6CB2F-CCBE-BC4C-AA86-40390CF84D53}" type="presParOf" srcId="{80E1FF45-88A2-5842-B61F-64DC9A30ED9C}" destId="{DD631FDB-1150-1D45-B342-B0AFE43E1AB4}" srcOrd="2" destOrd="0" presId="urn:microsoft.com/office/officeart/2005/8/layout/bList2"/>
    <dgm:cxn modelId="{893BD197-D5C7-1C4E-B9B3-9890FE1A1C98}" type="presParOf" srcId="{DD631FDB-1150-1D45-B342-B0AFE43E1AB4}" destId="{9F66048D-CC6D-6D4C-9615-8572D975763D}" srcOrd="0" destOrd="0" presId="urn:microsoft.com/office/officeart/2005/8/layout/bList2"/>
    <dgm:cxn modelId="{44443936-56A7-AF4C-8D06-80473A41A6AD}" type="presParOf" srcId="{DD631FDB-1150-1D45-B342-B0AFE43E1AB4}" destId="{08D1500C-C0FD-3841-952D-E0F287FB5B76}" srcOrd="1" destOrd="0" presId="urn:microsoft.com/office/officeart/2005/8/layout/bList2"/>
    <dgm:cxn modelId="{E128E5C4-7FC1-5945-94BE-482FE9B9AC7A}" type="presParOf" srcId="{DD631FDB-1150-1D45-B342-B0AFE43E1AB4}" destId="{7AE5A8AF-6461-F64D-8028-582A27613772}" srcOrd="2" destOrd="0" presId="urn:microsoft.com/office/officeart/2005/8/layout/bList2"/>
    <dgm:cxn modelId="{74ACD7A1-87AA-4E4D-A1CD-D9212487462B}" type="presParOf" srcId="{DD631FDB-1150-1D45-B342-B0AFE43E1AB4}" destId="{A43BF662-4278-4C46-80F6-44BB769B279D}" srcOrd="3" destOrd="0" presId="urn:microsoft.com/office/officeart/2005/8/layout/bList2"/>
    <dgm:cxn modelId="{32ED27C2-3242-264D-B1B4-6109FF375234}" type="presParOf" srcId="{80E1FF45-88A2-5842-B61F-64DC9A30ED9C}" destId="{96343EFD-C47A-3245-8E6C-15D5B019AC1E}" srcOrd="3" destOrd="0" presId="urn:microsoft.com/office/officeart/2005/8/layout/bList2"/>
    <dgm:cxn modelId="{2943D162-D5CB-9B40-AF97-897EDD70ADAB}" type="presParOf" srcId="{80E1FF45-88A2-5842-B61F-64DC9A30ED9C}" destId="{83793606-893F-0340-AC9A-FB23F4F93BCF}" srcOrd="4" destOrd="0" presId="urn:microsoft.com/office/officeart/2005/8/layout/bList2"/>
    <dgm:cxn modelId="{DE19A2C5-2B37-B840-9907-E48017DB4AFF}" type="presParOf" srcId="{83793606-893F-0340-AC9A-FB23F4F93BCF}" destId="{9BC0AEDE-071F-C149-A9F3-C4694CE15863}" srcOrd="0" destOrd="0" presId="urn:microsoft.com/office/officeart/2005/8/layout/bList2"/>
    <dgm:cxn modelId="{983FF223-BD73-2E4E-9A9D-9EB9C8C81A7A}" type="presParOf" srcId="{83793606-893F-0340-AC9A-FB23F4F93BCF}" destId="{A8BBAE1B-223B-CD45-A395-B6ABC236C5BD}" srcOrd="1" destOrd="0" presId="urn:microsoft.com/office/officeart/2005/8/layout/bList2"/>
    <dgm:cxn modelId="{3F044D3F-ECCC-CD44-948A-66F8EF8C8EF6}" type="presParOf" srcId="{83793606-893F-0340-AC9A-FB23F4F93BCF}" destId="{4AF39A5D-B42B-5241-9175-5C8861B31DC9}" srcOrd="2" destOrd="0" presId="urn:microsoft.com/office/officeart/2005/8/layout/bList2"/>
    <dgm:cxn modelId="{A18FE8B4-324F-4540-BE51-D6E2223512D0}" type="presParOf" srcId="{83793606-893F-0340-AC9A-FB23F4F93BCF}" destId="{65B7CAEB-10A5-4B4E-894D-D8FB5E309F7E}" srcOrd="3" destOrd="0" presId="urn:microsoft.com/office/officeart/2005/8/layout/bList2"/>
    <dgm:cxn modelId="{6DB8A72E-A397-A44E-AD0D-F848A0E4D10B}" type="presParOf" srcId="{80E1FF45-88A2-5842-B61F-64DC9A30ED9C}" destId="{3947FCF2-F58F-5D4A-B749-3798D9B93FE7}" srcOrd="5" destOrd="0" presId="urn:microsoft.com/office/officeart/2005/8/layout/bList2"/>
    <dgm:cxn modelId="{9CADDD77-DFDF-E643-9067-63DB61DF5D73}" type="presParOf" srcId="{80E1FF45-88A2-5842-B61F-64DC9A30ED9C}" destId="{BFA0A249-FAE7-9A4C-A380-1E02664DA1A4}" srcOrd="6" destOrd="0" presId="urn:microsoft.com/office/officeart/2005/8/layout/bList2"/>
    <dgm:cxn modelId="{34A6C4E2-B451-6F4E-8733-98680EE6CC62}" type="presParOf" srcId="{BFA0A249-FAE7-9A4C-A380-1E02664DA1A4}" destId="{04649880-1943-DB4C-80C0-C44616205B0A}" srcOrd="0" destOrd="0" presId="urn:microsoft.com/office/officeart/2005/8/layout/bList2"/>
    <dgm:cxn modelId="{D5184B64-209C-6B43-B5F9-67D349A77EDC}" type="presParOf" srcId="{BFA0A249-FAE7-9A4C-A380-1E02664DA1A4}" destId="{E5527F8D-69F7-B04B-8209-DEE0EBC76939}" srcOrd="1" destOrd="0" presId="urn:microsoft.com/office/officeart/2005/8/layout/bList2"/>
    <dgm:cxn modelId="{81E1DD91-A46F-ED44-ACB6-DE27C7DD574C}" type="presParOf" srcId="{BFA0A249-FAE7-9A4C-A380-1E02664DA1A4}" destId="{48E669D9-C1E3-6B44-AC4C-3895F9E6E116}" srcOrd="2" destOrd="0" presId="urn:microsoft.com/office/officeart/2005/8/layout/bList2"/>
    <dgm:cxn modelId="{D3D6B2B1-050B-1443-AC9A-66314584A474}" type="presParOf" srcId="{BFA0A249-FAE7-9A4C-A380-1E02664DA1A4}" destId="{E2A93819-88FF-8D40-82BB-C12A3374C1A6}" srcOrd="3" destOrd="0" presId="urn:microsoft.com/office/officeart/2005/8/layout/bList2"/>
    <dgm:cxn modelId="{C2D83234-CAA9-EA4D-85A9-46CCFB35D652}" type="presParOf" srcId="{80E1FF45-88A2-5842-B61F-64DC9A30ED9C}" destId="{51222E53-E347-9147-AD14-9E232145A859}" srcOrd="7" destOrd="0" presId="urn:microsoft.com/office/officeart/2005/8/layout/bList2"/>
    <dgm:cxn modelId="{E1839D30-3FD8-D447-BF35-27A3FF36309D}" type="presParOf" srcId="{80E1FF45-88A2-5842-B61F-64DC9A30ED9C}" destId="{E5A8A47C-9C7A-434B-8402-D2FB46FD9795}" srcOrd="8" destOrd="0" presId="urn:microsoft.com/office/officeart/2005/8/layout/bList2"/>
    <dgm:cxn modelId="{D94554C0-D781-6943-AE64-6A018363E124}" type="presParOf" srcId="{E5A8A47C-9C7A-434B-8402-D2FB46FD9795}" destId="{D7674879-0627-9241-9BD5-ADB8594A2D3F}" srcOrd="0" destOrd="0" presId="urn:microsoft.com/office/officeart/2005/8/layout/bList2"/>
    <dgm:cxn modelId="{A3010262-2751-5347-B877-2870C031484B}" type="presParOf" srcId="{E5A8A47C-9C7A-434B-8402-D2FB46FD9795}" destId="{0A58E7CB-1B9E-E848-9F59-A8EE2C39FB04}" srcOrd="1" destOrd="0" presId="urn:microsoft.com/office/officeart/2005/8/layout/bList2"/>
    <dgm:cxn modelId="{39951C70-B4D1-8F4B-989F-AFCE09779FDE}" type="presParOf" srcId="{E5A8A47C-9C7A-434B-8402-D2FB46FD9795}" destId="{4936E139-00FB-4649-8307-752A29AEDF94}" srcOrd="2" destOrd="0" presId="urn:microsoft.com/office/officeart/2005/8/layout/bList2"/>
    <dgm:cxn modelId="{CF8B2AC3-0E90-7940-9945-40E487742349}" type="presParOf" srcId="{E5A8A47C-9C7A-434B-8402-D2FB46FD9795}" destId="{1CC13C21-EF34-F04F-B3A0-253067966D03}" srcOrd="3" destOrd="0" presId="urn:microsoft.com/office/officeart/2005/8/layout/bList2"/>
    <dgm:cxn modelId="{BA7003A2-0DF9-A743-994D-D3F9D7294918}" type="presParOf" srcId="{80E1FF45-88A2-5842-B61F-64DC9A30ED9C}" destId="{660BC003-A022-EE48-A256-52C36AA90F8C}" srcOrd="9" destOrd="0" presId="urn:microsoft.com/office/officeart/2005/8/layout/bList2"/>
    <dgm:cxn modelId="{DACE55AC-2E94-B94C-984E-44ACF8911714}" type="presParOf" srcId="{80E1FF45-88A2-5842-B61F-64DC9A30ED9C}" destId="{8B4F109B-7C51-AF42-BAA6-F9D8D18A9A71}" srcOrd="10" destOrd="0" presId="urn:microsoft.com/office/officeart/2005/8/layout/bList2"/>
    <dgm:cxn modelId="{1B590FF8-E51E-B340-BBC2-8D556F2BD81E}" type="presParOf" srcId="{8B4F109B-7C51-AF42-BAA6-F9D8D18A9A71}" destId="{75E2F521-FB9F-6047-82E8-95BD70A8780D}" srcOrd="0" destOrd="0" presId="urn:microsoft.com/office/officeart/2005/8/layout/bList2"/>
    <dgm:cxn modelId="{97B51237-1E44-1C49-BC66-692204F4756F}" type="presParOf" srcId="{8B4F109B-7C51-AF42-BAA6-F9D8D18A9A71}" destId="{9E3B812A-77CF-D748-A65B-270131B7CC09}" srcOrd="1" destOrd="0" presId="urn:microsoft.com/office/officeart/2005/8/layout/bList2"/>
    <dgm:cxn modelId="{53452204-84D8-E142-A6DE-A419D7BA4D64}" type="presParOf" srcId="{8B4F109B-7C51-AF42-BAA6-F9D8D18A9A71}" destId="{0BB71AE8-F2EA-2743-921C-0A2BE2E689D3}" srcOrd="2" destOrd="0" presId="urn:microsoft.com/office/officeart/2005/8/layout/bList2"/>
    <dgm:cxn modelId="{0854EC95-6A89-7641-A90E-683352181580}" type="presParOf" srcId="{8B4F109B-7C51-AF42-BAA6-F9D8D18A9A71}" destId="{A4D6B072-E157-3840-AD5F-6EBE7F64C793}"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2565BB-DC87-FB4D-9B75-AED83B69E3EF}" type="doc">
      <dgm:prSet loTypeId="urn:microsoft.com/office/officeart/2005/8/layout/hChevron3" loCatId="" qsTypeId="urn:microsoft.com/office/officeart/2005/8/quickstyle/simple1" qsCatId="simple" csTypeId="urn:microsoft.com/office/officeart/2005/8/colors/accent1_2" csCatId="accent1" phldr="1"/>
      <dgm:spPr/>
    </dgm:pt>
    <dgm:pt modelId="{180D2078-96AF-D649-A3EB-735B9C023A9D}">
      <dgm:prSet phldrT="[Texte]"/>
      <dgm:spPr/>
      <dgm:t>
        <a:bodyPr/>
        <a:lstStyle/>
        <a:p>
          <a:r>
            <a:rPr lang="fr-FR" dirty="0"/>
            <a:t>L’observation émane des faits et les rappelle</a:t>
          </a:r>
        </a:p>
      </dgm:t>
    </dgm:pt>
    <dgm:pt modelId="{64B7C09F-3D23-E249-94D4-01ABA553F403}" type="parTrans" cxnId="{E14D5B9F-9EC0-1F41-BE0B-C00DE4932ABE}">
      <dgm:prSet/>
      <dgm:spPr/>
      <dgm:t>
        <a:bodyPr/>
        <a:lstStyle/>
        <a:p>
          <a:endParaRPr lang="fr-FR"/>
        </a:p>
      </dgm:t>
    </dgm:pt>
    <dgm:pt modelId="{4C29FC8A-DE3E-6845-A40C-5099BEC8426B}" type="sibTrans" cxnId="{E14D5B9F-9EC0-1F41-BE0B-C00DE4932ABE}">
      <dgm:prSet/>
      <dgm:spPr/>
      <dgm:t>
        <a:bodyPr/>
        <a:lstStyle/>
        <a:p>
          <a:endParaRPr lang="fr-FR"/>
        </a:p>
      </dgm:t>
    </dgm:pt>
    <dgm:pt modelId="{49BF9A76-6F60-154E-B5C2-08A98CFB6EBD}">
      <dgm:prSet phldrT="[Texte]"/>
      <dgm:spPr/>
      <dgm:t>
        <a:bodyPr/>
        <a:lstStyle/>
        <a:p>
          <a:r>
            <a:rPr lang="fr-FR" dirty="0"/>
            <a:t>Le choix du moment propice</a:t>
          </a:r>
        </a:p>
      </dgm:t>
    </dgm:pt>
    <dgm:pt modelId="{312461F3-C5DF-1F45-9F44-8F147C0BE124}" type="parTrans" cxnId="{BA115AF8-F380-2842-BD4A-7F20B9813EB3}">
      <dgm:prSet/>
      <dgm:spPr/>
      <dgm:t>
        <a:bodyPr/>
        <a:lstStyle/>
        <a:p>
          <a:endParaRPr lang="fr-FR"/>
        </a:p>
      </dgm:t>
    </dgm:pt>
    <dgm:pt modelId="{2D598D60-7B58-0743-ADD7-85FEC3426CEB}" type="sibTrans" cxnId="{BA115AF8-F380-2842-BD4A-7F20B9813EB3}">
      <dgm:prSet/>
      <dgm:spPr/>
      <dgm:t>
        <a:bodyPr/>
        <a:lstStyle/>
        <a:p>
          <a:endParaRPr lang="fr-FR"/>
        </a:p>
      </dgm:t>
    </dgm:pt>
    <dgm:pt modelId="{3FB1396B-6558-EA44-8CE2-599DDAD1D649}">
      <dgm:prSet phldrT="[Texte]"/>
      <dgm:spPr/>
      <dgm:t>
        <a:bodyPr/>
        <a:lstStyle/>
        <a:p>
          <a:r>
            <a:rPr lang="fr-FR" dirty="0"/>
            <a:t>L’endroit qui se prête à l’écoute</a:t>
          </a:r>
        </a:p>
      </dgm:t>
    </dgm:pt>
    <dgm:pt modelId="{465A28EA-4686-B94A-8E41-1A1C89E7B5DD}" type="parTrans" cxnId="{E87B4B32-01F1-314B-A51D-27AD3D8C7C87}">
      <dgm:prSet/>
      <dgm:spPr/>
      <dgm:t>
        <a:bodyPr/>
        <a:lstStyle/>
        <a:p>
          <a:endParaRPr lang="fr-FR"/>
        </a:p>
      </dgm:t>
    </dgm:pt>
    <dgm:pt modelId="{DE3AFEF3-E281-3948-9061-B596ABE2244E}" type="sibTrans" cxnId="{E87B4B32-01F1-314B-A51D-27AD3D8C7C87}">
      <dgm:prSet/>
      <dgm:spPr/>
      <dgm:t>
        <a:bodyPr/>
        <a:lstStyle/>
        <a:p>
          <a:endParaRPr lang="fr-FR"/>
        </a:p>
      </dgm:t>
    </dgm:pt>
    <dgm:pt modelId="{1452EE6B-2D7F-114D-88F5-7D07A96D5549}">
      <dgm:prSet/>
      <dgm:spPr/>
      <dgm:t>
        <a:bodyPr/>
        <a:lstStyle/>
        <a:p>
          <a:r>
            <a:rPr lang="fr-FR" dirty="0"/>
            <a:t>L’intention qui sous-tend notre intervention</a:t>
          </a:r>
        </a:p>
      </dgm:t>
    </dgm:pt>
    <dgm:pt modelId="{78F17386-19D3-C544-A9E0-DF863905F56C}" type="parTrans" cxnId="{41E0A475-50FC-C545-A537-E8ECD038AF7E}">
      <dgm:prSet/>
      <dgm:spPr/>
      <dgm:t>
        <a:bodyPr/>
        <a:lstStyle/>
        <a:p>
          <a:endParaRPr lang="fr-FR"/>
        </a:p>
      </dgm:t>
    </dgm:pt>
    <dgm:pt modelId="{308E4375-C717-954F-A677-55ED1672957E}" type="sibTrans" cxnId="{41E0A475-50FC-C545-A537-E8ECD038AF7E}">
      <dgm:prSet/>
      <dgm:spPr/>
      <dgm:t>
        <a:bodyPr/>
        <a:lstStyle/>
        <a:p>
          <a:endParaRPr lang="fr-FR"/>
        </a:p>
      </dgm:t>
    </dgm:pt>
    <dgm:pt modelId="{72D93CCF-6790-964D-B031-41CF4BFE1978}">
      <dgm:prSet/>
      <dgm:spPr/>
      <dgm:t>
        <a:bodyPr/>
        <a:lstStyle/>
        <a:p>
          <a:r>
            <a:rPr lang="fr-FR" dirty="0"/>
            <a:t>Choisir ses mots et adapter son ton</a:t>
          </a:r>
        </a:p>
      </dgm:t>
    </dgm:pt>
    <dgm:pt modelId="{F5317043-7317-084A-ACFC-96E33D1B2362}" type="parTrans" cxnId="{EE98F0A9-A62A-9A43-B913-DA345B16C978}">
      <dgm:prSet/>
      <dgm:spPr/>
      <dgm:t>
        <a:bodyPr/>
        <a:lstStyle/>
        <a:p>
          <a:endParaRPr lang="fr-FR"/>
        </a:p>
      </dgm:t>
    </dgm:pt>
    <dgm:pt modelId="{F95B3773-7C18-5341-BD22-5E0B7BC343C0}" type="sibTrans" cxnId="{EE98F0A9-A62A-9A43-B913-DA345B16C978}">
      <dgm:prSet/>
      <dgm:spPr/>
      <dgm:t>
        <a:bodyPr/>
        <a:lstStyle/>
        <a:p>
          <a:endParaRPr lang="fr-FR"/>
        </a:p>
      </dgm:t>
    </dgm:pt>
    <dgm:pt modelId="{97F46034-C95D-8243-BDB3-8C4155ABB0DE}">
      <dgm:prSet/>
      <dgm:spPr/>
      <dgm:t>
        <a:bodyPr/>
        <a:lstStyle/>
        <a:p>
          <a:r>
            <a:rPr lang="fr-FR" dirty="0"/>
            <a:t>Adopter une posture correcte et bienveillante</a:t>
          </a:r>
        </a:p>
      </dgm:t>
    </dgm:pt>
    <dgm:pt modelId="{F0891354-5E94-684E-8DC3-88738E7B1E26}" type="parTrans" cxnId="{4B444556-A2C7-4D42-9D9B-B9D46B955A99}">
      <dgm:prSet/>
      <dgm:spPr/>
      <dgm:t>
        <a:bodyPr/>
        <a:lstStyle/>
        <a:p>
          <a:endParaRPr lang="fr-FR"/>
        </a:p>
      </dgm:t>
    </dgm:pt>
    <dgm:pt modelId="{20F6537A-3245-C546-B16C-EF540B5ED516}" type="sibTrans" cxnId="{4B444556-A2C7-4D42-9D9B-B9D46B955A99}">
      <dgm:prSet/>
      <dgm:spPr/>
      <dgm:t>
        <a:bodyPr/>
        <a:lstStyle/>
        <a:p>
          <a:endParaRPr lang="fr-FR"/>
        </a:p>
      </dgm:t>
    </dgm:pt>
    <dgm:pt modelId="{CC5DD2BB-EB57-2343-BFDF-928202EBBDB6}" type="pres">
      <dgm:prSet presAssocID="{A22565BB-DC87-FB4D-9B75-AED83B69E3EF}" presName="Name0" presStyleCnt="0">
        <dgm:presLayoutVars>
          <dgm:dir/>
          <dgm:resizeHandles val="exact"/>
        </dgm:presLayoutVars>
      </dgm:prSet>
      <dgm:spPr/>
    </dgm:pt>
    <dgm:pt modelId="{A5DEAE55-5A29-824A-BA6B-A9EFC64AC53B}" type="pres">
      <dgm:prSet presAssocID="{180D2078-96AF-D649-A3EB-735B9C023A9D}" presName="parTxOnly" presStyleLbl="node1" presStyleIdx="0" presStyleCnt="6">
        <dgm:presLayoutVars>
          <dgm:bulletEnabled val="1"/>
        </dgm:presLayoutVars>
      </dgm:prSet>
      <dgm:spPr/>
      <dgm:t>
        <a:bodyPr/>
        <a:lstStyle/>
        <a:p>
          <a:endParaRPr lang="fr-FR"/>
        </a:p>
      </dgm:t>
    </dgm:pt>
    <dgm:pt modelId="{DB1F0A76-322E-884F-B374-119FBAF423DF}" type="pres">
      <dgm:prSet presAssocID="{4C29FC8A-DE3E-6845-A40C-5099BEC8426B}" presName="parSpace" presStyleCnt="0"/>
      <dgm:spPr/>
    </dgm:pt>
    <dgm:pt modelId="{BA52645C-47FD-CE45-BF82-4F3CED7A4B31}" type="pres">
      <dgm:prSet presAssocID="{49BF9A76-6F60-154E-B5C2-08A98CFB6EBD}" presName="parTxOnly" presStyleLbl="node1" presStyleIdx="1" presStyleCnt="6">
        <dgm:presLayoutVars>
          <dgm:bulletEnabled val="1"/>
        </dgm:presLayoutVars>
      </dgm:prSet>
      <dgm:spPr/>
      <dgm:t>
        <a:bodyPr/>
        <a:lstStyle/>
        <a:p>
          <a:endParaRPr lang="fr-FR"/>
        </a:p>
      </dgm:t>
    </dgm:pt>
    <dgm:pt modelId="{DAB0E4E3-E294-D343-923A-88E9B1426D84}" type="pres">
      <dgm:prSet presAssocID="{2D598D60-7B58-0743-ADD7-85FEC3426CEB}" presName="parSpace" presStyleCnt="0"/>
      <dgm:spPr/>
    </dgm:pt>
    <dgm:pt modelId="{85424269-622F-DA43-88B2-6AE774C3478E}" type="pres">
      <dgm:prSet presAssocID="{3FB1396B-6558-EA44-8CE2-599DDAD1D649}" presName="parTxOnly" presStyleLbl="node1" presStyleIdx="2" presStyleCnt="6">
        <dgm:presLayoutVars>
          <dgm:bulletEnabled val="1"/>
        </dgm:presLayoutVars>
      </dgm:prSet>
      <dgm:spPr/>
      <dgm:t>
        <a:bodyPr/>
        <a:lstStyle/>
        <a:p>
          <a:endParaRPr lang="fr-FR"/>
        </a:p>
      </dgm:t>
    </dgm:pt>
    <dgm:pt modelId="{383BCBD2-37D9-9E4C-874C-146FFF465EDA}" type="pres">
      <dgm:prSet presAssocID="{DE3AFEF3-E281-3948-9061-B596ABE2244E}" presName="parSpace" presStyleCnt="0"/>
      <dgm:spPr/>
    </dgm:pt>
    <dgm:pt modelId="{A64CE1F5-4783-1F41-A5A3-A2E5D0E78EE3}" type="pres">
      <dgm:prSet presAssocID="{1452EE6B-2D7F-114D-88F5-7D07A96D5549}" presName="parTxOnly" presStyleLbl="node1" presStyleIdx="3" presStyleCnt="6">
        <dgm:presLayoutVars>
          <dgm:bulletEnabled val="1"/>
        </dgm:presLayoutVars>
      </dgm:prSet>
      <dgm:spPr/>
      <dgm:t>
        <a:bodyPr/>
        <a:lstStyle/>
        <a:p>
          <a:endParaRPr lang="fr-FR"/>
        </a:p>
      </dgm:t>
    </dgm:pt>
    <dgm:pt modelId="{4213F39B-DF78-A348-9625-9A6691528CDB}" type="pres">
      <dgm:prSet presAssocID="{308E4375-C717-954F-A677-55ED1672957E}" presName="parSpace" presStyleCnt="0"/>
      <dgm:spPr/>
    </dgm:pt>
    <dgm:pt modelId="{878F3C9F-8235-F54A-920B-09BC20C0CE70}" type="pres">
      <dgm:prSet presAssocID="{72D93CCF-6790-964D-B031-41CF4BFE1978}" presName="parTxOnly" presStyleLbl="node1" presStyleIdx="4" presStyleCnt="6">
        <dgm:presLayoutVars>
          <dgm:bulletEnabled val="1"/>
        </dgm:presLayoutVars>
      </dgm:prSet>
      <dgm:spPr/>
      <dgm:t>
        <a:bodyPr/>
        <a:lstStyle/>
        <a:p>
          <a:endParaRPr lang="fr-FR"/>
        </a:p>
      </dgm:t>
    </dgm:pt>
    <dgm:pt modelId="{394F1FF0-A6F0-DA42-9ACC-6A4F653AD2D0}" type="pres">
      <dgm:prSet presAssocID="{F95B3773-7C18-5341-BD22-5E0B7BC343C0}" presName="parSpace" presStyleCnt="0"/>
      <dgm:spPr/>
    </dgm:pt>
    <dgm:pt modelId="{2ACF9AF9-E765-B24F-8A63-246DC8924144}" type="pres">
      <dgm:prSet presAssocID="{97F46034-C95D-8243-BDB3-8C4155ABB0DE}" presName="parTxOnly" presStyleLbl="node1" presStyleIdx="5" presStyleCnt="6">
        <dgm:presLayoutVars>
          <dgm:bulletEnabled val="1"/>
        </dgm:presLayoutVars>
      </dgm:prSet>
      <dgm:spPr/>
      <dgm:t>
        <a:bodyPr/>
        <a:lstStyle/>
        <a:p>
          <a:endParaRPr lang="fr-FR"/>
        </a:p>
      </dgm:t>
    </dgm:pt>
  </dgm:ptLst>
  <dgm:cxnLst>
    <dgm:cxn modelId="{9ACD7F15-DFF7-B749-AEC5-21F337665164}" type="presOf" srcId="{3FB1396B-6558-EA44-8CE2-599DDAD1D649}" destId="{85424269-622F-DA43-88B2-6AE774C3478E}" srcOrd="0" destOrd="0" presId="urn:microsoft.com/office/officeart/2005/8/layout/hChevron3"/>
    <dgm:cxn modelId="{8386CABB-FF4C-7E4D-879C-AC5AE86D71BE}" type="presOf" srcId="{180D2078-96AF-D649-A3EB-735B9C023A9D}" destId="{A5DEAE55-5A29-824A-BA6B-A9EFC64AC53B}" srcOrd="0" destOrd="0" presId="urn:microsoft.com/office/officeart/2005/8/layout/hChevron3"/>
    <dgm:cxn modelId="{4B444556-A2C7-4D42-9D9B-B9D46B955A99}" srcId="{A22565BB-DC87-FB4D-9B75-AED83B69E3EF}" destId="{97F46034-C95D-8243-BDB3-8C4155ABB0DE}" srcOrd="5" destOrd="0" parTransId="{F0891354-5E94-684E-8DC3-88738E7B1E26}" sibTransId="{20F6537A-3245-C546-B16C-EF540B5ED516}"/>
    <dgm:cxn modelId="{BB416B2A-4649-B74A-AEFB-BC0CB98CFF63}" type="presOf" srcId="{72D93CCF-6790-964D-B031-41CF4BFE1978}" destId="{878F3C9F-8235-F54A-920B-09BC20C0CE70}" srcOrd="0" destOrd="0" presId="urn:microsoft.com/office/officeart/2005/8/layout/hChevron3"/>
    <dgm:cxn modelId="{DB3151E0-E053-3C47-80C0-D667A934FE03}" type="presOf" srcId="{49BF9A76-6F60-154E-B5C2-08A98CFB6EBD}" destId="{BA52645C-47FD-CE45-BF82-4F3CED7A4B31}" srcOrd="0" destOrd="0" presId="urn:microsoft.com/office/officeart/2005/8/layout/hChevron3"/>
    <dgm:cxn modelId="{BA115AF8-F380-2842-BD4A-7F20B9813EB3}" srcId="{A22565BB-DC87-FB4D-9B75-AED83B69E3EF}" destId="{49BF9A76-6F60-154E-B5C2-08A98CFB6EBD}" srcOrd="1" destOrd="0" parTransId="{312461F3-C5DF-1F45-9F44-8F147C0BE124}" sibTransId="{2D598D60-7B58-0743-ADD7-85FEC3426CEB}"/>
    <dgm:cxn modelId="{EE98F0A9-A62A-9A43-B913-DA345B16C978}" srcId="{A22565BB-DC87-FB4D-9B75-AED83B69E3EF}" destId="{72D93CCF-6790-964D-B031-41CF4BFE1978}" srcOrd="4" destOrd="0" parTransId="{F5317043-7317-084A-ACFC-96E33D1B2362}" sibTransId="{F95B3773-7C18-5341-BD22-5E0B7BC343C0}"/>
    <dgm:cxn modelId="{78120C27-0AE9-F348-8BA0-2CBBA26D427E}" type="presOf" srcId="{1452EE6B-2D7F-114D-88F5-7D07A96D5549}" destId="{A64CE1F5-4783-1F41-A5A3-A2E5D0E78EE3}" srcOrd="0" destOrd="0" presId="urn:microsoft.com/office/officeart/2005/8/layout/hChevron3"/>
    <dgm:cxn modelId="{88E45DDC-3E89-DD44-90DC-97EEB8F2E334}" type="presOf" srcId="{97F46034-C95D-8243-BDB3-8C4155ABB0DE}" destId="{2ACF9AF9-E765-B24F-8A63-246DC8924144}" srcOrd="0" destOrd="0" presId="urn:microsoft.com/office/officeart/2005/8/layout/hChevron3"/>
    <dgm:cxn modelId="{1E634436-5AD0-C342-B70D-E5E0DFCAC647}" type="presOf" srcId="{A22565BB-DC87-FB4D-9B75-AED83B69E3EF}" destId="{CC5DD2BB-EB57-2343-BFDF-928202EBBDB6}" srcOrd="0" destOrd="0" presId="urn:microsoft.com/office/officeart/2005/8/layout/hChevron3"/>
    <dgm:cxn modelId="{E14D5B9F-9EC0-1F41-BE0B-C00DE4932ABE}" srcId="{A22565BB-DC87-FB4D-9B75-AED83B69E3EF}" destId="{180D2078-96AF-D649-A3EB-735B9C023A9D}" srcOrd="0" destOrd="0" parTransId="{64B7C09F-3D23-E249-94D4-01ABA553F403}" sibTransId="{4C29FC8A-DE3E-6845-A40C-5099BEC8426B}"/>
    <dgm:cxn modelId="{41E0A475-50FC-C545-A537-E8ECD038AF7E}" srcId="{A22565BB-DC87-FB4D-9B75-AED83B69E3EF}" destId="{1452EE6B-2D7F-114D-88F5-7D07A96D5549}" srcOrd="3" destOrd="0" parTransId="{78F17386-19D3-C544-A9E0-DF863905F56C}" sibTransId="{308E4375-C717-954F-A677-55ED1672957E}"/>
    <dgm:cxn modelId="{E87B4B32-01F1-314B-A51D-27AD3D8C7C87}" srcId="{A22565BB-DC87-FB4D-9B75-AED83B69E3EF}" destId="{3FB1396B-6558-EA44-8CE2-599DDAD1D649}" srcOrd="2" destOrd="0" parTransId="{465A28EA-4686-B94A-8E41-1A1C89E7B5DD}" sibTransId="{DE3AFEF3-E281-3948-9061-B596ABE2244E}"/>
    <dgm:cxn modelId="{C73AA934-B833-F34F-A4FA-5457FFC55DB5}" type="presParOf" srcId="{CC5DD2BB-EB57-2343-BFDF-928202EBBDB6}" destId="{A5DEAE55-5A29-824A-BA6B-A9EFC64AC53B}" srcOrd="0" destOrd="0" presId="urn:microsoft.com/office/officeart/2005/8/layout/hChevron3"/>
    <dgm:cxn modelId="{1702DC1F-ECCF-4D45-B32A-3D7351F99528}" type="presParOf" srcId="{CC5DD2BB-EB57-2343-BFDF-928202EBBDB6}" destId="{DB1F0A76-322E-884F-B374-119FBAF423DF}" srcOrd="1" destOrd="0" presId="urn:microsoft.com/office/officeart/2005/8/layout/hChevron3"/>
    <dgm:cxn modelId="{8784582F-991B-8049-A714-24B0C8CF52A3}" type="presParOf" srcId="{CC5DD2BB-EB57-2343-BFDF-928202EBBDB6}" destId="{BA52645C-47FD-CE45-BF82-4F3CED7A4B31}" srcOrd="2" destOrd="0" presId="urn:microsoft.com/office/officeart/2005/8/layout/hChevron3"/>
    <dgm:cxn modelId="{75B21594-8285-C643-8059-95B8A9418D5A}" type="presParOf" srcId="{CC5DD2BB-EB57-2343-BFDF-928202EBBDB6}" destId="{DAB0E4E3-E294-D343-923A-88E9B1426D84}" srcOrd="3" destOrd="0" presId="urn:microsoft.com/office/officeart/2005/8/layout/hChevron3"/>
    <dgm:cxn modelId="{FE29A9AE-4791-1E44-9450-E88D18BD3E2F}" type="presParOf" srcId="{CC5DD2BB-EB57-2343-BFDF-928202EBBDB6}" destId="{85424269-622F-DA43-88B2-6AE774C3478E}" srcOrd="4" destOrd="0" presId="urn:microsoft.com/office/officeart/2005/8/layout/hChevron3"/>
    <dgm:cxn modelId="{FB0012CC-048B-7C44-BA71-EEA619BB94B1}" type="presParOf" srcId="{CC5DD2BB-EB57-2343-BFDF-928202EBBDB6}" destId="{383BCBD2-37D9-9E4C-874C-146FFF465EDA}" srcOrd="5" destOrd="0" presId="urn:microsoft.com/office/officeart/2005/8/layout/hChevron3"/>
    <dgm:cxn modelId="{7756EE8A-3BC9-EF4F-815F-04F0CD0433C8}" type="presParOf" srcId="{CC5DD2BB-EB57-2343-BFDF-928202EBBDB6}" destId="{A64CE1F5-4783-1F41-A5A3-A2E5D0E78EE3}" srcOrd="6" destOrd="0" presId="urn:microsoft.com/office/officeart/2005/8/layout/hChevron3"/>
    <dgm:cxn modelId="{951277B8-4A7D-6E41-A6A9-1D38E3077F30}" type="presParOf" srcId="{CC5DD2BB-EB57-2343-BFDF-928202EBBDB6}" destId="{4213F39B-DF78-A348-9625-9A6691528CDB}" srcOrd="7" destOrd="0" presId="urn:microsoft.com/office/officeart/2005/8/layout/hChevron3"/>
    <dgm:cxn modelId="{D7D35B60-1688-B44D-A095-570A82290330}" type="presParOf" srcId="{CC5DD2BB-EB57-2343-BFDF-928202EBBDB6}" destId="{878F3C9F-8235-F54A-920B-09BC20C0CE70}" srcOrd="8" destOrd="0" presId="urn:microsoft.com/office/officeart/2005/8/layout/hChevron3"/>
    <dgm:cxn modelId="{D7F0BB0C-E448-D94C-B68D-ECC48B03EA09}" type="presParOf" srcId="{CC5DD2BB-EB57-2343-BFDF-928202EBBDB6}" destId="{394F1FF0-A6F0-DA42-9ACC-6A4F653AD2D0}" srcOrd="9" destOrd="0" presId="urn:microsoft.com/office/officeart/2005/8/layout/hChevron3"/>
    <dgm:cxn modelId="{416784D4-7F40-A544-BE6F-1E3AD2165570}" type="presParOf" srcId="{CC5DD2BB-EB57-2343-BFDF-928202EBBDB6}" destId="{2ACF9AF9-E765-B24F-8A63-246DC892414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31D496-665E-A04B-B70E-B2354613A338}"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fr-FR"/>
        </a:p>
      </dgm:t>
    </dgm:pt>
    <dgm:pt modelId="{BE2DC004-347A-524C-B110-93122BC296B7}">
      <dgm:prSet phldrT="[Texte]"/>
      <dgm:spPr/>
      <dgm:t>
        <a:bodyPr/>
        <a:lstStyle/>
        <a:p>
          <a:r>
            <a:rPr lang="fr-FR" dirty="0"/>
            <a:t>Les actes conscients</a:t>
          </a:r>
        </a:p>
      </dgm:t>
    </dgm:pt>
    <dgm:pt modelId="{65D903C8-9096-6040-8FC3-2BA9AC2F6CB8}" type="parTrans" cxnId="{9B9D1D4B-806B-0549-A933-78C39B54FCC2}">
      <dgm:prSet/>
      <dgm:spPr/>
      <dgm:t>
        <a:bodyPr/>
        <a:lstStyle/>
        <a:p>
          <a:endParaRPr lang="fr-FR"/>
        </a:p>
      </dgm:t>
    </dgm:pt>
    <dgm:pt modelId="{8E9D2442-9ECA-8D4C-8F0D-7EBF192AF29E}" type="sibTrans" cxnId="{9B9D1D4B-806B-0549-A933-78C39B54FCC2}">
      <dgm:prSet/>
      <dgm:spPr/>
      <dgm:t>
        <a:bodyPr/>
        <a:lstStyle/>
        <a:p>
          <a:endParaRPr lang="fr-FR"/>
        </a:p>
      </dgm:t>
    </dgm:pt>
    <dgm:pt modelId="{4540E437-7555-3648-9995-89DFAF82F8AB}">
      <dgm:prSet phldrT="[Texte]" custT="1"/>
      <dgm:spPr/>
      <dgm:t>
        <a:bodyPr/>
        <a:lstStyle/>
        <a:p>
          <a:pPr algn="l"/>
          <a:r>
            <a:rPr lang="fr-MA" sz="1800" dirty="0">
              <a:latin typeface="Garamond" panose="02020404030301010803" pitchFamily="18" charset="0"/>
            </a:rPr>
            <a:t>L’émetteur entend réaliser une action dans un objectif précis ;</a:t>
          </a:r>
          <a:endParaRPr lang="fr-FR" sz="1800" dirty="0">
            <a:latin typeface="Garamond" panose="02020404030301010803" pitchFamily="18" charset="0"/>
          </a:endParaRPr>
        </a:p>
      </dgm:t>
    </dgm:pt>
    <dgm:pt modelId="{EE662AB2-14A0-2E42-92D8-C817B508B482}" type="parTrans" cxnId="{B0A1ABC9-4995-8F49-9592-EB71BF579160}">
      <dgm:prSet/>
      <dgm:spPr/>
      <dgm:t>
        <a:bodyPr/>
        <a:lstStyle/>
        <a:p>
          <a:endParaRPr lang="fr-FR"/>
        </a:p>
      </dgm:t>
    </dgm:pt>
    <dgm:pt modelId="{27596F2D-1A9C-2340-8B96-90CDF4EE1894}" type="sibTrans" cxnId="{B0A1ABC9-4995-8F49-9592-EB71BF579160}">
      <dgm:prSet/>
      <dgm:spPr/>
      <dgm:t>
        <a:bodyPr/>
        <a:lstStyle/>
        <a:p>
          <a:endParaRPr lang="fr-FR"/>
        </a:p>
      </dgm:t>
    </dgm:pt>
    <dgm:pt modelId="{56AC68CD-4203-6047-92B8-071E8CE59C17}">
      <dgm:prSet phldrT="[Texte]"/>
      <dgm:spPr/>
      <dgm:t>
        <a:bodyPr/>
        <a:lstStyle/>
        <a:p>
          <a:r>
            <a:rPr lang="fr-FR" dirty="0"/>
            <a:t>Les actes inconscients</a:t>
          </a:r>
        </a:p>
      </dgm:t>
    </dgm:pt>
    <dgm:pt modelId="{54340142-2037-7D42-94B3-08E6382FEE7B}" type="parTrans" cxnId="{14E3D306-A05D-A549-BA17-49FFCFFDC410}">
      <dgm:prSet/>
      <dgm:spPr/>
      <dgm:t>
        <a:bodyPr/>
        <a:lstStyle/>
        <a:p>
          <a:endParaRPr lang="fr-FR"/>
        </a:p>
      </dgm:t>
    </dgm:pt>
    <dgm:pt modelId="{ABDC2859-381B-E446-93AF-0AA8074179B3}" type="sibTrans" cxnId="{14E3D306-A05D-A549-BA17-49FFCFFDC410}">
      <dgm:prSet/>
      <dgm:spPr/>
      <dgm:t>
        <a:bodyPr/>
        <a:lstStyle/>
        <a:p>
          <a:endParaRPr lang="fr-FR"/>
        </a:p>
      </dgm:t>
    </dgm:pt>
    <dgm:pt modelId="{FE3DED1D-81CC-2840-AB5C-D32C8F2F3B9C}">
      <dgm:prSet phldrT="[Texte]" custT="1"/>
      <dgm:spPr/>
      <dgm:t>
        <a:bodyPr/>
        <a:lstStyle/>
        <a:p>
          <a:r>
            <a:rPr lang="fr-MA" sz="1600" dirty="0">
              <a:latin typeface="Garamond" panose="02020404030301010803" pitchFamily="18" charset="0"/>
            </a:rPr>
            <a:t>Ceux qui échappent au contrôle conscient de l’émetteur, tout ce qu’il ne contrôle pas quand il réagit par exemple à un stimulus (chaleur par exemple) ;</a:t>
          </a:r>
          <a:endParaRPr lang="fr-FR" sz="1600" dirty="0">
            <a:latin typeface="Garamond" panose="02020404030301010803" pitchFamily="18" charset="0"/>
          </a:endParaRPr>
        </a:p>
      </dgm:t>
    </dgm:pt>
    <dgm:pt modelId="{BA392147-F053-F54F-BD92-33FF8DD87B29}" type="parTrans" cxnId="{3B43538C-E07B-1149-B51D-4A2FF7F53BD2}">
      <dgm:prSet/>
      <dgm:spPr/>
      <dgm:t>
        <a:bodyPr/>
        <a:lstStyle/>
        <a:p>
          <a:endParaRPr lang="fr-FR"/>
        </a:p>
      </dgm:t>
    </dgm:pt>
    <dgm:pt modelId="{09250F20-049B-1D4B-941E-C8936A0FC0EA}" type="sibTrans" cxnId="{3B43538C-E07B-1149-B51D-4A2FF7F53BD2}">
      <dgm:prSet/>
      <dgm:spPr/>
      <dgm:t>
        <a:bodyPr/>
        <a:lstStyle/>
        <a:p>
          <a:endParaRPr lang="fr-FR"/>
        </a:p>
      </dgm:t>
    </dgm:pt>
    <dgm:pt modelId="{E8D970A3-4CBC-CD46-BBC5-8F9E14325016}">
      <dgm:prSet phldrT="[Texte]"/>
      <dgm:spPr/>
      <dgm:t>
        <a:bodyPr/>
        <a:lstStyle/>
        <a:p>
          <a:r>
            <a:rPr lang="fr-FR" dirty="0"/>
            <a:t>Les actes discrets ou apparents</a:t>
          </a:r>
        </a:p>
      </dgm:t>
    </dgm:pt>
    <dgm:pt modelId="{D5FF9493-BD10-0241-80C8-0224D2A42DCB}" type="parTrans" cxnId="{B639EBF6-F6CF-574F-9588-BF772E3F19FA}">
      <dgm:prSet/>
      <dgm:spPr/>
      <dgm:t>
        <a:bodyPr/>
        <a:lstStyle/>
        <a:p>
          <a:endParaRPr lang="fr-FR"/>
        </a:p>
      </dgm:t>
    </dgm:pt>
    <dgm:pt modelId="{D1D6ED9F-0AAB-EE47-B2E9-45663ADF5BE9}" type="sibTrans" cxnId="{B639EBF6-F6CF-574F-9588-BF772E3F19FA}">
      <dgm:prSet/>
      <dgm:spPr/>
      <dgm:t>
        <a:bodyPr/>
        <a:lstStyle/>
        <a:p>
          <a:endParaRPr lang="fr-FR"/>
        </a:p>
      </dgm:t>
    </dgm:pt>
    <dgm:pt modelId="{CE89B50B-7358-E443-A8D7-F9B48F61F8B1}">
      <dgm:prSet phldrT="[Texte]" custT="1"/>
      <dgm:spPr/>
      <dgm:t>
        <a:bodyPr/>
        <a:lstStyle/>
        <a:p>
          <a:r>
            <a:rPr lang="fr-MA" sz="1800" dirty="0">
              <a:latin typeface="Garamond" panose="02020404030301010803" pitchFamily="18" charset="0"/>
            </a:rPr>
            <a:t>Peuvent parfois engager un contact physique entre l’émetteur et le récepteur ;</a:t>
          </a:r>
          <a:endParaRPr lang="fr-FR" sz="1800" dirty="0">
            <a:latin typeface="Garamond" panose="02020404030301010803" pitchFamily="18" charset="0"/>
          </a:endParaRPr>
        </a:p>
      </dgm:t>
    </dgm:pt>
    <dgm:pt modelId="{9E25B8A8-F710-F548-8130-398646C0BCAB}" type="parTrans" cxnId="{0A34AF14-0002-7C4D-9732-5F9CD5267FFB}">
      <dgm:prSet/>
      <dgm:spPr/>
      <dgm:t>
        <a:bodyPr/>
        <a:lstStyle/>
        <a:p>
          <a:endParaRPr lang="fr-FR"/>
        </a:p>
      </dgm:t>
    </dgm:pt>
    <dgm:pt modelId="{BE420D00-0453-7449-BAB4-4754C5F494A6}" type="sibTrans" cxnId="{0A34AF14-0002-7C4D-9732-5F9CD5267FFB}">
      <dgm:prSet/>
      <dgm:spPr/>
      <dgm:t>
        <a:bodyPr/>
        <a:lstStyle/>
        <a:p>
          <a:endParaRPr lang="fr-FR"/>
        </a:p>
      </dgm:t>
    </dgm:pt>
    <dgm:pt modelId="{70F909C7-AC7E-3E44-9C97-CC358D893028}">
      <dgm:prSet/>
      <dgm:spPr/>
      <dgm:t>
        <a:bodyPr/>
        <a:lstStyle/>
        <a:p>
          <a:r>
            <a:rPr lang="fr-FR" dirty="0"/>
            <a:t>Les actes partagés  de communication</a:t>
          </a:r>
        </a:p>
      </dgm:t>
    </dgm:pt>
    <dgm:pt modelId="{CF6AE589-F5E4-7943-88F6-4DA777F300C6}" type="parTrans" cxnId="{174980F5-959A-5449-9103-02CF48E0C017}">
      <dgm:prSet/>
      <dgm:spPr/>
      <dgm:t>
        <a:bodyPr/>
        <a:lstStyle/>
        <a:p>
          <a:endParaRPr lang="fr-FR"/>
        </a:p>
      </dgm:t>
    </dgm:pt>
    <dgm:pt modelId="{FD68C23A-06F2-C845-AB8E-8CACFE73C8D3}" type="sibTrans" cxnId="{174980F5-959A-5449-9103-02CF48E0C017}">
      <dgm:prSet/>
      <dgm:spPr/>
      <dgm:t>
        <a:bodyPr/>
        <a:lstStyle/>
        <a:p>
          <a:endParaRPr lang="fr-FR"/>
        </a:p>
      </dgm:t>
    </dgm:pt>
    <dgm:pt modelId="{7564E276-7F6F-CA43-AB67-E1C6310E8202}">
      <dgm:prSet/>
      <dgm:spPr/>
      <dgm:t>
        <a:bodyPr/>
        <a:lstStyle/>
        <a:p>
          <a:r>
            <a:rPr lang="fr-MA" dirty="0">
              <a:latin typeface="Garamond" panose="02020404030301010803" pitchFamily="18" charset="0"/>
            </a:rPr>
            <a:t>L’ensemble des signes non-verbaux compris entre les interlocuteurs. Cela concerne un groupe de personnes, et n’est pas universel.</a:t>
          </a:r>
          <a:endParaRPr lang="fr-FR" dirty="0">
            <a:latin typeface="Garamond" panose="02020404030301010803" pitchFamily="18" charset="0"/>
          </a:endParaRPr>
        </a:p>
      </dgm:t>
    </dgm:pt>
    <dgm:pt modelId="{F92EB7EB-7779-994A-AA3B-65A0B3C1D634}" type="parTrans" cxnId="{5EDE8053-5061-0742-B07D-9BF779B6938B}">
      <dgm:prSet/>
      <dgm:spPr/>
      <dgm:t>
        <a:bodyPr/>
        <a:lstStyle/>
        <a:p>
          <a:endParaRPr lang="fr-FR"/>
        </a:p>
      </dgm:t>
    </dgm:pt>
    <dgm:pt modelId="{5278A5B2-9598-B740-BFB2-DABC59AC1680}" type="sibTrans" cxnId="{5EDE8053-5061-0742-B07D-9BF779B6938B}">
      <dgm:prSet/>
      <dgm:spPr/>
      <dgm:t>
        <a:bodyPr/>
        <a:lstStyle/>
        <a:p>
          <a:endParaRPr lang="fr-FR"/>
        </a:p>
      </dgm:t>
    </dgm:pt>
    <dgm:pt modelId="{338C0B26-4A6E-274A-805A-C7F6855FB55C}" type="pres">
      <dgm:prSet presAssocID="{D531D496-665E-A04B-B70E-B2354613A338}" presName="Name0" presStyleCnt="0">
        <dgm:presLayoutVars>
          <dgm:dir/>
          <dgm:animLvl val="lvl"/>
          <dgm:resizeHandles val="exact"/>
        </dgm:presLayoutVars>
      </dgm:prSet>
      <dgm:spPr/>
      <dgm:t>
        <a:bodyPr/>
        <a:lstStyle/>
        <a:p>
          <a:endParaRPr lang="fr-FR"/>
        </a:p>
      </dgm:t>
    </dgm:pt>
    <dgm:pt modelId="{F3F344C8-CD82-8C41-B71B-6E6A8C7A1F6A}" type="pres">
      <dgm:prSet presAssocID="{D531D496-665E-A04B-B70E-B2354613A338}" presName="tSp" presStyleCnt="0"/>
      <dgm:spPr/>
    </dgm:pt>
    <dgm:pt modelId="{12A0B676-BB1C-2243-BD18-496335BA57C5}" type="pres">
      <dgm:prSet presAssocID="{D531D496-665E-A04B-B70E-B2354613A338}" presName="bSp" presStyleCnt="0"/>
      <dgm:spPr/>
    </dgm:pt>
    <dgm:pt modelId="{5C6B31A7-77F7-9A46-AF2D-C7A1B14FB774}" type="pres">
      <dgm:prSet presAssocID="{D531D496-665E-A04B-B70E-B2354613A338}" presName="process" presStyleCnt="0"/>
      <dgm:spPr/>
    </dgm:pt>
    <dgm:pt modelId="{1D7BB77E-4955-A243-971D-FD0C29B8BA62}" type="pres">
      <dgm:prSet presAssocID="{BE2DC004-347A-524C-B110-93122BC296B7}" presName="composite1" presStyleCnt="0"/>
      <dgm:spPr/>
    </dgm:pt>
    <dgm:pt modelId="{5547B859-1B06-F944-9222-2ADAE0BADEE1}" type="pres">
      <dgm:prSet presAssocID="{BE2DC004-347A-524C-B110-93122BC296B7}" presName="dummyNode1" presStyleLbl="node1" presStyleIdx="0" presStyleCnt="4"/>
      <dgm:spPr/>
    </dgm:pt>
    <dgm:pt modelId="{0E704152-130A-4D4C-BF07-36B65740D374}" type="pres">
      <dgm:prSet presAssocID="{BE2DC004-347A-524C-B110-93122BC296B7}" presName="childNode1" presStyleLbl="bgAcc1" presStyleIdx="0" presStyleCnt="4">
        <dgm:presLayoutVars>
          <dgm:bulletEnabled val="1"/>
        </dgm:presLayoutVars>
      </dgm:prSet>
      <dgm:spPr/>
      <dgm:t>
        <a:bodyPr/>
        <a:lstStyle/>
        <a:p>
          <a:endParaRPr lang="fr-FR"/>
        </a:p>
      </dgm:t>
    </dgm:pt>
    <dgm:pt modelId="{1324252C-31EF-8945-B824-1C3A17FF17B6}" type="pres">
      <dgm:prSet presAssocID="{BE2DC004-347A-524C-B110-93122BC296B7}" presName="childNode1tx" presStyleLbl="bgAcc1" presStyleIdx="0" presStyleCnt="4">
        <dgm:presLayoutVars>
          <dgm:bulletEnabled val="1"/>
        </dgm:presLayoutVars>
      </dgm:prSet>
      <dgm:spPr/>
      <dgm:t>
        <a:bodyPr/>
        <a:lstStyle/>
        <a:p>
          <a:endParaRPr lang="fr-FR"/>
        </a:p>
      </dgm:t>
    </dgm:pt>
    <dgm:pt modelId="{6F7AFE92-5C50-4F45-969A-EE39CD710893}" type="pres">
      <dgm:prSet presAssocID="{BE2DC004-347A-524C-B110-93122BC296B7}" presName="parentNode1" presStyleLbl="node1" presStyleIdx="0" presStyleCnt="4">
        <dgm:presLayoutVars>
          <dgm:chMax val="1"/>
          <dgm:bulletEnabled val="1"/>
        </dgm:presLayoutVars>
      </dgm:prSet>
      <dgm:spPr/>
      <dgm:t>
        <a:bodyPr/>
        <a:lstStyle/>
        <a:p>
          <a:endParaRPr lang="fr-FR"/>
        </a:p>
      </dgm:t>
    </dgm:pt>
    <dgm:pt modelId="{FE87DC7A-E798-B04C-9A06-B17A9625B61C}" type="pres">
      <dgm:prSet presAssocID="{BE2DC004-347A-524C-B110-93122BC296B7}" presName="connSite1" presStyleCnt="0"/>
      <dgm:spPr/>
    </dgm:pt>
    <dgm:pt modelId="{8CD0AFA7-065F-8D49-B082-3C685DA0B148}" type="pres">
      <dgm:prSet presAssocID="{8E9D2442-9ECA-8D4C-8F0D-7EBF192AF29E}" presName="Name9" presStyleLbl="sibTrans2D1" presStyleIdx="0" presStyleCnt="3"/>
      <dgm:spPr/>
      <dgm:t>
        <a:bodyPr/>
        <a:lstStyle/>
        <a:p>
          <a:endParaRPr lang="fr-FR"/>
        </a:p>
      </dgm:t>
    </dgm:pt>
    <dgm:pt modelId="{01D83B20-C54F-6D46-9139-EE7F651DE98B}" type="pres">
      <dgm:prSet presAssocID="{56AC68CD-4203-6047-92B8-071E8CE59C17}" presName="composite2" presStyleCnt="0"/>
      <dgm:spPr/>
    </dgm:pt>
    <dgm:pt modelId="{E388357D-66A3-F443-94B5-A51AE5AE772B}" type="pres">
      <dgm:prSet presAssocID="{56AC68CD-4203-6047-92B8-071E8CE59C17}" presName="dummyNode2" presStyleLbl="node1" presStyleIdx="0" presStyleCnt="4"/>
      <dgm:spPr/>
    </dgm:pt>
    <dgm:pt modelId="{B934CFC5-786B-6D42-85A0-E19640F3D738}" type="pres">
      <dgm:prSet presAssocID="{56AC68CD-4203-6047-92B8-071E8CE59C17}" presName="childNode2" presStyleLbl="bgAcc1" presStyleIdx="1" presStyleCnt="4">
        <dgm:presLayoutVars>
          <dgm:bulletEnabled val="1"/>
        </dgm:presLayoutVars>
      </dgm:prSet>
      <dgm:spPr/>
      <dgm:t>
        <a:bodyPr/>
        <a:lstStyle/>
        <a:p>
          <a:endParaRPr lang="fr-FR"/>
        </a:p>
      </dgm:t>
    </dgm:pt>
    <dgm:pt modelId="{2627389A-04D4-294D-9BC8-82D83D62E113}" type="pres">
      <dgm:prSet presAssocID="{56AC68CD-4203-6047-92B8-071E8CE59C17}" presName="childNode2tx" presStyleLbl="bgAcc1" presStyleIdx="1" presStyleCnt="4">
        <dgm:presLayoutVars>
          <dgm:bulletEnabled val="1"/>
        </dgm:presLayoutVars>
      </dgm:prSet>
      <dgm:spPr/>
      <dgm:t>
        <a:bodyPr/>
        <a:lstStyle/>
        <a:p>
          <a:endParaRPr lang="fr-FR"/>
        </a:p>
      </dgm:t>
    </dgm:pt>
    <dgm:pt modelId="{0AB8A554-F6E9-EA45-A6BB-5170635D9549}" type="pres">
      <dgm:prSet presAssocID="{56AC68CD-4203-6047-92B8-071E8CE59C17}" presName="parentNode2" presStyleLbl="node1" presStyleIdx="1" presStyleCnt="4">
        <dgm:presLayoutVars>
          <dgm:chMax val="0"/>
          <dgm:bulletEnabled val="1"/>
        </dgm:presLayoutVars>
      </dgm:prSet>
      <dgm:spPr/>
      <dgm:t>
        <a:bodyPr/>
        <a:lstStyle/>
        <a:p>
          <a:endParaRPr lang="fr-FR"/>
        </a:p>
      </dgm:t>
    </dgm:pt>
    <dgm:pt modelId="{8416F3A2-8DA2-B846-BE23-9134A54537DB}" type="pres">
      <dgm:prSet presAssocID="{56AC68CD-4203-6047-92B8-071E8CE59C17}" presName="connSite2" presStyleCnt="0"/>
      <dgm:spPr/>
    </dgm:pt>
    <dgm:pt modelId="{6B54B4AA-C31A-8F45-A6D5-A4FEF3B81DD5}" type="pres">
      <dgm:prSet presAssocID="{ABDC2859-381B-E446-93AF-0AA8074179B3}" presName="Name18" presStyleLbl="sibTrans2D1" presStyleIdx="1" presStyleCnt="3"/>
      <dgm:spPr/>
      <dgm:t>
        <a:bodyPr/>
        <a:lstStyle/>
        <a:p>
          <a:endParaRPr lang="fr-FR"/>
        </a:p>
      </dgm:t>
    </dgm:pt>
    <dgm:pt modelId="{B0DF1598-76A6-D742-9362-5C6B04AA1EA1}" type="pres">
      <dgm:prSet presAssocID="{E8D970A3-4CBC-CD46-BBC5-8F9E14325016}" presName="composite1" presStyleCnt="0"/>
      <dgm:spPr/>
    </dgm:pt>
    <dgm:pt modelId="{D3E3ACE9-6A77-1045-9B53-823390CA780A}" type="pres">
      <dgm:prSet presAssocID="{E8D970A3-4CBC-CD46-BBC5-8F9E14325016}" presName="dummyNode1" presStyleLbl="node1" presStyleIdx="1" presStyleCnt="4"/>
      <dgm:spPr/>
    </dgm:pt>
    <dgm:pt modelId="{2220B037-EC08-2B41-9D72-DC0C04570C75}" type="pres">
      <dgm:prSet presAssocID="{E8D970A3-4CBC-CD46-BBC5-8F9E14325016}" presName="childNode1" presStyleLbl="bgAcc1" presStyleIdx="2" presStyleCnt="4">
        <dgm:presLayoutVars>
          <dgm:bulletEnabled val="1"/>
        </dgm:presLayoutVars>
      </dgm:prSet>
      <dgm:spPr/>
      <dgm:t>
        <a:bodyPr/>
        <a:lstStyle/>
        <a:p>
          <a:endParaRPr lang="fr-FR"/>
        </a:p>
      </dgm:t>
    </dgm:pt>
    <dgm:pt modelId="{E7825145-6ED8-BD4E-94C9-CCCA8216FF2F}" type="pres">
      <dgm:prSet presAssocID="{E8D970A3-4CBC-CD46-BBC5-8F9E14325016}" presName="childNode1tx" presStyleLbl="bgAcc1" presStyleIdx="2" presStyleCnt="4">
        <dgm:presLayoutVars>
          <dgm:bulletEnabled val="1"/>
        </dgm:presLayoutVars>
      </dgm:prSet>
      <dgm:spPr/>
      <dgm:t>
        <a:bodyPr/>
        <a:lstStyle/>
        <a:p>
          <a:endParaRPr lang="fr-FR"/>
        </a:p>
      </dgm:t>
    </dgm:pt>
    <dgm:pt modelId="{E36148F7-3B2C-8740-B979-00C6CC8F8929}" type="pres">
      <dgm:prSet presAssocID="{E8D970A3-4CBC-CD46-BBC5-8F9E14325016}" presName="parentNode1" presStyleLbl="node1" presStyleIdx="2" presStyleCnt="4">
        <dgm:presLayoutVars>
          <dgm:chMax val="1"/>
          <dgm:bulletEnabled val="1"/>
        </dgm:presLayoutVars>
      </dgm:prSet>
      <dgm:spPr/>
      <dgm:t>
        <a:bodyPr/>
        <a:lstStyle/>
        <a:p>
          <a:endParaRPr lang="fr-FR"/>
        </a:p>
      </dgm:t>
    </dgm:pt>
    <dgm:pt modelId="{23AA9BC2-B2C0-5B4B-B300-4BE54715D113}" type="pres">
      <dgm:prSet presAssocID="{E8D970A3-4CBC-CD46-BBC5-8F9E14325016}" presName="connSite1" presStyleCnt="0"/>
      <dgm:spPr/>
    </dgm:pt>
    <dgm:pt modelId="{9DCB08A2-EF7D-534D-9D3D-52A048D504BD}" type="pres">
      <dgm:prSet presAssocID="{D1D6ED9F-0AAB-EE47-B2E9-45663ADF5BE9}" presName="Name9" presStyleLbl="sibTrans2D1" presStyleIdx="2" presStyleCnt="3"/>
      <dgm:spPr/>
      <dgm:t>
        <a:bodyPr/>
        <a:lstStyle/>
        <a:p>
          <a:endParaRPr lang="fr-FR"/>
        </a:p>
      </dgm:t>
    </dgm:pt>
    <dgm:pt modelId="{F29DC015-A5E8-BF45-9ABD-3801F967B08F}" type="pres">
      <dgm:prSet presAssocID="{70F909C7-AC7E-3E44-9C97-CC358D893028}" presName="composite2" presStyleCnt="0"/>
      <dgm:spPr/>
    </dgm:pt>
    <dgm:pt modelId="{61EDD869-839D-E844-B25A-2657D3EADC27}" type="pres">
      <dgm:prSet presAssocID="{70F909C7-AC7E-3E44-9C97-CC358D893028}" presName="dummyNode2" presStyleLbl="node1" presStyleIdx="2" presStyleCnt="4"/>
      <dgm:spPr/>
    </dgm:pt>
    <dgm:pt modelId="{ABD2075B-8008-ED4C-8249-406ED531892E}" type="pres">
      <dgm:prSet presAssocID="{70F909C7-AC7E-3E44-9C97-CC358D893028}" presName="childNode2" presStyleLbl="bgAcc1" presStyleIdx="3" presStyleCnt="4">
        <dgm:presLayoutVars>
          <dgm:bulletEnabled val="1"/>
        </dgm:presLayoutVars>
      </dgm:prSet>
      <dgm:spPr/>
      <dgm:t>
        <a:bodyPr/>
        <a:lstStyle/>
        <a:p>
          <a:endParaRPr lang="fr-FR"/>
        </a:p>
      </dgm:t>
    </dgm:pt>
    <dgm:pt modelId="{6CBDD9F9-22D0-C749-9926-935150DD3FD3}" type="pres">
      <dgm:prSet presAssocID="{70F909C7-AC7E-3E44-9C97-CC358D893028}" presName="childNode2tx" presStyleLbl="bgAcc1" presStyleIdx="3" presStyleCnt="4">
        <dgm:presLayoutVars>
          <dgm:bulletEnabled val="1"/>
        </dgm:presLayoutVars>
      </dgm:prSet>
      <dgm:spPr/>
      <dgm:t>
        <a:bodyPr/>
        <a:lstStyle/>
        <a:p>
          <a:endParaRPr lang="fr-FR"/>
        </a:p>
      </dgm:t>
    </dgm:pt>
    <dgm:pt modelId="{9D9A9A00-A55B-ED4C-A195-867B8DD9C832}" type="pres">
      <dgm:prSet presAssocID="{70F909C7-AC7E-3E44-9C97-CC358D893028}" presName="parentNode2" presStyleLbl="node1" presStyleIdx="3" presStyleCnt="4">
        <dgm:presLayoutVars>
          <dgm:chMax val="0"/>
          <dgm:bulletEnabled val="1"/>
        </dgm:presLayoutVars>
      </dgm:prSet>
      <dgm:spPr/>
      <dgm:t>
        <a:bodyPr/>
        <a:lstStyle/>
        <a:p>
          <a:endParaRPr lang="fr-FR"/>
        </a:p>
      </dgm:t>
    </dgm:pt>
    <dgm:pt modelId="{D51C1691-712F-4E45-BF22-3D75694DF99D}" type="pres">
      <dgm:prSet presAssocID="{70F909C7-AC7E-3E44-9C97-CC358D893028}" presName="connSite2" presStyleCnt="0"/>
      <dgm:spPr/>
    </dgm:pt>
  </dgm:ptLst>
  <dgm:cxnLst>
    <dgm:cxn modelId="{C9796D7E-EFAF-3F44-805C-7D637D2550A7}" type="presOf" srcId="{7564E276-7F6F-CA43-AB67-E1C6310E8202}" destId="{ABD2075B-8008-ED4C-8249-406ED531892E}" srcOrd="0" destOrd="0" presId="urn:microsoft.com/office/officeart/2005/8/layout/hProcess4"/>
    <dgm:cxn modelId="{471407D7-B0E1-4942-808C-7985C1295AE0}" type="presOf" srcId="{70F909C7-AC7E-3E44-9C97-CC358D893028}" destId="{9D9A9A00-A55B-ED4C-A195-867B8DD9C832}" srcOrd="0" destOrd="0" presId="urn:microsoft.com/office/officeart/2005/8/layout/hProcess4"/>
    <dgm:cxn modelId="{53043934-DE46-FC43-8D73-FEFC4A0A280C}" type="presOf" srcId="{BE2DC004-347A-524C-B110-93122BC296B7}" destId="{6F7AFE92-5C50-4F45-969A-EE39CD710893}" srcOrd="0" destOrd="0" presId="urn:microsoft.com/office/officeart/2005/8/layout/hProcess4"/>
    <dgm:cxn modelId="{8CC0DA7C-ABF4-FC41-B1BA-003E77691790}" type="presOf" srcId="{CE89B50B-7358-E443-A8D7-F9B48F61F8B1}" destId="{E7825145-6ED8-BD4E-94C9-CCCA8216FF2F}" srcOrd="1" destOrd="0" presId="urn:microsoft.com/office/officeart/2005/8/layout/hProcess4"/>
    <dgm:cxn modelId="{3B43538C-E07B-1149-B51D-4A2FF7F53BD2}" srcId="{56AC68CD-4203-6047-92B8-071E8CE59C17}" destId="{FE3DED1D-81CC-2840-AB5C-D32C8F2F3B9C}" srcOrd="0" destOrd="0" parTransId="{BA392147-F053-F54F-BD92-33FF8DD87B29}" sibTransId="{09250F20-049B-1D4B-941E-C8936A0FC0EA}"/>
    <dgm:cxn modelId="{85B29D96-85EE-8547-B005-3297794E8781}" type="presOf" srcId="{56AC68CD-4203-6047-92B8-071E8CE59C17}" destId="{0AB8A554-F6E9-EA45-A6BB-5170635D9549}" srcOrd="0" destOrd="0" presId="urn:microsoft.com/office/officeart/2005/8/layout/hProcess4"/>
    <dgm:cxn modelId="{4622E1F8-3154-8044-B92E-EDCB6E2CE7D4}" type="presOf" srcId="{D1D6ED9F-0AAB-EE47-B2E9-45663ADF5BE9}" destId="{9DCB08A2-EF7D-534D-9D3D-52A048D504BD}" srcOrd="0" destOrd="0" presId="urn:microsoft.com/office/officeart/2005/8/layout/hProcess4"/>
    <dgm:cxn modelId="{2E0E9AD5-B69E-0F49-B02E-862F7375534D}" type="presOf" srcId="{ABDC2859-381B-E446-93AF-0AA8074179B3}" destId="{6B54B4AA-C31A-8F45-A6D5-A4FEF3B81DD5}" srcOrd="0" destOrd="0" presId="urn:microsoft.com/office/officeart/2005/8/layout/hProcess4"/>
    <dgm:cxn modelId="{6D193294-DA55-B84A-AC9E-430494EA23D6}" type="presOf" srcId="{E8D970A3-4CBC-CD46-BBC5-8F9E14325016}" destId="{E36148F7-3B2C-8740-B979-00C6CC8F8929}" srcOrd="0" destOrd="0" presId="urn:microsoft.com/office/officeart/2005/8/layout/hProcess4"/>
    <dgm:cxn modelId="{F416A296-742C-DE47-99BE-DEFC63383F89}" type="presOf" srcId="{FE3DED1D-81CC-2840-AB5C-D32C8F2F3B9C}" destId="{B934CFC5-786B-6D42-85A0-E19640F3D738}" srcOrd="0" destOrd="0" presId="urn:microsoft.com/office/officeart/2005/8/layout/hProcess4"/>
    <dgm:cxn modelId="{CFEABA85-02E1-8944-BF65-6908CAFD8B71}" type="presOf" srcId="{7564E276-7F6F-CA43-AB67-E1C6310E8202}" destId="{6CBDD9F9-22D0-C749-9926-935150DD3FD3}" srcOrd="1" destOrd="0" presId="urn:microsoft.com/office/officeart/2005/8/layout/hProcess4"/>
    <dgm:cxn modelId="{F8E50BB9-B40B-7B4C-A28D-B5C944DC9056}" type="presOf" srcId="{D531D496-665E-A04B-B70E-B2354613A338}" destId="{338C0B26-4A6E-274A-805A-C7F6855FB55C}" srcOrd="0" destOrd="0" presId="urn:microsoft.com/office/officeart/2005/8/layout/hProcess4"/>
    <dgm:cxn modelId="{7B6029E2-044B-124B-A966-3A8C2A8ABD16}" type="presOf" srcId="{FE3DED1D-81CC-2840-AB5C-D32C8F2F3B9C}" destId="{2627389A-04D4-294D-9BC8-82D83D62E113}" srcOrd="1" destOrd="0" presId="urn:microsoft.com/office/officeart/2005/8/layout/hProcess4"/>
    <dgm:cxn modelId="{0A34AF14-0002-7C4D-9732-5F9CD5267FFB}" srcId="{E8D970A3-4CBC-CD46-BBC5-8F9E14325016}" destId="{CE89B50B-7358-E443-A8D7-F9B48F61F8B1}" srcOrd="0" destOrd="0" parTransId="{9E25B8A8-F710-F548-8130-398646C0BCAB}" sibTransId="{BE420D00-0453-7449-BAB4-4754C5F494A6}"/>
    <dgm:cxn modelId="{4A19101F-5938-3F4E-BCC0-2A985ED77F55}" type="presOf" srcId="{8E9D2442-9ECA-8D4C-8F0D-7EBF192AF29E}" destId="{8CD0AFA7-065F-8D49-B082-3C685DA0B148}" srcOrd="0" destOrd="0" presId="urn:microsoft.com/office/officeart/2005/8/layout/hProcess4"/>
    <dgm:cxn modelId="{6AA07D33-C58F-7E40-8B0A-2AFAA4BDF3E4}" type="presOf" srcId="{4540E437-7555-3648-9995-89DFAF82F8AB}" destId="{1324252C-31EF-8945-B824-1C3A17FF17B6}" srcOrd="1" destOrd="0" presId="urn:microsoft.com/office/officeart/2005/8/layout/hProcess4"/>
    <dgm:cxn modelId="{14E3D306-A05D-A549-BA17-49FFCFFDC410}" srcId="{D531D496-665E-A04B-B70E-B2354613A338}" destId="{56AC68CD-4203-6047-92B8-071E8CE59C17}" srcOrd="1" destOrd="0" parTransId="{54340142-2037-7D42-94B3-08E6382FEE7B}" sibTransId="{ABDC2859-381B-E446-93AF-0AA8074179B3}"/>
    <dgm:cxn modelId="{3206DD86-7BC8-5840-8DA3-DA7AE6522369}" type="presOf" srcId="{4540E437-7555-3648-9995-89DFAF82F8AB}" destId="{0E704152-130A-4D4C-BF07-36B65740D374}" srcOrd="0" destOrd="0" presId="urn:microsoft.com/office/officeart/2005/8/layout/hProcess4"/>
    <dgm:cxn modelId="{174980F5-959A-5449-9103-02CF48E0C017}" srcId="{D531D496-665E-A04B-B70E-B2354613A338}" destId="{70F909C7-AC7E-3E44-9C97-CC358D893028}" srcOrd="3" destOrd="0" parTransId="{CF6AE589-F5E4-7943-88F6-4DA777F300C6}" sibTransId="{FD68C23A-06F2-C845-AB8E-8CACFE73C8D3}"/>
    <dgm:cxn modelId="{5EDE8053-5061-0742-B07D-9BF779B6938B}" srcId="{70F909C7-AC7E-3E44-9C97-CC358D893028}" destId="{7564E276-7F6F-CA43-AB67-E1C6310E8202}" srcOrd="0" destOrd="0" parTransId="{F92EB7EB-7779-994A-AA3B-65A0B3C1D634}" sibTransId="{5278A5B2-9598-B740-BFB2-DABC59AC1680}"/>
    <dgm:cxn modelId="{9B9D1D4B-806B-0549-A933-78C39B54FCC2}" srcId="{D531D496-665E-A04B-B70E-B2354613A338}" destId="{BE2DC004-347A-524C-B110-93122BC296B7}" srcOrd="0" destOrd="0" parTransId="{65D903C8-9096-6040-8FC3-2BA9AC2F6CB8}" sibTransId="{8E9D2442-9ECA-8D4C-8F0D-7EBF192AF29E}"/>
    <dgm:cxn modelId="{B639EBF6-F6CF-574F-9588-BF772E3F19FA}" srcId="{D531D496-665E-A04B-B70E-B2354613A338}" destId="{E8D970A3-4CBC-CD46-BBC5-8F9E14325016}" srcOrd="2" destOrd="0" parTransId="{D5FF9493-BD10-0241-80C8-0224D2A42DCB}" sibTransId="{D1D6ED9F-0AAB-EE47-B2E9-45663ADF5BE9}"/>
    <dgm:cxn modelId="{337CE3FB-6676-D84D-84B4-239A9095FC9F}" type="presOf" srcId="{CE89B50B-7358-E443-A8D7-F9B48F61F8B1}" destId="{2220B037-EC08-2B41-9D72-DC0C04570C75}" srcOrd="0" destOrd="0" presId="urn:microsoft.com/office/officeart/2005/8/layout/hProcess4"/>
    <dgm:cxn modelId="{B0A1ABC9-4995-8F49-9592-EB71BF579160}" srcId="{BE2DC004-347A-524C-B110-93122BC296B7}" destId="{4540E437-7555-3648-9995-89DFAF82F8AB}" srcOrd="0" destOrd="0" parTransId="{EE662AB2-14A0-2E42-92D8-C817B508B482}" sibTransId="{27596F2D-1A9C-2340-8B96-90CDF4EE1894}"/>
    <dgm:cxn modelId="{A0CA1AE1-75BB-DF4A-8F94-8E636335E970}" type="presParOf" srcId="{338C0B26-4A6E-274A-805A-C7F6855FB55C}" destId="{F3F344C8-CD82-8C41-B71B-6E6A8C7A1F6A}" srcOrd="0" destOrd="0" presId="urn:microsoft.com/office/officeart/2005/8/layout/hProcess4"/>
    <dgm:cxn modelId="{E98C331B-6040-4B46-8381-2F9FE4F77C9D}" type="presParOf" srcId="{338C0B26-4A6E-274A-805A-C7F6855FB55C}" destId="{12A0B676-BB1C-2243-BD18-496335BA57C5}" srcOrd="1" destOrd="0" presId="urn:microsoft.com/office/officeart/2005/8/layout/hProcess4"/>
    <dgm:cxn modelId="{23318A15-BFDB-1F47-A9BB-3F08A5FF6210}" type="presParOf" srcId="{338C0B26-4A6E-274A-805A-C7F6855FB55C}" destId="{5C6B31A7-77F7-9A46-AF2D-C7A1B14FB774}" srcOrd="2" destOrd="0" presId="urn:microsoft.com/office/officeart/2005/8/layout/hProcess4"/>
    <dgm:cxn modelId="{73135F67-76F1-B643-97CD-3D6C073A4AA8}" type="presParOf" srcId="{5C6B31A7-77F7-9A46-AF2D-C7A1B14FB774}" destId="{1D7BB77E-4955-A243-971D-FD0C29B8BA62}" srcOrd="0" destOrd="0" presId="urn:microsoft.com/office/officeart/2005/8/layout/hProcess4"/>
    <dgm:cxn modelId="{AD24EBE4-36C7-EB49-A02D-9289134E3817}" type="presParOf" srcId="{1D7BB77E-4955-A243-971D-FD0C29B8BA62}" destId="{5547B859-1B06-F944-9222-2ADAE0BADEE1}" srcOrd="0" destOrd="0" presId="urn:microsoft.com/office/officeart/2005/8/layout/hProcess4"/>
    <dgm:cxn modelId="{88077000-DFD4-EF4D-A89A-9C8B2D198150}" type="presParOf" srcId="{1D7BB77E-4955-A243-971D-FD0C29B8BA62}" destId="{0E704152-130A-4D4C-BF07-36B65740D374}" srcOrd="1" destOrd="0" presId="urn:microsoft.com/office/officeart/2005/8/layout/hProcess4"/>
    <dgm:cxn modelId="{96AC1DB3-369E-B04B-A5CD-AA5760EDA59C}" type="presParOf" srcId="{1D7BB77E-4955-A243-971D-FD0C29B8BA62}" destId="{1324252C-31EF-8945-B824-1C3A17FF17B6}" srcOrd="2" destOrd="0" presId="urn:microsoft.com/office/officeart/2005/8/layout/hProcess4"/>
    <dgm:cxn modelId="{77770881-337F-7948-9DD5-8A776FFF3A76}" type="presParOf" srcId="{1D7BB77E-4955-A243-971D-FD0C29B8BA62}" destId="{6F7AFE92-5C50-4F45-969A-EE39CD710893}" srcOrd="3" destOrd="0" presId="urn:microsoft.com/office/officeart/2005/8/layout/hProcess4"/>
    <dgm:cxn modelId="{46AF998D-195A-1241-AB7E-0585273536B1}" type="presParOf" srcId="{1D7BB77E-4955-A243-971D-FD0C29B8BA62}" destId="{FE87DC7A-E798-B04C-9A06-B17A9625B61C}" srcOrd="4" destOrd="0" presId="urn:microsoft.com/office/officeart/2005/8/layout/hProcess4"/>
    <dgm:cxn modelId="{3AB5AA5C-AABF-8E47-828B-170792C2F786}" type="presParOf" srcId="{5C6B31A7-77F7-9A46-AF2D-C7A1B14FB774}" destId="{8CD0AFA7-065F-8D49-B082-3C685DA0B148}" srcOrd="1" destOrd="0" presId="urn:microsoft.com/office/officeart/2005/8/layout/hProcess4"/>
    <dgm:cxn modelId="{8E80E388-0254-FF4C-941A-CEE54C1CF5E5}" type="presParOf" srcId="{5C6B31A7-77F7-9A46-AF2D-C7A1B14FB774}" destId="{01D83B20-C54F-6D46-9139-EE7F651DE98B}" srcOrd="2" destOrd="0" presId="urn:microsoft.com/office/officeart/2005/8/layout/hProcess4"/>
    <dgm:cxn modelId="{DA7F9BAE-FAD9-8A41-A762-A3971A74B92E}" type="presParOf" srcId="{01D83B20-C54F-6D46-9139-EE7F651DE98B}" destId="{E388357D-66A3-F443-94B5-A51AE5AE772B}" srcOrd="0" destOrd="0" presId="urn:microsoft.com/office/officeart/2005/8/layout/hProcess4"/>
    <dgm:cxn modelId="{CD9B6642-1FB6-784B-BF57-B71A627DE790}" type="presParOf" srcId="{01D83B20-C54F-6D46-9139-EE7F651DE98B}" destId="{B934CFC5-786B-6D42-85A0-E19640F3D738}" srcOrd="1" destOrd="0" presId="urn:microsoft.com/office/officeart/2005/8/layout/hProcess4"/>
    <dgm:cxn modelId="{95643F71-0050-EA4C-982E-9F11F32B78D4}" type="presParOf" srcId="{01D83B20-C54F-6D46-9139-EE7F651DE98B}" destId="{2627389A-04D4-294D-9BC8-82D83D62E113}" srcOrd="2" destOrd="0" presId="urn:microsoft.com/office/officeart/2005/8/layout/hProcess4"/>
    <dgm:cxn modelId="{F3FFC3D7-4254-C044-95FD-4DDB9B2A8909}" type="presParOf" srcId="{01D83B20-C54F-6D46-9139-EE7F651DE98B}" destId="{0AB8A554-F6E9-EA45-A6BB-5170635D9549}" srcOrd="3" destOrd="0" presId="urn:microsoft.com/office/officeart/2005/8/layout/hProcess4"/>
    <dgm:cxn modelId="{259B5CA9-9D97-2643-9BE2-344B1C22C819}" type="presParOf" srcId="{01D83B20-C54F-6D46-9139-EE7F651DE98B}" destId="{8416F3A2-8DA2-B846-BE23-9134A54537DB}" srcOrd="4" destOrd="0" presId="urn:microsoft.com/office/officeart/2005/8/layout/hProcess4"/>
    <dgm:cxn modelId="{50222B52-0C32-134F-A506-7F69D872DCFD}" type="presParOf" srcId="{5C6B31A7-77F7-9A46-AF2D-C7A1B14FB774}" destId="{6B54B4AA-C31A-8F45-A6D5-A4FEF3B81DD5}" srcOrd="3" destOrd="0" presId="urn:microsoft.com/office/officeart/2005/8/layout/hProcess4"/>
    <dgm:cxn modelId="{FE894030-DECF-4949-8F78-3737E9C43381}" type="presParOf" srcId="{5C6B31A7-77F7-9A46-AF2D-C7A1B14FB774}" destId="{B0DF1598-76A6-D742-9362-5C6B04AA1EA1}" srcOrd="4" destOrd="0" presId="urn:microsoft.com/office/officeart/2005/8/layout/hProcess4"/>
    <dgm:cxn modelId="{20D6C1AD-DEFD-F546-BA7E-F92016746630}" type="presParOf" srcId="{B0DF1598-76A6-D742-9362-5C6B04AA1EA1}" destId="{D3E3ACE9-6A77-1045-9B53-823390CA780A}" srcOrd="0" destOrd="0" presId="urn:microsoft.com/office/officeart/2005/8/layout/hProcess4"/>
    <dgm:cxn modelId="{59BA0D1C-3864-8444-88EF-DC35C4EDD91D}" type="presParOf" srcId="{B0DF1598-76A6-D742-9362-5C6B04AA1EA1}" destId="{2220B037-EC08-2B41-9D72-DC0C04570C75}" srcOrd="1" destOrd="0" presId="urn:microsoft.com/office/officeart/2005/8/layout/hProcess4"/>
    <dgm:cxn modelId="{AD39AC65-728E-5F4F-8E19-B1013F97A090}" type="presParOf" srcId="{B0DF1598-76A6-D742-9362-5C6B04AA1EA1}" destId="{E7825145-6ED8-BD4E-94C9-CCCA8216FF2F}" srcOrd="2" destOrd="0" presId="urn:microsoft.com/office/officeart/2005/8/layout/hProcess4"/>
    <dgm:cxn modelId="{4B59E8E4-A0DE-994E-B050-531089795299}" type="presParOf" srcId="{B0DF1598-76A6-D742-9362-5C6B04AA1EA1}" destId="{E36148F7-3B2C-8740-B979-00C6CC8F8929}" srcOrd="3" destOrd="0" presId="urn:microsoft.com/office/officeart/2005/8/layout/hProcess4"/>
    <dgm:cxn modelId="{C34F32FD-25E5-F64A-BF79-EADB552331D0}" type="presParOf" srcId="{B0DF1598-76A6-D742-9362-5C6B04AA1EA1}" destId="{23AA9BC2-B2C0-5B4B-B300-4BE54715D113}" srcOrd="4" destOrd="0" presId="urn:microsoft.com/office/officeart/2005/8/layout/hProcess4"/>
    <dgm:cxn modelId="{BF573C2F-541E-7446-A5FE-83065CA41F7A}" type="presParOf" srcId="{5C6B31A7-77F7-9A46-AF2D-C7A1B14FB774}" destId="{9DCB08A2-EF7D-534D-9D3D-52A048D504BD}" srcOrd="5" destOrd="0" presId="urn:microsoft.com/office/officeart/2005/8/layout/hProcess4"/>
    <dgm:cxn modelId="{7B37706B-7ED7-7B42-852A-37F9660767CD}" type="presParOf" srcId="{5C6B31A7-77F7-9A46-AF2D-C7A1B14FB774}" destId="{F29DC015-A5E8-BF45-9ABD-3801F967B08F}" srcOrd="6" destOrd="0" presId="urn:microsoft.com/office/officeart/2005/8/layout/hProcess4"/>
    <dgm:cxn modelId="{1511AA3E-F654-4348-B4AA-DC237A5811D2}" type="presParOf" srcId="{F29DC015-A5E8-BF45-9ABD-3801F967B08F}" destId="{61EDD869-839D-E844-B25A-2657D3EADC27}" srcOrd="0" destOrd="0" presId="urn:microsoft.com/office/officeart/2005/8/layout/hProcess4"/>
    <dgm:cxn modelId="{E4E23DDD-7A70-1345-B70E-3DA1A9E39386}" type="presParOf" srcId="{F29DC015-A5E8-BF45-9ABD-3801F967B08F}" destId="{ABD2075B-8008-ED4C-8249-406ED531892E}" srcOrd="1" destOrd="0" presId="urn:microsoft.com/office/officeart/2005/8/layout/hProcess4"/>
    <dgm:cxn modelId="{6E2C9078-9358-F24B-9B49-240C6D77EBFD}" type="presParOf" srcId="{F29DC015-A5E8-BF45-9ABD-3801F967B08F}" destId="{6CBDD9F9-22D0-C749-9926-935150DD3FD3}" srcOrd="2" destOrd="0" presId="urn:microsoft.com/office/officeart/2005/8/layout/hProcess4"/>
    <dgm:cxn modelId="{812E86AD-3F53-DE42-9862-D6429ACD7201}" type="presParOf" srcId="{F29DC015-A5E8-BF45-9ABD-3801F967B08F}" destId="{9D9A9A00-A55B-ED4C-A195-867B8DD9C832}" srcOrd="3" destOrd="0" presId="urn:microsoft.com/office/officeart/2005/8/layout/hProcess4"/>
    <dgm:cxn modelId="{80FA9D1D-F420-4343-9FF1-6740BCC841F7}" type="presParOf" srcId="{F29DC015-A5E8-BF45-9ABD-3801F967B08F}" destId="{D51C1691-712F-4E45-BF22-3D75694DF99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1CEB9-64A5-4E4D-89D0-DD6266D1ED7E}"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fr-FR"/>
        </a:p>
      </dgm:t>
    </dgm:pt>
    <dgm:pt modelId="{E9F3E125-54AA-A845-9071-190115AE8504}">
      <dgm:prSet phldrT="[Texte]"/>
      <dgm:spPr/>
      <dgm:t>
        <a:bodyPr/>
        <a:lstStyle/>
        <a:p>
          <a:r>
            <a:rPr lang="fr-FR" dirty="0"/>
            <a:t>La colère</a:t>
          </a:r>
        </a:p>
      </dgm:t>
    </dgm:pt>
    <dgm:pt modelId="{38B01B40-537D-A044-B14B-07FDEE55B87C}" type="parTrans" cxnId="{55E9A68F-1B47-EC4B-9B18-2AAC9C65C382}">
      <dgm:prSet/>
      <dgm:spPr/>
      <dgm:t>
        <a:bodyPr/>
        <a:lstStyle/>
        <a:p>
          <a:endParaRPr lang="fr-FR"/>
        </a:p>
      </dgm:t>
    </dgm:pt>
    <dgm:pt modelId="{954589FB-0C06-474E-AC38-8B34EF5B6C3B}" type="sibTrans" cxnId="{55E9A68F-1B47-EC4B-9B18-2AAC9C65C382}">
      <dgm:prSet/>
      <dgm:spPr/>
      <dgm:t>
        <a:bodyPr/>
        <a:lstStyle/>
        <a:p>
          <a:endParaRPr lang="fr-FR"/>
        </a:p>
      </dgm:t>
    </dgm:pt>
    <dgm:pt modelId="{1C828547-4E69-C345-96C1-8F5570FF18AC}">
      <dgm:prSet phldrT="[Texte]"/>
      <dgm:spPr/>
      <dgm:t>
        <a:bodyPr/>
        <a:lstStyle/>
        <a:p>
          <a:r>
            <a:rPr lang="fr-FR" dirty="0"/>
            <a:t>La joie</a:t>
          </a:r>
        </a:p>
      </dgm:t>
    </dgm:pt>
    <dgm:pt modelId="{4E498170-BB5A-8345-8AB3-89F5DD691019}" type="parTrans" cxnId="{DC65AF36-BAE5-A242-881F-69F6243A9E31}">
      <dgm:prSet/>
      <dgm:spPr/>
      <dgm:t>
        <a:bodyPr/>
        <a:lstStyle/>
        <a:p>
          <a:endParaRPr lang="fr-FR"/>
        </a:p>
      </dgm:t>
    </dgm:pt>
    <dgm:pt modelId="{3D9EFCF8-D7ED-7C4C-913C-26AF9CEAB55C}" type="sibTrans" cxnId="{DC65AF36-BAE5-A242-881F-69F6243A9E31}">
      <dgm:prSet/>
      <dgm:spPr/>
      <dgm:t>
        <a:bodyPr/>
        <a:lstStyle/>
        <a:p>
          <a:endParaRPr lang="fr-FR"/>
        </a:p>
      </dgm:t>
    </dgm:pt>
    <dgm:pt modelId="{8CAFCF85-A3DA-5647-9552-9BEBCF6A5559}">
      <dgm:prSet phldrT="[Texte]"/>
      <dgm:spPr/>
      <dgm:t>
        <a:bodyPr/>
        <a:lstStyle/>
        <a:p>
          <a:r>
            <a:rPr lang="fr-FR" dirty="0"/>
            <a:t>La peur</a:t>
          </a:r>
        </a:p>
      </dgm:t>
    </dgm:pt>
    <dgm:pt modelId="{7E0520E2-2645-CF4A-966B-0F2D9C99FBFE}" type="parTrans" cxnId="{953717E1-06E4-7A42-B35F-06A58D0CA8E2}">
      <dgm:prSet/>
      <dgm:spPr/>
      <dgm:t>
        <a:bodyPr/>
        <a:lstStyle/>
        <a:p>
          <a:endParaRPr lang="fr-FR"/>
        </a:p>
      </dgm:t>
    </dgm:pt>
    <dgm:pt modelId="{31AE6952-5791-D44B-8FD2-05CDFB99EB23}" type="sibTrans" cxnId="{953717E1-06E4-7A42-B35F-06A58D0CA8E2}">
      <dgm:prSet/>
      <dgm:spPr/>
      <dgm:t>
        <a:bodyPr/>
        <a:lstStyle/>
        <a:p>
          <a:endParaRPr lang="fr-FR"/>
        </a:p>
      </dgm:t>
    </dgm:pt>
    <dgm:pt modelId="{0D9F4F61-4F76-F643-9033-62366EF3D01A}">
      <dgm:prSet/>
      <dgm:spPr/>
      <dgm:t>
        <a:bodyPr/>
        <a:lstStyle/>
        <a:p>
          <a:r>
            <a:rPr lang="fr-FR" dirty="0"/>
            <a:t>La tristesse</a:t>
          </a:r>
        </a:p>
      </dgm:t>
    </dgm:pt>
    <dgm:pt modelId="{8C8FDB02-CE09-6643-906B-EF7CD1B67FA2}" type="parTrans" cxnId="{895A076F-C147-F540-B0A8-833FD96C1227}">
      <dgm:prSet/>
      <dgm:spPr/>
      <dgm:t>
        <a:bodyPr/>
        <a:lstStyle/>
        <a:p>
          <a:endParaRPr lang="fr-FR"/>
        </a:p>
      </dgm:t>
    </dgm:pt>
    <dgm:pt modelId="{5559360F-AE44-6F4A-A209-137CA26C71A5}" type="sibTrans" cxnId="{895A076F-C147-F540-B0A8-833FD96C1227}">
      <dgm:prSet/>
      <dgm:spPr/>
      <dgm:t>
        <a:bodyPr/>
        <a:lstStyle/>
        <a:p>
          <a:endParaRPr lang="fr-FR"/>
        </a:p>
      </dgm:t>
    </dgm:pt>
    <dgm:pt modelId="{003A5F18-847D-6344-B5B5-5A880E16685B}">
      <dgm:prSet/>
      <dgm:spPr/>
      <dgm:t>
        <a:bodyPr/>
        <a:lstStyle/>
        <a:p>
          <a:r>
            <a:rPr lang="fr-FR" dirty="0"/>
            <a:t>La surprise</a:t>
          </a:r>
        </a:p>
      </dgm:t>
    </dgm:pt>
    <dgm:pt modelId="{2A6013E1-D944-3843-AFB0-4DE9CB9CECF9}" type="parTrans" cxnId="{FB073C3E-A415-6B47-A26A-CCCD77CB4B00}">
      <dgm:prSet/>
      <dgm:spPr/>
      <dgm:t>
        <a:bodyPr/>
        <a:lstStyle/>
        <a:p>
          <a:endParaRPr lang="fr-FR"/>
        </a:p>
      </dgm:t>
    </dgm:pt>
    <dgm:pt modelId="{E84825B8-02A1-434E-A2FE-D6CEA5E2C981}" type="sibTrans" cxnId="{FB073C3E-A415-6B47-A26A-CCCD77CB4B00}">
      <dgm:prSet/>
      <dgm:spPr/>
      <dgm:t>
        <a:bodyPr/>
        <a:lstStyle/>
        <a:p>
          <a:endParaRPr lang="fr-FR"/>
        </a:p>
      </dgm:t>
    </dgm:pt>
    <dgm:pt modelId="{B0587B4E-6E40-524C-9D3A-3192B5BC3CBB}">
      <dgm:prSet/>
      <dgm:spPr/>
      <dgm:t>
        <a:bodyPr/>
        <a:lstStyle/>
        <a:p>
          <a:r>
            <a:rPr lang="fr-FR" dirty="0"/>
            <a:t>Le mépris</a:t>
          </a:r>
        </a:p>
      </dgm:t>
    </dgm:pt>
    <dgm:pt modelId="{1F2E3BA8-7E7A-A047-95C2-F0098B38269E}" type="parTrans" cxnId="{C3CFD467-5467-4646-97FA-24FABF37D53A}">
      <dgm:prSet/>
      <dgm:spPr/>
      <dgm:t>
        <a:bodyPr/>
        <a:lstStyle/>
        <a:p>
          <a:endParaRPr lang="fr-FR"/>
        </a:p>
      </dgm:t>
    </dgm:pt>
    <dgm:pt modelId="{8441102B-319E-1549-B023-BD89D9F9C44B}" type="sibTrans" cxnId="{C3CFD467-5467-4646-97FA-24FABF37D53A}">
      <dgm:prSet/>
      <dgm:spPr/>
      <dgm:t>
        <a:bodyPr/>
        <a:lstStyle/>
        <a:p>
          <a:endParaRPr lang="fr-FR"/>
        </a:p>
      </dgm:t>
    </dgm:pt>
    <dgm:pt modelId="{8002758A-E91F-AF4F-B5F6-73E5A88F2B52}">
      <dgm:prSet/>
      <dgm:spPr/>
      <dgm:t>
        <a:bodyPr/>
        <a:lstStyle/>
        <a:p>
          <a:r>
            <a:rPr lang="fr-FR" dirty="0"/>
            <a:t>Le dégoût</a:t>
          </a:r>
        </a:p>
      </dgm:t>
    </dgm:pt>
    <dgm:pt modelId="{1B4575E5-50CA-2641-BD02-7EBAC58321CE}" type="parTrans" cxnId="{3122545C-6C34-5043-88A4-C007E7E4CF22}">
      <dgm:prSet/>
      <dgm:spPr/>
      <dgm:t>
        <a:bodyPr/>
        <a:lstStyle/>
        <a:p>
          <a:endParaRPr lang="fr-FR"/>
        </a:p>
      </dgm:t>
    </dgm:pt>
    <dgm:pt modelId="{CD83E8B6-56D0-3043-BD9B-E3C34BB3E3DA}" type="sibTrans" cxnId="{3122545C-6C34-5043-88A4-C007E7E4CF22}">
      <dgm:prSet/>
      <dgm:spPr/>
      <dgm:t>
        <a:bodyPr/>
        <a:lstStyle/>
        <a:p>
          <a:endParaRPr lang="fr-FR"/>
        </a:p>
      </dgm:t>
    </dgm:pt>
    <dgm:pt modelId="{B78EC4FC-3A9E-E547-A8A6-1756E4B4946F}" type="pres">
      <dgm:prSet presAssocID="{DA81CEB9-64A5-4E4D-89D0-DD6266D1ED7E}" presName="Name0" presStyleCnt="0">
        <dgm:presLayoutVars>
          <dgm:dir/>
          <dgm:resizeHandles val="exact"/>
        </dgm:presLayoutVars>
      </dgm:prSet>
      <dgm:spPr/>
      <dgm:t>
        <a:bodyPr/>
        <a:lstStyle/>
        <a:p>
          <a:endParaRPr lang="fr-FR"/>
        </a:p>
      </dgm:t>
    </dgm:pt>
    <dgm:pt modelId="{A1F73B39-8115-FC49-A5F2-2652D8C8E511}" type="pres">
      <dgm:prSet presAssocID="{E9F3E125-54AA-A845-9071-190115AE8504}" presName="node" presStyleLbl="node1" presStyleIdx="0" presStyleCnt="7">
        <dgm:presLayoutVars>
          <dgm:bulletEnabled val="1"/>
        </dgm:presLayoutVars>
      </dgm:prSet>
      <dgm:spPr/>
      <dgm:t>
        <a:bodyPr/>
        <a:lstStyle/>
        <a:p>
          <a:endParaRPr lang="fr-FR"/>
        </a:p>
      </dgm:t>
    </dgm:pt>
    <dgm:pt modelId="{133C6B91-0532-474B-BBD2-2230589E1BEB}" type="pres">
      <dgm:prSet presAssocID="{954589FB-0C06-474E-AC38-8B34EF5B6C3B}" presName="sibTrans" presStyleLbl="sibTrans2D1" presStyleIdx="0" presStyleCnt="6"/>
      <dgm:spPr/>
      <dgm:t>
        <a:bodyPr/>
        <a:lstStyle/>
        <a:p>
          <a:endParaRPr lang="fr-FR"/>
        </a:p>
      </dgm:t>
    </dgm:pt>
    <dgm:pt modelId="{05AC41A8-C0D8-8648-82F9-259DCEF1FD0C}" type="pres">
      <dgm:prSet presAssocID="{954589FB-0C06-474E-AC38-8B34EF5B6C3B}" presName="connectorText" presStyleLbl="sibTrans2D1" presStyleIdx="0" presStyleCnt="6"/>
      <dgm:spPr/>
      <dgm:t>
        <a:bodyPr/>
        <a:lstStyle/>
        <a:p>
          <a:endParaRPr lang="fr-FR"/>
        </a:p>
      </dgm:t>
    </dgm:pt>
    <dgm:pt modelId="{16EA5D32-157D-724C-9B13-ACCFF60C1B82}" type="pres">
      <dgm:prSet presAssocID="{1C828547-4E69-C345-96C1-8F5570FF18AC}" presName="node" presStyleLbl="node1" presStyleIdx="1" presStyleCnt="7">
        <dgm:presLayoutVars>
          <dgm:bulletEnabled val="1"/>
        </dgm:presLayoutVars>
      </dgm:prSet>
      <dgm:spPr/>
      <dgm:t>
        <a:bodyPr/>
        <a:lstStyle/>
        <a:p>
          <a:endParaRPr lang="fr-FR"/>
        </a:p>
      </dgm:t>
    </dgm:pt>
    <dgm:pt modelId="{B01B8512-13B6-C44D-B9A5-B54522020164}" type="pres">
      <dgm:prSet presAssocID="{3D9EFCF8-D7ED-7C4C-913C-26AF9CEAB55C}" presName="sibTrans" presStyleLbl="sibTrans2D1" presStyleIdx="1" presStyleCnt="6"/>
      <dgm:spPr/>
      <dgm:t>
        <a:bodyPr/>
        <a:lstStyle/>
        <a:p>
          <a:endParaRPr lang="fr-FR"/>
        </a:p>
      </dgm:t>
    </dgm:pt>
    <dgm:pt modelId="{A426D53C-591A-F348-BBFF-8679CFC7BCA8}" type="pres">
      <dgm:prSet presAssocID="{3D9EFCF8-D7ED-7C4C-913C-26AF9CEAB55C}" presName="connectorText" presStyleLbl="sibTrans2D1" presStyleIdx="1" presStyleCnt="6"/>
      <dgm:spPr/>
      <dgm:t>
        <a:bodyPr/>
        <a:lstStyle/>
        <a:p>
          <a:endParaRPr lang="fr-FR"/>
        </a:p>
      </dgm:t>
    </dgm:pt>
    <dgm:pt modelId="{E4E9CE11-FEFB-3A47-AB64-B916FE98D81F}" type="pres">
      <dgm:prSet presAssocID="{8CAFCF85-A3DA-5647-9552-9BEBCF6A5559}" presName="node" presStyleLbl="node1" presStyleIdx="2" presStyleCnt="7">
        <dgm:presLayoutVars>
          <dgm:bulletEnabled val="1"/>
        </dgm:presLayoutVars>
      </dgm:prSet>
      <dgm:spPr/>
      <dgm:t>
        <a:bodyPr/>
        <a:lstStyle/>
        <a:p>
          <a:endParaRPr lang="fr-FR"/>
        </a:p>
      </dgm:t>
    </dgm:pt>
    <dgm:pt modelId="{6B1173A8-86DD-D944-96BB-2C400BD697B9}" type="pres">
      <dgm:prSet presAssocID="{31AE6952-5791-D44B-8FD2-05CDFB99EB23}" presName="sibTrans" presStyleLbl="sibTrans2D1" presStyleIdx="2" presStyleCnt="6"/>
      <dgm:spPr/>
      <dgm:t>
        <a:bodyPr/>
        <a:lstStyle/>
        <a:p>
          <a:endParaRPr lang="fr-FR"/>
        </a:p>
      </dgm:t>
    </dgm:pt>
    <dgm:pt modelId="{6E387551-7931-D146-B74E-1B87452F1C67}" type="pres">
      <dgm:prSet presAssocID="{31AE6952-5791-D44B-8FD2-05CDFB99EB23}" presName="connectorText" presStyleLbl="sibTrans2D1" presStyleIdx="2" presStyleCnt="6"/>
      <dgm:spPr/>
      <dgm:t>
        <a:bodyPr/>
        <a:lstStyle/>
        <a:p>
          <a:endParaRPr lang="fr-FR"/>
        </a:p>
      </dgm:t>
    </dgm:pt>
    <dgm:pt modelId="{22A8CAF6-0C0B-B449-99E8-554B978AA84F}" type="pres">
      <dgm:prSet presAssocID="{0D9F4F61-4F76-F643-9033-62366EF3D01A}" presName="node" presStyleLbl="node1" presStyleIdx="3" presStyleCnt="7">
        <dgm:presLayoutVars>
          <dgm:bulletEnabled val="1"/>
        </dgm:presLayoutVars>
      </dgm:prSet>
      <dgm:spPr/>
      <dgm:t>
        <a:bodyPr/>
        <a:lstStyle/>
        <a:p>
          <a:endParaRPr lang="fr-FR"/>
        </a:p>
      </dgm:t>
    </dgm:pt>
    <dgm:pt modelId="{E83DEB4D-CAC7-3443-A41B-085FC586686F}" type="pres">
      <dgm:prSet presAssocID="{5559360F-AE44-6F4A-A209-137CA26C71A5}" presName="sibTrans" presStyleLbl="sibTrans2D1" presStyleIdx="3" presStyleCnt="6"/>
      <dgm:spPr/>
      <dgm:t>
        <a:bodyPr/>
        <a:lstStyle/>
        <a:p>
          <a:endParaRPr lang="fr-FR"/>
        </a:p>
      </dgm:t>
    </dgm:pt>
    <dgm:pt modelId="{B5721286-3B50-434D-8AB3-2501FE726991}" type="pres">
      <dgm:prSet presAssocID="{5559360F-AE44-6F4A-A209-137CA26C71A5}" presName="connectorText" presStyleLbl="sibTrans2D1" presStyleIdx="3" presStyleCnt="6"/>
      <dgm:spPr/>
      <dgm:t>
        <a:bodyPr/>
        <a:lstStyle/>
        <a:p>
          <a:endParaRPr lang="fr-FR"/>
        </a:p>
      </dgm:t>
    </dgm:pt>
    <dgm:pt modelId="{04B596E3-121E-7C49-B818-A3F38940FB27}" type="pres">
      <dgm:prSet presAssocID="{003A5F18-847D-6344-B5B5-5A880E16685B}" presName="node" presStyleLbl="node1" presStyleIdx="4" presStyleCnt="7">
        <dgm:presLayoutVars>
          <dgm:bulletEnabled val="1"/>
        </dgm:presLayoutVars>
      </dgm:prSet>
      <dgm:spPr/>
      <dgm:t>
        <a:bodyPr/>
        <a:lstStyle/>
        <a:p>
          <a:endParaRPr lang="fr-FR"/>
        </a:p>
      </dgm:t>
    </dgm:pt>
    <dgm:pt modelId="{BAC65389-D220-B442-A0D2-DB3F4BD1423A}" type="pres">
      <dgm:prSet presAssocID="{E84825B8-02A1-434E-A2FE-D6CEA5E2C981}" presName="sibTrans" presStyleLbl="sibTrans2D1" presStyleIdx="4" presStyleCnt="6"/>
      <dgm:spPr/>
      <dgm:t>
        <a:bodyPr/>
        <a:lstStyle/>
        <a:p>
          <a:endParaRPr lang="fr-FR"/>
        </a:p>
      </dgm:t>
    </dgm:pt>
    <dgm:pt modelId="{3E744E6D-9881-F44A-8973-A6D93BA7A9ED}" type="pres">
      <dgm:prSet presAssocID="{E84825B8-02A1-434E-A2FE-D6CEA5E2C981}" presName="connectorText" presStyleLbl="sibTrans2D1" presStyleIdx="4" presStyleCnt="6"/>
      <dgm:spPr/>
      <dgm:t>
        <a:bodyPr/>
        <a:lstStyle/>
        <a:p>
          <a:endParaRPr lang="fr-FR"/>
        </a:p>
      </dgm:t>
    </dgm:pt>
    <dgm:pt modelId="{8EC3B9E3-82A6-8242-8E5E-6D0A239EF988}" type="pres">
      <dgm:prSet presAssocID="{B0587B4E-6E40-524C-9D3A-3192B5BC3CBB}" presName="node" presStyleLbl="node1" presStyleIdx="5" presStyleCnt="7">
        <dgm:presLayoutVars>
          <dgm:bulletEnabled val="1"/>
        </dgm:presLayoutVars>
      </dgm:prSet>
      <dgm:spPr/>
      <dgm:t>
        <a:bodyPr/>
        <a:lstStyle/>
        <a:p>
          <a:endParaRPr lang="fr-FR"/>
        </a:p>
      </dgm:t>
    </dgm:pt>
    <dgm:pt modelId="{E72B1CDE-F019-454D-A434-C867D848E6C8}" type="pres">
      <dgm:prSet presAssocID="{8441102B-319E-1549-B023-BD89D9F9C44B}" presName="sibTrans" presStyleLbl="sibTrans2D1" presStyleIdx="5" presStyleCnt="6"/>
      <dgm:spPr/>
      <dgm:t>
        <a:bodyPr/>
        <a:lstStyle/>
        <a:p>
          <a:endParaRPr lang="fr-FR"/>
        </a:p>
      </dgm:t>
    </dgm:pt>
    <dgm:pt modelId="{3D7B7E13-A774-9B4D-B38C-D777A64ECA65}" type="pres">
      <dgm:prSet presAssocID="{8441102B-319E-1549-B023-BD89D9F9C44B}" presName="connectorText" presStyleLbl="sibTrans2D1" presStyleIdx="5" presStyleCnt="6"/>
      <dgm:spPr/>
      <dgm:t>
        <a:bodyPr/>
        <a:lstStyle/>
        <a:p>
          <a:endParaRPr lang="fr-FR"/>
        </a:p>
      </dgm:t>
    </dgm:pt>
    <dgm:pt modelId="{3696660F-9701-084C-9B91-D7B160DF167F}" type="pres">
      <dgm:prSet presAssocID="{8002758A-E91F-AF4F-B5F6-73E5A88F2B52}" presName="node" presStyleLbl="node1" presStyleIdx="6" presStyleCnt="7">
        <dgm:presLayoutVars>
          <dgm:bulletEnabled val="1"/>
        </dgm:presLayoutVars>
      </dgm:prSet>
      <dgm:spPr/>
      <dgm:t>
        <a:bodyPr/>
        <a:lstStyle/>
        <a:p>
          <a:endParaRPr lang="fr-FR"/>
        </a:p>
      </dgm:t>
    </dgm:pt>
  </dgm:ptLst>
  <dgm:cxnLst>
    <dgm:cxn modelId="{BC3B8D6E-7448-D043-8E19-2B24B99C4E1A}" type="presOf" srcId="{B0587B4E-6E40-524C-9D3A-3192B5BC3CBB}" destId="{8EC3B9E3-82A6-8242-8E5E-6D0A239EF988}" srcOrd="0" destOrd="0" presId="urn:microsoft.com/office/officeart/2005/8/layout/process1"/>
    <dgm:cxn modelId="{A5BADD70-A944-FE49-8A2C-8DD4CFD6B8E3}" type="presOf" srcId="{8441102B-319E-1549-B023-BD89D9F9C44B}" destId="{3D7B7E13-A774-9B4D-B38C-D777A64ECA65}" srcOrd="1" destOrd="0" presId="urn:microsoft.com/office/officeart/2005/8/layout/process1"/>
    <dgm:cxn modelId="{F87E87AB-14A8-234C-85C8-DFA5F038D054}" type="presOf" srcId="{1C828547-4E69-C345-96C1-8F5570FF18AC}" destId="{16EA5D32-157D-724C-9B13-ACCFF60C1B82}" srcOrd="0" destOrd="0" presId="urn:microsoft.com/office/officeart/2005/8/layout/process1"/>
    <dgm:cxn modelId="{E274184A-4B8F-C94A-84F9-B7EE6D68085A}" type="presOf" srcId="{8002758A-E91F-AF4F-B5F6-73E5A88F2B52}" destId="{3696660F-9701-084C-9B91-D7B160DF167F}" srcOrd="0" destOrd="0" presId="urn:microsoft.com/office/officeart/2005/8/layout/process1"/>
    <dgm:cxn modelId="{C14D2D8C-2F63-4B49-A188-4444C29A0ECC}" type="presOf" srcId="{31AE6952-5791-D44B-8FD2-05CDFB99EB23}" destId="{6E387551-7931-D146-B74E-1B87452F1C67}" srcOrd="1" destOrd="0" presId="urn:microsoft.com/office/officeart/2005/8/layout/process1"/>
    <dgm:cxn modelId="{953717E1-06E4-7A42-B35F-06A58D0CA8E2}" srcId="{DA81CEB9-64A5-4E4D-89D0-DD6266D1ED7E}" destId="{8CAFCF85-A3DA-5647-9552-9BEBCF6A5559}" srcOrd="2" destOrd="0" parTransId="{7E0520E2-2645-CF4A-966B-0F2D9C99FBFE}" sibTransId="{31AE6952-5791-D44B-8FD2-05CDFB99EB23}"/>
    <dgm:cxn modelId="{FE4B2F58-65DD-DC43-B664-C5877F99668F}" type="presOf" srcId="{5559360F-AE44-6F4A-A209-137CA26C71A5}" destId="{B5721286-3B50-434D-8AB3-2501FE726991}" srcOrd="1" destOrd="0" presId="urn:microsoft.com/office/officeart/2005/8/layout/process1"/>
    <dgm:cxn modelId="{D37281DA-932E-4C47-876A-4C85B756DA46}" type="presOf" srcId="{E84825B8-02A1-434E-A2FE-D6CEA5E2C981}" destId="{BAC65389-D220-B442-A0D2-DB3F4BD1423A}" srcOrd="0" destOrd="0" presId="urn:microsoft.com/office/officeart/2005/8/layout/process1"/>
    <dgm:cxn modelId="{DBB2E444-6CE2-5345-A7AE-E414871591A1}" type="presOf" srcId="{8CAFCF85-A3DA-5647-9552-9BEBCF6A5559}" destId="{E4E9CE11-FEFB-3A47-AB64-B916FE98D81F}" srcOrd="0" destOrd="0" presId="urn:microsoft.com/office/officeart/2005/8/layout/process1"/>
    <dgm:cxn modelId="{2B262FA4-D5E7-4046-91D3-56076F877BA0}" type="presOf" srcId="{5559360F-AE44-6F4A-A209-137CA26C71A5}" destId="{E83DEB4D-CAC7-3443-A41B-085FC586686F}" srcOrd="0" destOrd="0" presId="urn:microsoft.com/office/officeart/2005/8/layout/process1"/>
    <dgm:cxn modelId="{519DE166-626C-5545-B4B8-482FA936292F}" type="presOf" srcId="{954589FB-0C06-474E-AC38-8B34EF5B6C3B}" destId="{05AC41A8-C0D8-8648-82F9-259DCEF1FD0C}" srcOrd="1" destOrd="0" presId="urn:microsoft.com/office/officeart/2005/8/layout/process1"/>
    <dgm:cxn modelId="{895A076F-C147-F540-B0A8-833FD96C1227}" srcId="{DA81CEB9-64A5-4E4D-89D0-DD6266D1ED7E}" destId="{0D9F4F61-4F76-F643-9033-62366EF3D01A}" srcOrd="3" destOrd="0" parTransId="{8C8FDB02-CE09-6643-906B-EF7CD1B67FA2}" sibTransId="{5559360F-AE44-6F4A-A209-137CA26C71A5}"/>
    <dgm:cxn modelId="{CC6106DF-B4A4-EA46-9870-6675FDBD1668}" type="presOf" srcId="{3D9EFCF8-D7ED-7C4C-913C-26AF9CEAB55C}" destId="{B01B8512-13B6-C44D-B9A5-B54522020164}" srcOrd="0" destOrd="0" presId="urn:microsoft.com/office/officeart/2005/8/layout/process1"/>
    <dgm:cxn modelId="{DC51AD2D-B020-564B-BFEB-A2034E1D5783}" type="presOf" srcId="{DA81CEB9-64A5-4E4D-89D0-DD6266D1ED7E}" destId="{B78EC4FC-3A9E-E547-A8A6-1756E4B4946F}" srcOrd="0" destOrd="0" presId="urn:microsoft.com/office/officeart/2005/8/layout/process1"/>
    <dgm:cxn modelId="{FB073C3E-A415-6B47-A26A-CCCD77CB4B00}" srcId="{DA81CEB9-64A5-4E4D-89D0-DD6266D1ED7E}" destId="{003A5F18-847D-6344-B5B5-5A880E16685B}" srcOrd="4" destOrd="0" parTransId="{2A6013E1-D944-3843-AFB0-4DE9CB9CECF9}" sibTransId="{E84825B8-02A1-434E-A2FE-D6CEA5E2C981}"/>
    <dgm:cxn modelId="{3122545C-6C34-5043-88A4-C007E7E4CF22}" srcId="{DA81CEB9-64A5-4E4D-89D0-DD6266D1ED7E}" destId="{8002758A-E91F-AF4F-B5F6-73E5A88F2B52}" srcOrd="6" destOrd="0" parTransId="{1B4575E5-50CA-2641-BD02-7EBAC58321CE}" sibTransId="{CD83E8B6-56D0-3043-BD9B-E3C34BB3E3DA}"/>
    <dgm:cxn modelId="{4410E389-E1A9-DC49-AEB8-84FA8AC72E43}" type="presOf" srcId="{3D9EFCF8-D7ED-7C4C-913C-26AF9CEAB55C}" destId="{A426D53C-591A-F348-BBFF-8679CFC7BCA8}" srcOrd="1" destOrd="0" presId="urn:microsoft.com/office/officeart/2005/8/layout/process1"/>
    <dgm:cxn modelId="{60DC31E7-33A3-C148-983F-DE1AC0AD20EA}" type="presOf" srcId="{31AE6952-5791-D44B-8FD2-05CDFB99EB23}" destId="{6B1173A8-86DD-D944-96BB-2C400BD697B9}" srcOrd="0" destOrd="0" presId="urn:microsoft.com/office/officeart/2005/8/layout/process1"/>
    <dgm:cxn modelId="{84968D96-304C-6D49-922A-3BEE7DF67FEB}" type="presOf" srcId="{E84825B8-02A1-434E-A2FE-D6CEA5E2C981}" destId="{3E744E6D-9881-F44A-8973-A6D93BA7A9ED}" srcOrd="1" destOrd="0" presId="urn:microsoft.com/office/officeart/2005/8/layout/process1"/>
    <dgm:cxn modelId="{FB2FB54B-2357-B648-B545-2F266419D94D}" type="presOf" srcId="{8441102B-319E-1549-B023-BD89D9F9C44B}" destId="{E72B1CDE-F019-454D-A434-C867D848E6C8}" srcOrd="0" destOrd="0" presId="urn:microsoft.com/office/officeart/2005/8/layout/process1"/>
    <dgm:cxn modelId="{DC65AF36-BAE5-A242-881F-69F6243A9E31}" srcId="{DA81CEB9-64A5-4E4D-89D0-DD6266D1ED7E}" destId="{1C828547-4E69-C345-96C1-8F5570FF18AC}" srcOrd="1" destOrd="0" parTransId="{4E498170-BB5A-8345-8AB3-89F5DD691019}" sibTransId="{3D9EFCF8-D7ED-7C4C-913C-26AF9CEAB55C}"/>
    <dgm:cxn modelId="{2547A459-838A-3244-8E1C-DE1B07C05897}" type="presOf" srcId="{003A5F18-847D-6344-B5B5-5A880E16685B}" destId="{04B596E3-121E-7C49-B818-A3F38940FB27}" srcOrd="0" destOrd="0" presId="urn:microsoft.com/office/officeart/2005/8/layout/process1"/>
    <dgm:cxn modelId="{55E9A68F-1B47-EC4B-9B18-2AAC9C65C382}" srcId="{DA81CEB9-64A5-4E4D-89D0-DD6266D1ED7E}" destId="{E9F3E125-54AA-A845-9071-190115AE8504}" srcOrd="0" destOrd="0" parTransId="{38B01B40-537D-A044-B14B-07FDEE55B87C}" sibTransId="{954589FB-0C06-474E-AC38-8B34EF5B6C3B}"/>
    <dgm:cxn modelId="{BC6FB001-5048-1642-B8E8-DB6267E21920}" type="presOf" srcId="{0D9F4F61-4F76-F643-9033-62366EF3D01A}" destId="{22A8CAF6-0C0B-B449-99E8-554B978AA84F}" srcOrd="0" destOrd="0" presId="urn:microsoft.com/office/officeart/2005/8/layout/process1"/>
    <dgm:cxn modelId="{46D9E34A-6928-5244-B571-0758CE7AA740}" type="presOf" srcId="{E9F3E125-54AA-A845-9071-190115AE8504}" destId="{A1F73B39-8115-FC49-A5F2-2652D8C8E511}" srcOrd="0" destOrd="0" presId="urn:microsoft.com/office/officeart/2005/8/layout/process1"/>
    <dgm:cxn modelId="{C3CFD467-5467-4646-97FA-24FABF37D53A}" srcId="{DA81CEB9-64A5-4E4D-89D0-DD6266D1ED7E}" destId="{B0587B4E-6E40-524C-9D3A-3192B5BC3CBB}" srcOrd="5" destOrd="0" parTransId="{1F2E3BA8-7E7A-A047-95C2-F0098B38269E}" sibTransId="{8441102B-319E-1549-B023-BD89D9F9C44B}"/>
    <dgm:cxn modelId="{880914A8-F917-F444-9813-873450EC00DF}" type="presOf" srcId="{954589FB-0C06-474E-AC38-8B34EF5B6C3B}" destId="{133C6B91-0532-474B-BBD2-2230589E1BEB}" srcOrd="0" destOrd="0" presId="urn:microsoft.com/office/officeart/2005/8/layout/process1"/>
    <dgm:cxn modelId="{EDE49E80-CA8E-604C-B98F-B09B314177C9}" type="presParOf" srcId="{B78EC4FC-3A9E-E547-A8A6-1756E4B4946F}" destId="{A1F73B39-8115-FC49-A5F2-2652D8C8E511}" srcOrd="0" destOrd="0" presId="urn:microsoft.com/office/officeart/2005/8/layout/process1"/>
    <dgm:cxn modelId="{C3871C1C-C458-0041-8DA8-FB56AA7E8A48}" type="presParOf" srcId="{B78EC4FC-3A9E-E547-A8A6-1756E4B4946F}" destId="{133C6B91-0532-474B-BBD2-2230589E1BEB}" srcOrd="1" destOrd="0" presId="urn:microsoft.com/office/officeart/2005/8/layout/process1"/>
    <dgm:cxn modelId="{BB326107-E264-D441-80C4-DA9E2AAF2474}" type="presParOf" srcId="{133C6B91-0532-474B-BBD2-2230589E1BEB}" destId="{05AC41A8-C0D8-8648-82F9-259DCEF1FD0C}" srcOrd="0" destOrd="0" presId="urn:microsoft.com/office/officeart/2005/8/layout/process1"/>
    <dgm:cxn modelId="{87E030A1-0ED0-804F-A2E4-F150FE0EC215}" type="presParOf" srcId="{B78EC4FC-3A9E-E547-A8A6-1756E4B4946F}" destId="{16EA5D32-157D-724C-9B13-ACCFF60C1B82}" srcOrd="2" destOrd="0" presId="urn:microsoft.com/office/officeart/2005/8/layout/process1"/>
    <dgm:cxn modelId="{8BE23E33-B33A-134B-9DB4-F861AD19DCE1}" type="presParOf" srcId="{B78EC4FC-3A9E-E547-A8A6-1756E4B4946F}" destId="{B01B8512-13B6-C44D-B9A5-B54522020164}" srcOrd="3" destOrd="0" presId="urn:microsoft.com/office/officeart/2005/8/layout/process1"/>
    <dgm:cxn modelId="{3BD36894-0C68-3D4D-8012-0D0AAC31A15B}" type="presParOf" srcId="{B01B8512-13B6-C44D-B9A5-B54522020164}" destId="{A426D53C-591A-F348-BBFF-8679CFC7BCA8}" srcOrd="0" destOrd="0" presId="urn:microsoft.com/office/officeart/2005/8/layout/process1"/>
    <dgm:cxn modelId="{B1B4C860-13E6-F94F-9192-069650AF63C7}" type="presParOf" srcId="{B78EC4FC-3A9E-E547-A8A6-1756E4B4946F}" destId="{E4E9CE11-FEFB-3A47-AB64-B916FE98D81F}" srcOrd="4" destOrd="0" presId="urn:microsoft.com/office/officeart/2005/8/layout/process1"/>
    <dgm:cxn modelId="{D601D544-963B-4149-9115-155763C10335}" type="presParOf" srcId="{B78EC4FC-3A9E-E547-A8A6-1756E4B4946F}" destId="{6B1173A8-86DD-D944-96BB-2C400BD697B9}" srcOrd="5" destOrd="0" presId="urn:microsoft.com/office/officeart/2005/8/layout/process1"/>
    <dgm:cxn modelId="{23806D43-0E7F-D147-BF7C-80D05FE33550}" type="presParOf" srcId="{6B1173A8-86DD-D944-96BB-2C400BD697B9}" destId="{6E387551-7931-D146-B74E-1B87452F1C67}" srcOrd="0" destOrd="0" presId="urn:microsoft.com/office/officeart/2005/8/layout/process1"/>
    <dgm:cxn modelId="{24A4117B-9AD0-1449-B0D1-904364D0131C}" type="presParOf" srcId="{B78EC4FC-3A9E-E547-A8A6-1756E4B4946F}" destId="{22A8CAF6-0C0B-B449-99E8-554B978AA84F}" srcOrd="6" destOrd="0" presId="urn:microsoft.com/office/officeart/2005/8/layout/process1"/>
    <dgm:cxn modelId="{05748777-78C1-784E-B38D-B481C828CA59}" type="presParOf" srcId="{B78EC4FC-3A9E-E547-A8A6-1756E4B4946F}" destId="{E83DEB4D-CAC7-3443-A41B-085FC586686F}" srcOrd="7" destOrd="0" presId="urn:microsoft.com/office/officeart/2005/8/layout/process1"/>
    <dgm:cxn modelId="{C1340E89-83AF-1E4F-8F78-630CCB6A3429}" type="presParOf" srcId="{E83DEB4D-CAC7-3443-A41B-085FC586686F}" destId="{B5721286-3B50-434D-8AB3-2501FE726991}" srcOrd="0" destOrd="0" presId="urn:microsoft.com/office/officeart/2005/8/layout/process1"/>
    <dgm:cxn modelId="{C45E6F71-E5F7-3340-957F-4DAE486D5031}" type="presParOf" srcId="{B78EC4FC-3A9E-E547-A8A6-1756E4B4946F}" destId="{04B596E3-121E-7C49-B818-A3F38940FB27}" srcOrd="8" destOrd="0" presId="urn:microsoft.com/office/officeart/2005/8/layout/process1"/>
    <dgm:cxn modelId="{5B1F5F94-5F34-D841-A6D6-23FE91BB5DB5}" type="presParOf" srcId="{B78EC4FC-3A9E-E547-A8A6-1756E4B4946F}" destId="{BAC65389-D220-B442-A0D2-DB3F4BD1423A}" srcOrd="9" destOrd="0" presId="urn:microsoft.com/office/officeart/2005/8/layout/process1"/>
    <dgm:cxn modelId="{2F57F4E1-A5AE-0541-816E-05BE49FEE06C}" type="presParOf" srcId="{BAC65389-D220-B442-A0D2-DB3F4BD1423A}" destId="{3E744E6D-9881-F44A-8973-A6D93BA7A9ED}" srcOrd="0" destOrd="0" presId="urn:microsoft.com/office/officeart/2005/8/layout/process1"/>
    <dgm:cxn modelId="{57AA2E0A-788D-2C4B-89E8-90CAE4ABF40D}" type="presParOf" srcId="{B78EC4FC-3A9E-E547-A8A6-1756E4B4946F}" destId="{8EC3B9E3-82A6-8242-8E5E-6D0A239EF988}" srcOrd="10" destOrd="0" presId="urn:microsoft.com/office/officeart/2005/8/layout/process1"/>
    <dgm:cxn modelId="{95D6A797-E3FE-AF45-A570-D653317C50C9}" type="presParOf" srcId="{B78EC4FC-3A9E-E547-A8A6-1756E4B4946F}" destId="{E72B1CDE-F019-454D-A434-C867D848E6C8}" srcOrd="11" destOrd="0" presId="urn:microsoft.com/office/officeart/2005/8/layout/process1"/>
    <dgm:cxn modelId="{726997D7-90FF-6D43-9B3E-E9F3F80AA18E}" type="presParOf" srcId="{E72B1CDE-F019-454D-A434-C867D848E6C8}" destId="{3D7B7E13-A774-9B4D-B38C-D777A64ECA65}" srcOrd="0" destOrd="0" presId="urn:microsoft.com/office/officeart/2005/8/layout/process1"/>
    <dgm:cxn modelId="{EFAC0899-8575-4143-9B74-C8D450F31951}" type="presParOf" srcId="{B78EC4FC-3A9E-E547-A8A6-1756E4B4946F}" destId="{3696660F-9701-084C-9B91-D7B160DF167F}"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347E52-F858-264A-B8BB-BE3B2EF9A827}"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fr-FR"/>
        </a:p>
      </dgm:t>
    </dgm:pt>
    <dgm:pt modelId="{AC974057-1302-9040-88AE-EB1E9E66E3C4}">
      <dgm:prSet phldrT="[Texte]" custT="1"/>
      <dgm:spPr/>
      <dgm:t>
        <a:bodyPr/>
        <a:lstStyle/>
        <a:p>
          <a:r>
            <a:rPr lang="fr-FR" sz="3200" dirty="0">
              <a:solidFill>
                <a:schemeClr val="tx1"/>
              </a:solidFill>
              <a:latin typeface="Garamond" panose="02020404030301010803" pitchFamily="18" charset="0"/>
            </a:rPr>
            <a:t>L’image souhaitée</a:t>
          </a:r>
        </a:p>
      </dgm:t>
    </dgm:pt>
    <dgm:pt modelId="{0FB81A4A-249B-CC40-A5B2-E8D1A6C4D9D1}" type="parTrans" cxnId="{5EF6FC9E-DBE3-8544-AC87-1E6D271D478A}">
      <dgm:prSet/>
      <dgm:spPr/>
      <dgm:t>
        <a:bodyPr/>
        <a:lstStyle/>
        <a:p>
          <a:endParaRPr lang="fr-FR"/>
        </a:p>
      </dgm:t>
    </dgm:pt>
    <dgm:pt modelId="{3A82E285-340D-A640-A1ED-444DA4A6DF12}" type="sibTrans" cxnId="{5EF6FC9E-DBE3-8544-AC87-1E6D271D478A}">
      <dgm:prSet/>
      <dgm:spPr/>
      <dgm:t>
        <a:bodyPr/>
        <a:lstStyle/>
        <a:p>
          <a:endParaRPr lang="fr-FR"/>
        </a:p>
      </dgm:t>
    </dgm:pt>
    <dgm:pt modelId="{A8DF5C44-332C-894A-A76D-3A17A0924166}">
      <dgm:prSet phldrT="[Texte]" custT="1"/>
      <dgm:spPr/>
      <dgm:t>
        <a:bodyPr/>
        <a:lstStyle/>
        <a:p>
          <a:r>
            <a:rPr lang="fr-FR" sz="3200" dirty="0">
              <a:solidFill>
                <a:schemeClr val="tx1"/>
              </a:solidFill>
              <a:latin typeface="Garamond" panose="02020404030301010803" pitchFamily="18" charset="0"/>
            </a:rPr>
            <a:t>L’image projetée</a:t>
          </a:r>
        </a:p>
      </dgm:t>
    </dgm:pt>
    <dgm:pt modelId="{7628BC0D-25D3-AF44-A420-826B1B6DEC2C}" type="parTrans" cxnId="{8BA70195-174F-BD45-A5E4-CDAC6DDAB297}">
      <dgm:prSet/>
      <dgm:spPr/>
      <dgm:t>
        <a:bodyPr/>
        <a:lstStyle/>
        <a:p>
          <a:endParaRPr lang="fr-FR"/>
        </a:p>
      </dgm:t>
    </dgm:pt>
    <dgm:pt modelId="{9017D0CD-680D-BA4D-A37D-C255B0D9F818}" type="sibTrans" cxnId="{8BA70195-174F-BD45-A5E4-CDAC6DDAB297}">
      <dgm:prSet/>
      <dgm:spPr/>
      <dgm:t>
        <a:bodyPr/>
        <a:lstStyle/>
        <a:p>
          <a:endParaRPr lang="fr-FR"/>
        </a:p>
      </dgm:t>
    </dgm:pt>
    <dgm:pt modelId="{DCFCFAA5-DC6E-0D4F-987A-12A9FB960F24}">
      <dgm:prSet phldrT="[Texte]" custT="1"/>
      <dgm:spPr/>
      <dgm:t>
        <a:bodyPr/>
        <a:lstStyle/>
        <a:p>
          <a:r>
            <a:rPr lang="fr-FR" sz="3200" dirty="0">
              <a:solidFill>
                <a:schemeClr val="tx1"/>
              </a:solidFill>
              <a:latin typeface="Garamond" panose="02020404030301010803" pitchFamily="18" charset="0"/>
            </a:rPr>
            <a:t>L’image reçue</a:t>
          </a:r>
        </a:p>
      </dgm:t>
    </dgm:pt>
    <dgm:pt modelId="{BCEABC6C-D47A-5648-814F-C46BC440EA61}" type="parTrans" cxnId="{14A1A044-7C05-B94B-9342-8788DE875623}">
      <dgm:prSet/>
      <dgm:spPr/>
      <dgm:t>
        <a:bodyPr/>
        <a:lstStyle/>
        <a:p>
          <a:endParaRPr lang="fr-FR"/>
        </a:p>
      </dgm:t>
    </dgm:pt>
    <dgm:pt modelId="{19928A37-47EB-AA4E-9DA1-E2836B9C1B86}" type="sibTrans" cxnId="{14A1A044-7C05-B94B-9342-8788DE875623}">
      <dgm:prSet/>
      <dgm:spPr/>
      <dgm:t>
        <a:bodyPr/>
        <a:lstStyle/>
        <a:p>
          <a:endParaRPr lang="fr-FR"/>
        </a:p>
      </dgm:t>
    </dgm:pt>
    <dgm:pt modelId="{8471F187-87C6-CE45-B75E-960766254256}" type="pres">
      <dgm:prSet presAssocID="{27347E52-F858-264A-B8BB-BE3B2EF9A827}" presName="rootnode" presStyleCnt="0">
        <dgm:presLayoutVars>
          <dgm:chMax/>
          <dgm:chPref/>
          <dgm:dir/>
          <dgm:animLvl val="lvl"/>
        </dgm:presLayoutVars>
      </dgm:prSet>
      <dgm:spPr/>
      <dgm:t>
        <a:bodyPr/>
        <a:lstStyle/>
        <a:p>
          <a:endParaRPr lang="fr-FR"/>
        </a:p>
      </dgm:t>
    </dgm:pt>
    <dgm:pt modelId="{5EC328D1-7C73-BC4D-829E-485222D4CE0D}" type="pres">
      <dgm:prSet presAssocID="{AC974057-1302-9040-88AE-EB1E9E66E3C4}" presName="composite" presStyleCnt="0"/>
      <dgm:spPr/>
    </dgm:pt>
    <dgm:pt modelId="{5639DA58-1FAA-8049-AD3F-0B6EF27EA56D}" type="pres">
      <dgm:prSet presAssocID="{AC974057-1302-9040-88AE-EB1E9E66E3C4}" presName="LShape" presStyleLbl="alignNode1" presStyleIdx="0" presStyleCnt="5"/>
      <dgm:spPr/>
    </dgm:pt>
    <dgm:pt modelId="{B1B361E0-AC52-5445-9B40-B1A24D0B4A32}" type="pres">
      <dgm:prSet presAssocID="{AC974057-1302-9040-88AE-EB1E9E66E3C4}" presName="ParentText" presStyleLbl="revTx" presStyleIdx="0" presStyleCnt="3">
        <dgm:presLayoutVars>
          <dgm:chMax val="0"/>
          <dgm:chPref val="0"/>
          <dgm:bulletEnabled val="1"/>
        </dgm:presLayoutVars>
      </dgm:prSet>
      <dgm:spPr/>
      <dgm:t>
        <a:bodyPr/>
        <a:lstStyle/>
        <a:p>
          <a:endParaRPr lang="fr-FR"/>
        </a:p>
      </dgm:t>
    </dgm:pt>
    <dgm:pt modelId="{24EB031E-2831-DA4B-81A4-B1FC0BB124A0}" type="pres">
      <dgm:prSet presAssocID="{AC974057-1302-9040-88AE-EB1E9E66E3C4}" presName="Triangle" presStyleLbl="alignNode1" presStyleIdx="1" presStyleCnt="5"/>
      <dgm:spPr/>
    </dgm:pt>
    <dgm:pt modelId="{9760628B-EBE5-564C-9D37-F4D14CA2104D}" type="pres">
      <dgm:prSet presAssocID="{3A82E285-340D-A640-A1ED-444DA4A6DF12}" presName="sibTrans" presStyleCnt="0"/>
      <dgm:spPr/>
    </dgm:pt>
    <dgm:pt modelId="{11FD8962-FF71-1848-BF01-BA59332643AF}" type="pres">
      <dgm:prSet presAssocID="{3A82E285-340D-A640-A1ED-444DA4A6DF12}" presName="space" presStyleCnt="0"/>
      <dgm:spPr/>
    </dgm:pt>
    <dgm:pt modelId="{750D2F95-5026-404D-8386-35CC5DFF48E2}" type="pres">
      <dgm:prSet presAssocID="{A8DF5C44-332C-894A-A76D-3A17A0924166}" presName="composite" presStyleCnt="0"/>
      <dgm:spPr/>
    </dgm:pt>
    <dgm:pt modelId="{34E08C78-3B8F-4D4D-B004-10F1D6728F77}" type="pres">
      <dgm:prSet presAssocID="{A8DF5C44-332C-894A-A76D-3A17A0924166}" presName="LShape" presStyleLbl="alignNode1" presStyleIdx="2" presStyleCnt="5"/>
      <dgm:spPr/>
    </dgm:pt>
    <dgm:pt modelId="{172BF1BA-3E9C-894C-AC87-9D64FF387006}" type="pres">
      <dgm:prSet presAssocID="{A8DF5C44-332C-894A-A76D-3A17A0924166}" presName="ParentText" presStyleLbl="revTx" presStyleIdx="1" presStyleCnt="3">
        <dgm:presLayoutVars>
          <dgm:chMax val="0"/>
          <dgm:chPref val="0"/>
          <dgm:bulletEnabled val="1"/>
        </dgm:presLayoutVars>
      </dgm:prSet>
      <dgm:spPr/>
      <dgm:t>
        <a:bodyPr/>
        <a:lstStyle/>
        <a:p>
          <a:endParaRPr lang="fr-FR"/>
        </a:p>
      </dgm:t>
    </dgm:pt>
    <dgm:pt modelId="{CD8731C1-20E4-9B44-89E7-7839FCF74482}" type="pres">
      <dgm:prSet presAssocID="{A8DF5C44-332C-894A-A76D-3A17A0924166}" presName="Triangle" presStyleLbl="alignNode1" presStyleIdx="3" presStyleCnt="5"/>
      <dgm:spPr/>
    </dgm:pt>
    <dgm:pt modelId="{B9B7D425-304A-1D4D-B960-26FFCAFCF57B}" type="pres">
      <dgm:prSet presAssocID="{9017D0CD-680D-BA4D-A37D-C255B0D9F818}" presName="sibTrans" presStyleCnt="0"/>
      <dgm:spPr/>
    </dgm:pt>
    <dgm:pt modelId="{8579259F-AA18-5C4A-8B64-E91108695353}" type="pres">
      <dgm:prSet presAssocID="{9017D0CD-680D-BA4D-A37D-C255B0D9F818}" presName="space" presStyleCnt="0"/>
      <dgm:spPr/>
    </dgm:pt>
    <dgm:pt modelId="{78BFA0CC-EC67-954D-BFD1-81F25E7CA176}" type="pres">
      <dgm:prSet presAssocID="{DCFCFAA5-DC6E-0D4F-987A-12A9FB960F24}" presName="composite" presStyleCnt="0"/>
      <dgm:spPr/>
    </dgm:pt>
    <dgm:pt modelId="{F848F984-ED91-F046-86DE-0233A4B40231}" type="pres">
      <dgm:prSet presAssocID="{DCFCFAA5-DC6E-0D4F-987A-12A9FB960F24}" presName="LShape" presStyleLbl="alignNode1" presStyleIdx="4" presStyleCnt="5"/>
      <dgm:spPr/>
    </dgm:pt>
    <dgm:pt modelId="{171D02A1-88FC-7C4E-8724-43271410A4F1}" type="pres">
      <dgm:prSet presAssocID="{DCFCFAA5-DC6E-0D4F-987A-12A9FB960F24}" presName="ParentText" presStyleLbl="revTx" presStyleIdx="2" presStyleCnt="3">
        <dgm:presLayoutVars>
          <dgm:chMax val="0"/>
          <dgm:chPref val="0"/>
          <dgm:bulletEnabled val="1"/>
        </dgm:presLayoutVars>
      </dgm:prSet>
      <dgm:spPr/>
      <dgm:t>
        <a:bodyPr/>
        <a:lstStyle/>
        <a:p>
          <a:endParaRPr lang="fr-FR"/>
        </a:p>
      </dgm:t>
    </dgm:pt>
  </dgm:ptLst>
  <dgm:cxnLst>
    <dgm:cxn modelId="{4A04BEE5-A4EB-AF46-8B12-76B2F9419C5A}" type="presOf" srcId="{A8DF5C44-332C-894A-A76D-3A17A0924166}" destId="{172BF1BA-3E9C-894C-AC87-9D64FF387006}" srcOrd="0" destOrd="0" presId="urn:microsoft.com/office/officeart/2009/3/layout/StepUpProcess"/>
    <dgm:cxn modelId="{8BA70195-174F-BD45-A5E4-CDAC6DDAB297}" srcId="{27347E52-F858-264A-B8BB-BE3B2EF9A827}" destId="{A8DF5C44-332C-894A-A76D-3A17A0924166}" srcOrd="1" destOrd="0" parTransId="{7628BC0D-25D3-AF44-A420-826B1B6DEC2C}" sibTransId="{9017D0CD-680D-BA4D-A37D-C255B0D9F818}"/>
    <dgm:cxn modelId="{503845AE-DB8F-0647-91AD-8DC0FD221125}" type="presOf" srcId="{AC974057-1302-9040-88AE-EB1E9E66E3C4}" destId="{B1B361E0-AC52-5445-9B40-B1A24D0B4A32}" srcOrd="0" destOrd="0" presId="urn:microsoft.com/office/officeart/2009/3/layout/StepUpProcess"/>
    <dgm:cxn modelId="{526213B5-29CE-DD40-8642-084CFD7D598D}" type="presOf" srcId="{27347E52-F858-264A-B8BB-BE3B2EF9A827}" destId="{8471F187-87C6-CE45-B75E-960766254256}" srcOrd="0" destOrd="0" presId="urn:microsoft.com/office/officeart/2009/3/layout/StepUpProcess"/>
    <dgm:cxn modelId="{5EF6FC9E-DBE3-8544-AC87-1E6D271D478A}" srcId="{27347E52-F858-264A-B8BB-BE3B2EF9A827}" destId="{AC974057-1302-9040-88AE-EB1E9E66E3C4}" srcOrd="0" destOrd="0" parTransId="{0FB81A4A-249B-CC40-A5B2-E8D1A6C4D9D1}" sibTransId="{3A82E285-340D-A640-A1ED-444DA4A6DF12}"/>
    <dgm:cxn modelId="{14A1A044-7C05-B94B-9342-8788DE875623}" srcId="{27347E52-F858-264A-B8BB-BE3B2EF9A827}" destId="{DCFCFAA5-DC6E-0D4F-987A-12A9FB960F24}" srcOrd="2" destOrd="0" parTransId="{BCEABC6C-D47A-5648-814F-C46BC440EA61}" sibTransId="{19928A37-47EB-AA4E-9DA1-E2836B9C1B86}"/>
    <dgm:cxn modelId="{C95525B3-8F28-564C-B5CD-202ADEFF50BC}" type="presOf" srcId="{DCFCFAA5-DC6E-0D4F-987A-12A9FB960F24}" destId="{171D02A1-88FC-7C4E-8724-43271410A4F1}" srcOrd="0" destOrd="0" presId="urn:microsoft.com/office/officeart/2009/3/layout/StepUpProcess"/>
    <dgm:cxn modelId="{D40DFDAD-4709-5B4F-9F5B-B852F86AF3D7}" type="presParOf" srcId="{8471F187-87C6-CE45-B75E-960766254256}" destId="{5EC328D1-7C73-BC4D-829E-485222D4CE0D}" srcOrd="0" destOrd="0" presId="urn:microsoft.com/office/officeart/2009/3/layout/StepUpProcess"/>
    <dgm:cxn modelId="{2485772C-F2CA-274B-A510-5C7A47EC9F73}" type="presParOf" srcId="{5EC328D1-7C73-BC4D-829E-485222D4CE0D}" destId="{5639DA58-1FAA-8049-AD3F-0B6EF27EA56D}" srcOrd="0" destOrd="0" presId="urn:microsoft.com/office/officeart/2009/3/layout/StepUpProcess"/>
    <dgm:cxn modelId="{F894F6D2-A7E5-D04D-9253-38AFF9EA3EEF}" type="presParOf" srcId="{5EC328D1-7C73-BC4D-829E-485222D4CE0D}" destId="{B1B361E0-AC52-5445-9B40-B1A24D0B4A32}" srcOrd="1" destOrd="0" presId="urn:microsoft.com/office/officeart/2009/3/layout/StepUpProcess"/>
    <dgm:cxn modelId="{27B94139-DFBD-8145-9488-6B7401C62BE8}" type="presParOf" srcId="{5EC328D1-7C73-BC4D-829E-485222D4CE0D}" destId="{24EB031E-2831-DA4B-81A4-B1FC0BB124A0}" srcOrd="2" destOrd="0" presId="urn:microsoft.com/office/officeart/2009/3/layout/StepUpProcess"/>
    <dgm:cxn modelId="{FBB5A953-8E75-FB48-B046-FDD1FA7F70D2}" type="presParOf" srcId="{8471F187-87C6-CE45-B75E-960766254256}" destId="{9760628B-EBE5-564C-9D37-F4D14CA2104D}" srcOrd="1" destOrd="0" presId="urn:microsoft.com/office/officeart/2009/3/layout/StepUpProcess"/>
    <dgm:cxn modelId="{6CB385E5-BA80-BB46-AC3F-4CD8DCB6AA8D}" type="presParOf" srcId="{9760628B-EBE5-564C-9D37-F4D14CA2104D}" destId="{11FD8962-FF71-1848-BF01-BA59332643AF}" srcOrd="0" destOrd="0" presId="urn:microsoft.com/office/officeart/2009/3/layout/StepUpProcess"/>
    <dgm:cxn modelId="{AA7AD7B0-2C9C-6D4B-B499-F65AF1811FFB}" type="presParOf" srcId="{8471F187-87C6-CE45-B75E-960766254256}" destId="{750D2F95-5026-404D-8386-35CC5DFF48E2}" srcOrd="2" destOrd="0" presId="urn:microsoft.com/office/officeart/2009/3/layout/StepUpProcess"/>
    <dgm:cxn modelId="{2EBFBCA7-9C3A-BB4A-9912-BDC2042A5849}" type="presParOf" srcId="{750D2F95-5026-404D-8386-35CC5DFF48E2}" destId="{34E08C78-3B8F-4D4D-B004-10F1D6728F77}" srcOrd="0" destOrd="0" presId="urn:microsoft.com/office/officeart/2009/3/layout/StepUpProcess"/>
    <dgm:cxn modelId="{E0275B41-B841-3042-B8D2-DE423280C5B7}" type="presParOf" srcId="{750D2F95-5026-404D-8386-35CC5DFF48E2}" destId="{172BF1BA-3E9C-894C-AC87-9D64FF387006}" srcOrd="1" destOrd="0" presId="urn:microsoft.com/office/officeart/2009/3/layout/StepUpProcess"/>
    <dgm:cxn modelId="{B923431B-6764-6F45-842C-5F299C5B7095}" type="presParOf" srcId="{750D2F95-5026-404D-8386-35CC5DFF48E2}" destId="{CD8731C1-20E4-9B44-89E7-7839FCF74482}" srcOrd="2" destOrd="0" presId="urn:microsoft.com/office/officeart/2009/3/layout/StepUpProcess"/>
    <dgm:cxn modelId="{5753F265-9036-7F4B-B761-C73ECEC0D96E}" type="presParOf" srcId="{8471F187-87C6-CE45-B75E-960766254256}" destId="{B9B7D425-304A-1D4D-B960-26FFCAFCF57B}" srcOrd="3" destOrd="0" presId="urn:microsoft.com/office/officeart/2009/3/layout/StepUpProcess"/>
    <dgm:cxn modelId="{7DB06774-34E0-D44E-8505-4D06850AB3DB}" type="presParOf" srcId="{B9B7D425-304A-1D4D-B960-26FFCAFCF57B}" destId="{8579259F-AA18-5C4A-8B64-E91108695353}" srcOrd="0" destOrd="0" presId="urn:microsoft.com/office/officeart/2009/3/layout/StepUpProcess"/>
    <dgm:cxn modelId="{571A4413-C3FF-C74D-929B-930858AE8D1A}" type="presParOf" srcId="{8471F187-87C6-CE45-B75E-960766254256}" destId="{78BFA0CC-EC67-954D-BFD1-81F25E7CA176}" srcOrd="4" destOrd="0" presId="urn:microsoft.com/office/officeart/2009/3/layout/StepUpProcess"/>
    <dgm:cxn modelId="{4804795A-BA8B-7442-AC3C-1E7612F97CA6}" type="presParOf" srcId="{78BFA0CC-EC67-954D-BFD1-81F25E7CA176}" destId="{F848F984-ED91-F046-86DE-0233A4B40231}" srcOrd="0" destOrd="0" presId="urn:microsoft.com/office/officeart/2009/3/layout/StepUpProcess"/>
    <dgm:cxn modelId="{0AD06FFF-B626-9A47-806E-27CAA2901D39}" type="presParOf" srcId="{78BFA0CC-EC67-954D-BFD1-81F25E7CA176}" destId="{171D02A1-88FC-7C4E-8724-43271410A4F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AA345-E3E6-494D-97DB-1DB0D0B7D523}">
      <dsp:nvSpPr>
        <dsp:cNvPr id="0" name=""/>
        <dsp:cNvSpPr/>
      </dsp:nvSpPr>
      <dsp:spPr>
        <a:xfrm>
          <a:off x="2735965" y="2107265"/>
          <a:ext cx="527689" cy="968039"/>
        </a:xfrm>
        <a:custGeom>
          <a:avLst/>
          <a:gdLst/>
          <a:ahLst/>
          <a:cxnLst/>
          <a:rect l="0" t="0" r="0" b="0"/>
          <a:pathLst>
            <a:path>
              <a:moveTo>
                <a:pt x="0" y="0"/>
              </a:moveTo>
              <a:lnTo>
                <a:pt x="263844" y="0"/>
              </a:lnTo>
              <a:lnTo>
                <a:pt x="263844" y="968039"/>
              </a:lnTo>
              <a:lnTo>
                <a:pt x="527689" y="96803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2246" y="2563721"/>
        <a:ext cx="55126" cy="55126"/>
      </dsp:txXfrm>
    </dsp:sp>
    <dsp:sp modelId="{CE363223-33E4-E04C-B622-2537747F1924}">
      <dsp:nvSpPr>
        <dsp:cNvPr id="0" name=""/>
        <dsp:cNvSpPr/>
      </dsp:nvSpPr>
      <dsp:spPr>
        <a:xfrm>
          <a:off x="2735965" y="2061544"/>
          <a:ext cx="525299" cy="91440"/>
        </a:xfrm>
        <a:custGeom>
          <a:avLst/>
          <a:gdLst/>
          <a:ahLst/>
          <a:cxnLst/>
          <a:rect l="0" t="0" r="0" b="0"/>
          <a:pathLst>
            <a:path>
              <a:moveTo>
                <a:pt x="0" y="45720"/>
              </a:moveTo>
              <a:lnTo>
                <a:pt x="525299"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85482" y="2094132"/>
        <a:ext cx="26264" cy="26264"/>
      </dsp:txXfrm>
    </dsp:sp>
    <dsp:sp modelId="{72F6A849-3967-914F-B382-26E33300285E}">
      <dsp:nvSpPr>
        <dsp:cNvPr id="0" name=""/>
        <dsp:cNvSpPr/>
      </dsp:nvSpPr>
      <dsp:spPr>
        <a:xfrm>
          <a:off x="2735965" y="1106314"/>
          <a:ext cx="525299" cy="1000950"/>
        </a:xfrm>
        <a:custGeom>
          <a:avLst/>
          <a:gdLst/>
          <a:ahLst/>
          <a:cxnLst/>
          <a:rect l="0" t="0" r="0" b="0"/>
          <a:pathLst>
            <a:path>
              <a:moveTo>
                <a:pt x="0" y="1000950"/>
              </a:moveTo>
              <a:lnTo>
                <a:pt x="262649" y="1000950"/>
              </a:lnTo>
              <a:lnTo>
                <a:pt x="262649" y="0"/>
              </a:lnTo>
              <a:lnTo>
                <a:pt x="525299"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0354" y="1578529"/>
        <a:ext cx="56520" cy="56520"/>
      </dsp:txXfrm>
    </dsp:sp>
    <dsp:sp modelId="{D7FB0F67-5FC8-D744-8835-EE3FE528B050}">
      <dsp:nvSpPr>
        <dsp:cNvPr id="0" name=""/>
        <dsp:cNvSpPr/>
      </dsp:nvSpPr>
      <dsp:spPr>
        <a:xfrm rot="16200000">
          <a:off x="228319" y="1706884"/>
          <a:ext cx="4214530" cy="80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solidFill>
                <a:schemeClr val="tx1"/>
              </a:solidFill>
            </a:rPr>
            <a:t>Courants fondateurs des SIC</a:t>
          </a:r>
        </a:p>
      </dsp:txBody>
      <dsp:txXfrm>
        <a:off x="228319" y="1706884"/>
        <a:ext cx="4214530" cy="800760"/>
      </dsp:txXfrm>
    </dsp:sp>
    <dsp:sp modelId="{766213D0-2058-DD41-BA92-66C7B48AF69B}">
      <dsp:nvSpPr>
        <dsp:cNvPr id="0" name=""/>
        <dsp:cNvSpPr/>
      </dsp:nvSpPr>
      <dsp:spPr>
        <a:xfrm>
          <a:off x="3261264" y="705933"/>
          <a:ext cx="2626495" cy="80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solidFill>
                <a:schemeClr val="tx1"/>
              </a:solidFill>
            </a:rPr>
            <a:t>Théorie mathématique de l’information</a:t>
          </a:r>
        </a:p>
      </dsp:txBody>
      <dsp:txXfrm>
        <a:off x="3261264" y="705933"/>
        <a:ext cx="2626495" cy="800760"/>
      </dsp:txXfrm>
    </dsp:sp>
    <dsp:sp modelId="{BF1A5DE1-CC18-E642-BC47-AD6C969579B8}">
      <dsp:nvSpPr>
        <dsp:cNvPr id="0" name=""/>
        <dsp:cNvSpPr/>
      </dsp:nvSpPr>
      <dsp:spPr>
        <a:xfrm>
          <a:off x="3261264" y="1706884"/>
          <a:ext cx="2626495" cy="80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solidFill>
                <a:schemeClr val="tx1"/>
              </a:solidFill>
            </a:rPr>
            <a:t>La cybernétique</a:t>
          </a:r>
        </a:p>
      </dsp:txBody>
      <dsp:txXfrm>
        <a:off x="3261264" y="1706884"/>
        <a:ext cx="2626495" cy="800760"/>
      </dsp:txXfrm>
    </dsp:sp>
    <dsp:sp modelId="{6D1FF56F-2F3D-DF4F-B3CD-A55E3F0DC481}">
      <dsp:nvSpPr>
        <dsp:cNvPr id="0" name=""/>
        <dsp:cNvSpPr/>
      </dsp:nvSpPr>
      <dsp:spPr>
        <a:xfrm>
          <a:off x="3263654" y="2674924"/>
          <a:ext cx="2626495" cy="80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solidFill>
                <a:schemeClr val="tx1"/>
              </a:solidFill>
            </a:rPr>
            <a:t>Constructivisme</a:t>
          </a:r>
        </a:p>
      </dsp:txBody>
      <dsp:txXfrm>
        <a:off x="3263654" y="2674924"/>
        <a:ext cx="2626495" cy="800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8EBB0-AC0C-2041-8D3C-41F0D95B0B5C}">
      <dsp:nvSpPr>
        <dsp:cNvPr id="0" name=""/>
        <dsp:cNvSpPr/>
      </dsp:nvSpPr>
      <dsp:spPr>
        <a:xfrm>
          <a:off x="748848" y="4040"/>
          <a:ext cx="2774494"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just" defTabSz="800100">
            <a:lnSpc>
              <a:spcPct val="90000"/>
            </a:lnSpc>
            <a:spcBef>
              <a:spcPct val="0"/>
            </a:spcBef>
            <a:spcAft>
              <a:spcPct val="15000"/>
            </a:spcAft>
            <a:buChar char="••"/>
          </a:pPr>
          <a:r>
            <a:rPr lang="fr-MA" sz="1800" kern="1200" dirty="0">
              <a:latin typeface="Garamond" panose="02020404030301010803" pitchFamily="18" charset="0"/>
            </a:rPr>
            <a:t>Du latin </a:t>
          </a:r>
          <a:r>
            <a:rPr lang="fr-MA" sz="1800" i="1" kern="1200" dirty="0" err="1">
              <a:latin typeface="Garamond" panose="02020404030301010803" pitchFamily="18" charset="0"/>
            </a:rPr>
            <a:t>communicare</a:t>
          </a:r>
          <a:r>
            <a:rPr lang="fr-MA" sz="1800" kern="1200" dirty="0">
              <a:latin typeface="Garamond" panose="02020404030301010803" pitchFamily="18" charset="0"/>
            </a:rPr>
            <a:t> qui veut dire « être en relation avec » ou « mettre en commun » (Le Petit Robert)</a:t>
          </a:r>
          <a:endParaRPr lang="fr-FR" sz="1800" kern="1200" dirty="0">
            <a:latin typeface="Garamond" panose="02020404030301010803" pitchFamily="18" charset="0"/>
          </a:endParaRPr>
        </a:p>
      </dsp:txBody>
      <dsp:txXfrm>
        <a:off x="784883" y="40075"/>
        <a:ext cx="2702424" cy="1501885"/>
      </dsp:txXfrm>
    </dsp:sp>
    <dsp:sp modelId="{1FDEF3A6-86AC-EE4C-A800-14C5B49D83AA}">
      <dsp:nvSpPr>
        <dsp:cNvPr id="0" name=""/>
        <dsp:cNvSpPr/>
      </dsp:nvSpPr>
      <dsp:spPr>
        <a:xfrm>
          <a:off x="1105979" y="1541960"/>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fr-FR" sz="1900" kern="1200" dirty="0"/>
            <a:t>Etymologie </a:t>
          </a:r>
        </a:p>
      </dsp:txBody>
      <dsp:txXfrm>
        <a:off x="1105979" y="1541960"/>
        <a:ext cx="1450868" cy="661305"/>
      </dsp:txXfrm>
    </dsp:sp>
    <dsp:sp modelId="{E4DE0670-CC09-3943-8422-8C467714E3C9}">
      <dsp:nvSpPr>
        <dsp:cNvPr id="0" name=""/>
        <dsp:cNvSpPr/>
      </dsp:nvSpPr>
      <dsp:spPr>
        <a:xfrm>
          <a:off x="2615128" y="1642107"/>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6048D-CC6D-6D4C-9615-8572D975763D}">
      <dsp:nvSpPr>
        <dsp:cNvPr id="0" name=""/>
        <dsp:cNvSpPr/>
      </dsp:nvSpPr>
      <dsp:spPr>
        <a:xfrm>
          <a:off x="3701986" y="4040"/>
          <a:ext cx="2626693"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just" defTabSz="466725">
            <a:lnSpc>
              <a:spcPct val="90000"/>
            </a:lnSpc>
            <a:spcBef>
              <a:spcPct val="0"/>
            </a:spcBef>
            <a:spcAft>
              <a:spcPct val="15000"/>
            </a:spcAft>
            <a:buChar char="••"/>
          </a:pPr>
          <a:r>
            <a:rPr lang="fr-MA" sz="1050" kern="1200" dirty="0">
              <a:latin typeface="Garamond" panose="02020404030301010803" pitchFamily="18" charset="0"/>
            </a:rPr>
            <a:t>«  La communication est un processus verbal ou non par lequel on partage une information avec quelqu'un ou avec un groupe de manière que celui-ci comprenne ce qu'on lui dit. Parler, écouter, comprendre, réagir... constituent les différents moments de ce processus. La communication permet aux partenaires de se connaître, d'établir une relation entre eux. Cela peut entraîner des modifications d'attitude et de comportement.  » (Claude ROY, 1995).</a:t>
          </a:r>
          <a:endParaRPr lang="fr-FR" sz="1050" kern="1200" dirty="0"/>
        </a:p>
      </dsp:txBody>
      <dsp:txXfrm>
        <a:off x="3738021" y="40075"/>
        <a:ext cx="2554623" cy="1501885"/>
      </dsp:txXfrm>
    </dsp:sp>
    <dsp:sp modelId="{7AE5A8AF-6461-F64D-8028-582A27613772}">
      <dsp:nvSpPr>
        <dsp:cNvPr id="0" name=""/>
        <dsp:cNvSpPr/>
      </dsp:nvSpPr>
      <dsp:spPr>
        <a:xfrm>
          <a:off x="3985217" y="1541960"/>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ctr" defTabSz="844550">
            <a:lnSpc>
              <a:spcPct val="90000"/>
            </a:lnSpc>
            <a:spcBef>
              <a:spcPct val="0"/>
            </a:spcBef>
            <a:spcAft>
              <a:spcPct val="35000"/>
            </a:spcAft>
          </a:pPr>
          <a:r>
            <a:rPr lang="fr-FR" sz="1900" kern="1200" dirty="0"/>
            <a:t>Sens 1</a:t>
          </a:r>
        </a:p>
      </dsp:txBody>
      <dsp:txXfrm>
        <a:off x="3985217" y="1541960"/>
        <a:ext cx="1450868" cy="661305"/>
      </dsp:txXfrm>
    </dsp:sp>
    <dsp:sp modelId="{A43BF662-4278-4C46-80F6-44BB769B279D}">
      <dsp:nvSpPr>
        <dsp:cNvPr id="0" name=""/>
        <dsp:cNvSpPr/>
      </dsp:nvSpPr>
      <dsp:spPr>
        <a:xfrm>
          <a:off x="5494365" y="1647003"/>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0AEDE-071F-C149-A9F3-C4694CE15863}">
      <dsp:nvSpPr>
        <dsp:cNvPr id="0" name=""/>
        <dsp:cNvSpPr/>
      </dsp:nvSpPr>
      <dsp:spPr>
        <a:xfrm>
          <a:off x="6507323" y="4040"/>
          <a:ext cx="2505345"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just" defTabSz="577850">
            <a:lnSpc>
              <a:spcPct val="90000"/>
            </a:lnSpc>
            <a:spcBef>
              <a:spcPct val="0"/>
            </a:spcBef>
            <a:spcAft>
              <a:spcPct val="15000"/>
            </a:spcAft>
            <a:buChar char="••"/>
          </a:pPr>
          <a:r>
            <a:rPr lang="fr-MA" sz="1300" kern="1200" dirty="0">
              <a:latin typeface="Garamond" panose="02020404030301010803" pitchFamily="18" charset="0"/>
            </a:rPr>
            <a:t>« La communication est le transport d’une entité mesurable appelée arbitrairement information. Il est possible maintenant de dire que la communication est un acte et que l’information est son produit » (Robert </a:t>
          </a:r>
          <a:r>
            <a:rPr lang="fr-MA" sz="1300" kern="1200" dirty="0" err="1">
              <a:latin typeface="Garamond" panose="02020404030301010803" pitchFamily="18" charset="0"/>
            </a:rPr>
            <a:t>Escarpit</a:t>
          </a:r>
          <a:r>
            <a:rPr lang="fr-MA" sz="1300" kern="1200" dirty="0">
              <a:latin typeface="Garamond" panose="02020404030301010803" pitchFamily="18" charset="0"/>
            </a:rPr>
            <a:t>, 1991). </a:t>
          </a:r>
          <a:endParaRPr lang="fr-FR" sz="1300" kern="1200" dirty="0"/>
        </a:p>
      </dsp:txBody>
      <dsp:txXfrm>
        <a:off x="6543358" y="40075"/>
        <a:ext cx="2433275" cy="1501885"/>
      </dsp:txXfrm>
    </dsp:sp>
    <dsp:sp modelId="{4AF39A5D-B42B-5241-9175-5C8861B31DC9}">
      <dsp:nvSpPr>
        <dsp:cNvPr id="0" name=""/>
        <dsp:cNvSpPr/>
      </dsp:nvSpPr>
      <dsp:spPr>
        <a:xfrm>
          <a:off x="6729880" y="1541960"/>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ctr" defTabSz="844550">
            <a:lnSpc>
              <a:spcPct val="90000"/>
            </a:lnSpc>
            <a:spcBef>
              <a:spcPct val="0"/>
            </a:spcBef>
            <a:spcAft>
              <a:spcPct val="35000"/>
            </a:spcAft>
          </a:pPr>
          <a:r>
            <a:rPr lang="fr-FR" sz="1900" kern="1200" dirty="0"/>
            <a:t>Sens 2</a:t>
          </a:r>
        </a:p>
      </dsp:txBody>
      <dsp:txXfrm>
        <a:off x="6729880" y="1541960"/>
        <a:ext cx="1450868" cy="661305"/>
      </dsp:txXfrm>
    </dsp:sp>
    <dsp:sp modelId="{65B7CAEB-10A5-4B4E-894D-D8FB5E309F7E}">
      <dsp:nvSpPr>
        <dsp:cNvPr id="0" name=""/>
        <dsp:cNvSpPr/>
      </dsp:nvSpPr>
      <dsp:spPr>
        <a:xfrm>
          <a:off x="8239028" y="1647003"/>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649880-1943-DB4C-80C0-C44616205B0A}">
      <dsp:nvSpPr>
        <dsp:cNvPr id="0" name=""/>
        <dsp:cNvSpPr/>
      </dsp:nvSpPr>
      <dsp:spPr>
        <a:xfrm>
          <a:off x="576314" y="2725221"/>
          <a:ext cx="2699852"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just" defTabSz="711200">
            <a:lnSpc>
              <a:spcPct val="90000"/>
            </a:lnSpc>
            <a:spcBef>
              <a:spcPct val="0"/>
            </a:spcBef>
            <a:spcAft>
              <a:spcPct val="15000"/>
            </a:spcAft>
            <a:buChar char="••"/>
          </a:pPr>
          <a:r>
            <a:rPr lang="fr-MA" sz="1600" kern="1200" dirty="0">
              <a:latin typeface="Garamond" panose="02020404030301010803" pitchFamily="18" charset="0"/>
            </a:rPr>
            <a:t>« L’Information que l’on porte à la connaissance d’un public (...) élément ou système pouvant être transmis par un signal ou une combinaison de signaux » (Alain Rey, 1995).</a:t>
          </a:r>
          <a:endParaRPr lang="fr-FR" sz="1600" kern="1200" dirty="0"/>
        </a:p>
      </dsp:txBody>
      <dsp:txXfrm>
        <a:off x="612349" y="2761256"/>
        <a:ext cx="2627782" cy="1501885"/>
      </dsp:txXfrm>
    </dsp:sp>
    <dsp:sp modelId="{48E669D9-C1E3-6B44-AC4C-3895F9E6E116}">
      <dsp:nvSpPr>
        <dsp:cNvPr id="0" name=""/>
        <dsp:cNvSpPr/>
      </dsp:nvSpPr>
      <dsp:spPr>
        <a:xfrm>
          <a:off x="896124" y="4263141"/>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ctr" defTabSz="844550">
            <a:lnSpc>
              <a:spcPct val="90000"/>
            </a:lnSpc>
            <a:spcBef>
              <a:spcPct val="0"/>
            </a:spcBef>
            <a:spcAft>
              <a:spcPct val="35000"/>
            </a:spcAft>
          </a:pPr>
          <a:r>
            <a:rPr lang="fr-FR" sz="1900" kern="1200" dirty="0"/>
            <a:t>Sens 3</a:t>
          </a:r>
        </a:p>
      </dsp:txBody>
      <dsp:txXfrm>
        <a:off x="896124" y="4263141"/>
        <a:ext cx="1450868" cy="661305"/>
      </dsp:txXfrm>
    </dsp:sp>
    <dsp:sp modelId="{E2A93819-88FF-8D40-82BB-C12A3374C1A6}">
      <dsp:nvSpPr>
        <dsp:cNvPr id="0" name=""/>
        <dsp:cNvSpPr/>
      </dsp:nvSpPr>
      <dsp:spPr>
        <a:xfrm>
          <a:off x="2405272" y="4368183"/>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674879-0627-9241-9BD5-ADB8594A2D3F}">
      <dsp:nvSpPr>
        <dsp:cNvPr id="0" name=""/>
        <dsp:cNvSpPr/>
      </dsp:nvSpPr>
      <dsp:spPr>
        <a:xfrm>
          <a:off x="3454810" y="2725221"/>
          <a:ext cx="2666847"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fr-MA" sz="1400" kern="1200" dirty="0">
              <a:latin typeface="Garamond" panose="02020404030301010803" pitchFamily="18" charset="0"/>
            </a:rPr>
            <a:t>«  La communication est tout comportement qui a l'objectif de susciter une réponse ou un comportement spécifique de la part d'une personne ou d'un groupe spécifique.  » (Pierre SIMON, 1975).</a:t>
          </a:r>
          <a:endParaRPr lang="fr-FR" sz="1400" kern="1200" dirty="0"/>
        </a:p>
      </dsp:txBody>
      <dsp:txXfrm>
        <a:off x="3490845" y="2761256"/>
        <a:ext cx="2594777" cy="1501885"/>
      </dsp:txXfrm>
    </dsp:sp>
    <dsp:sp modelId="{4936E139-00FB-4649-8307-752A29AEDF94}">
      <dsp:nvSpPr>
        <dsp:cNvPr id="0" name=""/>
        <dsp:cNvSpPr/>
      </dsp:nvSpPr>
      <dsp:spPr>
        <a:xfrm>
          <a:off x="3758117" y="4263141"/>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ctr" defTabSz="844550">
            <a:lnSpc>
              <a:spcPct val="90000"/>
            </a:lnSpc>
            <a:spcBef>
              <a:spcPct val="0"/>
            </a:spcBef>
            <a:spcAft>
              <a:spcPct val="35000"/>
            </a:spcAft>
          </a:pPr>
          <a:r>
            <a:rPr lang="fr-FR" sz="1900" kern="1200" dirty="0"/>
            <a:t>Sens 4</a:t>
          </a:r>
        </a:p>
      </dsp:txBody>
      <dsp:txXfrm>
        <a:off x="3758117" y="4263141"/>
        <a:ext cx="1450868" cy="661305"/>
      </dsp:txXfrm>
    </dsp:sp>
    <dsp:sp modelId="{1CC13C21-EF34-F04F-B3A0-253067966D03}">
      <dsp:nvSpPr>
        <dsp:cNvPr id="0" name=""/>
        <dsp:cNvSpPr/>
      </dsp:nvSpPr>
      <dsp:spPr>
        <a:xfrm>
          <a:off x="5267266" y="4368183"/>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E2F521-FB9F-6047-82E8-95BD70A8780D}">
      <dsp:nvSpPr>
        <dsp:cNvPr id="0" name=""/>
        <dsp:cNvSpPr/>
      </dsp:nvSpPr>
      <dsp:spPr>
        <a:xfrm>
          <a:off x="6300301" y="2725221"/>
          <a:ext cx="2884902" cy="15379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just" defTabSz="488950">
            <a:lnSpc>
              <a:spcPct val="90000"/>
            </a:lnSpc>
            <a:spcBef>
              <a:spcPct val="0"/>
            </a:spcBef>
            <a:spcAft>
              <a:spcPct val="15000"/>
            </a:spcAft>
            <a:buChar char="••"/>
          </a:pPr>
          <a:r>
            <a:rPr lang="fr-MA" sz="1100" kern="1200" dirty="0">
              <a:latin typeface="Garamond" panose="02020404030301010803" pitchFamily="18" charset="0"/>
            </a:rPr>
            <a:t>« La communication est « le mécanisme par lequel les relations humaines existent (tous les symboles spirituels et les moyens qui servent à les transporter dans l'espace et dans le temps) ; il comprend l'expression du visage, les mots et l'écriture, l'imprimerie, le chemin de fer, le télégraphe, le téléphone, et y compris la dernière performance, ce qui sert à la conquête de l'espace et du temps. ». (Cooley, 1992).</a:t>
          </a:r>
          <a:endParaRPr lang="fr-FR" sz="1100" kern="1200" dirty="0"/>
        </a:p>
      </dsp:txBody>
      <dsp:txXfrm>
        <a:off x="6336336" y="2761256"/>
        <a:ext cx="2812832" cy="1501885"/>
      </dsp:txXfrm>
    </dsp:sp>
    <dsp:sp modelId="{0BB71AE8-F2EA-2743-921C-0A2BE2E689D3}">
      <dsp:nvSpPr>
        <dsp:cNvPr id="0" name=""/>
        <dsp:cNvSpPr/>
      </dsp:nvSpPr>
      <dsp:spPr>
        <a:xfrm>
          <a:off x="6712636" y="4263141"/>
          <a:ext cx="2060232" cy="6613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lvl="0" algn="ctr" defTabSz="844550">
            <a:lnSpc>
              <a:spcPct val="90000"/>
            </a:lnSpc>
            <a:spcBef>
              <a:spcPct val="0"/>
            </a:spcBef>
            <a:spcAft>
              <a:spcPct val="35000"/>
            </a:spcAft>
          </a:pPr>
          <a:r>
            <a:rPr lang="fr-FR" sz="1900" kern="1200" dirty="0"/>
            <a:t>Sens 5</a:t>
          </a:r>
        </a:p>
      </dsp:txBody>
      <dsp:txXfrm>
        <a:off x="6712636" y="4263141"/>
        <a:ext cx="1450868" cy="661305"/>
      </dsp:txXfrm>
    </dsp:sp>
    <dsp:sp modelId="{A4D6B072-E157-3840-AD5F-6EBE7F64C793}">
      <dsp:nvSpPr>
        <dsp:cNvPr id="0" name=""/>
        <dsp:cNvSpPr/>
      </dsp:nvSpPr>
      <dsp:spPr>
        <a:xfrm>
          <a:off x="8221784" y="4368183"/>
          <a:ext cx="721081" cy="72108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EAE55-5A29-824A-BA6B-A9EFC64AC53B}">
      <dsp:nvSpPr>
        <dsp:cNvPr id="0" name=""/>
        <dsp:cNvSpPr/>
      </dsp:nvSpPr>
      <dsp:spPr>
        <a:xfrm>
          <a:off x="1382" y="1174687"/>
          <a:ext cx="2264720" cy="90588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fr-FR" sz="1400" kern="1200" dirty="0"/>
            <a:t>L’observation émane des faits et les rappelle</a:t>
          </a:r>
        </a:p>
      </dsp:txBody>
      <dsp:txXfrm>
        <a:off x="1382" y="1174687"/>
        <a:ext cx="2038248" cy="905888"/>
      </dsp:txXfrm>
    </dsp:sp>
    <dsp:sp modelId="{BA52645C-47FD-CE45-BF82-4F3CED7A4B31}">
      <dsp:nvSpPr>
        <dsp:cNvPr id="0" name=""/>
        <dsp:cNvSpPr/>
      </dsp:nvSpPr>
      <dsp:spPr>
        <a:xfrm>
          <a:off x="1813159" y="1174687"/>
          <a:ext cx="2264720" cy="9058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kern="1200" dirty="0"/>
            <a:t>Le choix du moment propice</a:t>
          </a:r>
        </a:p>
      </dsp:txBody>
      <dsp:txXfrm>
        <a:off x="2266103" y="1174687"/>
        <a:ext cx="1358832" cy="905888"/>
      </dsp:txXfrm>
    </dsp:sp>
    <dsp:sp modelId="{85424269-622F-DA43-88B2-6AE774C3478E}">
      <dsp:nvSpPr>
        <dsp:cNvPr id="0" name=""/>
        <dsp:cNvSpPr/>
      </dsp:nvSpPr>
      <dsp:spPr>
        <a:xfrm>
          <a:off x="3624935" y="1174687"/>
          <a:ext cx="2264720" cy="9058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kern="1200" dirty="0"/>
            <a:t>L’endroit qui se prête à l’écoute</a:t>
          </a:r>
        </a:p>
      </dsp:txBody>
      <dsp:txXfrm>
        <a:off x="4077879" y="1174687"/>
        <a:ext cx="1358832" cy="905888"/>
      </dsp:txXfrm>
    </dsp:sp>
    <dsp:sp modelId="{A64CE1F5-4783-1F41-A5A3-A2E5D0E78EE3}">
      <dsp:nvSpPr>
        <dsp:cNvPr id="0" name=""/>
        <dsp:cNvSpPr/>
      </dsp:nvSpPr>
      <dsp:spPr>
        <a:xfrm>
          <a:off x="5436711" y="1174687"/>
          <a:ext cx="2264720" cy="9058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kern="1200" dirty="0"/>
            <a:t>L’intention qui sous-tend notre intervention</a:t>
          </a:r>
        </a:p>
      </dsp:txBody>
      <dsp:txXfrm>
        <a:off x="5889655" y="1174687"/>
        <a:ext cx="1358832" cy="905888"/>
      </dsp:txXfrm>
    </dsp:sp>
    <dsp:sp modelId="{878F3C9F-8235-F54A-920B-09BC20C0CE70}">
      <dsp:nvSpPr>
        <dsp:cNvPr id="0" name=""/>
        <dsp:cNvSpPr/>
      </dsp:nvSpPr>
      <dsp:spPr>
        <a:xfrm>
          <a:off x="7248488" y="1174687"/>
          <a:ext cx="2264720" cy="9058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kern="1200" dirty="0"/>
            <a:t>Choisir ses mots et adapter son ton</a:t>
          </a:r>
        </a:p>
      </dsp:txBody>
      <dsp:txXfrm>
        <a:off x="7701432" y="1174687"/>
        <a:ext cx="1358832" cy="905888"/>
      </dsp:txXfrm>
    </dsp:sp>
    <dsp:sp modelId="{2ACF9AF9-E765-B24F-8A63-246DC8924144}">
      <dsp:nvSpPr>
        <dsp:cNvPr id="0" name=""/>
        <dsp:cNvSpPr/>
      </dsp:nvSpPr>
      <dsp:spPr>
        <a:xfrm>
          <a:off x="9060264" y="1174687"/>
          <a:ext cx="2264720" cy="9058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kern="1200" dirty="0"/>
            <a:t>Adopter une posture correcte et bienveillante</a:t>
          </a:r>
        </a:p>
      </dsp:txBody>
      <dsp:txXfrm>
        <a:off x="9513208" y="1174687"/>
        <a:ext cx="1358832" cy="9058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04152-130A-4D4C-BF07-36B65740D374}">
      <dsp:nvSpPr>
        <dsp:cNvPr id="0" name=""/>
        <dsp:cNvSpPr/>
      </dsp:nvSpPr>
      <dsp:spPr>
        <a:xfrm>
          <a:off x="5238" y="1735693"/>
          <a:ext cx="2360938" cy="1947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800100">
            <a:lnSpc>
              <a:spcPct val="90000"/>
            </a:lnSpc>
            <a:spcBef>
              <a:spcPct val="0"/>
            </a:spcBef>
            <a:spcAft>
              <a:spcPct val="15000"/>
            </a:spcAft>
            <a:buChar char="••"/>
          </a:pPr>
          <a:r>
            <a:rPr lang="fr-MA" sz="1800" kern="1200" dirty="0">
              <a:latin typeface="Garamond" panose="02020404030301010803" pitchFamily="18" charset="0"/>
            </a:rPr>
            <a:t>L’émetteur entend réaliser une action dans un objectif précis ;</a:t>
          </a:r>
          <a:endParaRPr lang="fr-FR" sz="1800" kern="1200" dirty="0">
            <a:latin typeface="Garamond" panose="02020404030301010803" pitchFamily="18" charset="0"/>
          </a:endParaRPr>
        </a:p>
      </dsp:txBody>
      <dsp:txXfrm>
        <a:off x="50050" y="1780505"/>
        <a:ext cx="2271314" cy="1440382"/>
      </dsp:txXfrm>
    </dsp:sp>
    <dsp:sp modelId="{8CD0AFA7-065F-8D49-B082-3C685DA0B148}">
      <dsp:nvSpPr>
        <dsp:cNvPr id="0" name=""/>
        <dsp:cNvSpPr/>
      </dsp:nvSpPr>
      <dsp:spPr>
        <a:xfrm>
          <a:off x="1319415" y="2154190"/>
          <a:ext cx="2670575" cy="2670575"/>
        </a:xfrm>
        <a:prstGeom prst="leftCircularArrow">
          <a:avLst>
            <a:gd name="adj1" fmla="val 3403"/>
            <a:gd name="adj2" fmla="val 421273"/>
            <a:gd name="adj3" fmla="val 2196783"/>
            <a:gd name="adj4" fmla="val 9024489"/>
            <a:gd name="adj5" fmla="val 397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7AFE92-5C50-4F45-969A-EE39CD710893}">
      <dsp:nvSpPr>
        <dsp:cNvPr id="0" name=""/>
        <dsp:cNvSpPr/>
      </dsp:nvSpPr>
      <dsp:spPr>
        <a:xfrm>
          <a:off x="529891" y="3265699"/>
          <a:ext cx="2098612" cy="834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dirty="0"/>
            <a:t>Les actes conscients</a:t>
          </a:r>
        </a:p>
      </dsp:txBody>
      <dsp:txXfrm>
        <a:off x="554334" y="3290142"/>
        <a:ext cx="2049726" cy="785662"/>
      </dsp:txXfrm>
    </dsp:sp>
    <dsp:sp modelId="{B934CFC5-786B-6D42-85A0-E19640F3D738}">
      <dsp:nvSpPr>
        <dsp:cNvPr id="0" name=""/>
        <dsp:cNvSpPr/>
      </dsp:nvSpPr>
      <dsp:spPr>
        <a:xfrm>
          <a:off x="3061276" y="1735693"/>
          <a:ext cx="2360938" cy="1947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11200">
            <a:lnSpc>
              <a:spcPct val="90000"/>
            </a:lnSpc>
            <a:spcBef>
              <a:spcPct val="0"/>
            </a:spcBef>
            <a:spcAft>
              <a:spcPct val="15000"/>
            </a:spcAft>
            <a:buChar char="••"/>
          </a:pPr>
          <a:r>
            <a:rPr lang="fr-MA" sz="1600" kern="1200" dirty="0">
              <a:latin typeface="Garamond" panose="02020404030301010803" pitchFamily="18" charset="0"/>
            </a:rPr>
            <a:t>Ceux qui échappent au contrôle conscient de l’émetteur, tout ce qu’il ne contrôle pas quand il réagit par exemple à un stimulus (chaleur par exemple) ;</a:t>
          </a:r>
          <a:endParaRPr lang="fr-FR" sz="1600" kern="1200" dirty="0">
            <a:latin typeface="Garamond" panose="02020404030301010803" pitchFamily="18" charset="0"/>
          </a:endParaRPr>
        </a:p>
      </dsp:txBody>
      <dsp:txXfrm>
        <a:off x="3106088" y="2197779"/>
        <a:ext cx="2271314" cy="1440382"/>
      </dsp:txXfrm>
    </dsp:sp>
    <dsp:sp modelId="{6B54B4AA-C31A-8F45-A6D5-A4FEF3B81DD5}">
      <dsp:nvSpPr>
        <dsp:cNvPr id="0" name=""/>
        <dsp:cNvSpPr/>
      </dsp:nvSpPr>
      <dsp:spPr>
        <a:xfrm>
          <a:off x="4355779" y="517549"/>
          <a:ext cx="2972250" cy="2972250"/>
        </a:xfrm>
        <a:prstGeom prst="circularArrow">
          <a:avLst>
            <a:gd name="adj1" fmla="val 3058"/>
            <a:gd name="adj2" fmla="val 375433"/>
            <a:gd name="adj3" fmla="val 19449057"/>
            <a:gd name="adj4" fmla="val 12575511"/>
            <a:gd name="adj5" fmla="val 356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8A554-F6E9-EA45-A6BB-5170635D9549}">
      <dsp:nvSpPr>
        <dsp:cNvPr id="0" name=""/>
        <dsp:cNvSpPr/>
      </dsp:nvSpPr>
      <dsp:spPr>
        <a:xfrm>
          <a:off x="3585929" y="1318418"/>
          <a:ext cx="2098612" cy="834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dirty="0"/>
            <a:t>Les actes inconscients</a:t>
          </a:r>
        </a:p>
      </dsp:txBody>
      <dsp:txXfrm>
        <a:off x="3610372" y="1342861"/>
        <a:ext cx="2049726" cy="785662"/>
      </dsp:txXfrm>
    </dsp:sp>
    <dsp:sp modelId="{2220B037-EC08-2B41-9D72-DC0C04570C75}">
      <dsp:nvSpPr>
        <dsp:cNvPr id="0" name=""/>
        <dsp:cNvSpPr/>
      </dsp:nvSpPr>
      <dsp:spPr>
        <a:xfrm>
          <a:off x="6117314" y="1735693"/>
          <a:ext cx="2360938" cy="1947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800100">
            <a:lnSpc>
              <a:spcPct val="90000"/>
            </a:lnSpc>
            <a:spcBef>
              <a:spcPct val="0"/>
            </a:spcBef>
            <a:spcAft>
              <a:spcPct val="15000"/>
            </a:spcAft>
            <a:buChar char="••"/>
          </a:pPr>
          <a:r>
            <a:rPr lang="fr-MA" sz="1800" kern="1200" dirty="0">
              <a:latin typeface="Garamond" panose="02020404030301010803" pitchFamily="18" charset="0"/>
            </a:rPr>
            <a:t>Peuvent parfois engager un contact physique entre l’émetteur et le récepteur ;</a:t>
          </a:r>
          <a:endParaRPr lang="fr-FR" sz="1800" kern="1200" dirty="0">
            <a:latin typeface="Garamond" panose="02020404030301010803" pitchFamily="18" charset="0"/>
          </a:endParaRPr>
        </a:p>
      </dsp:txBody>
      <dsp:txXfrm>
        <a:off x="6162126" y="1780505"/>
        <a:ext cx="2271314" cy="1440382"/>
      </dsp:txXfrm>
    </dsp:sp>
    <dsp:sp modelId="{9DCB08A2-EF7D-534D-9D3D-52A048D504BD}">
      <dsp:nvSpPr>
        <dsp:cNvPr id="0" name=""/>
        <dsp:cNvSpPr/>
      </dsp:nvSpPr>
      <dsp:spPr>
        <a:xfrm>
          <a:off x="7431491" y="2154190"/>
          <a:ext cx="2670575" cy="2670575"/>
        </a:xfrm>
        <a:prstGeom prst="leftCircularArrow">
          <a:avLst>
            <a:gd name="adj1" fmla="val 3403"/>
            <a:gd name="adj2" fmla="val 421273"/>
            <a:gd name="adj3" fmla="val 2196783"/>
            <a:gd name="adj4" fmla="val 9024489"/>
            <a:gd name="adj5" fmla="val 397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6148F7-3B2C-8740-B979-00C6CC8F8929}">
      <dsp:nvSpPr>
        <dsp:cNvPr id="0" name=""/>
        <dsp:cNvSpPr/>
      </dsp:nvSpPr>
      <dsp:spPr>
        <a:xfrm>
          <a:off x="6641967" y="3265699"/>
          <a:ext cx="2098612" cy="834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dirty="0"/>
            <a:t>Les actes discrets ou apparents</a:t>
          </a:r>
        </a:p>
      </dsp:txBody>
      <dsp:txXfrm>
        <a:off x="6666410" y="3290142"/>
        <a:ext cx="2049726" cy="785662"/>
      </dsp:txXfrm>
    </dsp:sp>
    <dsp:sp modelId="{ABD2075B-8008-ED4C-8249-406ED531892E}">
      <dsp:nvSpPr>
        <dsp:cNvPr id="0" name=""/>
        <dsp:cNvSpPr/>
      </dsp:nvSpPr>
      <dsp:spPr>
        <a:xfrm>
          <a:off x="9173352" y="1735693"/>
          <a:ext cx="2360938" cy="1947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fr-MA" sz="1700" kern="1200" dirty="0">
              <a:latin typeface="Garamond" panose="02020404030301010803" pitchFamily="18" charset="0"/>
            </a:rPr>
            <a:t>L’ensemble des signes non-verbaux compris entre les interlocuteurs. Cela concerne un groupe de personnes, et n’est pas universel.</a:t>
          </a:r>
          <a:endParaRPr lang="fr-FR" sz="1700" kern="1200" dirty="0">
            <a:latin typeface="Garamond" panose="02020404030301010803" pitchFamily="18" charset="0"/>
          </a:endParaRPr>
        </a:p>
      </dsp:txBody>
      <dsp:txXfrm>
        <a:off x="9218164" y="2197779"/>
        <a:ext cx="2271314" cy="1440382"/>
      </dsp:txXfrm>
    </dsp:sp>
    <dsp:sp modelId="{9D9A9A00-A55B-ED4C-A195-867B8DD9C832}">
      <dsp:nvSpPr>
        <dsp:cNvPr id="0" name=""/>
        <dsp:cNvSpPr/>
      </dsp:nvSpPr>
      <dsp:spPr>
        <a:xfrm>
          <a:off x="9698005" y="1318418"/>
          <a:ext cx="2098612" cy="834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dirty="0"/>
            <a:t>Les actes partagés  de communication</a:t>
          </a:r>
        </a:p>
      </dsp:txBody>
      <dsp:txXfrm>
        <a:off x="9722448" y="1342861"/>
        <a:ext cx="2049726" cy="7856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73B39-8115-FC49-A5F2-2652D8C8E511}">
      <dsp:nvSpPr>
        <dsp:cNvPr id="0" name=""/>
        <dsp:cNvSpPr/>
      </dsp:nvSpPr>
      <dsp:spPr>
        <a:xfrm>
          <a:off x="2687"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La colère</a:t>
          </a:r>
        </a:p>
      </dsp:txBody>
      <dsp:txXfrm>
        <a:off x="23084" y="906460"/>
        <a:ext cx="976795" cy="655619"/>
      </dsp:txXfrm>
    </dsp:sp>
    <dsp:sp modelId="{133C6B91-0532-474B-BBD2-2230589E1BEB}">
      <dsp:nvSpPr>
        <dsp:cNvPr id="0" name=""/>
        <dsp:cNvSpPr/>
      </dsp:nvSpPr>
      <dsp:spPr>
        <a:xfrm>
          <a:off x="1122036"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1122036" y="1158561"/>
        <a:ext cx="151010" cy="151418"/>
      </dsp:txXfrm>
    </dsp:sp>
    <dsp:sp modelId="{16EA5D32-157D-724C-9B13-ACCFF60C1B82}">
      <dsp:nvSpPr>
        <dsp:cNvPr id="0" name=""/>
        <dsp:cNvSpPr/>
      </dsp:nvSpPr>
      <dsp:spPr>
        <a:xfrm>
          <a:off x="1427313"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La joie</a:t>
          </a:r>
        </a:p>
      </dsp:txBody>
      <dsp:txXfrm>
        <a:off x="1447710" y="906460"/>
        <a:ext cx="976795" cy="655619"/>
      </dsp:txXfrm>
    </dsp:sp>
    <dsp:sp modelId="{B01B8512-13B6-C44D-B9A5-B54522020164}">
      <dsp:nvSpPr>
        <dsp:cNvPr id="0" name=""/>
        <dsp:cNvSpPr/>
      </dsp:nvSpPr>
      <dsp:spPr>
        <a:xfrm>
          <a:off x="2546662"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2546662" y="1158561"/>
        <a:ext cx="151010" cy="151418"/>
      </dsp:txXfrm>
    </dsp:sp>
    <dsp:sp modelId="{E4E9CE11-FEFB-3A47-AB64-B916FE98D81F}">
      <dsp:nvSpPr>
        <dsp:cNvPr id="0" name=""/>
        <dsp:cNvSpPr/>
      </dsp:nvSpPr>
      <dsp:spPr>
        <a:xfrm>
          <a:off x="2851939"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La peur</a:t>
          </a:r>
        </a:p>
      </dsp:txBody>
      <dsp:txXfrm>
        <a:off x="2872336" y="906460"/>
        <a:ext cx="976795" cy="655619"/>
      </dsp:txXfrm>
    </dsp:sp>
    <dsp:sp modelId="{6B1173A8-86DD-D944-96BB-2C400BD697B9}">
      <dsp:nvSpPr>
        <dsp:cNvPr id="0" name=""/>
        <dsp:cNvSpPr/>
      </dsp:nvSpPr>
      <dsp:spPr>
        <a:xfrm>
          <a:off x="3971288"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3971288" y="1158561"/>
        <a:ext cx="151010" cy="151418"/>
      </dsp:txXfrm>
    </dsp:sp>
    <dsp:sp modelId="{22A8CAF6-0C0B-B449-99E8-554B978AA84F}">
      <dsp:nvSpPr>
        <dsp:cNvPr id="0" name=""/>
        <dsp:cNvSpPr/>
      </dsp:nvSpPr>
      <dsp:spPr>
        <a:xfrm>
          <a:off x="4276565"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La tristesse</a:t>
          </a:r>
        </a:p>
      </dsp:txBody>
      <dsp:txXfrm>
        <a:off x="4296962" y="906460"/>
        <a:ext cx="976795" cy="655619"/>
      </dsp:txXfrm>
    </dsp:sp>
    <dsp:sp modelId="{E83DEB4D-CAC7-3443-A41B-085FC586686F}">
      <dsp:nvSpPr>
        <dsp:cNvPr id="0" name=""/>
        <dsp:cNvSpPr/>
      </dsp:nvSpPr>
      <dsp:spPr>
        <a:xfrm>
          <a:off x="5395913"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5395913" y="1158561"/>
        <a:ext cx="151010" cy="151418"/>
      </dsp:txXfrm>
    </dsp:sp>
    <dsp:sp modelId="{04B596E3-121E-7C49-B818-A3F38940FB27}">
      <dsp:nvSpPr>
        <dsp:cNvPr id="0" name=""/>
        <dsp:cNvSpPr/>
      </dsp:nvSpPr>
      <dsp:spPr>
        <a:xfrm>
          <a:off x="5701190"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La surprise</a:t>
          </a:r>
        </a:p>
      </dsp:txBody>
      <dsp:txXfrm>
        <a:off x="5721587" y="906460"/>
        <a:ext cx="976795" cy="655619"/>
      </dsp:txXfrm>
    </dsp:sp>
    <dsp:sp modelId="{BAC65389-D220-B442-A0D2-DB3F4BD1423A}">
      <dsp:nvSpPr>
        <dsp:cNvPr id="0" name=""/>
        <dsp:cNvSpPr/>
      </dsp:nvSpPr>
      <dsp:spPr>
        <a:xfrm>
          <a:off x="6820539"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6820539" y="1158561"/>
        <a:ext cx="151010" cy="151418"/>
      </dsp:txXfrm>
    </dsp:sp>
    <dsp:sp modelId="{8EC3B9E3-82A6-8242-8E5E-6D0A239EF988}">
      <dsp:nvSpPr>
        <dsp:cNvPr id="0" name=""/>
        <dsp:cNvSpPr/>
      </dsp:nvSpPr>
      <dsp:spPr>
        <a:xfrm>
          <a:off x="7125816"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Le mépris</a:t>
          </a:r>
        </a:p>
      </dsp:txBody>
      <dsp:txXfrm>
        <a:off x="7146213" y="906460"/>
        <a:ext cx="976795" cy="655619"/>
      </dsp:txXfrm>
    </dsp:sp>
    <dsp:sp modelId="{E72B1CDE-F019-454D-A434-C867D848E6C8}">
      <dsp:nvSpPr>
        <dsp:cNvPr id="0" name=""/>
        <dsp:cNvSpPr/>
      </dsp:nvSpPr>
      <dsp:spPr>
        <a:xfrm>
          <a:off x="8245165" y="1108089"/>
          <a:ext cx="215729" cy="2523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8245165" y="1158561"/>
        <a:ext cx="151010" cy="151418"/>
      </dsp:txXfrm>
    </dsp:sp>
    <dsp:sp modelId="{3696660F-9701-084C-9B91-D7B160DF167F}">
      <dsp:nvSpPr>
        <dsp:cNvPr id="0" name=""/>
        <dsp:cNvSpPr/>
      </dsp:nvSpPr>
      <dsp:spPr>
        <a:xfrm>
          <a:off x="8550442" y="886063"/>
          <a:ext cx="1017589" cy="696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Le dégoût</a:t>
          </a:r>
        </a:p>
      </dsp:txBody>
      <dsp:txXfrm>
        <a:off x="8570839" y="906460"/>
        <a:ext cx="976795" cy="6556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9DA58-1FAA-8049-AD3F-0B6EF27EA56D}">
      <dsp:nvSpPr>
        <dsp:cNvPr id="0" name=""/>
        <dsp:cNvSpPr/>
      </dsp:nvSpPr>
      <dsp:spPr>
        <a:xfrm rot="5400000">
          <a:off x="507673" y="1770520"/>
          <a:ext cx="1519334" cy="252813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361E0-AC52-5445-9B40-B1A24D0B4A32}">
      <dsp:nvSpPr>
        <dsp:cNvPr id="0" name=""/>
        <dsp:cNvSpPr/>
      </dsp:nvSpPr>
      <dsp:spPr>
        <a:xfrm>
          <a:off x="254058" y="2525889"/>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fr-FR" sz="3200" kern="1200" dirty="0">
              <a:solidFill>
                <a:schemeClr val="tx1"/>
              </a:solidFill>
              <a:latin typeface="Garamond" panose="02020404030301010803" pitchFamily="18" charset="0"/>
            </a:rPr>
            <a:t>L’image souhaitée</a:t>
          </a:r>
        </a:p>
      </dsp:txBody>
      <dsp:txXfrm>
        <a:off x="254058" y="2525889"/>
        <a:ext cx="2282418" cy="2000673"/>
      </dsp:txXfrm>
    </dsp:sp>
    <dsp:sp modelId="{24EB031E-2831-DA4B-81A4-B1FC0BB124A0}">
      <dsp:nvSpPr>
        <dsp:cNvPr id="0" name=""/>
        <dsp:cNvSpPr/>
      </dsp:nvSpPr>
      <dsp:spPr>
        <a:xfrm>
          <a:off x="2105832" y="1584396"/>
          <a:ext cx="430644" cy="43064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08C78-3B8F-4D4D-B004-10F1D6728F77}">
      <dsp:nvSpPr>
        <dsp:cNvPr id="0" name=""/>
        <dsp:cNvSpPr/>
      </dsp:nvSpPr>
      <dsp:spPr>
        <a:xfrm rot="5400000">
          <a:off x="3301799" y="1079111"/>
          <a:ext cx="1519334" cy="252813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BF1BA-3E9C-894C-AC87-9D64FF387006}">
      <dsp:nvSpPr>
        <dsp:cNvPr id="0" name=""/>
        <dsp:cNvSpPr/>
      </dsp:nvSpPr>
      <dsp:spPr>
        <a:xfrm>
          <a:off x="3048184" y="1834480"/>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fr-FR" sz="3200" kern="1200" dirty="0">
              <a:solidFill>
                <a:schemeClr val="tx1"/>
              </a:solidFill>
              <a:latin typeface="Garamond" panose="02020404030301010803" pitchFamily="18" charset="0"/>
            </a:rPr>
            <a:t>L’image projetée</a:t>
          </a:r>
        </a:p>
      </dsp:txBody>
      <dsp:txXfrm>
        <a:off x="3048184" y="1834480"/>
        <a:ext cx="2282418" cy="2000673"/>
      </dsp:txXfrm>
    </dsp:sp>
    <dsp:sp modelId="{CD8731C1-20E4-9B44-89E7-7839FCF74482}">
      <dsp:nvSpPr>
        <dsp:cNvPr id="0" name=""/>
        <dsp:cNvSpPr/>
      </dsp:nvSpPr>
      <dsp:spPr>
        <a:xfrm>
          <a:off x="4899957" y="892986"/>
          <a:ext cx="430644" cy="43064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8F984-ED91-F046-86DE-0233A4B40231}">
      <dsp:nvSpPr>
        <dsp:cNvPr id="0" name=""/>
        <dsp:cNvSpPr/>
      </dsp:nvSpPr>
      <dsp:spPr>
        <a:xfrm rot="5400000">
          <a:off x="6095925" y="387702"/>
          <a:ext cx="1519334" cy="252813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D02A1-88FC-7C4E-8724-43271410A4F1}">
      <dsp:nvSpPr>
        <dsp:cNvPr id="0" name=""/>
        <dsp:cNvSpPr/>
      </dsp:nvSpPr>
      <dsp:spPr>
        <a:xfrm>
          <a:off x="5842310" y="1143070"/>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fr-FR" sz="3200" kern="1200" dirty="0">
              <a:solidFill>
                <a:schemeClr val="tx1"/>
              </a:solidFill>
              <a:latin typeface="Garamond" panose="02020404030301010803" pitchFamily="18" charset="0"/>
            </a:rPr>
            <a:t>L’image reçue</a:t>
          </a:r>
        </a:p>
      </dsp:txBody>
      <dsp:txXfrm>
        <a:off x="5842310" y="1143070"/>
        <a:ext cx="2282418" cy="200067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F572393-0968-3E41-9654-E6F8658C4571}" type="datetimeFigureOut">
              <a:rPr lang="fr-FR" smtClean="0"/>
              <a:t>01/02/2021</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17097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30062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120116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EEBEA9D2-7866-064F-9947-EB3AF60831B1}"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571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686892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F572393-0968-3E41-9654-E6F8658C4571}" type="datetimeFigureOut">
              <a:rPr lang="fr-FR" smtClean="0"/>
              <a:t>01/02/2021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48033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F572393-0968-3E41-9654-E6F8658C4571}" type="datetimeFigureOut">
              <a:rPr lang="fr-FR" smtClean="0"/>
              <a:t>01/02/2021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357512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F572393-0968-3E41-9654-E6F8658C4571}" type="datetimeFigureOut">
              <a:rPr lang="fr-FR" smtClean="0"/>
              <a:t>01/02/2021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532833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F572393-0968-3E41-9654-E6F8658C4571}" type="datetimeFigureOut">
              <a:rPr lang="fr-FR" smtClean="0"/>
              <a:t>01/02/2021</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19670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F572393-0968-3E41-9654-E6F8658C4571}" type="datetimeFigureOut">
              <a:rPr lang="fr-FR" smtClean="0"/>
              <a:t>01/02/2021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4140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F572393-0968-3E41-9654-E6F8658C4571}" type="datetimeFigureOut">
              <a:rPr lang="fr-FR" smtClean="0"/>
              <a:t>01/02/2021</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172332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78247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F572393-0968-3E41-9654-E6F8658C4571}" type="datetimeFigureOut">
              <a:rPr lang="fr-FR" smtClean="0"/>
              <a:t>01/02/2021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401308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F572393-0968-3E41-9654-E6F8658C4571}" type="datetimeFigureOut">
              <a:rPr lang="fr-FR" smtClean="0"/>
              <a:t>01/02/2021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28263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2393-0968-3E41-9654-E6F8658C4571}" type="datetimeFigureOut">
              <a:rPr lang="fr-FR" smtClean="0"/>
              <a:t>01/02/2021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343822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3398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F572393-0968-3E41-9654-E6F8658C4571}" type="datetimeFigureOut">
              <a:rPr lang="fr-FR" smtClean="0"/>
              <a:t>01/02/2021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BEA9D2-7866-064F-9947-EB3AF60831B1}" type="slidenum">
              <a:rPr lang="fr-FR" smtClean="0"/>
              <a:t>‹N°›</a:t>
            </a:fld>
            <a:endParaRPr lang="fr-FR"/>
          </a:p>
        </p:txBody>
      </p:sp>
    </p:spTree>
    <p:extLst>
      <p:ext uri="{BB962C8B-B14F-4D97-AF65-F5344CB8AC3E}">
        <p14:creationId xmlns:p14="http://schemas.microsoft.com/office/powerpoint/2010/main" val="292844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572393-0968-3E41-9654-E6F8658C4571}" type="datetimeFigureOut">
              <a:rPr lang="fr-FR" smtClean="0"/>
              <a:t>01/02/2021</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BEA9D2-7866-064F-9947-EB3AF60831B1}" type="slidenum">
              <a:rPr lang="fr-FR" smtClean="0"/>
              <a:t>‹N°›</a:t>
            </a:fld>
            <a:endParaRPr lang="fr-FR"/>
          </a:p>
        </p:txBody>
      </p:sp>
    </p:spTree>
    <p:extLst>
      <p:ext uri="{BB962C8B-B14F-4D97-AF65-F5344CB8AC3E}">
        <p14:creationId xmlns:p14="http://schemas.microsoft.com/office/powerpoint/2010/main" val="6466927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7A02CB-A82E-5D46-B091-C2A5D9299AB9}"/>
              </a:ext>
            </a:extLst>
          </p:cNvPr>
          <p:cNvSpPr>
            <a:spLocks noGrp="1"/>
          </p:cNvSpPr>
          <p:nvPr>
            <p:ph type="ctrTitle"/>
          </p:nvPr>
        </p:nvSpPr>
        <p:spPr>
          <a:xfrm>
            <a:off x="1775060" y="1477810"/>
            <a:ext cx="9448800" cy="1825096"/>
          </a:xfrm>
        </p:spPr>
        <p:txBody>
          <a:bodyPr/>
          <a:lstStyle/>
          <a:p>
            <a:r>
              <a:rPr lang="fr-FR" dirty="0"/>
              <a:t>Module : Français</a:t>
            </a:r>
            <a:br>
              <a:rPr lang="fr-FR" dirty="0"/>
            </a:br>
            <a:endParaRPr lang="fr-FR" dirty="0"/>
          </a:p>
        </p:txBody>
      </p:sp>
      <p:sp>
        <p:nvSpPr>
          <p:cNvPr id="3" name="Sous-titre 2">
            <a:extLst>
              <a:ext uri="{FF2B5EF4-FFF2-40B4-BE49-F238E27FC236}">
                <a16:creationId xmlns:a16="http://schemas.microsoft.com/office/drawing/2014/main" id="{A77FF9F0-6500-C348-8253-FD4DA84D843A}"/>
              </a:ext>
            </a:extLst>
          </p:cNvPr>
          <p:cNvSpPr>
            <a:spLocks noGrp="1"/>
          </p:cNvSpPr>
          <p:nvPr>
            <p:ph type="subTitle" idx="1"/>
          </p:nvPr>
        </p:nvSpPr>
        <p:spPr>
          <a:xfrm>
            <a:off x="979714" y="3382820"/>
            <a:ext cx="9448800" cy="685800"/>
          </a:xfrm>
        </p:spPr>
        <p:txBody>
          <a:bodyPr>
            <a:normAutofit fontScale="92500" lnSpcReduction="10000"/>
          </a:bodyPr>
          <a:lstStyle/>
          <a:p>
            <a:pPr algn="r"/>
            <a:r>
              <a:rPr lang="fr-FR" dirty="0">
                <a:latin typeface="Garamond" panose="02020404030301010803" pitchFamily="18" charset="0"/>
              </a:rPr>
              <a:t>EST de Béni Mellal</a:t>
            </a:r>
          </a:p>
          <a:p>
            <a:pPr algn="r"/>
            <a:r>
              <a:rPr lang="fr-FR" dirty="0">
                <a:latin typeface="Garamond" panose="02020404030301010803" pitchFamily="18" charset="0"/>
              </a:rPr>
              <a:t>Semestre 1</a:t>
            </a:r>
          </a:p>
          <a:p>
            <a:pPr algn="r"/>
            <a:endParaRPr lang="fr-FR" dirty="0">
              <a:solidFill>
                <a:srgbClr val="FFC000"/>
              </a:solidFill>
              <a:latin typeface="Garamond" panose="02020404030301010803" pitchFamily="18" charset="0"/>
            </a:endParaRPr>
          </a:p>
        </p:txBody>
      </p:sp>
    </p:spTree>
    <p:extLst>
      <p:ext uri="{BB962C8B-B14F-4D97-AF65-F5344CB8AC3E}">
        <p14:creationId xmlns:p14="http://schemas.microsoft.com/office/powerpoint/2010/main" val="3533992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E23E2-1F89-9E48-A9AA-7430AD62AC23}"/>
              </a:ext>
            </a:extLst>
          </p:cNvPr>
          <p:cNvSpPr>
            <a:spLocks noGrp="1"/>
          </p:cNvSpPr>
          <p:nvPr>
            <p:ph type="title"/>
          </p:nvPr>
        </p:nvSpPr>
        <p:spPr>
          <a:xfrm>
            <a:off x="451104" y="1678772"/>
            <a:ext cx="11618976" cy="3673515"/>
          </a:xfrm>
        </p:spPr>
        <p:txBody>
          <a:bodyPr>
            <a:normAutofit/>
          </a:bodyPr>
          <a:lstStyle/>
          <a:p>
            <a:pPr algn="ctr"/>
            <a:r>
              <a:rPr lang="fr-FR" sz="4800" dirty="0">
                <a:latin typeface="Garamond" panose="02020404030301010803" pitchFamily="18" charset="0"/>
              </a:rPr>
              <a:t>La communication verbale </a:t>
            </a:r>
            <a:br>
              <a:rPr lang="fr-FR" sz="4800" dirty="0">
                <a:latin typeface="Garamond" panose="02020404030301010803" pitchFamily="18" charset="0"/>
              </a:rPr>
            </a:br>
            <a:r>
              <a:rPr lang="fr-FR" sz="4800" dirty="0">
                <a:latin typeface="Garamond" panose="02020404030301010803" pitchFamily="18" charset="0"/>
              </a:rPr>
              <a:t>et</a:t>
            </a:r>
            <a:br>
              <a:rPr lang="fr-FR" sz="4800" dirty="0">
                <a:latin typeface="Garamond" panose="02020404030301010803" pitchFamily="18" charset="0"/>
              </a:rPr>
            </a:br>
            <a:r>
              <a:rPr lang="fr-FR" sz="4800" dirty="0">
                <a:latin typeface="Garamond" panose="02020404030301010803" pitchFamily="18" charset="0"/>
              </a:rPr>
              <a:t>la communication non-verbale</a:t>
            </a:r>
          </a:p>
        </p:txBody>
      </p:sp>
    </p:spTree>
    <p:extLst>
      <p:ext uri="{BB962C8B-B14F-4D97-AF65-F5344CB8AC3E}">
        <p14:creationId xmlns:p14="http://schemas.microsoft.com/office/powerpoint/2010/main" val="216327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solidFill>
                  <a:srgbClr val="FFC000"/>
                </a:solidFill>
              </a:rPr>
              <a:t>I. </a:t>
            </a:r>
            <a:r>
              <a:rPr lang="fr-FR" dirty="0"/>
              <a:t>La communication verbale</a:t>
            </a:r>
          </a:p>
        </p:txBody>
      </p:sp>
      <p:sp>
        <p:nvSpPr>
          <p:cNvPr id="3" name="Espace réservé du contenu 2">
            <a:extLst>
              <a:ext uri="{FF2B5EF4-FFF2-40B4-BE49-F238E27FC236}">
                <a16:creationId xmlns:a16="http://schemas.microsoft.com/office/drawing/2014/main" id="{4FD55179-75F9-374E-B7A7-8DCAAC1ADA1F}"/>
              </a:ext>
            </a:extLst>
          </p:cNvPr>
          <p:cNvSpPr>
            <a:spLocks noGrp="1"/>
          </p:cNvSpPr>
          <p:nvPr>
            <p:ph idx="1"/>
          </p:nvPr>
        </p:nvSpPr>
        <p:spPr>
          <a:xfrm>
            <a:off x="2795016" y="2657856"/>
            <a:ext cx="6605016" cy="2572512"/>
          </a:xfrm>
        </p:spPr>
        <p:txBody>
          <a:bodyPr>
            <a:normAutofit lnSpcReduction="10000"/>
          </a:bodyPr>
          <a:lstStyle/>
          <a:p>
            <a:pPr marL="0" indent="0" algn="just">
              <a:lnSpc>
                <a:spcPct val="150000"/>
              </a:lnSpc>
              <a:buNone/>
            </a:pPr>
            <a:r>
              <a:rPr lang="fr-FR" dirty="0">
                <a:latin typeface="Garamond" panose="02020404030301010803" pitchFamily="18" charset="0"/>
              </a:rPr>
              <a:t>Une communication verbale est </a:t>
            </a:r>
            <a:r>
              <a:rPr lang="fr-FR" b="1" dirty="0">
                <a:solidFill>
                  <a:srgbClr val="0070C0"/>
                </a:solidFill>
                <a:latin typeface="Garamond" panose="02020404030301010803" pitchFamily="18" charset="0"/>
              </a:rPr>
              <a:t>un échange </a:t>
            </a:r>
            <a:r>
              <a:rPr lang="fr-FR" dirty="0">
                <a:latin typeface="Garamond" panose="02020404030301010803" pitchFamily="18" charset="0"/>
              </a:rPr>
              <a:t>moyennant le </a:t>
            </a:r>
            <a:r>
              <a:rPr lang="fr-FR" b="1" dirty="0">
                <a:solidFill>
                  <a:srgbClr val="0070C0"/>
                </a:solidFill>
                <a:latin typeface="Garamond" panose="02020404030301010803" pitchFamily="18" charset="0"/>
              </a:rPr>
              <a:t>Verbe</a:t>
            </a:r>
            <a:r>
              <a:rPr lang="fr-FR" dirty="0">
                <a:latin typeface="Garamond" panose="02020404030301010803" pitchFamily="18" charset="0"/>
              </a:rPr>
              <a:t>. C’est, en effet, un mode de communication qui oscille entre </a:t>
            </a:r>
            <a:r>
              <a:rPr lang="fr-FR" b="1" dirty="0">
                <a:solidFill>
                  <a:srgbClr val="0070C0"/>
                </a:solidFill>
                <a:latin typeface="Garamond" panose="02020404030301010803" pitchFamily="18" charset="0"/>
              </a:rPr>
              <a:t>l’oral</a:t>
            </a:r>
            <a:r>
              <a:rPr lang="fr-FR" dirty="0">
                <a:latin typeface="Garamond" panose="02020404030301010803" pitchFamily="18" charset="0"/>
              </a:rPr>
              <a:t> et </a:t>
            </a:r>
            <a:r>
              <a:rPr lang="fr-FR" b="1" dirty="0">
                <a:solidFill>
                  <a:srgbClr val="0070C0"/>
                </a:solidFill>
                <a:latin typeface="Garamond" panose="02020404030301010803" pitchFamily="18" charset="0"/>
              </a:rPr>
              <a:t>l’écrit</a:t>
            </a:r>
            <a:r>
              <a:rPr lang="fr-FR" dirty="0">
                <a:latin typeface="Garamond" panose="02020404030301010803" pitchFamily="18" charset="0"/>
              </a:rPr>
              <a:t>, et qui ne nécessite pas l’emploi de la voix. Des transcriptions graphiques, à titre d’exemple, font partie de la communication verbale.</a:t>
            </a:r>
            <a:r>
              <a:rPr lang="fr-MA" dirty="0">
                <a:latin typeface="Garamond" panose="02020404030301010803" pitchFamily="18" charset="0"/>
              </a:rPr>
              <a:t> </a:t>
            </a:r>
            <a:endParaRPr lang="fr-FR" dirty="0">
              <a:latin typeface="Garamond" panose="02020404030301010803" pitchFamily="18" charset="0"/>
            </a:endParaRPr>
          </a:p>
        </p:txBody>
      </p:sp>
    </p:spTree>
    <p:extLst>
      <p:ext uri="{BB962C8B-B14F-4D97-AF65-F5344CB8AC3E}">
        <p14:creationId xmlns:p14="http://schemas.microsoft.com/office/powerpoint/2010/main" val="363321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solidFill>
                  <a:srgbClr val="FFC000"/>
                </a:solidFill>
              </a:rPr>
              <a:t>II. </a:t>
            </a:r>
            <a:r>
              <a:rPr lang="fr-FR" dirty="0"/>
              <a:t>La communication non-verbale</a:t>
            </a:r>
          </a:p>
        </p:txBody>
      </p:sp>
      <p:sp>
        <p:nvSpPr>
          <p:cNvPr id="3" name="Espace réservé du contenu 2">
            <a:extLst>
              <a:ext uri="{FF2B5EF4-FFF2-40B4-BE49-F238E27FC236}">
                <a16:creationId xmlns:a16="http://schemas.microsoft.com/office/drawing/2014/main" id="{4FD55179-75F9-374E-B7A7-8DCAAC1ADA1F}"/>
              </a:ext>
            </a:extLst>
          </p:cNvPr>
          <p:cNvSpPr>
            <a:spLocks noGrp="1"/>
          </p:cNvSpPr>
          <p:nvPr>
            <p:ph idx="1"/>
          </p:nvPr>
        </p:nvSpPr>
        <p:spPr>
          <a:xfrm>
            <a:off x="673608" y="2340864"/>
            <a:ext cx="10820400" cy="4024125"/>
          </a:xfrm>
        </p:spPr>
        <p:txBody>
          <a:bodyPr>
            <a:normAutofit fontScale="85000" lnSpcReduction="10000"/>
          </a:bodyPr>
          <a:lstStyle/>
          <a:p>
            <a:pPr algn="just">
              <a:lnSpc>
                <a:spcPct val="150000"/>
              </a:lnSpc>
            </a:pPr>
            <a:r>
              <a:rPr lang="fr-FR" dirty="0">
                <a:latin typeface="Garamond" panose="02020404030301010803" pitchFamily="18" charset="0"/>
              </a:rPr>
              <a:t>La communication non-verbale se concrétise dans </a:t>
            </a:r>
            <a:r>
              <a:rPr lang="fr-FR" b="1" dirty="0">
                <a:latin typeface="Garamond" panose="02020404030301010803" pitchFamily="18" charset="0"/>
              </a:rPr>
              <a:t>l’absence de parole</a:t>
            </a:r>
            <a:r>
              <a:rPr lang="fr-FR" dirty="0">
                <a:latin typeface="Garamond" panose="02020404030301010803" pitchFamily="18" charset="0"/>
              </a:rPr>
              <a:t>. À la place des mots s’érigent les </a:t>
            </a:r>
            <a:r>
              <a:rPr lang="fr-FR" b="1" dirty="0">
                <a:latin typeface="Garamond" panose="02020404030301010803" pitchFamily="18" charset="0"/>
              </a:rPr>
              <a:t>gestes</a:t>
            </a:r>
            <a:r>
              <a:rPr lang="fr-FR" dirty="0">
                <a:latin typeface="Garamond" panose="02020404030301010803" pitchFamily="18" charset="0"/>
              </a:rPr>
              <a:t>, </a:t>
            </a:r>
            <a:r>
              <a:rPr lang="fr-FR" b="1" dirty="0">
                <a:latin typeface="Garamond" panose="02020404030301010803" pitchFamily="18" charset="0"/>
              </a:rPr>
              <a:t>les expressions faciales</a:t>
            </a:r>
            <a:r>
              <a:rPr lang="fr-FR" dirty="0">
                <a:latin typeface="Garamond" panose="02020404030301010803" pitchFamily="18" charset="0"/>
              </a:rPr>
              <a:t>, </a:t>
            </a:r>
            <a:r>
              <a:rPr lang="fr-FR" b="1" dirty="0">
                <a:latin typeface="Garamond" panose="02020404030301010803" pitchFamily="18" charset="0"/>
              </a:rPr>
              <a:t>les odeurs</a:t>
            </a:r>
            <a:r>
              <a:rPr lang="fr-FR" dirty="0">
                <a:latin typeface="Garamond" panose="02020404030301010803" pitchFamily="18" charset="0"/>
              </a:rPr>
              <a:t>, </a:t>
            </a:r>
            <a:r>
              <a:rPr lang="fr-FR" b="1" dirty="0">
                <a:latin typeface="Garamond" panose="02020404030301010803" pitchFamily="18" charset="0"/>
              </a:rPr>
              <a:t>la tenue vestimentaire</a:t>
            </a:r>
            <a:r>
              <a:rPr lang="fr-FR" dirty="0">
                <a:latin typeface="Garamond" panose="02020404030301010803" pitchFamily="18" charset="0"/>
              </a:rPr>
              <a:t>, </a:t>
            </a:r>
            <a:r>
              <a:rPr lang="fr-FR" b="1" dirty="0">
                <a:latin typeface="Garamond" panose="02020404030301010803" pitchFamily="18" charset="0"/>
              </a:rPr>
              <a:t>les postures du corps</a:t>
            </a:r>
            <a:r>
              <a:rPr lang="fr-FR" dirty="0">
                <a:latin typeface="Garamond" panose="02020404030301010803" pitchFamily="18" charset="0"/>
              </a:rPr>
              <a:t>, </a:t>
            </a:r>
            <a:r>
              <a:rPr lang="fr-FR" b="1" dirty="0">
                <a:latin typeface="Garamond" panose="02020404030301010803" pitchFamily="18" charset="0"/>
              </a:rPr>
              <a:t>le toucher</a:t>
            </a:r>
            <a:r>
              <a:rPr lang="fr-FR" dirty="0">
                <a:latin typeface="Garamond" panose="02020404030301010803" pitchFamily="18" charset="0"/>
              </a:rPr>
              <a:t>, </a:t>
            </a:r>
            <a:r>
              <a:rPr lang="fr-FR" b="1" dirty="0">
                <a:latin typeface="Garamond" panose="02020404030301010803" pitchFamily="18" charset="0"/>
              </a:rPr>
              <a:t>le regard</a:t>
            </a:r>
            <a:r>
              <a:rPr lang="fr-FR" dirty="0">
                <a:latin typeface="Garamond" panose="02020404030301010803" pitchFamily="18" charset="0"/>
              </a:rPr>
              <a:t>, </a:t>
            </a:r>
            <a:r>
              <a:rPr lang="fr-FR" b="1" dirty="0">
                <a:latin typeface="Garamond" panose="02020404030301010803" pitchFamily="18" charset="0"/>
              </a:rPr>
              <a:t>le silence</a:t>
            </a:r>
            <a:r>
              <a:rPr lang="fr-FR" dirty="0">
                <a:latin typeface="Garamond" panose="02020404030301010803" pitchFamily="18" charset="0"/>
              </a:rPr>
              <a:t>, etc. Si la communication verbale s’appuie en grande partie sur les apports des sciences du langage, la communication non-verbale exploite les champs de recherche de plusieurs disciplines, telles que : </a:t>
            </a:r>
            <a:r>
              <a:rPr lang="fr-FR" b="1" dirty="0">
                <a:latin typeface="Garamond" panose="02020404030301010803" pitchFamily="18" charset="0"/>
              </a:rPr>
              <a:t>la psychologie</a:t>
            </a:r>
            <a:r>
              <a:rPr lang="fr-FR" dirty="0">
                <a:latin typeface="Garamond" panose="02020404030301010803" pitchFamily="18" charset="0"/>
              </a:rPr>
              <a:t>, </a:t>
            </a:r>
            <a:r>
              <a:rPr lang="fr-FR" b="1" dirty="0">
                <a:latin typeface="Garamond" panose="02020404030301010803" pitchFamily="18" charset="0"/>
              </a:rPr>
              <a:t>la psychanalyse</a:t>
            </a:r>
            <a:r>
              <a:rPr lang="fr-FR" dirty="0">
                <a:latin typeface="Garamond" panose="02020404030301010803" pitchFamily="18" charset="0"/>
              </a:rPr>
              <a:t>, </a:t>
            </a:r>
            <a:r>
              <a:rPr lang="fr-FR" b="1" dirty="0">
                <a:latin typeface="Garamond" panose="02020404030301010803" pitchFamily="18" charset="0"/>
              </a:rPr>
              <a:t>la sociologie</a:t>
            </a:r>
            <a:r>
              <a:rPr lang="fr-FR" dirty="0">
                <a:latin typeface="Garamond" panose="02020404030301010803" pitchFamily="18" charset="0"/>
              </a:rPr>
              <a:t>, </a:t>
            </a:r>
            <a:r>
              <a:rPr lang="fr-FR" b="1" dirty="0">
                <a:latin typeface="Garamond" panose="02020404030301010803" pitchFamily="18" charset="0"/>
              </a:rPr>
              <a:t>l’ethnologie</a:t>
            </a:r>
            <a:r>
              <a:rPr lang="fr-FR" dirty="0">
                <a:latin typeface="Garamond" panose="02020404030301010803" pitchFamily="18" charset="0"/>
              </a:rPr>
              <a:t> et </a:t>
            </a:r>
            <a:r>
              <a:rPr lang="fr-FR" b="1" dirty="0">
                <a:latin typeface="Garamond" panose="02020404030301010803" pitchFamily="18" charset="0"/>
              </a:rPr>
              <a:t>les neurosciences</a:t>
            </a:r>
            <a:r>
              <a:rPr lang="fr-FR" dirty="0">
                <a:latin typeface="Garamond" panose="02020404030301010803" pitchFamily="18" charset="0"/>
              </a:rPr>
              <a:t>. </a:t>
            </a:r>
            <a:endParaRPr lang="fr-MA" dirty="0">
              <a:latin typeface="Garamond" panose="02020404030301010803" pitchFamily="18" charset="0"/>
            </a:endParaRPr>
          </a:p>
          <a:p>
            <a:pPr marL="0" indent="0" algn="just">
              <a:lnSpc>
                <a:spcPct val="150000"/>
              </a:lnSpc>
              <a:buNone/>
            </a:pPr>
            <a:endParaRPr lang="fr-MA" dirty="0">
              <a:latin typeface="Garamond" panose="02020404030301010803" pitchFamily="18" charset="0"/>
            </a:endParaRPr>
          </a:p>
          <a:p>
            <a:pPr algn="just">
              <a:lnSpc>
                <a:spcPct val="150000"/>
              </a:lnSpc>
            </a:pPr>
            <a:r>
              <a:rPr lang="fr-FR" dirty="0">
                <a:latin typeface="Garamond" panose="02020404030301010803" pitchFamily="18" charset="0"/>
              </a:rPr>
              <a:t>Dans toute communication, outre la parole qui exprime par le </a:t>
            </a:r>
            <a:r>
              <a:rPr lang="fr-FR" b="1" dirty="0">
                <a:latin typeface="Garamond" panose="02020404030301010803" pitchFamily="18" charset="0"/>
              </a:rPr>
              <a:t>Verbe </a:t>
            </a:r>
            <a:r>
              <a:rPr lang="fr-FR" dirty="0">
                <a:latin typeface="Garamond" panose="02020404030301010803" pitchFamily="18" charset="0"/>
              </a:rPr>
              <a:t>ce que l’on veut dire, le </a:t>
            </a:r>
            <a:r>
              <a:rPr lang="fr-FR" b="1" dirty="0">
                <a:latin typeface="Garamond" panose="02020404030301010803" pitchFamily="18" charset="0"/>
              </a:rPr>
              <a:t>corps</a:t>
            </a:r>
            <a:r>
              <a:rPr lang="fr-FR" dirty="0">
                <a:latin typeface="Garamond" panose="02020404030301010803" pitchFamily="18" charset="0"/>
              </a:rPr>
              <a:t>, comme le </a:t>
            </a:r>
            <a:r>
              <a:rPr lang="fr-FR" b="1" dirty="0">
                <a:latin typeface="Garamond" panose="02020404030301010803" pitchFamily="18" charset="0"/>
              </a:rPr>
              <a:t>regard</a:t>
            </a:r>
            <a:r>
              <a:rPr lang="fr-FR" dirty="0">
                <a:latin typeface="Garamond" panose="02020404030301010803" pitchFamily="18" charset="0"/>
              </a:rPr>
              <a:t>, permettent un échange mutuel de contenus/messages entre les interlocuteurs. Cette forme non-verbale peut être </a:t>
            </a:r>
            <a:r>
              <a:rPr lang="fr-FR" b="1" dirty="0">
                <a:latin typeface="Garamond" panose="02020404030301010803" pitchFamily="18" charset="0"/>
              </a:rPr>
              <a:t>consciente</a:t>
            </a:r>
            <a:r>
              <a:rPr lang="fr-FR" dirty="0">
                <a:latin typeface="Garamond" panose="02020404030301010803" pitchFamily="18" charset="0"/>
              </a:rPr>
              <a:t> ou </a:t>
            </a:r>
            <a:r>
              <a:rPr lang="fr-FR" b="1" dirty="0">
                <a:latin typeface="Garamond" panose="02020404030301010803" pitchFamily="18" charset="0"/>
              </a:rPr>
              <a:t>inconsciente</a:t>
            </a:r>
            <a:r>
              <a:rPr lang="fr-FR" dirty="0">
                <a:latin typeface="Garamond" panose="02020404030301010803" pitchFamily="18" charset="0"/>
              </a:rPr>
              <a:t>.</a:t>
            </a:r>
            <a:r>
              <a:rPr lang="fr-MA" dirty="0">
                <a:latin typeface="Garamond" panose="02020404030301010803" pitchFamily="18" charset="0"/>
              </a:rPr>
              <a:t> </a:t>
            </a:r>
            <a:endParaRPr lang="fr-FR" dirty="0">
              <a:latin typeface="Garamond" panose="02020404030301010803" pitchFamily="18" charset="0"/>
            </a:endParaRPr>
          </a:p>
        </p:txBody>
      </p:sp>
    </p:spTree>
    <p:extLst>
      <p:ext uri="{BB962C8B-B14F-4D97-AF65-F5344CB8AC3E}">
        <p14:creationId xmlns:p14="http://schemas.microsoft.com/office/powerpoint/2010/main" val="39642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solidFill>
                  <a:srgbClr val="FFC000"/>
                </a:solidFill>
              </a:rPr>
              <a:t>II. </a:t>
            </a:r>
            <a:r>
              <a:rPr lang="fr-FR" dirty="0"/>
              <a:t>La communication non-verbale</a:t>
            </a:r>
          </a:p>
        </p:txBody>
      </p:sp>
      <p:graphicFrame>
        <p:nvGraphicFramePr>
          <p:cNvPr id="4" name="Diagramme 3">
            <a:extLst>
              <a:ext uri="{FF2B5EF4-FFF2-40B4-BE49-F238E27FC236}">
                <a16:creationId xmlns:a16="http://schemas.microsoft.com/office/drawing/2014/main" id="{FF9A0AD1-981D-194B-AC5F-5DE8873F1CC3}"/>
              </a:ext>
            </a:extLst>
          </p:cNvPr>
          <p:cNvGraphicFramePr/>
          <p:nvPr>
            <p:extLst>
              <p:ext uri="{D42A27DB-BD31-4B8C-83A1-F6EECF244321}">
                <p14:modId xmlns:p14="http://schemas.microsoft.com/office/powerpoint/2010/main" val="789759494"/>
              </p:ext>
            </p:extLst>
          </p:nvPr>
        </p:nvGraphicFramePr>
        <p:xfrm>
          <a:off x="292608" y="1646258"/>
          <a:ext cx="1180185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25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t>Le paralangage</a:t>
            </a:r>
          </a:p>
        </p:txBody>
      </p:sp>
      <p:sp>
        <p:nvSpPr>
          <p:cNvPr id="3" name="ZoneTexte 2">
            <a:extLst>
              <a:ext uri="{FF2B5EF4-FFF2-40B4-BE49-F238E27FC236}">
                <a16:creationId xmlns:a16="http://schemas.microsoft.com/office/drawing/2014/main" id="{9EB1C4FF-03D5-CE42-B06F-FB3B660F0425}"/>
              </a:ext>
            </a:extLst>
          </p:cNvPr>
          <p:cNvSpPr txBox="1"/>
          <p:nvPr/>
        </p:nvSpPr>
        <p:spPr>
          <a:xfrm>
            <a:off x="1487424" y="2109216"/>
            <a:ext cx="9729216" cy="7294305"/>
          </a:xfrm>
          <a:prstGeom prst="rect">
            <a:avLst/>
          </a:prstGeom>
          <a:noFill/>
        </p:spPr>
        <p:txBody>
          <a:bodyPr wrap="square" rtlCol="0">
            <a:spAutoFit/>
          </a:bodyPr>
          <a:lstStyle/>
          <a:p>
            <a:pPr marL="342900" indent="-342900" algn="ctr">
              <a:buAutoNum type="arabicPeriod"/>
            </a:pPr>
            <a:r>
              <a:rPr lang="fr-FR" sz="2800" b="1" dirty="0">
                <a:solidFill>
                  <a:srgbClr val="C00000"/>
                </a:solidFill>
                <a:latin typeface="Garamond" panose="02020404030301010803" pitchFamily="18" charset="0"/>
              </a:rPr>
              <a:t>Le silence:</a:t>
            </a:r>
          </a:p>
          <a:p>
            <a:endParaRPr lang="fr-FR" sz="2000" dirty="0">
              <a:latin typeface="Garamond" panose="02020404030301010803" pitchFamily="18" charset="0"/>
            </a:endParaRPr>
          </a:p>
          <a:p>
            <a:r>
              <a:rPr lang="fr-MA" sz="2000" dirty="0">
                <a:latin typeface="Garamond" panose="02020404030301010803" pitchFamily="18" charset="0"/>
              </a:rPr>
              <a:t>Si le silence est </a:t>
            </a:r>
            <a:r>
              <a:rPr lang="fr-MA" sz="2000" b="1" dirty="0">
                <a:solidFill>
                  <a:srgbClr val="0070C0"/>
                </a:solidFill>
                <a:latin typeface="Garamond" panose="02020404030301010803" pitchFamily="18" charset="0"/>
              </a:rPr>
              <a:t>absence de parole</a:t>
            </a:r>
            <a:r>
              <a:rPr lang="fr-MA" sz="2000" dirty="0">
                <a:latin typeface="Garamond" panose="02020404030301010803" pitchFamily="18" charset="0"/>
              </a:rPr>
              <a:t>, il n’est en aucun cas </a:t>
            </a:r>
            <a:r>
              <a:rPr lang="fr-MA" sz="2000" b="1" dirty="0">
                <a:solidFill>
                  <a:srgbClr val="0070C0"/>
                </a:solidFill>
                <a:latin typeface="Garamond" panose="02020404030301010803" pitchFamily="18" charset="0"/>
              </a:rPr>
              <a:t>absence de message</a:t>
            </a:r>
            <a:r>
              <a:rPr lang="fr-MA" sz="2000" dirty="0">
                <a:latin typeface="Garamond" panose="02020404030301010803" pitchFamily="18" charset="0"/>
              </a:rPr>
              <a:t>. Les silences sont ainsi </a:t>
            </a:r>
            <a:r>
              <a:rPr lang="fr-MA" sz="2000" b="1" dirty="0">
                <a:solidFill>
                  <a:srgbClr val="0070C0"/>
                </a:solidFill>
                <a:latin typeface="Garamond" panose="02020404030301010803" pitchFamily="18" charset="0"/>
              </a:rPr>
              <a:t>porteurs de sens </a:t>
            </a:r>
            <a:r>
              <a:rPr lang="fr-MA" sz="2000" dirty="0">
                <a:latin typeface="Garamond" panose="02020404030301010803" pitchFamily="18" charset="0"/>
              </a:rPr>
              <a:t>:</a:t>
            </a:r>
          </a:p>
          <a:p>
            <a:r>
              <a:rPr lang="fr-MA" sz="2000" dirty="0">
                <a:latin typeface="Garamond" panose="02020404030301010803" pitchFamily="18" charset="0"/>
              </a:rPr>
              <a:t> </a:t>
            </a:r>
          </a:p>
          <a:p>
            <a:pPr marL="342900" lvl="0" indent="-342900">
              <a:lnSpc>
                <a:spcPct val="150000"/>
              </a:lnSpc>
              <a:buFont typeface="Courier New" panose="02070309020205020404" pitchFamily="49" charset="0"/>
              <a:buChar char="o"/>
            </a:pPr>
            <a:r>
              <a:rPr lang="fr-MA" sz="2000" dirty="0">
                <a:latin typeface="Garamond" panose="02020404030301010803" pitchFamily="18" charset="0"/>
              </a:rPr>
              <a:t>On peut exprimer son </a:t>
            </a:r>
            <a:r>
              <a:rPr lang="fr-MA" sz="2000" b="1" dirty="0">
                <a:solidFill>
                  <a:schemeClr val="accent4"/>
                </a:solidFill>
                <a:latin typeface="Garamond" panose="02020404030301010803" pitchFamily="18" charset="0"/>
              </a:rPr>
              <a:t>mécontentement</a:t>
            </a:r>
            <a:r>
              <a:rPr lang="fr-MA" sz="2000" dirty="0">
                <a:latin typeface="Garamond" panose="02020404030301010803" pitchFamily="18" charset="0"/>
              </a:rPr>
              <a:t> par le silence ;</a:t>
            </a:r>
          </a:p>
          <a:p>
            <a:pPr marL="342900" lvl="0" indent="-342900">
              <a:lnSpc>
                <a:spcPct val="150000"/>
              </a:lnSpc>
              <a:buFont typeface="Courier New" panose="02070309020205020404" pitchFamily="49" charset="0"/>
              <a:buChar char="o"/>
            </a:pPr>
            <a:r>
              <a:rPr lang="fr-MA" sz="2000" dirty="0">
                <a:latin typeface="Garamond" panose="02020404030301010803" pitchFamily="18" charset="0"/>
              </a:rPr>
              <a:t>Celui-ci peut également exprimer une </a:t>
            </a:r>
            <a:r>
              <a:rPr lang="fr-MA" sz="2000" b="1" dirty="0">
                <a:solidFill>
                  <a:schemeClr val="accent4"/>
                </a:solidFill>
                <a:latin typeface="Garamond" panose="02020404030301010803" pitchFamily="18" charset="0"/>
              </a:rPr>
              <a:t>colère refoulée </a:t>
            </a:r>
            <a:r>
              <a:rPr lang="fr-MA" sz="2000" dirty="0">
                <a:latin typeface="Garamond" panose="02020404030301010803" pitchFamily="18" charset="0"/>
              </a:rPr>
              <a:t>;</a:t>
            </a:r>
          </a:p>
          <a:p>
            <a:pPr marL="342900" lvl="0" indent="-342900">
              <a:lnSpc>
                <a:spcPct val="150000"/>
              </a:lnSpc>
              <a:buFont typeface="Courier New" panose="02070309020205020404" pitchFamily="49" charset="0"/>
              <a:buChar char="o"/>
            </a:pPr>
            <a:r>
              <a:rPr lang="fr-MA" sz="2000" dirty="0">
                <a:latin typeface="Garamond" panose="02020404030301010803" pitchFamily="18" charset="0"/>
              </a:rPr>
              <a:t>Ou alors il peut marquer un </a:t>
            </a:r>
            <a:r>
              <a:rPr lang="fr-MA" sz="2000" b="1" dirty="0">
                <a:solidFill>
                  <a:schemeClr val="accent4"/>
                </a:solidFill>
                <a:latin typeface="Garamond" panose="02020404030301010803" pitchFamily="18" charset="0"/>
              </a:rPr>
              <a:t>temps de réflexion </a:t>
            </a:r>
            <a:r>
              <a:rPr lang="fr-MA" sz="2000" dirty="0">
                <a:latin typeface="Garamond" panose="02020404030301010803" pitchFamily="18" charset="0"/>
              </a:rPr>
              <a:t>entre une question et une réponse, ou entre plusieurs unités sémantiques de la réponse elle-même ;</a:t>
            </a:r>
          </a:p>
          <a:p>
            <a:pPr marL="342900" lvl="0" indent="-342900">
              <a:lnSpc>
                <a:spcPct val="150000"/>
              </a:lnSpc>
              <a:buFont typeface="Courier New" panose="02070309020205020404" pitchFamily="49" charset="0"/>
              <a:buChar char="o"/>
            </a:pPr>
            <a:r>
              <a:rPr lang="fr-MA" sz="2000" dirty="0">
                <a:latin typeface="Garamond" panose="02020404030301010803" pitchFamily="18" charset="0"/>
              </a:rPr>
              <a:t>Il peut exprimer le </a:t>
            </a:r>
            <a:r>
              <a:rPr lang="fr-MA" sz="2000" b="1" dirty="0">
                <a:solidFill>
                  <a:schemeClr val="accent4"/>
                </a:solidFill>
                <a:latin typeface="Garamond" panose="02020404030301010803" pitchFamily="18" charset="0"/>
              </a:rPr>
              <a:t>respect</a:t>
            </a:r>
            <a:r>
              <a:rPr lang="fr-MA" sz="2000" dirty="0">
                <a:latin typeface="Garamond" panose="02020404030301010803" pitchFamily="18" charset="0"/>
              </a:rPr>
              <a:t> à l’égard d’une personne ;</a:t>
            </a:r>
          </a:p>
          <a:p>
            <a:pPr marL="342900" lvl="0" indent="-342900">
              <a:lnSpc>
                <a:spcPct val="150000"/>
              </a:lnSpc>
              <a:buFont typeface="Courier New" panose="02070309020205020404" pitchFamily="49" charset="0"/>
              <a:buChar char="o"/>
            </a:pPr>
            <a:r>
              <a:rPr lang="fr-MA" sz="2000" dirty="0">
                <a:latin typeface="Garamond" panose="02020404030301010803" pitchFamily="18" charset="0"/>
              </a:rPr>
              <a:t>Ou </a:t>
            </a:r>
            <a:r>
              <a:rPr lang="fr-MA" sz="2000" b="1" dirty="0">
                <a:solidFill>
                  <a:schemeClr val="accent4"/>
                </a:solidFill>
                <a:latin typeface="Garamond" panose="02020404030301010803" pitchFamily="18" charset="0"/>
              </a:rPr>
              <a:t>l’incompréhension</a:t>
            </a:r>
            <a:r>
              <a:rPr lang="fr-MA" sz="2000" dirty="0">
                <a:latin typeface="Garamond" panose="02020404030301010803" pitchFamily="18" charset="0"/>
              </a:rPr>
              <a:t> face à un élément d’un cours par exemple, ou </a:t>
            </a:r>
            <a:r>
              <a:rPr lang="fr-MA" sz="2000" b="1" dirty="0">
                <a:solidFill>
                  <a:schemeClr val="accent4"/>
                </a:solidFill>
                <a:latin typeface="Garamond" panose="02020404030301010803" pitchFamily="18" charset="0"/>
              </a:rPr>
              <a:t>l’indifférence</a:t>
            </a:r>
            <a:r>
              <a:rPr lang="fr-MA" sz="2000" dirty="0">
                <a:latin typeface="Garamond" panose="02020404030301010803" pitchFamily="18" charset="0"/>
              </a:rPr>
              <a:t>…</a:t>
            </a:r>
          </a:p>
          <a:p>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endParaRPr lang="fr-FR" dirty="0"/>
          </a:p>
          <a:p>
            <a:endParaRPr lang="fr-FR" dirty="0"/>
          </a:p>
          <a:p>
            <a:endParaRPr lang="fr-FR" dirty="0"/>
          </a:p>
        </p:txBody>
      </p:sp>
    </p:spTree>
    <p:extLst>
      <p:ext uri="{BB962C8B-B14F-4D97-AF65-F5344CB8AC3E}">
        <p14:creationId xmlns:p14="http://schemas.microsoft.com/office/powerpoint/2010/main" val="323886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t>Le paralangage</a:t>
            </a:r>
          </a:p>
        </p:txBody>
      </p:sp>
      <p:sp>
        <p:nvSpPr>
          <p:cNvPr id="3" name="ZoneTexte 2">
            <a:extLst>
              <a:ext uri="{FF2B5EF4-FFF2-40B4-BE49-F238E27FC236}">
                <a16:creationId xmlns:a16="http://schemas.microsoft.com/office/drawing/2014/main" id="{9EB1C4FF-03D5-CE42-B06F-FB3B660F0425}"/>
              </a:ext>
            </a:extLst>
          </p:cNvPr>
          <p:cNvSpPr txBox="1"/>
          <p:nvPr/>
        </p:nvSpPr>
        <p:spPr>
          <a:xfrm>
            <a:off x="1487424" y="2109216"/>
            <a:ext cx="9729216" cy="6024726"/>
          </a:xfrm>
          <a:prstGeom prst="rect">
            <a:avLst/>
          </a:prstGeom>
          <a:noFill/>
        </p:spPr>
        <p:txBody>
          <a:bodyPr wrap="square" rtlCol="0">
            <a:spAutoFit/>
          </a:bodyPr>
          <a:lstStyle/>
          <a:p>
            <a:pPr algn="ctr"/>
            <a:r>
              <a:rPr lang="fr-FR" sz="2800" b="1" dirty="0">
                <a:solidFill>
                  <a:srgbClr val="C00000"/>
                </a:solidFill>
                <a:latin typeface="Garamond" panose="02020404030301010803" pitchFamily="18" charset="0"/>
              </a:rPr>
              <a:t>2. Les gestes et les attitudes :</a:t>
            </a:r>
          </a:p>
          <a:p>
            <a:endParaRPr lang="fr-FR" sz="2000" dirty="0">
              <a:latin typeface="Garamond" panose="02020404030301010803" pitchFamily="18" charset="0"/>
            </a:endParaRPr>
          </a:p>
          <a:p>
            <a:pPr algn="just">
              <a:lnSpc>
                <a:spcPct val="150000"/>
              </a:lnSpc>
            </a:pPr>
            <a:r>
              <a:rPr lang="fr-MA" sz="2100" dirty="0">
                <a:latin typeface="Garamond" panose="02020404030301010803" pitchFamily="18" charset="0"/>
              </a:rPr>
              <a:t>Faisant partie du paralangage, les gestes et les attitudes complètent le message verbal ou le remplacent. Par le biais des gestes, qui se manifestent par le truchement des </a:t>
            </a:r>
            <a:r>
              <a:rPr lang="fr-MA" sz="2100" b="1" dirty="0">
                <a:solidFill>
                  <a:schemeClr val="accent4"/>
                </a:solidFill>
                <a:latin typeface="Garamond" panose="02020404030301010803" pitchFamily="18" charset="0"/>
              </a:rPr>
              <a:t>mains</a:t>
            </a:r>
            <a:r>
              <a:rPr lang="fr-MA" sz="2100" dirty="0">
                <a:latin typeface="Garamond" panose="02020404030301010803" pitchFamily="18" charset="0"/>
              </a:rPr>
              <a:t>, de la </a:t>
            </a:r>
            <a:r>
              <a:rPr lang="fr-MA" sz="2100" b="1" dirty="0">
                <a:solidFill>
                  <a:schemeClr val="accent4"/>
                </a:solidFill>
                <a:latin typeface="Garamond" panose="02020404030301010803" pitchFamily="18" charset="0"/>
              </a:rPr>
              <a:t>tête</a:t>
            </a:r>
            <a:r>
              <a:rPr lang="fr-MA" sz="2100" dirty="0">
                <a:latin typeface="Garamond" panose="02020404030301010803" pitchFamily="18" charset="0"/>
              </a:rPr>
              <a:t>, des </a:t>
            </a:r>
            <a:r>
              <a:rPr lang="fr-MA" sz="2100" b="1" dirty="0">
                <a:solidFill>
                  <a:schemeClr val="accent4"/>
                </a:solidFill>
                <a:latin typeface="Garamond" panose="02020404030301010803" pitchFamily="18" charset="0"/>
              </a:rPr>
              <a:t>bras</a:t>
            </a:r>
            <a:r>
              <a:rPr lang="fr-MA" sz="2100" dirty="0">
                <a:latin typeface="Garamond" panose="02020404030301010803" pitchFamily="18" charset="0"/>
              </a:rPr>
              <a:t>, des </a:t>
            </a:r>
            <a:r>
              <a:rPr lang="fr-MA" sz="2100" b="1" dirty="0">
                <a:solidFill>
                  <a:schemeClr val="accent4"/>
                </a:solidFill>
                <a:latin typeface="Garamond" panose="02020404030301010803" pitchFamily="18" charset="0"/>
              </a:rPr>
              <a:t>jambes</a:t>
            </a:r>
            <a:r>
              <a:rPr lang="fr-MA" sz="2100" dirty="0">
                <a:latin typeface="Garamond" panose="02020404030301010803" pitchFamily="18" charset="0"/>
              </a:rPr>
              <a:t>, etc., on peut exprimer </a:t>
            </a:r>
            <a:r>
              <a:rPr lang="fr-MA" sz="2100" b="1" dirty="0">
                <a:solidFill>
                  <a:srgbClr val="0070C0"/>
                </a:solidFill>
                <a:latin typeface="Garamond" panose="02020404030301010803" pitchFamily="18" charset="0"/>
              </a:rPr>
              <a:t>l’acquiescement</a:t>
            </a:r>
            <a:r>
              <a:rPr lang="fr-MA" sz="2100" dirty="0">
                <a:latin typeface="Garamond" panose="02020404030301010803" pitchFamily="18" charset="0"/>
              </a:rPr>
              <a:t> (en hochant la tête), la </a:t>
            </a:r>
            <a:r>
              <a:rPr lang="fr-MA" sz="2100" b="1" dirty="0">
                <a:solidFill>
                  <a:srgbClr val="0070C0"/>
                </a:solidFill>
                <a:latin typeface="Garamond" panose="02020404030301010803" pitchFamily="18" charset="0"/>
              </a:rPr>
              <a:t>victoire</a:t>
            </a:r>
            <a:r>
              <a:rPr lang="fr-MA" sz="2100" dirty="0">
                <a:latin typeface="Garamond" panose="02020404030301010803" pitchFamily="18" charset="0"/>
              </a:rPr>
              <a:t> (un signe par la main ou les doigts), le </a:t>
            </a:r>
            <a:r>
              <a:rPr lang="fr-MA" sz="2100" b="1" dirty="0">
                <a:solidFill>
                  <a:srgbClr val="0070C0"/>
                </a:solidFill>
                <a:latin typeface="Garamond" panose="02020404030301010803" pitchFamily="18" charset="0"/>
              </a:rPr>
              <a:t>désintérêt</a:t>
            </a:r>
            <a:r>
              <a:rPr lang="fr-MA" sz="2100" dirty="0">
                <a:latin typeface="Garamond" panose="02020404030301010803" pitchFamily="18" charset="0"/>
              </a:rPr>
              <a:t> (en mettant les mains sur les oreilles), l</a:t>
            </a:r>
            <a:r>
              <a:rPr lang="fr-MA" sz="2100" b="1" dirty="0">
                <a:solidFill>
                  <a:srgbClr val="0070C0"/>
                </a:solidFill>
                <a:latin typeface="Garamond" panose="02020404030301010803" pitchFamily="18" charset="0"/>
              </a:rPr>
              <a:t>’amour</a:t>
            </a:r>
            <a:r>
              <a:rPr lang="fr-MA" sz="2100" dirty="0">
                <a:latin typeface="Garamond" panose="02020404030301010803" pitchFamily="18" charset="0"/>
              </a:rPr>
              <a:t> (en dessinant un cœur dans l’air), etc.</a:t>
            </a:r>
          </a:p>
          <a:p>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endParaRPr lang="fr-FR" dirty="0"/>
          </a:p>
          <a:p>
            <a:endParaRPr lang="fr-FR" dirty="0"/>
          </a:p>
          <a:p>
            <a:endParaRPr lang="fr-FR" dirty="0"/>
          </a:p>
        </p:txBody>
      </p:sp>
    </p:spTree>
    <p:extLst>
      <p:ext uri="{BB962C8B-B14F-4D97-AF65-F5344CB8AC3E}">
        <p14:creationId xmlns:p14="http://schemas.microsoft.com/office/powerpoint/2010/main" val="22486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3image2297203360">
            <a:extLst>
              <a:ext uri="{FF2B5EF4-FFF2-40B4-BE49-F238E27FC236}">
                <a16:creationId xmlns:a16="http://schemas.microsoft.com/office/drawing/2014/main" id="{D282C19C-3A14-784C-91A0-579026A7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574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3image2296853184">
            <a:extLst>
              <a:ext uri="{FF2B5EF4-FFF2-40B4-BE49-F238E27FC236}">
                <a16:creationId xmlns:a16="http://schemas.microsoft.com/office/drawing/2014/main" id="{4311A8A0-A7BE-114B-B172-EEC084AF6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510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page4image2389548944">
            <a:extLst>
              <a:ext uri="{FF2B5EF4-FFF2-40B4-BE49-F238E27FC236}">
                <a16:creationId xmlns:a16="http://schemas.microsoft.com/office/drawing/2014/main" id="{EFA9478B-0840-E14F-AC3E-4216B5D3E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616" y="0"/>
            <a:ext cx="94366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08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age5image2389650448">
            <a:extLst>
              <a:ext uri="{FF2B5EF4-FFF2-40B4-BE49-F238E27FC236}">
                <a16:creationId xmlns:a16="http://schemas.microsoft.com/office/drawing/2014/main" id="{9AAEA74F-04C6-7E4A-9E87-9D5D557B3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16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961901" y="764373"/>
            <a:ext cx="11091553" cy="1293028"/>
          </a:xfrm>
        </p:spPr>
        <p:txBody>
          <a:bodyPr>
            <a:normAutofit/>
          </a:bodyPr>
          <a:lstStyle/>
          <a:p>
            <a:r>
              <a:rPr lang="fr-FR" sz="2800" dirty="0"/>
              <a:t>Les Sciences de l’information et de la communication</a:t>
            </a:r>
          </a:p>
        </p:txBody>
      </p:sp>
      <p:sp>
        <p:nvSpPr>
          <p:cNvPr id="18" name="Espace réservé du contenu 17">
            <a:extLst>
              <a:ext uri="{FF2B5EF4-FFF2-40B4-BE49-F238E27FC236}">
                <a16:creationId xmlns:a16="http://schemas.microsoft.com/office/drawing/2014/main" id="{DCB3EBF4-63EF-9946-8360-EA6FEAD5C045}"/>
              </a:ext>
            </a:extLst>
          </p:cNvPr>
          <p:cNvSpPr>
            <a:spLocks noGrp="1"/>
          </p:cNvSpPr>
          <p:nvPr>
            <p:ph idx="1"/>
          </p:nvPr>
        </p:nvSpPr>
        <p:spPr>
          <a:xfrm>
            <a:off x="638299" y="3500847"/>
            <a:ext cx="10987644" cy="3006832"/>
          </a:xfrm>
        </p:spPr>
        <p:txBody>
          <a:bodyPr>
            <a:normAutofit/>
          </a:bodyPr>
          <a:lstStyle/>
          <a:p>
            <a:pPr algn="just"/>
            <a:r>
              <a:rPr lang="fr-MA" sz="1800" b="1" dirty="0">
                <a:latin typeface="Garamond" panose="02020404030301010803" pitchFamily="18" charset="0"/>
              </a:rPr>
              <a:t>Les études sur les notions d’information et de communication, sur leurs relations, sur la nature des phénomènes et des pratiques ainsi désignés, de même que les différentes approches scientifiques qui s’y appliquent.</a:t>
            </a:r>
          </a:p>
          <a:p>
            <a:pPr algn="just"/>
            <a:r>
              <a:rPr lang="fr-MA" sz="1800" b="1" dirty="0">
                <a:latin typeface="Garamond" panose="02020404030301010803" pitchFamily="18" charset="0"/>
              </a:rPr>
              <a:t>L’étude, d’une part, des processus, des productions et des usages de l’information et de la communication, d’autre part, de la conception et de la réception de celles-ci. Ainsi que l’étude des processus de médiation et de médiatisation.</a:t>
            </a:r>
          </a:p>
          <a:p>
            <a:pPr algn="just"/>
            <a:r>
              <a:rPr lang="fr-MA" sz="1800" b="1" dirty="0">
                <a:latin typeface="Garamond" panose="02020404030301010803" pitchFamily="18" charset="0"/>
              </a:rPr>
              <a:t>L’étude des acteurs, individuels et institutionnels, de l’information et de la communication, l’étude des professionnels et de leurs pratiques.</a:t>
            </a:r>
          </a:p>
          <a:p>
            <a:pPr algn="just"/>
            <a:r>
              <a:rPr lang="fr-MA" sz="1800" b="1" dirty="0">
                <a:latin typeface="Garamond" panose="02020404030301010803" pitchFamily="18" charset="0"/>
              </a:rPr>
              <a:t>L’étude de l’information, de son contenu, de ses systèmes sous l’angle des représentations, des significations ou des pratiques associées.</a:t>
            </a:r>
          </a:p>
        </p:txBody>
      </p:sp>
      <p:sp>
        <p:nvSpPr>
          <p:cNvPr id="15" name="Accolade ouvrante 14">
            <a:extLst>
              <a:ext uri="{FF2B5EF4-FFF2-40B4-BE49-F238E27FC236}">
                <a16:creationId xmlns:a16="http://schemas.microsoft.com/office/drawing/2014/main" id="{8446B1E9-4821-1547-ADDF-B0BE01F9C61C}"/>
              </a:ext>
            </a:extLst>
          </p:cNvPr>
          <p:cNvSpPr/>
          <p:nvPr/>
        </p:nvSpPr>
        <p:spPr>
          <a:xfrm rot="16200000">
            <a:off x="6462614" y="-2397844"/>
            <a:ext cx="704558" cy="8808394"/>
          </a:xfrm>
          <a:prstGeom prst="leftBrace">
            <a:avLst>
              <a:gd name="adj1" fmla="val 8333"/>
              <a:gd name="adj2" fmla="val 50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D7DFE623-8B22-DF48-8260-3A2E57124D05}"/>
              </a:ext>
            </a:extLst>
          </p:cNvPr>
          <p:cNvSpPr txBox="1"/>
          <p:nvPr/>
        </p:nvSpPr>
        <p:spPr>
          <a:xfrm>
            <a:off x="3265715" y="2493818"/>
            <a:ext cx="7267698" cy="1015663"/>
          </a:xfrm>
          <a:prstGeom prst="rect">
            <a:avLst/>
          </a:prstGeom>
          <a:noFill/>
        </p:spPr>
        <p:txBody>
          <a:bodyPr wrap="square" rtlCol="0">
            <a:spAutoFit/>
          </a:bodyPr>
          <a:lstStyle/>
          <a:p>
            <a:pPr algn="just"/>
            <a:r>
              <a:rPr lang="fr-MA" sz="1600" b="1" dirty="0">
                <a:latin typeface="Garamond" panose="02020404030301010803" pitchFamily="18" charset="0"/>
              </a:rPr>
              <a:t>Une discipline universitaire française créée en 1974, une « </a:t>
            </a:r>
            <a:r>
              <a:rPr lang="fr-MA" sz="1600" b="1" i="1" dirty="0">
                <a:latin typeface="Garamond" panose="02020404030301010803" pitchFamily="18" charset="0"/>
              </a:rPr>
              <a:t>discipline jeune, grandie en France sous le signe spécifique de l’alliance de l’information et de la communication </a:t>
            </a:r>
            <a:r>
              <a:rPr lang="fr-MA" sz="1600" b="1" dirty="0">
                <a:latin typeface="Garamond" panose="02020404030301010803" pitchFamily="18" charset="0"/>
              </a:rPr>
              <a:t>» </a:t>
            </a:r>
            <a:r>
              <a:rPr lang="fr-MA" sz="1200" b="1" dirty="0">
                <a:latin typeface="Garamond" panose="02020404030301010803" pitchFamily="18" charset="0"/>
              </a:rPr>
              <a:t>(JEANNERET Yves (</a:t>
            </a:r>
            <a:r>
              <a:rPr lang="fr-MA" sz="1200" b="1" dirty="0" err="1">
                <a:latin typeface="Garamond" panose="02020404030301010803" pitchFamily="18" charset="0"/>
              </a:rPr>
              <a:t>coord</a:t>
            </a:r>
            <a:r>
              <a:rPr lang="fr-MA" sz="1200" b="1" dirty="0">
                <a:latin typeface="Garamond" panose="02020404030301010803" pitchFamily="18" charset="0"/>
              </a:rPr>
              <a:t>.) et OLLIVIER Bruno (</a:t>
            </a:r>
            <a:r>
              <a:rPr lang="fr-MA" sz="1200" b="1" dirty="0" err="1">
                <a:latin typeface="Garamond" panose="02020404030301010803" pitchFamily="18" charset="0"/>
              </a:rPr>
              <a:t>coord</a:t>
            </a:r>
            <a:r>
              <a:rPr lang="fr-MA" sz="1200" b="1" dirty="0">
                <a:latin typeface="Garamond" panose="02020404030301010803" pitchFamily="18" charset="0"/>
              </a:rPr>
              <a:t>.) (2004). « Les Sciences de l’Information et de la Communication : savoirs et pouvoirs », In </a:t>
            </a:r>
            <a:r>
              <a:rPr lang="fr-MA" sz="1200" b="1" i="1" dirty="0">
                <a:latin typeface="Garamond" panose="02020404030301010803" pitchFamily="18" charset="0"/>
              </a:rPr>
              <a:t>Hermès</a:t>
            </a:r>
            <a:r>
              <a:rPr lang="fr-MA" sz="1200" b="1" dirty="0">
                <a:latin typeface="Garamond" panose="02020404030301010803" pitchFamily="18" charset="0"/>
              </a:rPr>
              <a:t>, mai, n° 38, p. 15.).</a:t>
            </a:r>
            <a:endParaRPr lang="fr-FR" sz="1600" b="1" dirty="0">
              <a:latin typeface="Garamond" panose="02020404030301010803" pitchFamily="18" charset="0"/>
            </a:endParaRPr>
          </a:p>
        </p:txBody>
      </p:sp>
    </p:spTree>
    <p:extLst>
      <p:ext uri="{BB962C8B-B14F-4D97-AF65-F5344CB8AC3E}">
        <p14:creationId xmlns:p14="http://schemas.microsoft.com/office/powerpoint/2010/main" val="60466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barn(inVertical)">
                                      <p:cBhvr>
                                        <p:cTn id="21" dur="500"/>
                                        <p:tgtEl>
                                          <p:spTgt spid="1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8">
                                            <p:txEl>
                                              <p:pRg st="1" end="1"/>
                                            </p:txEl>
                                          </p:spTgt>
                                        </p:tgtEl>
                                        <p:attrNameLst>
                                          <p:attrName>style.visibility</p:attrName>
                                        </p:attrNameLst>
                                      </p:cBhvr>
                                      <p:to>
                                        <p:strVal val="visible"/>
                                      </p:to>
                                    </p:set>
                                    <p:animEffect transition="in" filter="barn(inVertical)">
                                      <p:cBhvr>
                                        <p:cTn id="26" dur="500"/>
                                        <p:tgtEl>
                                          <p:spTgt spid="1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animEffect transition="in" filter="barn(inVertical)">
                                      <p:cBhvr>
                                        <p:cTn id="31" dur="500"/>
                                        <p:tgtEl>
                                          <p:spTgt spid="1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8">
                                            <p:txEl>
                                              <p:pRg st="3" end="3"/>
                                            </p:txEl>
                                          </p:spTgt>
                                        </p:tgtEl>
                                        <p:attrNameLst>
                                          <p:attrName>style.visibility</p:attrName>
                                        </p:attrNameLst>
                                      </p:cBhvr>
                                      <p:to>
                                        <p:strVal val="visible"/>
                                      </p:to>
                                    </p:set>
                                    <p:animEffect transition="in" filter="barn(inVertical)">
                                      <p:cBhvr>
                                        <p:cTn id="36"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5image2389268768">
            <a:extLst>
              <a:ext uri="{FF2B5EF4-FFF2-40B4-BE49-F238E27FC236}">
                <a16:creationId xmlns:a16="http://schemas.microsoft.com/office/drawing/2014/main" id="{05A14BE4-94E0-354C-B58B-5E3FB518F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003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p:txBody>
          <a:bodyPr/>
          <a:lstStyle/>
          <a:p>
            <a:pPr algn="ctr"/>
            <a:r>
              <a:rPr lang="fr-FR" dirty="0"/>
              <a:t>Le paralangage</a:t>
            </a:r>
          </a:p>
        </p:txBody>
      </p:sp>
      <p:sp>
        <p:nvSpPr>
          <p:cNvPr id="3" name="ZoneTexte 2">
            <a:extLst>
              <a:ext uri="{FF2B5EF4-FFF2-40B4-BE49-F238E27FC236}">
                <a16:creationId xmlns:a16="http://schemas.microsoft.com/office/drawing/2014/main" id="{9EB1C4FF-03D5-CE42-B06F-FB3B660F0425}"/>
              </a:ext>
            </a:extLst>
          </p:cNvPr>
          <p:cNvSpPr txBox="1"/>
          <p:nvPr/>
        </p:nvSpPr>
        <p:spPr>
          <a:xfrm>
            <a:off x="1487424" y="2109216"/>
            <a:ext cx="9729216" cy="4431983"/>
          </a:xfrm>
          <a:prstGeom prst="rect">
            <a:avLst/>
          </a:prstGeom>
          <a:noFill/>
        </p:spPr>
        <p:txBody>
          <a:bodyPr wrap="square" rtlCol="0">
            <a:spAutoFit/>
          </a:bodyPr>
          <a:lstStyle/>
          <a:p>
            <a:pPr algn="ctr"/>
            <a:r>
              <a:rPr lang="fr-FR" sz="2800" b="1" dirty="0">
                <a:solidFill>
                  <a:srgbClr val="C00000"/>
                </a:solidFill>
                <a:latin typeface="Garamond" panose="02020404030301010803" pitchFamily="18" charset="0"/>
              </a:rPr>
              <a:t>3. Les expressions faciales :</a:t>
            </a:r>
          </a:p>
          <a:p>
            <a:endParaRPr lang="fr-FR" sz="2000" dirty="0">
              <a:latin typeface="Garamond" panose="02020404030301010803" pitchFamily="18" charset="0"/>
            </a:endParaRPr>
          </a:p>
          <a:p>
            <a:pPr algn="just"/>
            <a:r>
              <a:rPr lang="fr-FR" sz="2100" dirty="0">
                <a:latin typeface="Garamond" panose="02020404030301010803" pitchFamily="18" charset="0"/>
              </a:rPr>
              <a:t>Une expression faciale, comme son nom l’indique, est une micro-expression qui s’affiche sur le visage pendant une durée déterminée dans le temps, afin de représenter l’émotion qui s’empare de la personne l’instant même.</a:t>
            </a:r>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endParaRPr lang="fr-FR" dirty="0"/>
          </a:p>
          <a:p>
            <a:endParaRPr lang="fr-FR" dirty="0"/>
          </a:p>
          <a:p>
            <a:endParaRPr lang="fr-FR" dirty="0"/>
          </a:p>
        </p:txBody>
      </p:sp>
      <p:graphicFrame>
        <p:nvGraphicFramePr>
          <p:cNvPr id="5" name="Diagramme 4">
            <a:extLst>
              <a:ext uri="{FF2B5EF4-FFF2-40B4-BE49-F238E27FC236}">
                <a16:creationId xmlns:a16="http://schemas.microsoft.com/office/drawing/2014/main" id="{9C7E4D61-2585-C447-8532-AFE293E74307}"/>
              </a:ext>
            </a:extLst>
          </p:cNvPr>
          <p:cNvGraphicFramePr/>
          <p:nvPr>
            <p:extLst>
              <p:ext uri="{D42A27DB-BD31-4B8C-83A1-F6EECF244321}">
                <p14:modId xmlns:p14="http://schemas.microsoft.com/office/powerpoint/2010/main" val="2237081691"/>
              </p:ext>
            </p:extLst>
          </p:nvPr>
        </p:nvGraphicFramePr>
        <p:xfrm>
          <a:off x="1536192" y="4035552"/>
          <a:ext cx="9570720" cy="2468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3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359F06-F823-BA4B-8637-B8F7BAB53E5F}"/>
              </a:ext>
            </a:extLst>
          </p:cNvPr>
          <p:cNvSpPr>
            <a:spLocks noGrp="1"/>
          </p:cNvSpPr>
          <p:nvPr>
            <p:ph type="title"/>
          </p:nvPr>
        </p:nvSpPr>
        <p:spPr/>
        <p:txBody>
          <a:bodyPr/>
          <a:lstStyle/>
          <a:p>
            <a:endParaRPr lang="fr-FR"/>
          </a:p>
        </p:txBody>
      </p:sp>
      <p:sp>
        <p:nvSpPr>
          <p:cNvPr id="5" name="Espace réservé du contenu 4">
            <a:extLst>
              <a:ext uri="{FF2B5EF4-FFF2-40B4-BE49-F238E27FC236}">
                <a16:creationId xmlns:a16="http://schemas.microsoft.com/office/drawing/2014/main" id="{EB2570D6-CA63-1B45-B352-6DD962E8ABE4}"/>
              </a:ext>
            </a:extLst>
          </p:cNvPr>
          <p:cNvSpPr>
            <a:spLocks noGrp="1"/>
          </p:cNvSpPr>
          <p:nvPr>
            <p:ph idx="1"/>
          </p:nvPr>
        </p:nvSpPr>
        <p:spPr/>
        <p:txBody>
          <a:bodyPr/>
          <a:lstStyle/>
          <a:p>
            <a:endParaRPr lang="fr-FR"/>
          </a:p>
        </p:txBody>
      </p:sp>
      <p:grpSp>
        <p:nvGrpSpPr>
          <p:cNvPr id="6" name="Groupe 5">
            <a:extLst>
              <a:ext uri="{FF2B5EF4-FFF2-40B4-BE49-F238E27FC236}">
                <a16:creationId xmlns:a16="http://schemas.microsoft.com/office/drawing/2014/main" id="{600F8A35-951C-5A4D-88A0-B250639BEC34}"/>
              </a:ext>
            </a:extLst>
          </p:cNvPr>
          <p:cNvGrpSpPr/>
          <p:nvPr/>
        </p:nvGrpSpPr>
        <p:grpSpPr>
          <a:xfrm>
            <a:off x="0" y="0"/>
            <a:ext cx="12192000" cy="6858000"/>
            <a:chOff x="0" y="0"/>
            <a:chExt cx="12192000" cy="6858000"/>
          </a:xfrm>
        </p:grpSpPr>
        <p:pic>
          <p:nvPicPr>
            <p:cNvPr id="1027" name="Picture 3">
              <a:extLst>
                <a:ext uri="{FF2B5EF4-FFF2-40B4-BE49-F238E27FC236}">
                  <a16:creationId xmlns:a16="http://schemas.microsoft.com/office/drawing/2014/main" id="{BB8B55BB-13C2-824A-8501-414803173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72" y="0"/>
              <a:ext cx="1016812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LA COMMUNICATION NON VERBALE">
              <a:extLst>
                <a:ext uri="{FF2B5EF4-FFF2-40B4-BE49-F238E27FC236}">
                  <a16:creationId xmlns:a16="http://schemas.microsoft.com/office/drawing/2014/main" id="{4F2951CB-3F1A-194E-B4AB-A7AEED9C8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22348" cy="685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5556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5D3B3-EA50-3449-A4F1-57EED9B0D5A8}"/>
              </a:ext>
            </a:extLst>
          </p:cNvPr>
          <p:cNvSpPr>
            <a:spLocks noGrp="1"/>
          </p:cNvSpPr>
          <p:nvPr>
            <p:ph type="title"/>
          </p:nvPr>
        </p:nvSpPr>
        <p:spPr>
          <a:xfrm>
            <a:off x="3200400" y="325461"/>
            <a:ext cx="8610600" cy="1293028"/>
          </a:xfrm>
        </p:spPr>
        <p:txBody>
          <a:bodyPr/>
          <a:lstStyle/>
          <a:p>
            <a:r>
              <a:rPr lang="fr-FR" dirty="0">
                <a:solidFill>
                  <a:srgbClr val="FFFF00"/>
                </a:solidFill>
              </a:rPr>
              <a:t>De l’importance du regard</a:t>
            </a:r>
          </a:p>
        </p:txBody>
      </p:sp>
      <p:sp>
        <p:nvSpPr>
          <p:cNvPr id="3" name="Espace réservé du contenu 2">
            <a:extLst>
              <a:ext uri="{FF2B5EF4-FFF2-40B4-BE49-F238E27FC236}">
                <a16:creationId xmlns:a16="http://schemas.microsoft.com/office/drawing/2014/main" id="{57D13486-9028-C549-AF4A-BCC05AF8908A}"/>
              </a:ext>
            </a:extLst>
          </p:cNvPr>
          <p:cNvSpPr>
            <a:spLocks noGrp="1"/>
          </p:cNvSpPr>
          <p:nvPr>
            <p:ph idx="1"/>
          </p:nvPr>
        </p:nvSpPr>
        <p:spPr/>
        <p:txBody>
          <a:bodyPr/>
          <a:lstStyle/>
          <a:p>
            <a:endParaRPr lang="fr-FR" dirty="0"/>
          </a:p>
        </p:txBody>
      </p:sp>
      <p:pic>
        <p:nvPicPr>
          <p:cNvPr id="3074" name="Picture 2" descr="La nouvelle façon de communiquer depuis le port du masque">
            <a:extLst>
              <a:ext uri="{FF2B5EF4-FFF2-40B4-BE49-F238E27FC236}">
                <a16:creationId xmlns:a16="http://schemas.microsoft.com/office/drawing/2014/main" id="{3484F01D-4D45-0A4E-A4B1-3F3669852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1219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540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5D3B3-EA50-3449-A4F1-57EED9B0D5A8}"/>
              </a:ext>
            </a:extLst>
          </p:cNvPr>
          <p:cNvSpPr>
            <a:spLocks noGrp="1"/>
          </p:cNvSpPr>
          <p:nvPr>
            <p:ph type="title"/>
          </p:nvPr>
        </p:nvSpPr>
        <p:spPr>
          <a:xfrm>
            <a:off x="3200400" y="325461"/>
            <a:ext cx="8610600" cy="1293028"/>
          </a:xfrm>
        </p:spPr>
        <p:txBody>
          <a:bodyPr>
            <a:normAutofit/>
          </a:bodyPr>
          <a:lstStyle/>
          <a:p>
            <a:pPr algn="ctr"/>
            <a:r>
              <a:rPr lang="fr-FR" sz="2400" dirty="0"/>
              <a:t>Tout geste a un sens: mis en garde dans un contexte professionnel</a:t>
            </a:r>
          </a:p>
        </p:txBody>
      </p:sp>
      <p:sp>
        <p:nvSpPr>
          <p:cNvPr id="3" name="Espace réservé du contenu 2">
            <a:extLst>
              <a:ext uri="{FF2B5EF4-FFF2-40B4-BE49-F238E27FC236}">
                <a16:creationId xmlns:a16="http://schemas.microsoft.com/office/drawing/2014/main" id="{57D13486-9028-C549-AF4A-BCC05AF8908A}"/>
              </a:ext>
            </a:extLst>
          </p:cNvPr>
          <p:cNvSpPr>
            <a:spLocks noGrp="1"/>
          </p:cNvSpPr>
          <p:nvPr>
            <p:ph idx="1"/>
          </p:nvPr>
        </p:nvSpPr>
        <p:spPr/>
        <p:txBody>
          <a:bodyPr/>
          <a:lstStyle/>
          <a:p>
            <a:endParaRPr lang="fr-FR" dirty="0"/>
          </a:p>
        </p:txBody>
      </p:sp>
      <p:pic>
        <p:nvPicPr>
          <p:cNvPr id="5122" name="Picture 2" descr="4 comportements verbaux (et non-verbaux) à éviter en entretien d'embauche -  DREAMJOB.MA">
            <a:extLst>
              <a:ext uri="{FF2B5EF4-FFF2-40B4-BE49-F238E27FC236}">
                <a16:creationId xmlns:a16="http://schemas.microsoft.com/office/drawing/2014/main" id="{AB0380AE-158B-A149-9AF0-9DC82225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3040"/>
            <a:ext cx="12192000"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58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5D3B3-EA50-3449-A4F1-57EED9B0D5A8}"/>
              </a:ext>
            </a:extLst>
          </p:cNvPr>
          <p:cNvSpPr>
            <a:spLocks noGrp="1"/>
          </p:cNvSpPr>
          <p:nvPr>
            <p:ph type="title"/>
          </p:nvPr>
        </p:nvSpPr>
        <p:spPr>
          <a:xfrm>
            <a:off x="3200400" y="325461"/>
            <a:ext cx="8610600" cy="1293028"/>
          </a:xfrm>
        </p:spPr>
        <p:txBody>
          <a:bodyPr>
            <a:normAutofit/>
          </a:bodyPr>
          <a:lstStyle/>
          <a:p>
            <a:pPr algn="ctr"/>
            <a:r>
              <a:rPr lang="fr-FR" sz="2400" dirty="0"/>
              <a:t>Toute attitude a un sens: mis en garde dans un contexte professionnel</a:t>
            </a:r>
          </a:p>
        </p:txBody>
      </p:sp>
      <p:sp>
        <p:nvSpPr>
          <p:cNvPr id="3" name="Espace réservé du contenu 2">
            <a:extLst>
              <a:ext uri="{FF2B5EF4-FFF2-40B4-BE49-F238E27FC236}">
                <a16:creationId xmlns:a16="http://schemas.microsoft.com/office/drawing/2014/main" id="{57D13486-9028-C549-AF4A-BCC05AF8908A}"/>
              </a:ext>
            </a:extLst>
          </p:cNvPr>
          <p:cNvSpPr>
            <a:spLocks noGrp="1"/>
          </p:cNvSpPr>
          <p:nvPr>
            <p:ph idx="1"/>
          </p:nvPr>
        </p:nvSpPr>
        <p:spPr>
          <a:xfrm>
            <a:off x="954024" y="2755392"/>
            <a:ext cx="10820400" cy="4024125"/>
          </a:xfrm>
        </p:spPr>
        <p:txBody>
          <a:bodyPr/>
          <a:lstStyle/>
          <a:p>
            <a:endParaRPr lang="fr-FR" dirty="0"/>
          </a:p>
        </p:txBody>
      </p:sp>
      <p:pic>
        <p:nvPicPr>
          <p:cNvPr id="5128" name="Picture 8" descr="L'homme De La Personne Du Corps De Base Posture Langue Memory Stick Figure  Pictogramme Icône Clip Art Libres De Droits , Vecteurs Et Illustration.  Image 18911141.">
            <a:extLst>
              <a:ext uri="{FF2B5EF4-FFF2-40B4-BE49-F238E27FC236}">
                <a16:creationId xmlns:a16="http://schemas.microsoft.com/office/drawing/2014/main" id="{862B523B-EFC3-1140-BA8B-9D560AF8C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2080"/>
            <a:ext cx="12192000" cy="545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85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a:xfrm>
            <a:off x="3581400" y="106005"/>
            <a:ext cx="8610600" cy="1293028"/>
          </a:xfrm>
        </p:spPr>
        <p:txBody>
          <a:bodyPr/>
          <a:lstStyle/>
          <a:p>
            <a:pPr algn="ctr"/>
            <a:r>
              <a:rPr lang="fr-FR" dirty="0"/>
              <a:t>Le paralangage</a:t>
            </a:r>
          </a:p>
        </p:txBody>
      </p:sp>
      <p:sp>
        <p:nvSpPr>
          <p:cNvPr id="3" name="ZoneTexte 2">
            <a:extLst>
              <a:ext uri="{FF2B5EF4-FFF2-40B4-BE49-F238E27FC236}">
                <a16:creationId xmlns:a16="http://schemas.microsoft.com/office/drawing/2014/main" id="{9EB1C4FF-03D5-CE42-B06F-FB3B660F0425}"/>
              </a:ext>
            </a:extLst>
          </p:cNvPr>
          <p:cNvSpPr txBox="1"/>
          <p:nvPr/>
        </p:nvSpPr>
        <p:spPr>
          <a:xfrm>
            <a:off x="1389888" y="1133856"/>
            <a:ext cx="9729216" cy="4985980"/>
          </a:xfrm>
          <a:prstGeom prst="rect">
            <a:avLst/>
          </a:prstGeom>
          <a:noFill/>
        </p:spPr>
        <p:txBody>
          <a:bodyPr wrap="square" rtlCol="0">
            <a:spAutoFit/>
          </a:bodyPr>
          <a:lstStyle/>
          <a:p>
            <a:pPr algn="ctr"/>
            <a:r>
              <a:rPr lang="fr-FR" sz="2800" b="1" dirty="0">
                <a:solidFill>
                  <a:srgbClr val="C00000"/>
                </a:solidFill>
                <a:latin typeface="Garamond" panose="02020404030301010803" pitchFamily="18" charset="0"/>
              </a:rPr>
              <a:t>4. L’aspect vestimentaire :</a:t>
            </a:r>
          </a:p>
          <a:p>
            <a:endParaRPr lang="fr-FR" sz="2000" dirty="0">
              <a:latin typeface="Garamond" panose="02020404030301010803" pitchFamily="18" charset="0"/>
            </a:endParaRPr>
          </a:p>
          <a:p>
            <a:pPr algn="just"/>
            <a:r>
              <a:rPr lang="fr-MA" sz="2100" dirty="0">
                <a:latin typeface="Garamond" panose="02020404030301010803" pitchFamily="18" charset="0"/>
              </a:rPr>
              <a:t>L’aspect vestimentaire revêt une grande importance. C’est l’allure d’une personne, ce que l’on voit au premier regard et qui permet de forger les premières impressions. Il va sans dire donc que le choix des habits est primordial, et devrait être fait conformément à l’âge, au physique, au contexte, à la situation professionnel, au milieu social et au goût de la personne. </a:t>
            </a:r>
          </a:p>
          <a:p>
            <a:pPr algn="just"/>
            <a:endParaRPr lang="fr-MA" sz="2100" dirty="0">
              <a:latin typeface="Garamond" panose="02020404030301010803" pitchFamily="18" charset="0"/>
            </a:endParaRPr>
          </a:p>
          <a:p>
            <a:pPr algn="just"/>
            <a:r>
              <a:rPr lang="fr-MA" sz="2100" dirty="0">
                <a:latin typeface="Garamond" panose="02020404030301010803" pitchFamily="18" charset="0"/>
              </a:rPr>
              <a:t>On peut distinguer trois types d’images :</a:t>
            </a:r>
            <a:endParaRPr lang="fr-FR" sz="2100" dirty="0">
              <a:latin typeface="Garamond" panose="02020404030301010803" pitchFamily="18" charset="0"/>
            </a:endParaRPr>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endParaRPr lang="fr-FR" dirty="0"/>
          </a:p>
          <a:p>
            <a:endParaRPr lang="fr-FR" dirty="0"/>
          </a:p>
          <a:p>
            <a:endParaRPr lang="fr-FR" dirty="0"/>
          </a:p>
        </p:txBody>
      </p:sp>
      <p:graphicFrame>
        <p:nvGraphicFramePr>
          <p:cNvPr id="6" name="Diagramme 5">
            <a:extLst>
              <a:ext uri="{FF2B5EF4-FFF2-40B4-BE49-F238E27FC236}">
                <a16:creationId xmlns:a16="http://schemas.microsoft.com/office/drawing/2014/main" id="{72E676B5-1A85-884A-A3AE-F8EEC63328D7}"/>
              </a:ext>
            </a:extLst>
          </p:cNvPr>
          <p:cNvGraphicFramePr/>
          <p:nvPr>
            <p:extLst>
              <p:ext uri="{D42A27DB-BD31-4B8C-83A1-F6EECF244321}">
                <p14:modId xmlns:p14="http://schemas.microsoft.com/office/powerpoint/2010/main" val="4188636563"/>
              </p:ext>
            </p:extLst>
          </p:nvPr>
        </p:nvGraphicFramePr>
        <p:xfrm>
          <a:off x="2397760" y="27313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11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0FA59-D7C9-BC4B-8FBD-4F2CD0EBB09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FD2E74C-0A1A-7344-8E2C-4940BDBA3E11}"/>
              </a:ext>
            </a:extLst>
          </p:cNvPr>
          <p:cNvSpPr>
            <a:spLocks noGrp="1"/>
          </p:cNvSpPr>
          <p:nvPr>
            <p:ph idx="1"/>
          </p:nvPr>
        </p:nvSpPr>
        <p:spPr/>
        <p:txBody>
          <a:bodyPr/>
          <a:lstStyle/>
          <a:p>
            <a:endParaRPr lang="fr-FR"/>
          </a:p>
        </p:txBody>
      </p:sp>
      <p:pic>
        <p:nvPicPr>
          <p:cNvPr id="6146" name="Picture 2" descr="How You Must Dress For Job Interviews">
            <a:extLst>
              <a:ext uri="{FF2B5EF4-FFF2-40B4-BE49-F238E27FC236}">
                <a16:creationId xmlns:a16="http://schemas.microsoft.com/office/drawing/2014/main" id="{FC7DA745-78D9-5B48-AE2D-AC5A43710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4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8745-3646-7B4E-A7A7-E12893D0DD43}"/>
              </a:ext>
            </a:extLst>
          </p:cNvPr>
          <p:cNvSpPr>
            <a:spLocks noGrp="1"/>
          </p:cNvSpPr>
          <p:nvPr>
            <p:ph type="title"/>
          </p:nvPr>
        </p:nvSpPr>
        <p:spPr>
          <a:xfrm>
            <a:off x="3581400" y="106005"/>
            <a:ext cx="8610600" cy="1293028"/>
          </a:xfrm>
        </p:spPr>
        <p:txBody>
          <a:bodyPr/>
          <a:lstStyle/>
          <a:p>
            <a:pPr algn="ctr"/>
            <a:r>
              <a:rPr lang="fr-FR" dirty="0"/>
              <a:t>La </a:t>
            </a:r>
            <a:r>
              <a:rPr lang="fr-FR" dirty="0" err="1"/>
              <a:t>proxémie</a:t>
            </a:r>
            <a:endParaRPr lang="fr-FR" dirty="0"/>
          </a:p>
        </p:txBody>
      </p:sp>
      <p:pic>
        <p:nvPicPr>
          <p:cNvPr id="5" name="Picture 3" descr="page15image912681504">
            <a:extLst>
              <a:ext uri="{FF2B5EF4-FFF2-40B4-BE49-F238E27FC236}">
                <a16:creationId xmlns:a16="http://schemas.microsoft.com/office/drawing/2014/main" id="{E88ACA22-3A2C-6143-9DC3-8D95D800F6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1948" y="4030821"/>
            <a:ext cx="6781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9EB1C4FF-03D5-CE42-B06F-FB3B660F0425}"/>
              </a:ext>
            </a:extLst>
          </p:cNvPr>
          <p:cNvSpPr txBox="1"/>
          <p:nvPr/>
        </p:nvSpPr>
        <p:spPr>
          <a:xfrm>
            <a:off x="1389888" y="1133856"/>
            <a:ext cx="9729216" cy="4401205"/>
          </a:xfrm>
          <a:prstGeom prst="rect">
            <a:avLst/>
          </a:prstGeom>
          <a:noFill/>
        </p:spPr>
        <p:txBody>
          <a:bodyPr wrap="square" rtlCol="0">
            <a:spAutoFit/>
          </a:bodyPr>
          <a:lstStyle/>
          <a:p>
            <a:pPr algn="ctr"/>
            <a:r>
              <a:rPr lang="fr-FR" sz="2800" b="1" dirty="0">
                <a:solidFill>
                  <a:srgbClr val="C00000"/>
                </a:solidFill>
                <a:latin typeface="Garamond" panose="02020404030301010803" pitchFamily="18" charset="0"/>
              </a:rPr>
              <a:t>5. La distance physique :</a:t>
            </a:r>
          </a:p>
          <a:p>
            <a:endParaRPr lang="fr-FR" sz="2000" dirty="0">
              <a:latin typeface="Garamond" panose="02020404030301010803" pitchFamily="18" charset="0"/>
            </a:endParaRPr>
          </a:p>
          <a:p>
            <a:pPr algn="just"/>
            <a:r>
              <a:rPr lang="fr-MA" sz="2100" dirty="0">
                <a:latin typeface="Garamond" panose="02020404030301010803" pitchFamily="18" charset="0"/>
              </a:rPr>
              <a:t>Selon Edward Hall, anthropologue américain, ce néologisme –</a:t>
            </a:r>
            <a:r>
              <a:rPr lang="fr-MA" sz="2100" dirty="0" err="1">
                <a:latin typeface="Garamond" panose="02020404030301010803" pitchFamily="18" charset="0"/>
              </a:rPr>
              <a:t>proxémie</a:t>
            </a:r>
            <a:r>
              <a:rPr lang="fr-MA" sz="2100" dirty="0">
                <a:latin typeface="Garamond" panose="02020404030301010803" pitchFamily="18" charset="0"/>
              </a:rPr>
              <a:t>- désigne le rapport à l’espace matériel, ce que l’Homme fait de l’espace en tant que produit culturel ayant ses propres caractéristiques.</a:t>
            </a:r>
          </a:p>
          <a:p>
            <a:pPr algn="just"/>
            <a:endParaRPr lang="fr-MA" sz="2100" dirty="0">
              <a:latin typeface="Garamond" panose="02020404030301010803" pitchFamily="18" charset="0"/>
            </a:endParaRPr>
          </a:p>
          <a:p>
            <a:pPr algn="just"/>
            <a:r>
              <a:rPr lang="fr-MA" sz="2100" dirty="0">
                <a:latin typeface="Garamond" panose="02020404030301010803" pitchFamily="18" charset="0"/>
              </a:rPr>
              <a:t>Dans toute interaction, la distance physique varie selon les rapports sociaux et selon les référents culturels.</a:t>
            </a:r>
            <a:endParaRPr lang="fr-FR" sz="2100" dirty="0">
              <a:latin typeface="Garamond" panose="02020404030301010803" pitchFamily="18" charset="0"/>
            </a:endParaRPr>
          </a:p>
          <a:p>
            <a:pPr marL="342900" indent="-342900">
              <a:buAutoNum type="arabicPeriod"/>
            </a:pPr>
            <a:endParaRPr lang="fr-FR" dirty="0"/>
          </a:p>
          <a:p>
            <a:pPr marL="342900" indent="-342900">
              <a:buAutoNum type="arabicPeriod"/>
            </a:pPr>
            <a:endParaRPr lang="fr-FR" dirty="0"/>
          </a:p>
          <a:p>
            <a:pPr marL="342900" indent="-342900">
              <a:buAutoNum type="arabicPeriod"/>
            </a:pPr>
            <a:endParaRPr lang="fr-FR" dirty="0"/>
          </a:p>
          <a:p>
            <a:endParaRPr lang="fr-FR" dirty="0"/>
          </a:p>
          <a:p>
            <a:endParaRPr lang="fr-FR" dirty="0"/>
          </a:p>
          <a:p>
            <a:endParaRPr lang="fr-FR" dirty="0"/>
          </a:p>
        </p:txBody>
      </p:sp>
    </p:spTree>
    <p:extLst>
      <p:ext uri="{BB962C8B-B14F-4D97-AF65-F5344CB8AC3E}">
        <p14:creationId xmlns:p14="http://schemas.microsoft.com/office/powerpoint/2010/main" val="27879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2DCA3-1BF7-FA42-A851-A324919B7ADE}"/>
              </a:ext>
            </a:extLst>
          </p:cNvPr>
          <p:cNvSpPr>
            <a:spLocks noGrp="1"/>
          </p:cNvSpPr>
          <p:nvPr>
            <p:ph type="title"/>
          </p:nvPr>
        </p:nvSpPr>
        <p:spPr/>
        <p:txBody>
          <a:bodyPr/>
          <a:lstStyle/>
          <a:p>
            <a:r>
              <a:rPr lang="fr-FR" dirty="0"/>
              <a:t>Freins à la communication</a:t>
            </a:r>
          </a:p>
        </p:txBody>
      </p:sp>
      <p:sp>
        <p:nvSpPr>
          <p:cNvPr id="3" name="Espace réservé du contenu 2">
            <a:extLst>
              <a:ext uri="{FF2B5EF4-FFF2-40B4-BE49-F238E27FC236}">
                <a16:creationId xmlns:a16="http://schemas.microsoft.com/office/drawing/2014/main" id="{D3C6461F-1EEC-0649-801E-E78928F805F5}"/>
              </a:ext>
            </a:extLst>
          </p:cNvPr>
          <p:cNvSpPr>
            <a:spLocks noGrp="1"/>
          </p:cNvSpPr>
          <p:nvPr>
            <p:ph idx="1"/>
          </p:nvPr>
        </p:nvSpPr>
        <p:spPr/>
        <p:txBody>
          <a:bodyPr>
            <a:normAutofit fontScale="77500" lnSpcReduction="20000"/>
          </a:bodyPr>
          <a:lstStyle/>
          <a:p>
            <a:r>
              <a:rPr lang="fr-MA" sz="2300" b="1" dirty="0"/>
              <a:t>Obstacles à l'envoi de messages </a:t>
            </a:r>
            <a:r>
              <a:rPr lang="fr-MA" sz="2300" b="1" dirty="0" err="1"/>
              <a:t>cohérents</a:t>
            </a:r>
            <a:r>
              <a:rPr lang="fr-MA" sz="2300" b="1" dirty="0"/>
              <a:t> </a:t>
            </a:r>
          </a:p>
          <a:p>
            <a:r>
              <a:rPr lang="fr-MA" sz="2300" b="1" dirty="0"/>
              <a:t>Il nous arrive parfois d'envoyer sans le savoir des signaux non verbaux confus ou </a:t>
            </a:r>
            <a:r>
              <a:rPr lang="fr-MA" sz="2300" b="1" dirty="0" err="1"/>
              <a:t>négatifs</a:t>
            </a:r>
            <a:r>
              <a:rPr lang="fr-MA" sz="2300" b="1" dirty="0"/>
              <a:t>. De nombreux facteurs peuvent compromettre notre </a:t>
            </a:r>
            <a:r>
              <a:rPr lang="fr-MA" sz="2300" b="1" dirty="0" err="1"/>
              <a:t>capacite</a:t>
            </a:r>
            <a:r>
              <a:rPr lang="fr-MA" sz="2300" b="1" dirty="0"/>
              <a:t>́ à communiquer efficacement : </a:t>
            </a:r>
          </a:p>
          <a:p>
            <a:r>
              <a:rPr lang="fr-MA" sz="2300" b="1" dirty="0"/>
              <a:t>-  Notre niveau de stress – En </a:t>
            </a:r>
            <a:r>
              <a:rPr lang="fr-MA" sz="2300" b="1" dirty="0" err="1"/>
              <a:t>présence</a:t>
            </a:r>
            <a:r>
              <a:rPr lang="fr-MA" sz="2300" b="1" dirty="0"/>
              <a:t> de facteurs de stress personnels ou professionnels, nous sommes plus susceptibles de mal </a:t>
            </a:r>
            <a:r>
              <a:rPr lang="fr-MA" sz="2300" b="1" dirty="0" err="1"/>
              <a:t>interpréter</a:t>
            </a:r>
            <a:r>
              <a:rPr lang="fr-MA" sz="2300" b="1" dirty="0"/>
              <a:t> les messages des autres et d'envoyer des signaux non verbaux </a:t>
            </a:r>
            <a:r>
              <a:rPr lang="fr-MA" sz="2300" b="1" dirty="0" err="1"/>
              <a:t>incohérents</a:t>
            </a:r>
            <a:r>
              <a:rPr lang="fr-MA" sz="2300" b="1" dirty="0"/>
              <a:t> ou </a:t>
            </a:r>
            <a:r>
              <a:rPr lang="fr-MA" sz="2300" b="1" dirty="0" err="1"/>
              <a:t>négatifs</a:t>
            </a:r>
            <a:r>
              <a:rPr lang="fr-MA" sz="2300" b="1" dirty="0"/>
              <a:t>. Dans ces situations, nous sommes donc plus enclins à adopter des comportements </a:t>
            </a:r>
            <a:r>
              <a:rPr lang="fr-MA" sz="2300" b="1" dirty="0" err="1"/>
              <a:t>inappropriés</a:t>
            </a:r>
            <a:r>
              <a:rPr lang="fr-MA" sz="2300" b="1" dirty="0"/>
              <a:t> (par exemple, crier, </a:t>
            </a:r>
            <a:r>
              <a:rPr lang="fr-MA" sz="2300" b="1" dirty="0" err="1"/>
              <a:t>blâmer</a:t>
            </a:r>
            <a:r>
              <a:rPr lang="fr-MA" sz="2300" b="1" dirty="0"/>
              <a:t> ou se montrer impatient). </a:t>
            </a:r>
          </a:p>
          <a:p>
            <a:r>
              <a:rPr lang="fr-MA" sz="2300" b="1" dirty="0"/>
              <a:t>-  Notre </a:t>
            </a:r>
            <a:r>
              <a:rPr lang="fr-MA" sz="2300" b="1" dirty="0" err="1"/>
              <a:t>bien-être</a:t>
            </a:r>
            <a:r>
              <a:rPr lang="fr-MA" sz="2300" b="1" dirty="0"/>
              <a:t> (psychologique et physique) – Lorsque nous ne nous sentons pas bien au plan physique ou </a:t>
            </a:r>
            <a:r>
              <a:rPr lang="fr-MA" sz="2300" b="1" dirty="0" err="1"/>
              <a:t>émotionnel</a:t>
            </a:r>
            <a:r>
              <a:rPr lang="fr-MA" sz="2300" b="1" dirty="0"/>
              <a:t>, nous sommes plus susceptibles de porter attention aux aspects </a:t>
            </a:r>
            <a:r>
              <a:rPr lang="fr-MA" sz="2300" b="1" dirty="0" err="1"/>
              <a:t>négatifs</a:t>
            </a:r>
            <a:r>
              <a:rPr lang="fr-MA" sz="2300" b="1" dirty="0"/>
              <a:t> de la conversation et d'envoyer des signaux non verbaux </a:t>
            </a:r>
            <a:r>
              <a:rPr lang="fr-MA" sz="2300" b="1" dirty="0" err="1"/>
              <a:t>négatifs</a:t>
            </a:r>
            <a:r>
              <a:rPr lang="fr-MA" sz="2300" b="1" dirty="0"/>
              <a:t> ou </a:t>
            </a:r>
            <a:r>
              <a:rPr lang="fr-MA" sz="2300" b="1" dirty="0" err="1"/>
              <a:t>indifférents</a:t>
            </a:r>
            <a:r>
              <a:rPr lang="fr-MA" sz="2300" b="1" dirty="0"/>
              <a:t>. </a:t>
            </a:r>
          </a:p>
          <a:p>
            <a:r>
              <a:rPr lang="fr-MA" sz="2300" b="1" dirty="0"/>
              <a:t>-  Distraction – Si nous sommes distraits par nos </a:t>
            </a:r>
            <a:r>
              <a:rPr lang="fr-MA" sz="2300" b="1" dirty="0" err="1"/>
              <a:t>pensées</a:t>
            </a:r>
            <a:r>
              <a:rPr lang="fr-MA" sz="2300" b="1" dirty="0"/>
              <a:t> ou par notre environnement (par exemple, lorsque nous discutons avec un membre de l’</a:t>
            </a:r>
            <a:r>
              <a:rPr lang="fr-MA" sz="2300" b="1" dirty="0" err="1"/>
              <a:t>équipe</a:t>
            </a:r>
            <a:r>
              <a:rPr lang="fr-MA" sz="2300" b="1" dirty="0"/>
              <a:t> tout en consultant nos courriels à l'</a:t>
            </a:r>
            <a:r>
              <a:rPr lang="fr-MA" sz="2300" b="1" dirty="0" err="1"/>
              <a:t>écran</a:t>
            </a:r>
            <a:r>
              <a:rPr lang="fr-MA" sz="2300" b="1" dirty="0"/>
              <a:t>), nos signaux non verbaux exprimeront presque à coup </a:t>
            </a:r>
            <a:r>
              <a:rPr lang="fr-MA" sz="2300" b="1" dirty="0" err="1"/>
              <a:t>sûr</a:t>
            </a:r>
            <a:r>
              <a:rPr lang="fr-MA" sz="2300" b="1" dirty="0"/>
              <a:t> un </a:t>
            </a:r>
            <a:r>
              <a:rPr lang="fr-MA" sz="2300" b="1" dirty="0" err="1"/>
              <a:t>désintéressement</a:t>
            </a:r>
            <a:r>
              <a:rPr lang="fr-MA" sz="2300" b="1" dirty="0"/>
              <a:t>. Il peut nous arriver de donner aux autres l'impression que nous sommes </a:t>
            </a:r>
            <a:r>
              <a:rPr lang="fr-MA" sz="2300" b="1" dirty="0" err="1"/>
              <a:t>indifférents</a:t>
            </a:r>
            <a:r>
              <a:rPr lang="fr-MA" sz="2300" b="1" dirty="0"/>
              <a:t> ou que nous n'</a:t>
            </a:r>
            <a:r>
              <a:rPr lang="fr-MA" sz="2300" b="1" dirty="0" err="1"/>
              <a:t>écoutons</a:t>
            </a:r>
            <a:r>
              <a:rPr lang="fr-MA" sz="2300" b="1" dirty="0"/>
              <a:t> pas </a:t>
            </a:r>
            <a:r>
              <a:rPr lang="fr-MA" sz="2300" b="1" dirty="0" err="1"/>
              <a:t>même</a:t>
            </a:r>
            <a:r>
              <a:rPr lang="fr-MA" sz="2300" b="1" dirty="0"/>
              <a:t> lorsque la </a:t>
            </a:r>
            <a:r>
              <a:rPr lang="fr-MA" sz="2300" b="1" dirty="0" err="1"/>
              <a:t>réalite</a:t>
            </a:r>
            <a:r>
              <a:rPr lang="fr-MA" sz="2300" b="1" dirty="0"/>
              <a:t>́ est tout autre. </a:t>
            </a:r>
          </a:p>
          <a:p>
            <a:endParaRPr lang="fr-FR" dirty="0"/>
          </a:p>
          <a:p>
            <a:endParaRPr lang="fr-FR" dirty="0"/>
          </a:p>
          <a:p>
            <a:endParaRPr lang="fr-FR" dirty="0"/>
          </a:p>
        </p:txBody>
      </p:sp>
    </p:spTree>
    <p:extLst>
      <p:ext uri="{BB962C8B-B14F-4D97-AF65-F5344CB8AC3E}">
        <p14:creationId xmlns:p14="http://schemas.microsoft.com/office/powerpoint/2010/main" val="3584988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961901" y="764373"/>
            <a:ext cx="11091553" cy="1293028"/>
          </a:xfrm>
        </p:spPr>
        <p:txBody>
          <a:bodyPr>
            <a:normAutofit/>
          </a:bodyPr>
          <a:lstStyle/>
          <a:p>
            <a:r>
              <a:rPr lang="fr-FR" sz="2800" dirty="0"/>
              <a:t>Les Sciences de l’information et de la communication</a:t>
            </a:r>
          </a:p>
        </p:txBody>
      </p:sp>
      <p:grpSp>
        <p:nvGrpSpPr>
          <p:cNvPr id="14" name="Groupe 13">
            <a:extLst>
              <a:ext uri="{FF2B5EF4-FFF2-40B4-BE49-F238E27FC236}">
                <a16:creationId xmlns:a16="http://schemas.microsoft.com/office/drawing/2014/main" id="{59B0C70B-F0B7-BD45-B191-8F801AE89920}"/>
              </a:ext>
            </a:extLst>
          </p:cNvPr>
          <p:cNvGrpSpPr/>
          <p:nvPr/>
        </p:nvGrpSpPr>
        <p:grpSpPr>
          <a:xfrm>
            <a:off x="617517" y="2099881"/>
            <a:ext cx="10295906" cy="4214530"/>
            <a:chOff x="-1720603" y="3408217"/>
            <a:chExt cx="8891320" cy="3193253"/>
          </a:xfrm>
        </p:grpSpPr>
        <p:graphicFrame>
          <p:nvGraphicFramePr>
            <p:cNvPr id="4" name="Diagramme 3">
              <a:extLst>
                <a:ext uri="{FF2B5EF4-FFF2-40B4-BE49-F238E27FC236}">
                  <a16:creationId xmlns:a16="http://schemas.microsoft.com/office/drawing/2014/main" id="{0AE66E7A-06CF-EC41-9B08-F877AB2E027A}"/>
                </a:ext>
              </a:extLst>
            </p:cNvPr>
            <p:cNvGraphicFramePr/>
            <p:nvPr>
              <p:extLst>
                <p:ext uri="{D42A27DB-BD31-4B8C-83A1-F6EECF244321}">
                  <p14:modId xmlns:p14="http://schemas.microsoft.com/office/powerpoint/2010/main" val="2705451413"/>
                </p:ext>
              </p:extLst>
            </p:nvPr>
          </p:nvGraphicFramePr>
          <p:xfrm>
            <a:off x="-1720603" y="3408217"/>
            <a:ext cx="6755741" cy="3193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necteur droit avec flèche 7">
              <a:extLst>
                <a:ext uri="{FF2B5EF4-FFF2-40B4-BE49-F238E27FC236}">
                  <a16:creationId xmlns:a16="http://schemas.microsoft.com/office/drawing/2014/main" id="{3DA5EC19-CE09-264E-AD77-1C29913BD983}"/>
                </a:ext>
              </a:extLst>
            </p:cNvPr>
            <p:cNvCxnSpPr/>
            <p:nvPr/>
          </p:nvCxnSpPr>
          <p:spPr>
            <a:xfrm>
              <a:off x="3158836" y="4227616"/>
              <a:ext cx="843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2BFC5E9-25A0-BB42-9F77-2752EE1681DB}"/>
                </a:ext>
              </a:extLst>
            </p:cNvPr>
            <p:cNvSpPr/>
            <p:nvPr/>
          </p:nvSpPr>
          <p:spPr>
            <a:xfrm>
              <a:off x="4025734" y="3835730"/>
              <a:ext cx="3135087" cy="771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Étudier et construire des modèles mathématiques à partir de la théorie des probabilités</a:t>
              </a:r>
            </a:p>
          </p:txBody>
        </p:sp>
        <p:cxnSp>
          <p:nvCxnSpPr>
            <p:cNvPr id="10" name="Connecteur droit avec flèche 9">
              <a:extLst>
                <a:ext uri="{FF2B5EF4-FFF2-40B4-BE49-F238E27FC236}">
                  <a16:creationId xmlns:a16="http://schemas.microsoft.com/office/drawing/2014/main" id="{DD4BB705-80E3-4945-96A2-5381625517D3}"/>
                </a:ext>
              </a:extLst>
            </p:cNvPr>
            <p:cNvCxnSpPr/>
            <p:nvPr/>
          </p:nvCxnSpPr>
          <p:spPr>
            <a:xfrm>
              <a:off x="3192482" y="5021284"/>
              <a:ext cx="843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B48AB45-35F1-EF4D-B041-EBBBE91914DF}"/>
                </a:ext>
              </a:extLst>
            </p:cNvPr>
            <p:cNvSpPr/>
            <p:nvPr/>
          </p:nvSpPr>
          <p:spPr>
            <a:xfrm>
              <a:off x="4035630" y="4639811"/>
              <a:ext cx="3135087" cy="771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Communication et information chez l’homme et dans la machine</a:t>
              </a:r>
            </a:p>
          </p:txBody>
        </p:sp>
        <p:cxnSp>
          <p:nvCxnSpPr>
            <p:cNvPr id="12" name="Connecteur droit avec flèche 11">
              <a:extLst>
                <a:ext uri="{FF2B5EF4-FFF2-40B4-BE49-F238E27FC236}">
                  <a16:creationId xmlns:a16="http://schemas.microsoft.com/office/drawing/2014/main" id="{B3538DA4-552C-594F-806E-693EA2D6517F}"/>
                </a:ext>
              </a:extLst>
            </p:cNvPr>
            <p:cNvCxnSpPr/>
            <p:nvPr/>
          </p:nvCxnSpPr>
          <p:spPr>
            <a:xfrm>
              <a:off x="3178627" y="5755575"/>
              <a:ext cx="843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A462604-5D20-AE4C-9A81-282D8967F4B8}"/>
                </a:ext>
              </a:extLst>
            </p:cNvPr>
            <p:cNvSpPr/>
            <p:nvPr/>
          </p:nvSpPr>
          <p:spPr>
            <a:xfrm>
              <a:off x="4033651" y="5470565"/>
              <a:ext cx="3135087" cy="771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Étude de l’information, de sa construction et de ses aspects communicationnels</a:t>
              </a:r>
            </a:p>
          </p:txBody>
        </p:sp>
      </p:grpSp>
    </p:spTree>
    <p:extLst>
      <p:ext uri="{BB962C8B-B14F-4D97-AF65-F5344CB8AC3E}">
        <p14:creationId xmlns:p14="http://schemas.microsoft.com/office/powerpoint/2010/main" val="168155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2137560" y="669370"/>
            <a:ext cx="10521538" cy="1293028"/>
          </a:xfrm>
        </p:spPr>
        <p:txBody>
          <a:bodyPr>
            <a:normAutofit/>
          </a:bodyPr>
          <a:lstStyle/>
          <a:p>
            <a:pPr algn="ctr"/>
            <a:r>
              <a:rPr lang="fr-FR" sz="2800" dirty="0"/>
              <a:t>Qu’est-ce que l’information? Qu’est-ce que la communication?</a:t>
            </a:r>
          </a:p>
        </p:txBody>
      </p:sp>
      <p:sp>
        <p:nvSpPr>
          <p:cNvPr id="15" name="Espace réservé du contenu 2">
            <a:extLst>
              <a:ext uri="{FF2B5EF4-FFF2-40B4-BE49-F238E27FC236}">
                <a16:creationId xmlns:a16="http://schemas.microsoft.com/office/drawing/2014/main" id="{E3B9B600-F73A-EB43-9C8F-54E0BEB90625}"/>
              </a:ext>
            </a:extLst>
          </p:cNvPr>
          <p:cNvSpPr>
            <a:spLocks noGrp="1"/>
          </p:cNvSpPr>
          <p:nvPr>
            <p:ph idx="1"/>
          </p:nvPr>
        </p:nvSpPr>
        <p:spPr>
          <a:xfrm>
            <a:off x="902525" y="380010"/>
            <a:ext cx="11720946" cy="3859480"/>
          </a:xfrm>
        </p:spPr>
        <p:txBody>
          <a:bodyPr>
            <a:normAutofit/>
          </a:bodyPr>
          <a:lstStyle/>
          <a:p>
            <a:pPr marL="0" indent="0" algn="just">
              <a:buNone/>
            </a:pPr>
            <a:endParaRPr lang="fr-FR" dirty="0">
              <a:latin typeface="Garamond" panose="02020404030301010803" pitchFamily="18" charset="0"/>
            </a:endParaRPr>
          </a:p>
          <a:p>
            <a:pPr marL="0" indent="0" algn="just">
              <a:buNone/>
            </a:pPr>
            <a:endParaRPr lang="fr-FR" dirty="0">
              <a:latin typeface="Garamond" panose="02020404030301010803" pitchFamily="18" charset="0"/>
            </a:endParaRPr>
          </a:p>
          <a:p>
            <a:pPr marL="0" indent="0" algn="just">
              <a:buNone/>
            </a:pPr>
            <a:endParaRPr lang="fr-FR" dirty="0">
              <a:latin typeface="Garamond" panose="02020404030301010803" pitchFamily="18" charset="0"/>
            </a:endParaRPr>
          </a:p>
          <a:p>
            <a:pPr marL="0" indent="0" algn="just">
              <a:buNone/>
            </a:pPr>
            <a:endParaRPr lang="fr-FR" dirty="0">
              <a:latin typeface="Garamond" panose="02020404030301010803" pitchFamily="18" charset="0"/>
            </a:endParaRPr>
          </a:p>
          <a:p>
            <a:pPr marL="0" indent="0" algn="just">
              <a:buNone/>
            </a:pPr>
            <a:r>
              <a:rPr lang="fr-MA" dirty="0"/>
              <a:t> </a:t>
            </a:r>
          </a:p>
        </p:txBody>
      </p:sp>
      <p:graphicFrame>
        <p:nvGraphicFramePr>
          <p:cNvPr id="3" name="Diagramme 2">
            <a:extLst>
              <a:ext uri="{FF2B5EF4-FFF2-40B4-BE49-F238E27FC236}">
                <a16:creationId xmlns:a16="http://schemas.microsoft.com/office/drawing/2014/main" id="{67F82915-45DE-904A-83CC-B99BB10DA334}"/>
              </a:ext>
            </a:extLst>
          </p:cNvPr>
          <p:cNvGraphicFramePr/>
          <p:nvPr>
            <p:extLst>
              <p:ext uri="{D42A27DB-BD31-4B8C-83A1-F6EECF244321}">
                <p14:modId xmlns:p14="http://schemas.microsoft.com/office/powerpoint/2010/main" val="3686998834"/>
              </p:ext>
            </p:extLst>
          </p:nvPr>
        </p:nvGraphicFramePr>
        <p:xfrm>
          <a:off x="961901" y="1876301"/>
          <a:ext cx="9761518" cy="5093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1759352" y="764373"/>
            <a:ext cx="9746848" cy="1293028"/>
          </a:xfrm>
        </p:spPr>
        <p:txBody>
          <a:bodyPr>
            <a:normAutofit/>
          </a:bodyPr>
          <a:lstStyle/>
          <a:p>
            <a:r>
              <a:rPr lang="fr-FR" sz="3200" dirty="0"/>
              <a:t>Enfin, Qu’est-ce que la communication</a:t>
            </a:r>
            <a:r>
              <a:rPr lang="fr-FR" sz="3200" dirty="0">
                <a:solidFill>
                  <a:srgbClr val="FFC000"/>
                </a:solidFill>
              </a:rPr>
              <a:t>?</a:t>
            </a:r>
          </a:p>
        </p:txBody>
      </p:sp>
      <p:sp>
        <p:nvSpPr>
          <p:cNvPr id="3" name="Espace réservé du contenu 2">
            <a:extLst>
              <a:ext uri="{FF2B5EF4-FFF2-40B4-BE49-F238E27FC236}">
                <a16:creationId xmlns:a16="http://schemas.microsoft.com/office/drawing/2014/main" id="{C4B06C7A-219C-5045-8D07-AB78B2F76992}"/>
              </a:ext>
            </a:extLst>
          </p:cNvPr>
          <p:cNvSpPr>
            <a:spLocks noGrp="1"/>
          </p:cNvSpPr>
          <p:nvPr>
            <p:ph idx="1"/>
          </p:nvPr>
        </p:nvSpPr>
        <p:spPr>
          <a:xfrm>
            <a:off x="673925" y="1852551"/>
            <a:ext cx="10820400" cy="4845132"/>
          </a:xfrm>
        </p:spPr>
        <p:txBody>
          <a:bodyPr>
            <a:normAutofit fontScale="85000" lnSpcReduction="20000"/>
          </a:bodyPr>
          <a:lstStyle/>
          <a:p>
            <a:pPr marL="0" indent="0" algn="just">
              <a:buNone/>
            </a:pPr>
            <a:r>
              <a:rPr lang="fr-MA" dirty="0">
                <a:latin typeface="Garamond" panose="02020404030301010803" pitchFamily="18" charset="0"/>
              </a:rPr>
              <a:t>« </a:t>
            </a:r>
            <a:r>
              <a:rPr lang="fr-MA" b="1" dirty="0">
                <a:latin typeface="Garamond" panose="02020404030301010803" pitchFamily="18" charset="0"/>
              </a:rPr>
              <a:t>La communication, c’est l’action de communiquer, de transmettre, d’informer. Cette fonction désigne l’étude générale du langage sous trois aspects : </a:t>
            </a:r>
          </a:p>
          <a:p>
            <a:pPr marL="889000" indent="-212725" algn="just">
              <a:buFont typeface="Wingdings" pitchFamily="2" charset="2"/>
              <a:buChar char="Ø"/>
            </a:pPr>
            <a:r>
              <a:rPr lang="fr-MA" b="1" dirty="0">
                <a:latin typeface="Garamond" panose="02020404030301010803" pitchFamily="18" charset="0"/>
              </a:rPr>
              <a:t> L’expression (celui qui utilise ce type de communication cherche à communiquer une intention, une émotion, un état de conscience) ;</a:t>
            </a:r>
          </a:p>
          <a:p>
            <a:pPr marL="889000" indent="-212725" algn="just">
              <a:buFont typeface="Wingdings" pitchFamily="2" charset="2"/>
              <a:buChar char="Ø"/>
            </a:pPr>
            <a:r>
              <a:rPr lang="fr-MA" b="1" dirty="0">
                <a:latin typeface="Garamond" panose="02020404030301010803" pitchFamily="18" charset="0"/>
              </a:rPr>
              <a:t> La représentation (donne des informations sur les événements, retransmet un savoir) ;</a:t>
            </a:r>
          </a:p>
          <a:p>
            <a:pPr marL="889000" indent="-212725" algn="just">
              <a:buFont typeface="Wingdings" pitchFamily="2" charset="2"/>
              <a:buChar char="Ø"/>
            </a:pPr>
            <a:r>
              <a:rPr lang="fr-MA" b="1" dirty="0">
                <a:latin typeface="Garamond" panose="02020404030301010803" pitchFamily="18" charset="0"/>
              </a:rPr>
              <a:t> L’action sur autrui (cherche à convaincre, à séduire, à influencer autrui, transmet des ordres, intime des interdictions).</a:t>
            </a:r>
          </a:p>
          <a:p>
            <a:pPr marL="0" indent="0" algn="just">
              <a:buNone/>
            </a:pPr>
            <a:r>
              <a:rPr lang="fr-MA" b="1" dirty="0">
                <a:latin typeface="Garamond" panose="02020404030301010803" pitchFamily="18" charset="0"/>
              </a:rPr>
              <a:t>La communication déborde l’expression verbale et utilise de nombreux signaux mimiques ou gestuels, des techniques nouvelles et de nouveaux supports (informatique, téléphone mobile, numérique...).</a:t>
            </a:r>
          </a:p>
          <a:p>
            <a:pPr marL="0" indent="0" algn="just">
              <a:buNone/>
            </a:pPr>
            <a:r>
              <a:rPr lang="fr-MA" b="1" dirty="0">
                <a:latin typeface="Garamond" panose="02020404030301010803" pitchFamily="18" charset="0"/>
              </a:rPr>
              <a:t>La communication permet l’échange d’informations entre les personnes (échange interpersonnel) mais aussi à travers notre société par le biais des acteurs de la communication. Ainsi, l’entreprise dispose de moyens et de techniques lui permettant de véhiculer ces informations. Elle adopte des stratégies de communication afin de pouvoir se développer.</a:t>
            </a:r>
          </a:p>
          <a:p>
            <a:pPr marL="0" indent="0" algn="just">
              <a:buNone/>
            </a:pPr>
            <a:r>
              <a:rPr lang="fr-MA" b="1" dirty="0">
                <a:latin typeface="Garamond" panose="02020404030301010803" pitchFamily="18" charset="0"/>
              </a:rPr>
              <a:t>Les acteurs de la communication sont définis comme étant : soit l’émetteur, soit le récepteur.</a:t>
            </a:r>
          </a:p>
          <a:p>
            <a:pPr marL="0" indent="0" algn="just">
              <a:buNone/>
            </a:pPr>
            <a:r>
              <a:rPr lang="fr-MA" b="1" dirty="0">
                <a:latin typeface="Garamond" panose="02020404030301010803" pitchFamily="18" charset="0"/>
              </a:rPr>
              <a:t>L’acteur peut être un individu (salarié, femme au foyer, journaliste…), une entreprise (agence de publicité, association…) ou une administration (mairie, ministère…). » .</a:t>
            </a:r>
          </a:p>
          <a:p>
            <a:pPr marL="0" indent="0" algn="r">
              <a:buNone/>
            </a:pPr>
            <a:endParaRPr lang="fr-MA" sz="1300" dirty="0">
              <a:latin typeface="Garamond" panose="02020404030301010803" pitchFamily="18" charset="0"/>
            </a:endParaRPr>
          </a:p>
          <a:p>
            <a:pPr marL="0" indent="0" algn="r">
              <a:buNone/>
            </a:pPr>
            <a:r>
              <a:rPr lang="fr-MA" sz="1300" dirty="0">
                <a:latin typeface="Garamond" panose="02020404030301010803" pitchFamily="18" charset="0"/>
              </a:rPr>
              <a:t>(Joly, Bruno. « Chapitre 1. Présentation de la communication », In </a:t>
            </a:r>
            <a:r>
              <a:rPr lang="fr-MA" sz="1300" i="1" dirty="0">
                <a:latin typeface="Garamond" panose="02020404030301010803" pitchFamily="18" charset="0"/>
              </a:rPr>
              <a:t>La </a:t>
            </a:r>
            <a:r>
              <a:rPr lang="fr-MA" sz="1300" dirty="0">
                <a:latin typeface="Garamond" panose="02020404030301010803" pitchFamily="18" charset="0"/>
              </a:rPr>
              <a:t>communication, éd. De Boeck Supérieur, pp. 7-10, 2009,).</a:t>
            </a:r>
            <a:endParaRPr lang="fr-FR" sz="1300" dirty="0">
              <a:latin typeface="Garamond" panose="02020404030301010803" pitchFamily="18" charset="0"/>
            </a:endParaRPr>
          </a:p>
        </p:txBody>
      </p:sp>
    </p:spTree>
    <p:extLst>
      <p:ext uri="{BB962C8B-B14F-4D97-AF65-F5344CB8AC3E}">
        <p14:creationId xmlns:p14="http://schemas.microsoft.com/office/powerpoint/2010/main" val="21318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trips(down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trips(downLeft)">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strips(downLeft)">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1759352" y="764373"/>
            <a:ext cx="9746848" cy="1293028"/>
          </a:xfrm>
        </p:spPr>
        <p:txBody>
          <a:bodyPr>
            <a:normAutofit/>
          </a:bodyPr>
          <a:lstStyle/>
          <a:p>
            <a:r>
              <a:rPr lang="fr-FR" sz="3200" dirty="0"/>
              <a:t>Cybernétique et communication</a:t>
            </a:r>
          </a:p>
        </p:txBody>
      </p:sp>
      <p:sp>
        <p:nvSpPr>
          <p:cNvPr id="3" name="Espace réservé du contenu 2">
            <a:extLst>
              <a:ext uri="{FF2B5EF4-FFF2-40B4-BE49-F238E27FC236}">
                <a16:creationId xmlns:a16="http://schemas.microsoft.com/office/drawing/2014/main" id="{C4B06C7A-219C-5045-8D07-AB78B2F76992}"/>
              </a:ext>
            </a:extLst>
          </p:cNvPr>
          <p:cNvSpPr>
            <a:spLocks noGrp="1"/>
          </p:cNvSpPr>
          <p:nvPr>
            <p:ph idx="1"/>
          </p:nvPr>
        </p:nvSpPr>
        <p:spPr>
          <a:xfrm>
            <a:off x="673925" y="1852551"/>
            <a:ext cx="10820400" cy="4845132"/>
          </a:xfrm>
        </p:spPr>
        <p:txBody>
          <a:bodyPr>
            <a:normAutofit/>
          </a:bodyPr>
          <a:lstStyle/>
          <a:p>
            <a:pPr algn="just">
              <a:lnSpc>
                <a:spcPct val="150000"/>
              </a:lnSpc>
            </a:pPr>
            <a:r>
              <a:rPr lang="fr-FR" sz="1800" b="1" dirty="0">
                <a:latin typeface="Garamond" panose="02020404030301010803" pitchFamily="18" charset="0"/>
              </a:rPr>
              <a:t>L’américain Norbert Wiener, fondateur de la cybernétique (qui est l’étude des mécanismes d’information des systèmes complexes), introduit la notion de « rétroaction » ou de </a:t>
            </a:r>
            <a:r>
              <a:rPr lang="fr-FR" sz="1800" b="1" i="1" dirty="0">
                <a:latin typeface="Garamond" panose="02020404030301010803" pitchFamily="18" charset="0"/>
              </a:rPr>
              <a:t>feedback</a:t>
            </a:r>
            <a:r>
              <a:rPr lang="fr-FR" sz="1800" b="1" dirty="0">
                <a:latin typeface="Garamond" panose="02020404030301010803" pitchFamily="18" charset="0"/>
              </a:rPr>
              <a:t> dans les sciences dites « dures » ou « exactes ». Il réunit alors plusieurs disciplines de différents horizons autour de cette problématique : l’ingénierie, l’informatique, la psychologie, la philosophie, l’anthropologie, la sociologie, etc. Toutes ont contribué à l’élaboration de la « rétroaction ».</a:t>
            </a:r>
            <a:endParaRPr lang="fr-MA" sz="1800" b="1" dirty="0">
              <a:latin typeface="Garamond" panose="02020404030301010803" pitchFamily="18" charset="0"/>
            </a:endParaRPr>
          </a:p>
          <a:p>
            <a:pPr algn="just">
              <a:lnSpc>
                <a:spcPct val="150000"/>
              </a:lnSpc>
            </a:pPr>
            <a:r>
              <a:rPr lang="fr-FR" sz="1800" b="1" dirty="0">
                <a:latin typeface="Garamond" panose="02020404030301010803" pitchFamily="18" charset="0"/>
              </a:rPr>
              <a:t> Celle-ci a plusieurs implications dans les sciences cognitives, dans l’électronique et tout récemment dans l’intelligence artificielle. Ce sont les notions de « commande » et de « communication » qui enrichissent les débats entre scientifiques, spécialistes de différentes disciplines. Notons, dans ce sens, que les recherches et évolutions actuelles de la robotique (laquelle renvoie à l’ensemble des techniques permettant de concevoir et de réaliser des machines « indépendantes » ou automatiques, des robots) doivent beaucoup à la cybernétique et à son intérêt à la communication</a:t>
            </a:r>
            <a:r>
              <a:rPr lang="fr-FR" sz="1800" dirty="0">
                <a:latin typeface="Garamond" panose="02020404030301010803" pitchFamily="18" charset="0"/>
              </a:rPr>
              <a:t>. </a:t>
            </a:r>
            <a:endParaRPr lang="fr-MA" sz="1800" dirty="0">
              <a:latin typeface="Garamond" panose="02020404030301010803" pitchFamily="18" charset="0"/>
            </a:endParaRPr>
          </a:p>
          <a:p>
            <a:pPr marL="0" indent="0" algn="just">
              <a:buNone/>
            </a:pPr>
            <a:endParaRPr lang="fr-FR" sz="1300" dirty="0">
              <a:latin typeface="Garamond" panose="02020404030301010803" pitchFamily="18" charset="0"/>
            </a:endParaRPr>
          </a:p>
        </p:txBody>
      </p:sp>
    </p:spTree>
    <p:extLst>
      <p:ext uri="{BB962C8B-B14F-4D97-AF65-F5344CB8AC3E}">
        <p14:creationId xmlns:p14="http://schemas.microsoft.com/office/powerpoint/2010/main" val="302047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1759352" y="764373"/>
            <a:ext cx="9746848" cy="1293028"/>
          </a:xfrm>
        </p:spPr>
        <p:txBody>
          <a:bodyPr>
            <a:normAutofit/>
          </a:bodyPr>
          <a:lstStyle/>
          <a:p>
            <a:r>
              <a:rPr lang="fr-FR" sz="3200" dirty="0"/>
              <a:t>Cybernétique et </a:t>
            </a:r>
            <a:r>
              <a:rPr lang="fr-FR" sz="3200" b="1" dirty="0"/>
              <a:t>Rétroaction</a:t>
            </a:r>
          </a:p>
        </p:txBody>
      </p:sp>
      <p:sp>
        <p:nvSpPr>
          <p:cNvPr id="3" name="Espace réservé du contenu 2">
            <a:extLst>
              <a:ext uri="{FF2B5EF4-FFF2-40B4-BE49-F238E27FC236}">
                <a16:creationId xmlns:a16="http://schemas.microsoft.com/office/drawing/2014/main" id="{C4B06C7A-219C-5045-8D07-AB78B2F76992}"/>
              </a:ext>
            </a:extLst>
          </p:cNvPr>
          <p:cNvSpPr>
            <a:spLocks noGrp="1"/>
          </p:cNvSpPr>
          <p:nvPr>
            <p:ph idx="1"/>
          </p:nvPr>
        </p:nvSpPr>
        <p:spPr>
          <a:xfrm>
            <a:off x="673925" y="1852551"/>
            <a:ext cx="10820400" cy="4845132"/>
          </a:xfrm>
        </p:spPr>
        <p:txBody>
          <a:bodyPr>
            <a:normAutofit/>
          </a:bodyPr>
          <a:lstStyle/>
          <a:p>
            <a:pPr algn="just">
              <a:lnSpc>
                <a:spcPct val="150000"/>
              </a:lnSpc>
            </a:pPr>
            <a:r>
              <a:rPr lang="fr-MA" sz="2000" dirty="0">
                <a:latin typeface="Garamond" panose="02020404030301010803" pitchFamily="18" charset="0"/>
              </a:rPr>
              <a:t>La</a:t>
            </a:r>
            <a:r>
              <a:rPr lang="fr-MA" sz="2000" b="1" dirty="0">
                <a:latin typeface="Garamond" panose="02020404030301010803" pitchFamily="18" charset="0"/>
              </a:rPr>
              <a:t> rétroaction </a:t>
            </a:r>
            <a:r>
              <a:rPr lang="fr-MA" sz="2000" dirty="0">
                <a:latin typeface="Garamond" panose="02020404030301010803" pitchFamily="18" charset="0"/>
              </a:rPr>
              <a:t>renvoie à une action en retour d’un effet sur son origine. C’est le comportement d’un objet qui est déterminé par </a:t>
            </a:r>
            <a:r>
              <a:rPr lang="fr-MA" sz="2000" b="1" dirty="0">
                <a:latin typeface="Garamond" panose="02020404030301010803" pitchFamily="18" charset="0"/>
              </a:rPr>
              <a:t>la marge d’erreur </a:t>
            </a:r>
            <a:r>
              <a:rPr lang="fr-MA" sz="2000" dirty="0">
                <a:latin typeface="Garamond" panose="02020404030301010803" pitchFamily="18" charset="0"/>
              </a:rPr>
              <a:t>qui le sépare à un moment de l’objectif qu’il cherche à atteindre. </a:t>
            </a:r>
          </a:p>
          <a:p>
            <a:pPr algn="just">
              <a:lnSpc>
                <a:spcPct val="150000"/>
              </a:lnSpc>
            </a:pPr>
            <a:r>
              <a:rPr lang="fr-MA" sz="2000" dirty="0">
                <a:latin typeface="Garamond" panose="02020404030301010803" pitchFamily="18" charset="0"/>
              </a:rPr>
              <a:t>L’ensemble des causes et des effets engendrent ce qu’on appelle une « </a:t>
            </a:r>
            <a:r>
              <a:rPr lang="fr-MA" sz="2000" b="1" dirty="0">
                <a:latin typeface="Garamond" panose="02020404030301010803" pitchFamily="18" charset="0"/>
              </a:rPr>
              <a:t>boucle de rétroaction </a:t>
            </a:r>
            <a:r>
              <a:rPr lang="fr-MA" sz="2000" dirty="0">
                <a:latin typeface="Garamond" panose="02020404030301010803" pitchFamily="18" charset="0"/>
              </a:rPr>
              <a:t>» : c’est ce qui lie l’effet à sa propre cause dans un délai donné.</a:t>
            </a:r>
          </a:p>
          <a:p>
            <a:pPr algn="just">
              <a:lnSpc>
                <a:spcPct val="150000"/>
              </a:lnSpc>
            </a:pPr>
            <a:r>
              <a:rPr lang="fr-MA" sz="2000" dirty="0">
                <a:latin typeface="Garamond" panose="02020404030301010803" pitchFamily="18" charset="0"/>
              </a:rPr>
              <a:t>L’effet variable de la rétroaction est dû aux délais de transmission et à l’état du système (l’inertie d’un système par exemple). Une rétroaction dite « négative » chercherait à réduire les écarts par le biais d’une </a:t>
            </a:r>
            <a:r>
              <a:rPr lang="fr-MA" sz="2000" b="1" dirty="0">
                <a:latin typeface="Garamond" panose="02020404030301010803" pitchFamily="18" charset="0"/>
              </a:rPr>
              <a:t>régulation</a:t>
            </a:r>
            <a:r>
              <a:rPr lang="fr-MA" sz="2000" dirty="0">
                <a:latin typeface="Garamond" panose="02020404030301010803" pitchFamily="18" charset="0"/>
              </a:rPr>
              <a:t> (terme lié à l’automatique, c’est quand le système tend à réduire ses écarts à la commande).</a:t>
            </a:r>
          </a:p>
          <a:p>
            <a:pPr marL="0" indent="0" algn="just">
              <a:buNone/>
            </a:pPr>
            <a:endParaRPr lang="fr-FR" sz="1300" dirty="0">
              <a:latin typeface="Garamond" panose="02020404030301010803" pitchFamily="18" charset="0"/>
            </a:endParaRPr>
          </a:p>
        </p:txBody>
      </p:sp>
    </p:spTree>
    <p:extLst>
      <p:ext uri="{BB962C8B-B14F-4D97-AF65-F5344CB8AC3E}">
        <p14:creationId xmlns:p14="http://schemas.microsoft.com/office/powerpoint/2010/main" val="20110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1466744" y="630261"/>
            <a:ext cx="9746848" cy="1293028"/>
          </a:xfrm>
        </p:spPr>
        <p:txBody>
          <a:bodyPr>
            <a:normAutofit/>
          </a:bodyPr>
          <a:lstStyle/>
          <a:p>
            <a:pPr algn="ctr"/>
            <a:r>
              <a:rPr lang="fr-FR" sz="3200" dirty="0"/>
              <a:t>Communication et </a:t>
            </a:r>
            <a:r>
              <a:rPr lang="fr-FR" sz="3200" b="1" dirty="0"/>
              <a:t>rétroaction</a:t>
            </a:r>
          </a:p>
        </p:txBody>
      </p:sp>
      <p:sp>
        <p:nvSpPr>
          <p:cNvPr id="4" name="ZoneTexte 3">
            <a:extLst>
              <a:ext uri="{FF2B5EF4-FFF2-40B4-BE49-F238E27FC236}">
                <a16:creationId xmlns:a16="http://schemas.microsoft.com/office/drawing/2014/main" id="{A04669A1-4A89-6746-8F29-9D6CD68DD9CE}"/>
              </a:ext>
            </a:extLst>
          </p:cNvPr>
          <p:cNvSpPr txBox="1"/>
          <p:nvPr/>
        </p:nvSpPr>
        <p:spPr>
          <a:xfrm>
            <a:off x="2816352" y="2889504"/>
            <a:ext cx="7266432" cy="1754326"/>
          </a:xfrm>
          <a:prstGeom prst="rect">
            <a:avLst/>
          </a:prstGeom>
          <a:noFill/>
        </p:spPr>
        <p:txBody>
          <a:bodyPr wrap="square" rtlCol="0">
            <a:spAutoFit/>
          </a:bodyPr>
          <a:lstStyle/>
          <a:p>
            <a:pPr algn="just"/>
            <a:r>
              <a:rPr lang="fr-FR" dirty="0">
                <a:latin typeface="Garamond" panose="02020404030301010803" pitchFamily="18" charset="0"/>
              </a:rPr>
              <a:t>C’est une </a:t>
            </a:r>
            <a:r>
              <a:rPr lang="fr-FR" b="1" dirty="0">
                <a:latin typeface="Garamond" panose="02020404030301010803" pitchFamily="18" charset="0"/>
              </a:rPr>
              <a:t>réponse</a:t>
            </a:r>
            <a:r>
              <a:rPr lang="fr-FR" dirty="0">
                <a:latin typeface="Garamond" panose="02020404030301010803" pitchFamily="18" charset="0"/>
              </a:rPr>
              <a:t>, une </a:t>
            </a:r>
            <a:r>
              <a:rPr lang="fr-FR" b="1" dirty="0">
                <a:latin typeface="Garamond" panose="02020404030301010803" pitchFamily="18" charset="0"/>
              </a:rPr>
              <a:t>réaction</a:t>
            </a:r>
            <a:r>
              <a:rPr lang="fr-FR" dirty="0">
                <a:latin typeface="Garamond" panose="02020404030301010803" pitchFamily="18" charset="0"/>
              </a:rPr>
              <a:t> qu’exprime le </a:t>
            </a:r>
            <a:r>
              <a:rPr lang="fr-FR" b="1" dirty="0">
                <a:latin typeface="Garamond" panose="02020404030301010803" pitchFamily="18" charset="0"/>
              </a:rPr>
              <a:t>récepteur</a:t>
            </a:r>
            <a:r>
              <a:rPr lang="fr-FR" dirty="0">
                <a:latin typeface="Garamond" panose="02020404030301010803" pitchFamily="18" charset="0"/>
              </a:rPr>
              <a:t> d’un message transmis par un </a:t>
            </a:r>
            <a:r>
              <a:rPr lang="fr-FR" b="1" dirty="0">
                <a:latin typeface="Garamond" panose="02020404030301010803" pitchFamily="18" charset="0"/>
              </a:rPr>
              <a:t>émetteur</a:t>
            </a:r>
            <a:r>
              <a:rPr lang="fr-FR" dirty="0">
                <a:latin typeface="Garamond" panose="02020404030301010803" pitchFamily="18" charset="0"/>
              </a:rPr>
              <a:t>. Elle permet en effet à celui-ci de vérifier si son </a:t>
            </a:r>
            <a:r>
              <a:rPr lang="fr-FR" b="1" dirty="0">
                <a:latin typeface="Garamond" panose="02020404030301010803" pitchFamily="18" charset="0"/>
              </a:rPr>
              <a:t>message</a:t>
            </a:r>
            <a:r>
              <a:rPr lang="fr-FR" dirty="0">
                <a:latin typeface="Garamond" panose="02020404030301010803" pitchFamily="18" charset="0"/>
              </a:rPr>
              <a:t> a été reçu et compris (le cas de l’enseignement/apprentissage par exemple) ou reçu et traité (tel le cas d’une relation professionnelle entre deux instances, deux entreprises).</a:t>
            </a:r>
            <a:endParaRPr lang="fr-MA" dirty="0">
              <a:latin typeface="Garamond" panose="02020404030301010803" pitchFamily="18" charset="0"/>
            </a:endParaRPr>
          </a:p>
          <a:p>
            <a:endParaRPr lang="fr-FR" dirty="0"/>
          </a:p>
        </p:txBody>
      </p:sp>
      <p:sp>
        <p:nvSpPr>
          <p:cNvPr id="7" name="ZoneTexte 6">
            <a:extLst>
              <a:ext uri="{FF2B5EF4-FFF2-40B4-BE49-F238E27FC236}">
                <a16:creationId xmlns:a16="http://schemas.microsoft.com/office/drawing/2014/main" id="{5695ACA9-0419-FC46-9158-179AE7CEE0D3}"/>
              </a:ext>
            </a:extLst>
          </p:cNvPr>
          <p:cNvSpPr txBox="1"/>
          <p:nvPr/>
        </p:nvSpPr>
        <p:spPr>
          <a:xfrm>
            <a:off x="2883736" y="5401056"/>
            <a:ext cx="6912864" cy="923330"/>
          </a:xfrm>
          <a:prstGeom prst="rect">
            <a:avLst/>
          </a:prstGeom>
          <a:noFill/>
        </p:spPr>
        <p:txBody>
          <a:bodyPr wrap="square" rtlCol="0">
            <a:spAutoFit/>
          </a:bodyPr>
          <a:lstStyle/>
          <a:p>
            <a:pPr algn="just"/>
            <a:r>
              <a:rPr lang="fr-FR" dirty="0">
                <a:latin typeface="Garamond" panose="02020404030301010803" pitchFamily="18" charset="0"/>
              </a:rPr>
              <a:t>La rétroaction permet de garantir une </a:t>
            </a:r>
            <a:r>
              <a:rPr lang="fr-FR" b="1" dirty="0">
                <a:latin typeface="Garamond" panose="02020404030301010803" pitchFamily="18" charset="0"/>
              </a:rPr>
              <a:t>communication interpersonnelle </a:t>
            </a:r>
            <a:r>
              <a:rPr lang="fr-FR" dirty="0">
                <a:latin typeface="Garamond" panose="02020404030301010803" pitchFamily="18" charset="0"/>
              </a:rPr>
              <a:t>basée sur un </a:t>
            </a:r>
            <a:r>
              <a:rPr lang="fr-FR" b="1" dirty="0">
                <a:latin typeface="Garamond" panose="02020404030301010803" pitchFamily="18" charset="0"/>
              </a:rPr>
              <a:t>échange dynamique </a:t>
            </a:r>
            <a:r>
              <a:rPr lang="fr-FR" dirty="0">
                <a:latin typeface="Garamond" panose="02020404030301010803" pitchFamily="18" charset="0"/>
              </a:rPr>
              <a:t>(le va-et-vient du message et de la réponse). C’est </a:t>
            </a:r>
            <a:r>
              <a:rPr lang="fr-FR" b="1" dirty="0">
                <a:latin typeface="Garamond" panose="02020404030301010803" pitchFamily="18" charset="0"/>
              </a:rPr>
              <a:t>l’interaction</a:t>
            </a:r>
            <a:r>
              <a:rPr lang="fr-FR" dirty="0">
                <a:latin typeface="Garamond" panose="02020404030301010803" pitchFamily="18" charset="0"/>
              </a:rPr>
              <a:t> qui garantit une </a:t>
            </a:r>
            <a:r>
              <a:rPr lang="fr-FR" b="1" dirty="0">
                <a:latin typeface="Garamond" panose="02020404030301010803" pitchFamily="18" charset="0"/>
              </a:rPr>
              <a:t>compréhension mutuelle</a:t>
            </a:r>
            <a:r>
              <a:rPr lang="fr-FR" dirty="0">
                <a:latin typeface="Garamond" panose="02020404030301010803" pitchFamily="18" charset="0"/>
              </a:rPr>
              <a:t>. </a:t>
            </a:r>
            <a:endParaRPr lang="fr-MA" dirty="0">
              <a:latin typeface="Garamond" panose="02020404030301010803" pitchFamily="18" charset="0"/>
            </a:endParaRPr>
          </a:p>
        </p:txBody>
      </p:sp>
      <p:cxnSp>
        <p:nvCxnSpPr>
          <p:cNvPr id="9" name="Connecteur droit avec flèche 8">
            <a:extLst>
              <a:ext uri="{FF2B5EF4-FFF2-40B4-BE49-F238E27FC236}">
                <a16:creationId xmlns:a16="http://schemas.microsoft.com/office/drawing/2014/main" id="{5EED8BB0-3355-3249-8343-AEAF822464BA}"/>
              </a:ext>
            </a:extLst>
          </p:cNvPr>
          <p:cNvCxnSpPr>
            <a:cxnSpLocks/>
          </p:cNvCxnSpPr>
          <p:nvPr/>
        </p:nvCxnSpPr>
        <p:spPr>
          <a:xfrm>
            <a:off x="6327976" y="1630681"/>
            <a:ext cx="0" cy="107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1C20D7D5-C1F8-5744-8E22-9B3E491BF0E6}"/>
              </a:ext>
            </a:extLst>
          </p:cNvPr>
          <p:cNvCxnSpPr>
            <a:cxnSpLocks/>
          </p:cNvCxnSpPr>
          <p:nvPr/>
        </p:nvCxnSpPr>
        <p:spPr>
          <a:xfrm>
            <a:off x="6309688" y="4258057"/>
            <a:ext cx="0" cy="107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61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602F2-C0C9-DB43-A04F-C71FF39CC85A}"/>
              </a:ext>
            </a:extLst>
          </p:cNvPr>
          <p:cNvSpPr>
            <a:spLocks noGrp="1"/>
          </p:cNvSpPr>
          <p:nvPr>
            <p:ph type="title"/>
          </p:nvPr>
        </p:nvSpPr>
        <p:spPr>
          <a:xfrm>
            <a:off x="1759352" y="764373"/>
            <a:ext cx="9746848" cy="1293028"/>
          </a:xfrm>
        </p:spPr>
        <p:txBody>
          <a:bodyPr>
            <a:normAutofit/>
          </a:bodyPr>
          <a:lstStyle/>
          <a:p>
            <a:pPr algn="ctr"/>
            <a:r>
              <a:rPr lang="fr-FR" sz="3200" dirty="0"/>
              <a:t>Une rétroaction constructive</a:t>
            </a:r>
            <a:endParaRPr lang="fr-FR" sz="3200" b="1" dirty="0"/>
          </a:p>
        </p:txBody>
      </p:sp>
      <p:sp>
        <p:nvSpPr>
          <p:cNvPr id="3" name="Espace réservé du contenu 2">
            <a:extLst>
              <a:ext uri="{FF2B5EF4-FFF2-40B4-BE49-F238E27FC236}">
                <a16:creationId xmlns:a16="http://schemas.microsoft.com/office/drawing/2014/main" id="{C4B06C7A-219C-5045-8D07-AB78B2F76992}"/>
              </a:ext>
            </a:extLst>
          </p:cNvPr>
          <p:cNvSpPr>
            <a:spLocks noGrp="1"/>
          </p:cNvSpPr>
          <p:nvPr>
            <p:ph idx="1"/>
          </p:nvPr>
        </p:nvSpPr>
        <p:spPr>
          <a:xfrm>
            <a:off x="673925" y="2072639"/>
            <a:ext cx="10820400" cy="4625043"/>
          </a:xfrm>
        </p:spPr>
        <p:txBody>
          <a:bodyPr>
            <a:normAutofit/>
          </a:bodyPr>
          <a:lstStyle/>
          <a:p>
            <a:pPr marL="0" indent="0" algn="just">
              <a:buNone/>
            </a:pPr>
            <a:r>
              <a:rPr lang="fr-FR" dirty="0">
                <a:latin typeface="Garamond" panose="02020404030301010803" pitchFamily="18" charset="0"/>
              </a:rPr>
              <a:t>Une </a:t>
            </a:r>
            <a:r>
              <a:rPr lang="fr-FR" dirty="0">
                <a:solidFill>
                  <a:srgbClr val="C00000"/>
                </a:solidFill>
                <a:latin typeface="Garamond" panose="02020404030301010803" pitchFamily="18" charset="0"/>
              </a:rPr>
              <a:t>rétroaction constructive</a:t>
            </a:r>
            <a:r>
              <a:rPr lang="fr-FR" dirty="0">
                <a:latin typeface="Garamond" panose="02020404030301010803" pitchFamily="18" charset="0"/>
              </a:rPr>
              <a:t>, ou ce qu’on peut appeler un </a:t>
            </a:r>
            <a:r>
              <a:rPr lang="fr-FR" b="1" dirty="0">
                <a:solidFill>
                  <a:srgbClr val="00B0F0"/>
                </a:solidFill>
                <a:latin typeface="Garamond" panose="02020404030301010803" pitchFamily="18" charset="0"/>
              </a:rPr>
              <a:t>feedback constructif</a:t>
            </a:r>
            <a:r>
              <a:rPr lang="fr-FR" dirty="0">
                <a:latin typeface="Garamond" panose="02020404030301010803" pitchFamily="18" charset="0"/>
              </a:rPr>
              <a:t>, est une action qui peut se révéler incontournable dans le quotidien, privé ou professionnel. C’est la communication d’un avis à une personne à partir de l’observation d’un comportement qui engendrerait tels résultats. Ce type de rétroaction, foncièrement </a:t>
            </a:r>
            <a:r>
              <a:rPr lang="fr-FR" b="1" dirty="0">
                <a:solidFill>
                  <a:srgbClr val="00B0F0"/>
                </a:solidFill>
                <a:latin typeface="Garamond" panose="02020404030301010803" pitchFamily="18" charset="0"/>
              </a:rPr>
              <a:t>objectif</a:t>
            </a:r>
            <a:r>
              <a:rPr lang="fr-FR" dirty="0">
                <a:latin typeface="Garamond" panose="02020404030301010803" pitchFamily="18" charset="0"/>
              </a:rPr>
              <a:t>, permet de </a:t>
            </a:r>
            <a:r>
              <a:rPr lang="fr-FR" b="1" dirty="0">
                <a:solidFill>
                  <a:srgbClr val="00B0F0"/>
                </a:solidFill>
                <a:latin typeface="Garamond" panose="02020404030301010803" pitchFamily="18" charset="0"/>
              </a:rPr>
              <a:t>modifier les comportements futurs de l’individu</a:t>
            </a:r>
            <a:r>
              <a:rPr lang="fr-FR" dirty="0">
                <a:latin typeface="Garamond" panose="02020404030301010803" pitchFamily="18" charset="0"/>
              </a:rPr>
              <a:t>. Elle met l’accent donc sur l’amélioration et non sur le jugement, lequel serait un frein à la communication.</a:t>
            </a:r>
            <a:r>
              <a:rPr lang="fr-MA" sz="1400" dirty="0">
                <a:latin typeface="Garamond" panose="02020404030301010803" pitchFamily="18" charset="0"/>
              </a:rPr>
              <a:t> </a:t>
            </a:r>
            <a:endParaRPr lang="fr-FR" sz="1300" dirty="0">
              <a:latin typeface="Garamond" panose="02020404030301010803" pitchFamily="18" charset="0"/>
            </a:endParaRPr>
          </a:p>
        </p:txBody>
      </p:sp>
      <p:graphicFrame>
        <p:nvGraphicFramePr>
          <p:cNvPr id="4" name="Diagramme 3">
            <a:extLst>
              <a:ext uri="{FF2B5EF4-FFF2-40B4-BE49-F238E27FC236}">
                <a16:creationId xmlns:a16="http://schemas.microsoft.com/office/drawing/2014/main" id="{0DD22F8F-84D5-B84A-ABB2-493A5349144C}"/>
              </a:ext>
            </a:extLst>
          </p:cNvPr>
          <p:cNvGraphicFramePr/>
          <p:nvPr>
            <p:extLst>
              <p:ext uri="{D42A27DB-BD31-4B8C-83A1-F6EECF244321}">
                <p14:modId xmlns:p14="http://schemas.microsoft.com/office/powerpoint/2010/main" val="1467117395"/>
              </p:ext>
            </p:extLst>
          </p:nvPr>
        </p:nvGraphicFramePr>
        <p:xfrm>
          <a:off x="438912" y="3340608"/>
          <a:ext cx="11326368" cy="325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AACD19F2-EB8A-6A4E-8A78-3F06F7DF6538}"/>
              </a:ext>
            </a:extLst>
          </p:cNvPr>
          <p:cNvSpPr txBox="1"/>
          <p:nvPr/>
        </p:nvSpPr>
        <p:spPr>
          <a:xfrm>
            <a:off x="3560064" y="5644896"/>
            <a:ext cx="6071616" cy="400110"/>
          </a:xfrm>
          <a:prstGeom prst="rect">
            <a:avLst/>
          </a:prstGeom>
          <a:noFill/>
        </p:spPr>
        <p:txBody>
          <a:bodyPr wrap="square" rtlCol="0">
            <a:spAutoFit/>
          </a:bodyPr>
          <a:lstStyle/>
          <a:p>
            <a:r>
              <a:rPr lang="fr-FR" sz="2000" dirty="0">
                <a:solidFill>
                  <a:srgbClr val="0070C0"/>
                </a:solidFill>
                <a:latin typeface="Garamond" panose="02020404030301010803" pitchFamily="18" charset="0"/>
              </a:rPr>
              <a:t>Figure 3. Six éléments pour une rétroaction constructive</a:t>
            </a:r>
          </a:p>
        </p:txBody>
      </p:sp>
    </p:spTree>
    <p:extLst>
      <p:ext uri="{BB962C8B-B14F-4D97-AF65-F5344CB8AC3E}">
        <p14:creationId xmlns:p14="http://schemas.microsoft.com/office/powerpoint/2010/main" val="98192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p:bldLst>
  </p:timing>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B19EC0D88A0E42807BCD8EABB4F505" ma:contentTypeVersion="2" ma:contentTypeDescription="Crée un document." ma:contentTypeScope="" ma:versionID="580176b8f30192d81cf4d17c4557e80b">
  <xsd:schema xmlns:xsd="http://www.w3.org/2001/XMLSchema" xmlns:xs="http://www.w3.org/2001/XMLSchema" xmlns:p="http://schemas.microsoft.com/office/2006/metadata/properties" xmlns:ns2="5f9570bc-ddf0-4e04-aa2d-87f60dc31c09" targetNamespace="http://schemas.microsoft.com/office/2006/metadata/properties" ma:root="true" ma:fieldsID="a1de87cf0dc0704c27a9895011e38087" ns2:_="">
    <xsd:import namespace="5f9570bc-ddf0-4e04-aa2d-87f60dc31c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9570bc-ddf0-4e04-aa2d-87f60dc31c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24C19-CAA1-4B00-891C-12DB8C09E924}">
  <ds:schemaRefs>
    <ds:schemaRef ds:uri="http://schemas.microsoft.com/sharepoint/v3/contenttype/forms"/>
  </ds:schemaRefs>
</ds:datastoreItem>
</file>

<file path=customXml/itemProps2.xml><?xml version="1.0" encoding="utf-8"?>
<ds:datastoreItem xmlns:ds="http://schemas.openxmlformats.org/officeDocument/2006/customXml" ds:itemID="{6FE4FAD4-6F08-4ECE-8254-1701A9FD0110}">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5f9570bc-ddf0-4e04-aa2d-87f60dc31c09"/>
    <ds:schemaRef ds:uri="http://schemas.microsoft.com/office/2006/documentManagement/types"/>
    <ds:schemaRef ds:uri="http://www.w3.org/XML/1998/namespace"/>
    <ds:schemaRef ds:uri="http://purl.org/dc/elements/1.1/"/>
  </ds:schemaRefs>
</ds:datastoreItem>
</file>

<file path=customXml/itemProps3.xml><?xml version="1.0" encoding="utf-8"?>
<ds:datastoreItem xmlns:ds="http://schemas.openxmlformats.org/officeDocument/2006/customXml" ds:itemID="{F66A11D2-0007-4539-A4C8-CCEA1B865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9570bc-ddf0-4e04-aa2d-87f60dc31c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TM04033937[[fn=Traînée de condensation]]</Template>
  <TotalTime>581</TotalTime>
  <Words>1291</Words>
  <Application>Microsoft Office PowerPoint</Application>
  <PresentationFormat>Grand écran</PresentationFormat>
  <Paragraphs>164</Paragraphs>
  <Slides>29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Century Gothic</vt:lpstr>
      <vt:lpstr>Courier New</vt:lpstr>
      <vt:lpstr>Garamond</vt:lpstr>
      <vt:lpstr>Wingdings</vt:lpstr>
      <vt:lpstr>Traînée de condensation</vt:lpstr>
      <vt:lpstr>Module : Français </vt:lpstr>
      <vt:lpstr>Les Sciences de l’information et de la communication</vt:lpstr>
      <vt:lpstr>Les Sciences de l’information et de la communication</vt:lpstr>
      <vt:lpstr>Qu’est-ce que l’information? Qu’est-ce que la communication?</vt:lpstr>
      <vt:lpstr>Enfin, Qu’est-ce que la communication?</vt:lpstr>
      <vt:lpstr>Cybernétique et communication</vt:lpstr>
      <vt:lpstr>Cybernétique et Rétroaction</vt:lpstr>
      <vt:lpstr>Communication et rétroaction</vt:lpstr>
      <vt:lpstr>Une rétroaction constructive</vt:lpstr>
      <vt:lpstr>La communication verbale  et la communication non-verbale</vt:lpstr>
      <vt:lpstr>I. La communication verbale</vt:lpstr>
      <vt:lpstr>II. La communication non-verbale</vt:lpstr>
      <vt:lpstr>II. La communication non-verbale</vt:lpstr>
      <vt:lpstr>Le paralangage</vt:lpstr>
      <vt:lpstr>Le paralangage</vt:lpstr>
      <vt:lpstr>Présentation PowerPoint</vt:lpstr>
      <vt:lpstr>Présentation PowerPoint</vt:lpstr>
      <vt:lpstr>Présentation PowerPoint</vt:lpstr>
      <vt:lpstr>Présentation PowerPoint</vt:lpstr>
      <vt:lpstr>Présentation PowerPoint</vt:lpstr>
      <vt:lpstr>Le paralangage</vt:lpstr>
      <vt:lpstr>Présentation PowerPoint</vt:lpstr>
      <vt:lpstr>De l’importance du regard</vt:lpstr>
      <vt:lpstr>Tout geste a un sens: mis en garde dans un contexte professionnel</vt:lpstr>
      <vt:lpstr>Toute attitude a un sens: mis en garde dans un contexte professionnel</vt:lpstr>
      <vt:lpstr>Le paralangage</vt:lpstr>
      <vt:lpstr>Présentation PowerPoint</vt:lpstr>
      <vt:lpstr>La proxémie</vt:lpstr>
      <vt:lpstr>Freins à la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 Fondamentales I</dc:title>
  <dc:creator>Microsoft Office User</dc:creator>
  <cp:lastModifiedBy>Lenovo</cp:lastModifiedBy>
  <cp:revision>60</cp:revision>
  <dcterms:created xsi:type="dcterms:W3CDTF">2020-11-09T18:19:22Z</dcterms:created>
  <dcterms:modified xsi:type="dcterms:W3CDTF">2021-02-01T09:01:09Z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0x01010052B19EC0D88A0E42807BCD8EABB4F505</vt:lpwstr>
  </property>
</Properties>
</file>