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7562850"/>
  <p:notesSz cx="106934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F579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F579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30868" y="6850379"/>
            <a:ext cx="85344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2644" y="6850379"/>
            <a:ext cx="85343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268467" y="4274820"/>
            <a:ext cx="85344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69635" y="4274820"/>
            <a:ext cx="83820" cy="85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70347" y="4274820"/>
            <a:ext cx="83820" cy="85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F579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30868" y="6850379"/>
            <a:ext cx="85344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2644" y="6850379"/>
            <a:ext cx="85343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6266" y="129876"/>
            <a:ext cx="4360867" cy="1497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F579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4775" y="2549652"/>
            <a:ext cx="8804275" cy="339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64043" y="6781891"/>
            <a:ext cx="1231264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spc="-5" dirty="0"/>
              <a:t>NI</a:t>
            </a:r>
            <a:r>
              <a:rPr spc="5" dirty="0"/>
              <a:t> </a:t>
            </a:r>
            <a:r>
              <a:rPr dirty="0"/>
              <a:t>©	SI-LST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05511" y="6781891"/>
            <a:ext cx="24447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681" y="3398151"/>
            <a:ext cx="6666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4800" spc="155" dirty="0"/>
              <a:t>Tableau </a:t>
            </a:r>
            <a:r>
              <a:rPr sz="4800" spc="345" dirty="0"/>
              <a:t>de</a:t>
            </a:r>
            <a:r>
              <a:rPr sz="4800" spc="-195" dirty="0"/>
              <a:t> </a:t>
            </a:r>
            <a:r>
              <a:rPr sz="4800" spc="240" dirty="0"/>
              <a:t>processus</a:t>
            </a:r>
            <a:endParaRPr sz="4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34" y="459679"/>
            <a:ext cx="213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0" dirty="0"/>
              <a:t>Exemple</a:t>
            </a:r>
            <a:r>
              <a:rPr sz="3600" spc="-65" dirty="0"/>
              <a:t> </a:t>
            </a:r>
            <a:r>
              <a:rPr sz="3600" dirty="0"/>
              <a:t>3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64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42" y="1285688"/>
            <a:ext cx="6556375" cy="51687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FontAwesome"/>
              <a:buChar char=""/>
              <a:tabLst>
                <a:tab pos="356235" algn="l"/>
              </a:tabLst>
            </a:pPr>
            <a:r>
              <a:rPr sz="2000" dirty="0">
                <a:latin typeface="TeXGyreAdventor"/>
                <a:cs typeface="TeXGyreAdventor"/>
              </a:rPr>
              <a:t>Emprunt </a:t>
            </a:r>
            <a:r>
              <a:rPr sz="2000" spc="-5" dirty="0">
                <a:latin typeface="TeXGyreAdventor"/>
                <a:cs typeface="TeXGyreAdventor"/>
              </a:rPr>
              <a:t>de </a:t>
            </a:r>
            <a:r>
              <a:rPr sz="2000" dirty="0">
                <a:latin typeface="TeXGyreAdventor"/>
                <a:cs typeface="TeXGyreAdventor"/>
              </a:rPr>
              <a:t>livres à </a:t>
            </a:r>
            <a:r>
              <a:rPr sz="2000" spc="-5" dirty="0">
                <a:latin typeface="TeXGyreAdventor"/>
                <a:cs typeface="TeXGyreAdventor"/>
              </a:rPr>
              <a:t>la</a:t>
            </a:r>
            <a:r>
              <a:rPr sz="2000" spc="-85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bibliothèque</a:t>
            </a:r>
          </a:p>
          <a:p>
            <a:pPr marL="756920" lvl="1" indent="-287655">
              <a:lnSpc>
                <a:spcPct val="100000"/>
              </a:lnSpc>
              <a:spcBef>
                <a:spcPts val="1040"/>
              </a:spcBef>
              <a:buChar char="–"/>
              <a:tabLst>
                <a:tab pos="756920" algn="l"/>
                <a:tab pos="757555" algn="l"/>
              </a:tabLst>
            </a:pPr>
            <a:r>
              <a:rPr sz="2000" spc="-5" dirty="0">
                <a:latin typeface="TeXGyreAdventor"/>
                <a:cs typeface="TeXGyreAdventor"/>
              </a:rPr>
              <a:t>FLUX</a:t>
            </a:r>
            <a:r>
              <a:rPr sz="2000" dirty="0">
                <a:latin typeface="TeXGyreAdventor"/>
                <a:cs typeface="TeXGyreAdventor"/>
              </a:rPr>
              <a:t> :</a:t>
            </a:r>
          </a:p>
          <a:p>
            <a:pPr marL="1155065" lvl="2" indent="-228600">
              <a:lnSpc>
                <a:spcPct val="100000"/>
              </a:lnSpc>
              <a:spcBef>
                <a:spcPts val="1320"/>
              </a:spcBef>
              <a:buChar char="–"/>
              <a:tabLst>
                <a:tab pos="1155065" algn="l"/>
                <a:tab pos="1155700" algn="l"/>
                <a:tab pos="2978150" algn="l"/>
              </a:tabLst>
            </a:pPr>
            <a:r>
              <a:rPr sz="2000" dirty="0">
                <a:latin typeface="TeXGyreAdventor"/>
                <a:cs typeface="TeXGyreAdventor"/>
              </a:rPr>
              <a:t>Demande</a:t>
            </a:r>
            <a:r>
              <a:rPr sz="2000" spc="-25" dirty="0">
                <a:latin typeface="TeXGyreAdventor"/>
                <a:cs typeface="TeXGyreAdventor"/>
              </a:rPr>
              <a:t> </a:t>
            </a:r>
            <a:r>
              <a:rPr sz="2000" spc="5" dirty="0">
                <a:latin typeface="TeXGyreAdventor"/>
                <a:cs typeface="TeXGyreAdventor"/>
              </a:rPr>
              <a:t>de </a:t>
            </a:r>
            <a:r>
              <a:rPr sz="2000" dirty="0">
                <a:latin typeface="TeXGyreAdventor"/>
                <a:cs typeface="TeXGyreAdventor"/>
              </a:rPr>
              <a:t>livres	</a:t>
            </a:r>
            <a:r>
              <a:rPr sz="2000" b="1" spc="95" dirty="0">
                <a:solidFill>
                  <a:srgbClr val="FF0000"/>
                </a:solidFill>
                <a:latin typeface="UnBatang"/>
                <a:cs typeface="UnBatang"/>
              </a:rPr>
              <a:t>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FLUX IN,</a:t>
            </a:r>
            <a:r>
              <a:rPr sz="2000" b="1" spc="-65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1</a:t>
            </a:r>
            <a:endParaRPr sz="2000" dirty="0">
              <a:latin typeface="TeXGyreAdventor"/>
              <a:cs typeface="TeXGyreAdventor"/>
            </a:endParaRPr>
          </a:p>
          <a:p>
            <a:pPr marL="1155065" lvl="2" indent="-228600">
              <a:lnSpc>
                <a:spcPct val="100000"/>
              </a:lnSpc>
              <a:spcBef>
                <a:spcPts val="1320"/>
              </a:spcBef>
              <a:buChar char="–"/>
              <a:tabLst>
                <a:tab pos="1155065" algn="l"/>
                <a:tab pos="1155700" algn="l"/>
              </a:tabLst>
            </a:pPr>
            <a:r>
              <a:rPr sz="2000" dirty="0">
                <a:latin typeface="TeXGyreAdventor"/>
                <a:cs typeface="TeXGyreAdventor"/>
              </a:rPr>
              <a:t>Demande </a:t>
            </a:r>
            <a:r>
              <a:rPr sz="2000" spc="5" dirty="0">
                <a:latin typeface="TeXGyreAdventor"/>
                <a:cs typeface="TeXGyreAdventor"/>
              </a:rPr>
              <a:t>de la </a:t>
            </a:r>
            <a:r>
              <a:rPr sz="2000" spc="-5" dirty="0">
                <a:latin typeface="TeXGyreAdventor"/>
                <a:cs typeface="TeXGyreAdventor"/>
              </a:rPr>
              <a:t>carte d’étudiant </a:t>
            </a:r>
            <a:r>
              <a:rPr sz="2000" b="1" spc="95" dirty="0">
                <a:solidFill>
                  <a:srgbClr val="FF0000"/>
                </a:solidFill>
                <a:latin typeface="UnBatang"/>
                <a:cs typeface="UnBatang"/>
              </a:rPr>
              <a:t>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FLUX OUT,</a:t>
            </a:r>
            <a:r>
              <a:rPr sz="2000" b="1" spc="-100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2</a:t>
            </a:r>
            <a:endParaRPr sz="2000" dirty="0">
              <a:latin typeface="TeXGyreAdventor"/>
              <a:cs typeface="TeXGyreAdventor"/>
            </a:endParaRPr>
          </a:p>
          <a:p>
            <a:pPr marL="1155065" lvl="2" indent="-228600">
              <a:lnSpc>
                <a:spcPct val="100000"/>
              </a:lnSpc>
              <a:spcBef>
                <a:spcPts val="1320"/>
              </a:spcBef>
              <a:buChar char="–"/>
              <a:tabLst>
                <a:tab pos="1155065" algn="l"/>
                <a:tab pos="1155700" algn="l"/>
              </a:tabLst>
            </a:pPr>
            <a:r>
              <a:rPr sz="2000" spc="-5" dirty="0">
                <a:latin typeface="TeXGyreAdventor"/>
                <a:cs typeface="TeXGyreAdventor"/>
              </a:rPr>
              <a:t>Présentation de </a:t>
            </a:r>
            <a:r>
              <a:rPr sz="2000" spc="10" dirty="0">
                <a:latin typeface="TeXGyreAdventor"/>
                <a:cs typeface="TeXGyreAdventor"/>
              </a:rPr>
              <a:t>la </a:t>
            </a:r>
            <a:r>
              <a:rPr sz="2000" spc="-5" dirty="0">
                <a:latin typeface="TeXGyreAdventor"/>
                <a:cs typeface="TeXGyreAdventor"/>
              </a:rPr>
              <a:t>carte </a:t>
            </a:r>
            <a:r>
              <a:rPr sz="2000" b="1" spc="95" dirty="0">
                <a:solidFill>
                  <a:srgbClr val="FF0000"/>
                </a:solidFill>
                <a:latin typeface="UnBatang"/>
                <a:cs typeface="UnBatang"/>
              </a:rPr>
              <a:t>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FLUX IN,</a:t>
            </a:r>
            <a:r>
              <a:rPr sz="2000" b="1" spc="-100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3</a:t>
            </a:r>
            <a:endParaRPr sz="2000" dirty="0">
              <a:latin typeface="TeXGyreAdventor"/>
              <a:cs typeface="TeXGyreAdventor"/>
            </a:endParaRPr>
          </a:p>
          <a:p>
            <a:pPr marL="1155065" lvl="2" indent="-228600">
              <a:lnSpc>
                <a:spcPct val="100000"/>
              </a:lnSpc>
              <a:spcBef>
                <a:spcPts val="1320"/>
              </a:spcBef>
              <a:buChar char="–"/>
              <a:tabLst>
                <a:tab pos="1155065" algn="l"/>
                <a:tab pos="1155700" algn="l"/>
              </a:tabLst>
            </a:pPr>
            <a:r>
              <a:rPr sz="2000" dirty="0">
                <a:latin typeface="TeXGyreAdventor"/>
                <a:cs typeface="TeXGyreAdventor"/>
              </a:rPr>
              <a:t>Vérification </a:t>
            </a:r>
            <a:r>
              <a:rPr sz="2000" spc="5" dirty="0">
                <a:latin typeface="TeXGyreAdventor"/>
                <a:cs typeface="TeXGyreAdventor"/>
              </a:rPr>
              <a:t>de la </a:t>
            </a:r>
            <a:r>
              <a:rPr sz="2000" dirty="0">
                <a:latin typeface="TeXGyreAdventor"/>
                <a:cs typeface="TeXGyreAdventor"/>
              </a:rPr>
              <a:t>validité </a:t>
            </a:r>
            <a:r>
              <a:rPr sz="2000" spc="5" dirty="0">
                <a:latin typeface="TeXGyreAdventor"/>
                <a:cs typeface="TeXGyreAdventor"/>
              </a:rPr>
              <a:t>de</a:t>
            </a:r>
            <a:r>
              <a:rPr sz="2000" spc="-145" dirty="0">
                <a:latin typeface="TeXGyreAdventor"/>
                <a:cs typeface="TeXGyreAdventor"/>
              </a:rPr>
              <a:t> </a:t>
            </a:r>
            <a:r>
              <a:rPr sz="2000" spc="-5" dirty="0">
                <a:latin typeface="TeXGyreAdventor"/>
                <a:cs typeface="TeXGyreAdventor"/>
              </a:rPr>
              <a:t>carte,</a:t>
            </a:r>
            <a:endParaRPr sz="2000" dirty="0">
              <a:latin typeface="TeXGyreAdventor"/>
              <a:cs typeface="TeXGyreAdventor"/>
            </a:endParaRPr>
          </a:p>
          <a:p>
            <a:pPr marL="1155065" lvl="2" indent="-228600">
              <a:lnSpc>
                <a:spcPct val="100000"/>
              </a:lnSpc>
              <a:spcBef>
                <a:spcPts val="1320"/>
              </a:spcBef>
              <a:buChar char="–"/>
              <a:tabLst>
                <a:tab pos="1155065" algn="l"/>
                <a:tab pos="1155700" algn="l"/>
              </a:tabLst>
            </a:pPr>
            <a:r>
              <a:rPr sz="2000" dirty="0">
                <a:latin typeface="TeXGyreAdventor"/>
                <a:cs typeface="TeXGyreAdventor"/>
              </a:rPr>
              <a:t>Si </a:t>
            </a:r>
            <a:r>
              <a:rPr sz="2000" spc="-5" dirty="0">
                <a:latin typeface="TeXGyreAdventor"/>
                <a:cs typeface="TeXGyreAdventor"/>
              </a:rPr>
              <a:t>c’est </a:t>
            </a:r>
            <a:r>
              <a:rPr sz="2000" dirty="0">
                <a:latin typeface="TeXGyreAdventor"/>
                <a:cs typeface="TeXGyreAdventor"/>
              </a:rPr>
              <a:t>pas valide, </a:t>
            </a:r>
            <a:r>
              <a:rPr sz="2000" spc="-5" dirty="0">
                <a:latin typeface="TeXGyreAdventor"/>
                <a:cs typeface="TeXGyreAdventor"/>
              </a:rPr>
              <a:t>refus </a:t>
            </a:r>
            <a:r>
              <a:rPr sz="2000" b="1" spc="95" dirty="0">
                <a:solidFill>
                  <a:srgbClr val="FF0000"/>
                </a:solidFill>
                <a:latin typeface="UnBatang"/>
                <a:cs typeface="UnBatang"/>
              </a:rPr>
              <a:t>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FLUX OUT,</a:t>
            </a:r>
            <a:r>
              <a:rPr sz="2000" b="1" spc="-130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4</a:t>
            </a:r>
            <a:endParaRPr sz="2000" dirty="0">
              <a:latin typeface="TeXGyreAdventor"/>
              <a:cs typeface="TeXGyreAdventor"/>
            </a:endParaRPr>
          </a:p>
          <a:p>
            <a:pPr marL="1155065" lvl="2" indent="-228600">
              <a:lnSpc>
                <a:spcPct val="100000"/>
              </a:lnSpc>
              <a:spcBef>
                <a:spcPts val="1320"/>
              </a:spcBef>
              <a:buChar char="–"/>
              <a:tabLst>
                <a:tab pos="1155065" algn="l"/>
                <a:tab pos="1155700" algn="l"/>
              </a:tabLst>
            </a:pPr>
            <a:r>
              <a:rPr sz="2000" dirty="0">
                <a:latin typeface="TeXGyreAdventor"/>
                <a:cs typeface="TeXGyreAdventor"/>
              </a:rPr>
              <a:t>Si </a:t>
            </a:r>
            <a:r>
              <a:rPr sz="2000" spc="-5" dirty="0">
                <a:latin typeface="TeXGyreAdventor"/>
                <a:cs typeface="TeXGyreAdventor"/>
              </a:rPr>
              <a:t>c’est </a:t>
            </a:r>
            <a:r>
              <a:rPr sz="2000" dirty="0">
                <a:latin typeface="TeXGyreAdventor"/>
                <a:cs typeface="TeXGyreAdventor"/>
              </a:rPr>
              <a:t>bon, vérification </a:t>
            </a:r>
            <a:r>
              <a:rPr sz="2000" spc="5" dirty="0">
                <a:latin typeface="TeXGyreAdventor"/>
                <a:cs typeface="TeXGyreAdventor"/>
              </a:rPr>
              <a:t>de la </a:t>
            </a:r>
            <a:r>
              <a:rPr sz="2000" spc="-5" dirty="0">
                <a:latin typeface="TeXGyreAdventor"/>
                <a:cs typeface="TeXGyreAdventor"/>
              </a:rPr>
              <a:t>disponibilité des </a:t>
            </a:r>
            <a:r>
              <a:rPr sz="2000" dirty="0">
                <a:latin typeface="TeXGyreAdventor"/>
                <a:cs typeface="TeXGyreAdventor"/>
              </a:rPr>
              <a:t>livres</a:t>
            </a:r>
            <a:r>
              <a:rPr sz="2000" spc="-210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demandés</a:t>
            </a:r>
          </a:p>
          <a:p>
            <a:pPr marL="1155065" lvl="2" indent="-228600">
              <a:lnSpc>
                <a:spcPct val="100000"/>
              </a:lnSpc>
              <a:spcBef>
                <a:spcPts val="1320"/>
              </a:spcBef>
              <a:buChar char="–"/>
              <a:tabLst>
                <a:tab pos="1155065" algn="l"/>
                <a:tab pos="1155700" algn="l"/>
              </a:tabLst>
            </a:pPr>
            <a:r>
              <a:rPr sz="2000" dirty="0">
                <a:latin typeface="TeXGyreAdventor"/>
                <a:cs typeface="TeXGyreAdventor"/>
              </a:rPr>
              <a:t>Si oui, livres </a:t>
            </a:r>
            <a:r>
              <a:rPr sz="2000" spc="-5" dirty="0">
                <a:latin typeface="TeXGyreAdventor"/>
                <a:cs typeface="TeXGyreAdventor"/>
              </a:rPr>
              <a:t>fournis </a:t>
            </a:r>
            <a:r>
              <a:rPr sz="2000" spc="95" dirty="0">
                <a:latin typeface="FontAwesome"/>
                <a:cs typeface="FontAwesome"/>
              </a:rPr>
              <a:t>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FLUX OUT,</a:t>
            </a:r>
            <a:r>
              <a:rPr sz="2000" b="1" spc="-190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5</a:t>
            </a:r>
            <a:endParaRPr sz="2000" dirty="0">
              <a:latin typeface="TeXGyreAdventor"/>
              <a:cs typeface="TeXGyreAdventor"/>
            </a:endParaRPr>
          </a:p>
          <a:p>
            <a:pPr marL="1155065" lvl="2" indent="-228600">
              <a:lnSpc>
                <a:spcPct val="100000"/>
              </a:lnSpc>
              <a:spcBef>
                <a:spcPts val="1320"/>
              </a:spcBef>
              <a:buChar char="–"/>
              <a:tabLst>
                <a:tab pos="1155065" algn="l"/>
                <a:tab pos="1155700" algn="l"/>
              </a:tabLst>
            </a:pPr>
            <a:r>
              <a:rPr sz="2000" dirty="0">
                <a:latin typeface="TeXGyreAdventor"/>
                <a:cs typeface="TeXGyreAdventor"/>
              </a:rPr>
              <a:t>Sinon, </a:t>
            </a:r>
            <a:r>
              <a:rPr sz="2000" spc="-5" dirty="0">
                <a:latin typeface="TeXGyreAdventor"/>
                <a:cs typeface="TeXGyreAdventor"/>
              </a:rPr>
              <a:t>information ‘pas </a:t>
            </a:r>
            <a:r>
              <a:rPr sz="2000" spc="5" dirty="0">
                <a:latin typeface="TeXGyreAdventor"/>
                <a:cs typeface="TeXGyreAdventor"/>
              </a:rPr>
              <a:t>de </a:t>
            </a:r>
            <a:r>
              <a:rPr sz="2000" dirty="0">
                <a:latin typeface="TeXGyreAdventor"/>
                <a:cs typeface="TeXGyreAdventor"/>
              </a:rPr>
              <a:t>livres disponibles’</a:t>
            </a:r>
            <a:r>
              <a:rPr sz="2000" dirty="0">
                <a:latin typeface="FontAwesome"/>
                <a:cs typeface="FontAwesome"/>
              </a:rPr>
              <a:t>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FLUX OUT,</a:t>
            </a:r>
            <a:r>
              <a:rPr sz="2000" b="1" spc="-130" dirty="0">
                <a:solidFill>
                  <a:srgbClr val="FF0000"/>
                </a:solidFill>
                <a:latin typeface="TeXGyreAdventor"/>
                <a:cs typeface="TeXGyreAdventor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eXGyreAdventor"/>
                <a:cs typeface="TeXGyreAdventor"/>
              </a:rPr>
              <a:t>6</a:t>
            </a:r>
            <a:endParaRPr sz="20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6403" y="3989832"/>
          <a:ext cx="8785225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N°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processus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FLUX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FLUX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Activités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 marR="10274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1-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Gestion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’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26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1: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présentation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la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2: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refus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livres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fournis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805" marR="60261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livres  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325" marR="806450" indent="-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Vérification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la 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validité 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carte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87325" marR="243204" indent="-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vérification 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la 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disponibilité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des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livres  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demandés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801368" y="1559052"/>
            <a:ext cx="7086600" cy="1815464"/>
            <a:chOff x="1801368" y="1559052"/>
            <a:chExt cx="7086600" cy="1815464"/>
          </a:xfrm>
        </p:grpSpPr>
        <p:sp>
          <p:nvSpPr>
            <p:cNvPr id="4" name="object 4"/>
            <p:cNvSpPr/>
            <p:nvPr/>
          </p:nvSpPr>
          <p:spPr>
            <a:xfrm>
              <a:off x="6251448" y="1574292"/>
              <a:ext cx="2623185" cy="1784985"/>
            </a:xfrm>
            <a:custGeom>
              <a:avLst/>
              <a:gdLst/>
              <a:ahLst/>
              <a:cxnLst/>
              <a:rect l="l" t="t" r="r" b="b"/>
              <a:pathLst>
                <a:path w="2623184" h="1784985">
                  <a:moveTo>
                    <a:pt x="2325624" y="1784603"/>
                  </a:moveTo>
                  <a:lnTo>
                    <a:pt x="298704" y="1784603"/>
                  </a:lnTo>
                  <a:lnTo>
                    <a:pt x="250344" y="1780726"/>
                  </a:lnTo>
                  <a:lnTo>
                    <a:pt x="204435" y="1769498"/>
                  </a:lnTo>
                  <a:lnTo>
                    <a:pt x="161598" y="1751521"/>
                  </a:lnTo>
                  <a:lnTo>
                    <a:pt x="122456" y="1727399"/>
                  </a:lnTo>
                  <a:lnTo>
                    <a:pt x="87630" y="1697736"/>
                  </a:lnTo>
                  <a:lnTo>
                    <a:pt x="57741" y="1663135"/>
                  </a:lnTo>
                  <a:lnTo>
                    <a:pt x="33412" y="1624199"/>
                  </a:lnTo>
                  <a:lnTo>
                    <a:pt x="15264" y="1581534"/>
                  </a:lnTo>
                  <a:lnTo>
                    <a:pt x="3919" y="1535740"/>
                  </a:lnTo>
                  <a:lnTo>
                    <a:pt x="0" y="1487423"/>
                  </a:lnTo>
                  <a:lnTo>
                    <a:pt x="0" y="297179"/>
                  </a:lnTo>
                  <a:lnTo>
                    <a:pt x="3919" y="248863"/>
                  </a:lnTo>
                  <a:lnTo>
                    <a:pt x="15264" y="203069"/>
                  </a:lnTo>
                  <a:lnTo>
                    <a:pt x="33412" y="160404"/>
                  </a:lnTo>
                  <a:lnTo>
                    <a:pt x="57741" y="121468"/>
                  </a:lnTo>
                  <a:lnTo>
                    <a:pt x="87630" y="86867"/>
                  </a:lnTo>
                  <a:lnTo>
                    <a:pt x="122456" y="57204"/>
                  </a:lnTo>
                  <a:lnTo>
                    <a:pt x="161598" y="33082"/>
                  </a:lnTo>
                  <a:lnTo>
                    <a:pt x="204435" y="15105"/>
                  </a:lnTo>
                  <a:lnTo>
                    <a:pt x="250344" y="3877"/>
                  </a:lnTo>
                  <a:lnTo>
                    <a:pt x="298704" y="0"/>
                  </a:lnTo>
                  <a:lnTo>
                    <a:pt x="2325624" y="0"/>
                  </a:lnTo>
                  <a:lnTo>
                    <a:pt x="2373940" y="3877"/>
                  </a:lnTo>
                  <a:lnTo>
                    <a:pt x="2419734" y="15105"/>
                  </a:lnTo>
                  <a:lnTo>
                    <a:pt x="2462399" y="33082"/>
                  </a:lnTo>
                  <a:lnTo>
                    <a:pt x="2501335" y="57204"/>
                  </a:lnTo>
                  <a:lnTo>
                    <a:pt x="2535936" y="86867"/>
                  </a:lnTo>
                  <a:lnTo>
                    <a:pt x="2565599" y="121468"/>
                  </a:lnTo>
                  <a:lnTo>
                    <a:pt x="2589721" y="160404"/>
                  </a:lnTo>
                  <a:lnTo>
                    <a:pt x="2607698" y="203069"/>
                  </a:lnTo>
                  <a:lnTo>
                    <a:pt x="2618926" y="248863"/>
                  </a:lnTo>
                  <a:lnTo>
                    <a:pt x="2622804" y="297179"/>
                  </a:lnTo>
                  <a:lnTo>
                    <a:pt x="2622804" y="1487423"/>
                  </a:lnTo>
                  <a:lnTo>
                    <a:pt x="2618926" y="1535740"/>
                  </a:lnTo>
                  <a:lnTo>
                    <a:pt x="2607698" y="1581534"/>
                  </a:lnTo>
                  <a:lnTo>
                    <a:pt x="2589721" y="1624199"/>
                  </a:lnTo>
                  <a:lnTo>
                    <a:pt x="2565599" y="1663135"/>
                  </a:lnTo>
                  <a:lnTo>
                    <a:pt x="2535935" y="1697735"/>
                  </a:lnTo>
                  <a:lnTo>
                    <a:pt x="2501335" y="1727399"/>
                  </a:lnTo>
                  <a:lnTo>
                    <a:pt x="2462399" y="1751521"/>
                  </a:lnTo>
                  <a:lnTo>
                    <a:pt x="2419734" y="1769498"/>
                  </a:lnTo>
                  <a:lnTo>
                    <a:pt x="2373940" y="1780726"/>
                  </a:lnTo>
                  <a:lnTo>
                    <a:pt x="2325624" y="1784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37732" y="1559052"/>
              <a:ext cx="2650490" cy="1815464"/>
            </a:xfrm>
            <a:custGeom>
              <a:avLst/>
              <a:gdLst/>
              <a:ahLst/>
              <a:cxnLst/>
              <a:rect l="l" t="t" r="r" b="b"/>
              <a:pathLst>
                <a:path w="2650490" h="1815464">
                  <a:moveTo>
                    <a:pt x="2356104" y="1815084"/>
                  </a:moveTo>
                  <a:lnTo>
                    <a:pt x="295656" y="1815084"/>
                  </a:lnTo>
                  <a:lnTo>
                    <a:pt x="265176" y="1812036"/>
                  </a:lnTo>
                  <a:lnTo>
                    <a:pt x="249936" y="1808988"/>
                  </a:lnTo>
                  <a:lnTo>
                    <a:pt x="234696" y="1804416"/>
                  </a:lnTo>
                  <a:lnTo>
                    <a:pt x="219456" y="1801368"/>
                  </a:lnTo>
                  <a:lnTo>
                    <a:pt x="204216" y="1795272"/>
                  </a:lnTo>
                  <a:lnTo>
                    <a:pt x="190500" y="1790700"/>
                  </a:lnTo>
                  <a:lnTo>
                    <a:pt x="176784" y="1784604"/>
                  </a:lnTo>
                  <a:lnTo>
                    <a:pt x="163068" y="1776984"/>
                  </a:lnTo>
                  <a:lnTo>
                    <a:pt x="150876" y="1769364"/>
                  </a:lnTo>
                  <a:lnTo>
                    <a:pt x="137160" y="1761744"/>
                  </a:lnTo>
                  <a:lnTo>
                    <a:pt x="91440" y="1723644"/>
                  </a:lnTo>
                  <a:lnTo>
                    <a:pt x="53340" y="1677924"/>
                  </a:lnTo>
                  <a:lnTo>
                    <a:pt x="45720" y="1664208"/>
                  </a:lnTo>
                  <a:lnTo>
                    <a:pt x="38100" y="1652016"/>
                  </a:lnTo>
                  <a:lnTo>
                    <a:pt x="30480" y="1638300"/>
                  </a:lnTo>
                  <a:lnTo>
                    <a:pt x="18288" y="1610868"/>
                  </a:lnTo>
                  <a:lnTo>
                    <a:pt x="13716" y="1595628"/>
                  </a:lnTo>
                  <a:lnTo>
                    <a:pt x="9144" y="1581912"/>
                  </a:lnTo>
                  <a:lnTo>
                    <a:pt x="3048" y="1551432"/>
                  </a:lnTo>
                  <a:lnTo>
                    <a:pt x="1524" y="1534668"/>
                  </a:lnTo>
                  <a:lnTo>
                    <a:pt x="0" y="1519428"/>
                  </a:lnTo>
                  <a:lnTo>
                    <a:pt x="0" y="297180"/>
                  </a:lnTo>
                  <a:lnTo>
                    <a:pt x="1524" y="280416"/>
                  </a:lnTo>
                  <a:lnTo>
                    <a:pt x="9144" y="234696"/>
                  </a:lnTo>
                  <a:lnTo>
                    <a:pt x="24384" y="190500"/>
                  </a:lnTo>
                  <a:lnTo>
                    <a:pt x="44196" y="150876"/>
                  </a:lnTo>
                  <a:lnTo>
                    <a:pt x="53340" y="138684"/>
                  </a:lnTo>
                  <a:lnTo>
                    <a:pt x="70104" y="114300"/>
                  </a:lnTo>
                  <a:lnTo>
                    <a:pt x="112776" y="71628"/>
                  </a:lnTo>
                  <a:lnTo>
                    <a:pt x="149352" y="45720"/>
                  </a:lnTo>
                  <a:lnTo>
                    <a:pt x="190500" y="24384"/>
                  </a:lnTo>
                  <a:lnTo>
                    <a:pt x="204216" y="19812"/>
                  </a:lnTo>
                  <a:lnTo>
                    <a:pt x="217932" y="13716"/>
                  </a:lnTo>
                  <a:lnTo>
                    <a:pt x="233172" y="10668"/>
                  </a:lnTo>
                  <a:lnTo>
                    <a:pt x="248412" y="6096"/>
                  </a:lnTo>
                  <a:lnTo>
                    <a:pt x="263652" y="4572"/>
                  </a:lnTo>
                  <a:lnTo>
                    <a:pt x="278892" y="1524"/>
                  </a:lnTo>
                  <a:lnTo>
                    <a:pt x="295656" y="0"/>
                  </a:lnTo>
                  <a:lnTo>
                    <a:pt x="2354580" y="0"/>
                  </a:lnTo>
                  <a:lnTo>
                    <a:pt x="2369820" y="1524"/>
                  </a:lnTo>
                  <a:lnTo>
                    <a:pt x="2386584" y="4572"/>
                  </a:lnTo>
                  <a:lnTo>
                    <a:pt x="2401824" y="6096"/>
                  </a:lnTo>
                  <a:lnTo>
                    <a:pt x="2417064" y="10668"/>
                  </a:lnTo>
                  <a:lnTo>
                    <a:pt x="2430780" y="13716"/>
                  </a:lnTo>
                  <a:lnTo>
                    <a:pt x="2446020" y="19812"/>
                  </a:lnTo>
                  <a:lnTo>
                    <a:pt x="2459736" y="24384"/>
                  </a:lnTo>
                  <a:lnTo>
                    <a:pt x="2470023" y="28956"/>
                  </a:lnTo>
                  <a:lnTo>
                    <a:pt x="297180" y="28956"/>
                  </a:lnTo>
                  <a:lnTo>
                    <a:pt x="283464" y="30480"/>
                  </a:lnTo>
                  <a:lnTo>
                    <a:pt x="240792" y="38100"/>
                  </a:lnTo>
                  <a:lnTo>
                    <a:pt x="201168" y="51816"/>
                  </a:lnTo>
                  <a:lnTo>
                    <a:pt x="188976" y="56388"/>
                  </a:lnTo>
                  <a:lnTo>
                    <a:pt x="176784" y="62484"/>
                  </a:lnTo>
                  <a:lnTo>
                    <a:pt x="164592" y="70104"/>
                  </a:lnTo>
                  <a:lnTo>
                    <a:pt x="153924" y="76200"/>
                  </a:lnTo>
                  <a:lnTo>
                    <a:pt x="132588" y="92964"/>
                  </a:lnTo>
                  <a:lnTo>
                    <a:pt x="111252" y="111252"/>
                  </a:lnTo>
                  <a:lnTo>
                    <a:pt x="92964" y="131064"/>
                  </a:lnTo>
                  <a:lnTo>
                    <a:pt x="77724" y="153924"/>
                  </a:lnTo>
                  <a:lnTo>
                    <a:pt x="70104" y="164592"/>
                  </a:lnTo>
                  <a:lnTo>
                    <a:pt x="62484" y="176784"/>
                  </a:lnTo>
                  <a:lnTo>
                    <a:pt x="50292" y="201168"/>
                  </a:lnTo>
                  <a:lnTo>
                    <a:pt x="45720" y="214884"/>
                  </a:lnTo>
                  <a:lnTo>
                    <a:pt x="41148" y="227076"/>
                  </a:lnTo>
                  <a:lnTo>
                    <a:pt x="38100" y="240792"/>
                  </a:lnTo>
                  <a:lnTo>
                    <a:pt x="33528" y="254508"/>
                  </a:lnTo>
                  <a:lnTo>
                    <a:pt x="32004" y="268224"/>
                  </a:lnTo>
                  <a:lnTo>
                    <a:pt x="30480" y="283464"/>
                  </a:lnTo>
                  <a:lnTo>
                    <a:pt x="28956" y="297180"/>
                  </a:lnTo>
                  <a:lnTo>
                    <a:pt x="28956" y="1517904"/>
                  </a:lnTo>
                  <a:lnTo>
                    <a:pt x="33528" y="1559052"/>
                  </a:lnTo>
                  <a:lnTo>
                    <a:pt x="45720" y="1600200"/>
                  </a:lnTo>
                  <a:lnTo>
                    <a:pt x="62484" y="1638300"/>
                  </a:lnTo>
                  <a:lnTo>
                    <a:pt x="92964" y="1682496"/>
                  </a:lnTo>
                  <a:lnTo>
                    <a:pt x="131064" y="1720596"/>
                  </a:lnTo>
                  <a:lnTo>
                    <a:pt x="176784" y="1752600"/>
                  </a:lnTo>
                  <a:lnTo>
                    <a:pt x="201168" y="1763268"/>
                  </a:lnTo>
                  <a:lnTo>
                    <a:pt x="213360" y="1769364"/>
                  </a:lnTo>
                  <a:lnTo>
                    <a:pt x="227076" y="1773936"/>
                  </a:lnTo>
                  <a:lnTo>
                    <a:pt x="268224" y="1783080"/>
                  </a:lnTo>
                  <a:lnTo>
                    <a:pt x="281940" y="1784604"/>
                  </a:lnTo>
                  <a:lnTo>
                    <a:pt x="297180" y="1786128"/>
                  </a:lnTo>
                  <a:lnTo>
                    <a:pt x="2471547" y="1786128"/>
                  </a:lnTo>
                  <a:lnTo>
                    <a:pt x="2461260" y="1790700"/>
                  </a:lnTo>
                  <a:lnTo>
                    <a:pt x="2446020" y="1795272"/>
                  </a:lnTo>
                  <a:lnTo>
                    <a:pt x="2432304" y="1801368"/>
                  </a:lnTo>
                  <a:lnTo>
                    <a:pt x="2417064" y="1804416"/>
                  </a:lnTo>
                  <a:lnTo>
                    <a:pt x="2401824" y="1808988"/>
                  </a:lnTo>
                  <a:lnTo>
                    <a:pt x="2386584" y="1810512"/>
                  </a:lnTo>
                  <a:lnTo>
                    <a:pt x="2371344" y="1813560"/>
                  </a:lnTo>
                  <a:lnTo>
                    <a:pt x="2356104" y="1815084"/>
                  </a:lnTo>
                  <a:close/>
                </a:path>
                <a:path w="2650490" h="1815464">
                  <a:moveTo>
                    <a:pt x="2471547" y="1786128"/>
                  </a:moveTo>
                  <a:lnTo>
                    <a:pt x="2353056" y="1786128"/>
                  </a:lnTo>
                  <a:lnTo>
                    <a:pt x="2368296" y="1784604"/>
                  </a:lnTo>
                  <a:lnTo>
                    <a:pt x="2382012" y="1783080"/>
                  </a:lnTo>
                  <a:lnTo>
                    <a:pt x="2423160" y="1773936"/>
                  </a:lnTo>
                  <a:lnTo>
                    <a:pt x="2473452" y="1752600"/>
                  </a:lnTo>
                  <a:lnTo>
                    <a:pt x="2485644" y="1744980"/>
                  </a:lnTo>
                  <a:lnTo>
                    <a:pt x="2496312" y="1738884"/>
                  </a:lnTo>
                  <a:lnTo>
                    <a:pt x="2538984" y="1703832"/>
                  </a:lnTo>
                  <a:lnTo>
                    <a:pt x="2574036" y="1661160"/>
                  </a:lnTo>
                  <a:lnTo>
                    <a:pt x="2599944" y="1613916"/>
                  </a:lnTo>
                  <a:lnTo>
                    <a:pt x="2604516" y="1600200"/>
                  </a:lnTo>
                  <a:lnTo>
                    <a:pt x="2609088" y="1588008"/>
                  </a:lnTo>
                  <a:lnTo>
                    <a:pt x="2613660" y="1574292"/>
                  </a:lnTo>
                  <a:lnTo>
                    <a:pt x="2619756" y="1546860"/>
                  </a:lnTo>
                  <a:lnTo>
                    <a:pt x="2621280" y="1531620"/>
                  </a:lnTo>
                  <a:lnTo>
                    <a:pt x="2621280" y="1517904"/>
                  </a:lnTo>
                  <a:lnTo>
                    <a:pt x="2622804" y="1502664"/>
                  </a:lnTo>
                  <a:lnTo>
                    <a:pt x="2622804" y="312420"/>
                  </a:lnTo>
                  <a:lnTo>
                    <a:pt x="2621280" y="298704"/>
                  </a:lnTo>
                  <a:lnTo>
                    <a:pt x="2621280" y="283464"/>
                  </a:lnTo>
                  <a:lnTo>
                    <a:pt x="2619756" y="269748"/>
                  </a:lnTo>
                  <a:lnTo>
                    <a:pt x="2613660" y="242316"/>
                  </a:lnTo>
                  <a:lnTo>
                    <a:pt x="2609088" y="228600"/>
                  </a:lnTo>
                  <a:lnTo>
                    <a:pt x="2606040" y="214884"/>
                  </a:lnTo>
                  <a:lnTo>
                    <a:pt x="2599944" y="202692"/>
                  </a:lnTo>
                  <a:lnTo>
                    <a:pt x="2593848" y="188976"/>
                  </a:lnTo>
                  <a:lnTo>
                    <a:pt x="2587752" y="176784"/>
                  </a:lnTo>
                  <a:lnTo>
                    <a:pt x="2558796" y="132588"/>
                  </a:lnTo>
                  <a:lnTo>
                    <a:pt x="2519172" y="94488"/>
                  </a:lnTo>
                  <a:lnTo>
                    <a:pt x="2485644" y="70104"/>
                  </a:lnTo>
                  <a:lnTo>
                    <a:pt x="2474976" y="64008"/>
                  </a:lnTo>
                  <a:lnTo>
                    <a:pt x="2462784" y="56388"/>
                  </a:lnTo>
                  <a:lnTo>
                    <a:pt x="2449068" y="51816"/>
                  </a:lnTo>
                  <a:lnTo>
                    <a:pt x="2436876" y="45720"/>
                  </a:lnTo>
                  <a:lnTo>
                    <a:pt x="2423160" y="41148"/>
                  </a:lnTo>
                  <a:lnTo>
                    <a:pt x="2409444" y="38100"/>
                  </a:lnTo>
                  <a:lnTo>
                    <a:pt x="2397252" y="35052"/>
                  </a:lnTo>
                  <a:lnTo>
                    <a:pt x="2382012" y="32004"/>
                  </a:lnTo>
                  <a:lnTo>
                    <a:pt x="2354580" y="28956"/>
                  </a:lnTo>
                  <a:lnTo>
                    <a:pt x="2470023" y="28956"/>
                  </a:lnTo>
                  <a:lnTo>
                    <a:pt x="2513076" y="53340"/>
                  </a:lnTo>
                  <a:lnTo>
                    <a:pt x="2558796" y="91440"/>
                  </a:lnTo>
                  <a:lnTo>
                    <a:pt x="2596896" y="137160"/>
                  </a:lnTo>
                  <a:lnTo>
                    <a:pt x="2631948" y="204216"/>
                  </a:lnTo>
                  <a:lnTo>
                    <a:pt x="2644140" y="248412"/>
                  </a:lnTo>
                  <a:lnTo>
                    <a:pt x="2650236" y="295656"/>
                  </a:lnTo>
                  <a:lnTo>
                    <a:pt x="2650236" y="1517904"/>
                  </a:lnTo>
                  <a:lnTo>
                    <a:pt x="2641092" y="1580388"/>
                  </a:lnTo>
                  <a:lnTo>
                    <a:pt x="2625852" y="1624584"/>
                  </a:lnTo>
                  <a:lnTo>
                    <a:pt x="2598420" y="1676400"/>
                  </a:lnTo>
                  <a:lnTo>
                    <a:pt x="2560320" y="1723644"/>
                  </a:lnTo>
                  <a:lnTo>
                    <a:pt x="2514600" y="1761744"/>
                  </a:lnTo>
                  <a:lnTo>
                    <a:pt x="2500884" y="1769364"/>
                  </a:lnTo>
                  <a:lnTo>
                    <a:pt x="2488692" y="1776984"/>
                  </a:lnTo>
                  <a:lnTo>
                    <a:pt x="2474976" y="1784604"/>
                  </a:lnTo>
                  <a:lnTo>
                    <a:pt x="2471547" y="1786128"/>
                  </a:lnTo>
                  <a:close/>
                </a:path>
              </a:pathLst>
            </a:custGeom>
            <a:solidFill>
              <a:srgbClr val="758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6608" y="1574292"/>
              <a:ext cx="2368550" cy="1234440"/>
            </a:xfrm>
            <a:custGeom>
              <a:avLst/>
              <a:gdLst/>
              <a:ahLst/>
              <a:cxnLst/>
              <a:rect l="l" t="t" r="r" b="b"/>
              <a:pathLst>
                <a:path w="2368550" h="1234439">
                  <a:moveTo>
                    <a:pt x="1184148" y="1234439"/>
                  </a:moveTo>
                  <a:lnTo>
                    <a:pt x="1121276" y="1233585"/>
                  </a:lnTo>
                  <a:lnTo>
                    <a:pt x="1059257" y="1231052"/>
                  </a:lnTo>
                  <a:lnTo>
                    <a:pt x="998173" y="1226880"/>
                  </a:lnTo>
                  <a:lnTo>
                    <a:pt x="938105" y="1221113"/>
                  </a:lnTo>
                  <a:lnTo>
                    <a:pt x="879136" y="1213794"/>
                  </a:lnTo>
                  <a:lnTo>
                    <a:pt x="821347" y="1204964"/>
                  </a:lnTo>
                  <a:lnTo>
                    <a:pt x="764821" y="1194666"/>
                  </a:lnTo>
                  <a:lnTo>
                    <a:pt x="709639" y="1182943"/>
                  </a:lnTo>
                  <a:lnTo>
                    <a:pt x="655884" y="1169836"/>
                  </a:lnTo>
                  <a:lnTo>
                    <a:pt x="603637" y="1155388"/>
                  </a:lnTo>
                  <a:lnTo>
                    <a:pt x="552980" y="1139641"/>
                  </a:lnTo>
                  <a:lnTo>
                    <a:pt x="503995" y="1122638"/>
                  </a:lnTo>
                  <a:lnTo>
                    <a:pt x="456764" y="1104421"/>
                  </a:lnTo>
                  <a:lnTo>
                    <a:pt x="411370" y="1085032"/>
                  </a:lnTo>
                  <a:lnTo>
                    <a:pt x="367893" y="1064515"/>
                  </a:lnTo>
                  <a:lnTo>
                    <a:pt x="326417" y="1042910"/>
                  </a:lnTo>
                  <a:lnTo>
                    <a:pt x="287022" y="1020261"/>
                  </a:lnTo>
                  <a:lnTo>
                    <a:pt x="249792" y="996610"/>
                  </a:lnTo>
                  <a:lnTo>
                    <a:pt x="214807" y="971998"/>
                  </a:lnTo>
                  <a:lnTo>
                    <a:pt x="182150" y="946470"/>
                  </a:lnTo>
                  <a:lnTo>
                    <a:pt x="151903" y="920066"/>
                  </a:lnTo>
                  <a:lnTo>
                    <a:pt x="124148" y="892830"/>
                  </a:lnTo>
                  <a:lnTo>
                    <a:pt x="76440" y="836029"/>
                  </a:lnTo>
                  <a:lnTo>
                    <a:pt x="39683" y="776405"/>
                  </a:lnTo>
                  <a:lnTo>
                    <a:pt x="14531" y="714297"/>
                  </a:lnTo>
                  <a:lnTo>
                    <a:pt x="1641" y="650044"/>
                  </a:lnTo>
                  <a:lnTo>
                    <a:pt x="0" y="617219"/>
                  </a:lnTo>
                  <a:lnTo>
                    <a:pt x="1641" y="584395"/>
                  </a:lnTo>
                  <a:lnTo>
                    <a:pt x="14531" y="520142"/>
                  </a:lnTo>
                  <a:lnTo>
                    <a:pt x="39683" y="458034"/>
                  </a:lnTo>
                  <a:lnTo>
                    <a:pt x="76440" y="398410"/>
                  </a:lnTo>
                  <a:lnTo>
                    <a:pt x="124148" y="341609"/>
                  </a:lnTo>
                  <a:lnTo>
                    <a:pt x="151903" y="314373"/>
                  </a:lnTo>
                  <a:lnTo>
                    <a:pt x="182150" y="287969"/>
                  </a:lnTo>
                  <a:lnTo>
                    <a:pt x="214807" y="262441"/>
                  </a:lnTo>
                  <a:lnTo>
                    <a:pt x="249792" y="237829"/>
                  </a:lnTo>
                  <a:lnTo>
                    <a:pt x="287022" y="214178"/>
                  </a:lnTo>
                  <a:lnTo>
                    <a:pt x="326417" y="191529"/>
                  </a:lnTo>
                  <a:lnTo>
                    <a:pt x="367893" y="169924"/>
                  </a:lnTo>
                  <a:lnTo>
                    <a:pt x="411370" y="149407"/>
                  </a:lnTo>
                  <a:lnTo>
                    <a:pt x="456764" y="130018"/>
                  </a:lnTo>
                  <a:lnTo>
                    <a:pt x="503995" y="111801"/>
                  </a:lnTo>
                  <a:lnTo>
                    <a:pt x="552980" y="94798"/>
                  </a:lnTo>
                  <a:lnTo>
                    <a:pt x="603637" y="79051"/>
                  </a:lnTo>
                  <a:lnTo>
                    <a:pt x="655884" y="64603"/>
                  </a:lnTo>
                  <a:lnTo>
                    <a:pt x="709639" y="51496"/>
                  </a:lnTo>
                  <a:lnTo>
                    <a:pt x="764821" y="39773"/>
                  </a:lnTo>
                  <a:lnTo>
                    <a:pt x="821347" y="29475"/>
                  </a:lnTo>
                  <a:lnTo>
                    <a:pt x="879136" y="20645"/>
                  </a:lnTo>
                  <a:lnTo>
                    <a:pt x="938105" y="13326"/>
                  </a:lnTo>
                  <a:lnTo>
                    <a:pt x="998173" y="7559"/>
                  </a:lnTo>
                  <a:lnTo>
                    <a:pt x="1059257" y="3387"/>
                  </a:lnTo>
                  <a:lnTo>
                    <a:pt x="1121276" y="854"/>
                  </a:lnTo>
                  <a:lnTo>
                    <a:pt x="1184148" y="0"/>
                  </a:lnTo>
                  <a:lnTo>
                    <a:pt x="1247019" y="854"/>
                  </a:lnTo>
                  <a:lnTo>
                    <a:pt x="1309038" y="3387"/>
                  </a:lnTo>
                  <a:lnTo>
                    <a:pt x="1370122" y="7559"/>
                  </a:lnTo>
                  <a:lnTo>
                    <a:pt x="1430190" y="13326"/>
                  </a:lnTo>
                  <a:lnTo>
                    <a:pt x="1489159" y="20645"/>
                  </a:lnTo>
                  <a:lnTo>
                    <a:pt x="1546948" y="29475"/>
                  </a:lnTo>
                  <a:lnTo>
                    <a:pt x="1603474" y="39773"/>
                  </a:lnTo>
                  <a:lnTo>
                    <a:pt x="1658656" y="51496"/>
                  </a:lnTo>
                  <a:lnTo>
                    <a:pt x="1712411" y="64603"/>
                  </a:lnTo>
                  <a:lnTo>
                    <a:pt x="1764658" y="79051"/>
                  </a:lnTo>
                  <a:lnTo>
                    <a:pt x="1815315" y="94798"/>
                  </a:lnTo>
                  <a:lnTo>
                    <a:pt x="1864300" y="111801"/>
                  </a:lnTo>
                  <a:lnTo>
                    <a:pt x="1911531" y="130018"/>
                  </a:lnTo>
                  <a:lnTo>
                    <a:pt x="1956925" y="149407"/>
                  </a:lnTo>
                  <a:lnTo>
                    <a:pt x="2000402" y="169924"/>
                  </a:lnTo>
                  <a:lnTo>
                    <a:pt x="2041878" y="191529"/>
                  </a:lnTo>
                  <a:lnTo>
                    <a:pt x="2081273" y="214178"/>
                  </a:lnTo>
                  <a:lnTo>
                    <a:pt x="2118503" y="237829"/>
                  </a:lnTo>
                  <a:lnTo>
                    <a:pt x="2153488" y="262441"/>
                  </a:lnTo>
                  <a:lnTo>
                    <a:pt x="2186145" y="287969"/>
                  </a:lnTo>
                  <a:lnTo>
                    <a:pt x="2216392" y="314373"/>
                  </a:lnTo>
                  <a:lnTo>
                    <a:pt x="2244147" y="341609"/>
                  </a:lnTo>
                  <a:lnTo>
                    <a:pt x="2291855" y="398410"/>
                  </a:lnTo>
                  <a:lnTo>
                    <a:pt x="2328612" y="458034"/>
                  </a:lnTo>
                  <a:lnTo>
                    <a:pt x="2353764" y="520142"/>
                  </a:lnTo>
                  <a:lnTo>
                    <a:pt x="2366654" y="584395"/>
                  </a:lnTo>
                  <a:lnTo>
                    <a:pt x="2368296" y="617219"/>
                  </a:lnTo>
                  <a:lnTo>
                    <a:pt x="2366654" y="650044"/>
                  </a:lnTo>
                  <a:lnTo>
                    <a:pt x="2353764" y="714297"/>
                  </a:lnTo>
                  <a:lnTo>
                    <a:pt x="2328612" y="776405"/>
                  </a:lnTo>
                  <a:lnTo>
                    <a:pt x="2291855" y="836029"/>
                  </a:lnTo>
                  <a:lnTo>
                    <a:pt x="2244147" y="892830"/>
                  </a:lnTo>
                  <a:lnTo>
                    <a:pt x="2216392" y="920066"/>
                  </a:lnTo>
                  <a:lnTo>
                    <a:pt x="2186145" y="946470"/>
                  </a:lnTo>
                  <a:lnTo>
                    <a:pt x="2153488" y="971998"/>
                  </a:lnTo>
                  <a:lnTo>
                    <a:pt x="2118503" y="996610"/>
                  </a:lnTo>
                  <a:lnTo>
                    <a:pt x="2081273" y="1020261"/>
                  </a:lnTo>
                  <a:lnTo>
                    <a:pt x="2041878" y="1042910"/>
                  </a:lnTo>
                  <a:lnTo>
                    <a:pt x="2000402" y="1064515"/>
                  </a:lnTo>
                  <a:lnTo>
                    <a:pt x="1956925" y="1085032"/>
                  </a:lnTo>
                  <a:lnTo>
                    <a:pt x="1911531" y="1104421"/>
                  </a:lnTo>
                  <a:lnTo>
                    <a:pt x="1864300" y="1122638"/>
                  </a:lnTo>
                  <a:lnTo>
                    <a:pt x="1815315" y="1139641"/>
                  </a:lnTo>
                  <a:lnTo>
                    <a:pt x="1764658" y="1155388"/>
                  </a:lnTo>
                  <a:lnTo>
                    <a:pt x="1712411" y="1169836"/>
                  </a:lnTo>
                  <a:lnTo>
                    <a:pt x="1658656" y="1182943"/>
                  </a:lnTo>
                  <a:lnTo>
                    <a:pt x="1603474" y="1194666"/>
                  </a:lnTo>
                  <a:lnTo>
                    <a:pt x="1546948" y="1204964"/>
                  </a:lnTo>
                  <a:lnTo>
                    <a:pt x="1489159" y="1213794"/>
                  </a:lnTo>
                  <a:lnTo>
                    <a:pt x="1430190" y="1221113"/>
                  </a:lnTo>
                  <a:lnTo>
                    <a:pt x="1370122" y="1226880"/>
                  </a:lnTo>
                  <a:lnTo>
                    <a:pt x="1309038" y="1231052"/>
                  </a:lnTo>
                  <a:lnTo>
                    <a:pt x="1247019" y="1233585"/>
                  </a:lnTo>
                  <a:lnTo>
                    <a:pt x="1184148" y="1234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1368" y="1559052"/>
              <a:ext cx="2397760" cy="1263650"/>
            </a:xfrm>
            <a:custGeom>
              <a:avLst/>
              <a:gdLst/>
              <a:ahLst/>
              <a:cxnLst/>
              <a:rect l="l" t="t" r="r" b="b"/>
              <a:pathLst>
                <a:path w="2397760" h="1263650">
                  <a:moveTo>
                    <a:pt x="0" y="632460"/>
                  </a:moveTo>
                  <a:lnTo>
                    <a:pt x="1524" y="615696"/>
                  </a:lnTo>
                  <a:lnTo>
                    <a:pt x="1524" y="598932"/>
                  </a:lnTo>
                  <a:lnTo>
                    <a:pt x="4572" y="582168"/>
                  </a:lnTo>
                  <a:lnTo>
                    <a:pt x="7620" y="566928"/>
                  </a:lnTo>
                  <a:lnTo>
                    <a:pt x="10668" y="550164"/>
                  </a:lnTo>
                  <a:lnTo>
                    <a:pt x="15240" y="534924"/>
                  </a:lnTo>
                  <a:lnTo>
                    <a:pt x="19812" y="518160"/>
                  </a:lnTo>
                  <a:lnTo>
                    <a:pt x="21336" y="515112"/>
                  </a:lnTo>
                  <a:lnTo>
                    <a:pt x="47244" y="525780"/>
                  </a:lnTo>
                  <a:lnTo>
                    <a:pt x="47244" y="527304"/>
                  </a:lnTo>
                  <a:lnTo>
                    <a:pt x="42672" y="542544"/>
                  </a:lnTo>
                  <a:lnTo>
                    <a:pt x="38100" y="556260"/>
                  </a:lnTo>
                  <a:lnTo>
                    <a:pt x="32004" y="586740"/>
                  </a:lnTo>
                  <a:lnTo>
                    <a:pt x="28956" y="617220"/>
                  </a:lnTo>
                  <a:lnTo>
                    <a:pt x="28956" y="630936"/>
                  </a:lnTo>
                  <a:lnTo>
                    <a:pt x="0" y="632460"/>
                  </a:lnTo>
                  <a:close/>
                </a:path>
                <a:path w="2397760" h="1263650">
                  <a:moveTo>
                    <a:pt x="22860" y="646176"/>
                  </a:moveTo>
                  <a:lnTo>
                    <a:pt x="7620" y="646176"/>
                  </a:lnTo>
                  <a:lnTo>
                    <a:pt x="0" y="640080"/>
                  </a:lnTo>
                  <a:lnTo>
                    <a:pt x="0" y="632460"/>
                  </a:lnTo>
                  <a:lnTo>
                    <a:pt x="28956" y="630936"/>
                  </a:lnTo>
                  <a:lnTo>
                    <a:pt x="28956" y="640080"/>
                  </a:lnTo>
                  <a:lnTo>
                    <a:pt x="22860" y="646176"/>
                  </a:lnTo>
                  <a:close/>
                </a:path>
                <a:path w="2397760" h="1263650">
                  <a:moveTo>
                    <a:pt x="83820" y="451104"/>
                  </a:moveTo>
                  <a:lnTo>
                    <a:pt x="59436" y="435864"/>
                  </a:lnTo>
                  <a:lnTo>
                    <a:pt x="65532" y="426720"/>
                  </a:lnTo>
                  <a:lnTo>
                    <a:pt x="74676" y="411480"/>
                  </a:lnTo>
                  <a:lnTo>
                    <a:pt x="85344" y="397764"/>
                  </a:lnTo>
                  <a:lnTo>
                    <a:pt x="97536" y="382524"/>
                  </a:lnTo>
                  <a:lnTo>
                    <a:pt x="108204" y="368808"/>
                  </a:lnTo>
                  <a:lnTo>
                    <a:pt x="120396" y="355092"/>
                  </a:lnTo>
                  <a:lnTo>
                    <a:pt x="131064" y="342900"/>
                  </a:lnTo>
                  <a:lnTo>
                    <a:pt x="152400" y="362712"/>
                  </a:lnTo>
                  <a:lnTo>
                    <a:pt x="141732" y="373380"/>
                  </a:lnTo>
                  <a:lnTo>
                    <a:pt x="131064" y="387096"/>
                  </a:lnTo>
                  <a:lnTo>
                    <a:pt x="118872" y="400812"/>
                  </a:lnTo>
                  <a:lnTo>
                    <a:pt x="108204" y="414528"/>
                  </a:lnTo>
                  <a:lnTo>
                    <a:pt x="83820" y="451104"/>
                  </a:lnTo>
                  <a:close/>
                </a:path>
                <a:path w="2397760" h="1263650">
                  <a:moveTo>
                    <a:pt x="214884" y="307848"/>
                  </a:moveTo>
                  <a:lnTo>
                    <a:pt x="196596" y="284988"/>
                  </a:lnTo>
                  <a:lnTo>
                    <a:pt x="208788" y="275844"/>
                  </a:lnTo>
                  <a:lnTo>
                    <a:pt x="242316" y="251460"/>
                  </a:lnTo>
                  <a:lnTo>
                    <a:pt x="277368" y="227076"/>
                  </a:lnTo>
                  <a:lnTo>
                    <a:pt x="292608" y="217932"/>
                  </a:lnTo>
                  <a:lnTo>
                    <a:pt x="306324" y="242316"/>
                  </a:lnTo>
                  <a:lnTo>
                    <a:pt x="292608" y="251460"/>
                  </a:lnTo>
                  <a:lnTo>
                    <a:pt x="259080" y="274320"/>
                  </a:lnTo>
                  <a:lnTo>
                    <a:pt x="225552" y="298704"/>
                  </a:lnTo>
                  <a:lnTo>
                    <a:pt x="214884" y="307848"/>
                  </a:lnTo>
                  <a:close/>
                </a:path>
                <a:path w="2397760" h="1263650">
                  <a:moveTo>
                    <a:pt x="381000" y="202692"/>
                  </a:moveTo>
                  <a:lnTo>
                    <a:pt x="367284" y="176784"/>
                  </a:lnTo>
                  <a:lnTo>
                    <a:pt x="396240" y="161544"/>
                  </a:lnTo>
                  <a:lnTo>
                    <a:pt x="440436" y="141732"/>
                  </a:lnTo>
                  <a:lnTo>
                    <a:pt x="472440" y="129540"/>
                  </a:lnTo>
                  <a:lnTo>
                    <a:pt x="484632" y="155448"/>
                  </a:lnTo>
                  <a:lnTo>
                    <a:pt x="451104" y="169164"/>
                  </a:lnTo>
                  <a:lnTo>
                    <a:pt x="409956" y="187452"/>
                  </a:lnTo>
                  <a:lnTo>
                    <a:pt x="381000" y="202692"/>
                  </a:lnTo>
                  <a:close/>
                </a:path>
                <a:path w="2397760" h="1263650">
                  <a:moveTo>
                    <a:pt x="563880" y="126492"/>
                  </a:moveTo>
                  <a:lnTo>
                    <a:pt x="554736" y="99060"/>
                  </a:lnTo>
                  <a:lnTo>
                    <a:pt x="580644" y="89916"/>
                  </a:lnTo>
                  <a:lnTo>
                    <a:pt x="630936" y="74676"/>
                  </a:lnTo>
                  <a:lnTo>
                    <a:pt x="664464" y="65532"/>
                  </a:lnTo>
                  <a:lnTo>
                    <a:pt x="672084" y="94488"/>
                  </a:lnTo>
                  <a:lnTo>
                    <a:pt x="638556" y="102108"/>
                  </a:lnTo>
                  <a:lnTo>
                    <a:pt x="589788" y="117348"/>
                  </a:lnTo>
                  <a:lnTo>
                    <a:pt x="563880" y="126492"/>
                  </a:lnTo>
                  <a:close/>
                </a:path>
                <a:path w="2397760" h="1263650">
                  <a:moveTo>
                    <a:pt x="754380" y="74676"/>
                  </a:moveTo>
                  <a:lnTo>
                    <a:pt x="748284" y="45720"/>
                  </a:lnTo>
                  <a:lnTo>
                    <a:pt x="844296" y="27432"/>
                  </a:lnTo>
                  <a:lnTo>
                    <a:pt x="862584" y="25908"/>
                  </a:lnTo>
                  <a:lnTo>
                    <a:pt x="865632" y="53340"/>
                  </a:lnTo>
                  <a:lnTo>
                    <a:pt x="848868" y="56388"/>
                  </a:lnTo>
                  <a:lnTo>
                    <a:pt x="794004" y="65532"/>
                  </a:lnTo>
                  <a:lnTo>
                    <a:pt x="754380" y="74676"/>
                  </a:lnTo>
                  <a:close/>
                </a:path>
                <a:path w="2397760" h="1263650">
                  <a:moveTo>
                    <a:pt x="950976" y="42672"/>
                  </a:moveTo>
                  <a:lnTo>
                    <a:pt x="947928" y="13716"/>
                  </a:lnTo>
                  <a:lnTo>
                    <a:pt x="958596" y="12192"/>
                  </a:lnTo>
                  <a:lnTo>
                    <a:pt x="1062228" y="4572"/>
                  </a:lnTo>
                  <a:lnTo>
                    <a:pt x="1063752" y="32004"/>
                  </a:lnTo>
                  <a:lnTo>
                    <a:pt x="1019556" y="35052"/>
                  </a:lnTo>
                  <a:lnTo>
                    <a:pt x="961644" y="41148"/>
                  </a:lnTo>
                  <a:lnTo>
                    <a:pt x="950976" y="42672"/>
                  </a:lnTo>
                  <a:close/>
                </a:path>
                <a:path w="2397760" h="1263650">
                  <a:moveTo>
                    <a:pt x="1261872" y="30480"/>
                  </a:moveTo>
                  <a:lnTo>
                    <a:pt x="1260348" y="28956"/>
                  </a:lnTo>
                  <a:lnTo>
                    <a:pt x="1149096" y="28956"/>
                  </a:lnTo>
                  <a:lnTo>
                    <a:pt x="1149096" y="0"/>
                  </a:lnTo>
                  <a:lnTo>
                    <a:pt x="1199388" y="0"/>
                  </a:lnTo>
                  <a:lnTo>
                    <a:pt x="1260348" y="1524"/>
                  </a:lnTo>
                  <a:lnTo>
                    <a:pt x="1263396" y="1524"/>
                  </a:lnTo>
                  <a:lnTo>
                    <a:pt x="1261872" y="30480"/>
                  </a:lnTo>
                  <a:close/>
                </a:path>
                <a:path w="2397760" h="1263650">
                  <a:moveTo>
                    <a:pt x="1459992" y="44196"/>
                  </a:moveTo>
                  <a:lnTo>
                    <a:pt x="1437132" y="41148"/>
                  </a:lnTo>
                  <a:lnTo>
                    <a:pt x="1379220" y="36576"/>
                  </a:lnTo>
                  <a:lnTo>
                    <a:pt x="1347216" y="33528"/>
                  </a:lnTo>
                  <a:lnTo>
                    <a:pt x="1350264" y="6096"/>
                  </a:lnTo>
                  <a:lnTo>
                    <a:pt x="1380744" y="7620"/>
                  </a:lnTo>
                  <a:lnTo>
                    <a:pt x="1438656" y="13716"/>
                  </a:lnTo>
                  <a:lnTo>
                    <a:pt x="1464564" y="15240"/>
                  </a:lnTo>
                  <a:lnTo>
                    <a:pt x="1459992" y="44196"/>
                  </a:lnTo>
                  <a:close/>
                </a:path>
                <a:path w="2397760" h="1263650">
                  <a:moveTo>
                    <a:pt x="1656588" y="76200"/>
                  </a:moveTo>
                  <a:lnTo>
                    <a:pt x="1604772" y="65532"/>
                  </a:lnTo>
                  <a:lnTo>
                    <a:pt x="1549908" y="56388"/>
                  </a:lnTo>
                  <a:lnTo>
                    <a:pt x="1545336" y="56388"/>
                  </a:lnTo>
                  <a:lnTo>
                    <a:pt x="1549908" y="27432"/>
                  </a:lnTo>
                  <a:lnTo>
                    <a:pt x="1552956" y="28956"/>
                  </a:lnTo>
                  <a:lnTo>
                    <a:pt x="1609344" y="38100"/>
                  </a:lnTo>
                  <a:lnTo>
                    <a:pt x="1662684" y="48768"/>
                  </a:lnTo>
                  <a:lnTo>
                    <a:pt x="1656588" y="76200"/>
                  </a:lnTo>
                  <a:close/>
                </a:path>
                <a:path w="2397760" h="1263650">
                  <a:moveTo>
                    <a:pt x="1847088" y="131064"/>
                  </a:moveTo>
                  <a:lnTo>
                    <a:pt x="1808988" y="117348"/>
                  </a:lnTo>
                  <a:lnTo>
                    <a:pt x="1738884" y="97536"/>
                  </a:lnTo>
                  <a:lnTo>
                    <a:pt x="1746504" y="70104"/>
                  </a:lnTo>
                  <a:lnTo>
                    <a:pt x="1767840" y="74676"/>
                  </a:lnTo>
                  <a:lnTo>
                    <a:pt x="1818132" y="89916"/>
                  </a:lnTo>
                  <a:lnTo>
                    <a:pt x="1856232" y="103632"/>
                  </a:lnTo>
                  <a:lnTo>
                    <a:pt x="1847088" y="131064"/>
                  </a:lnTo>
                  <a:close/>
                </a:path>
                <a:path w="2397760" h="1263650">
                  <a:moveTo>
                    <a:pt x="2029968" y="207264"/>
                  </a:moveTo>
                  <a:lnTo>
                    <a:pt x="1990344" y="187452"/>
                  </a:lnTo>
                  <a:lnTo>
                    <a:pt x="1926336" y="160020"/>
                  </a:lnTo>
                  <a:lnTo>
                    <a:pt x="1937004" y="134112"/>
                  </a:lnTo>
                  <a:lnTo>
                    <a:pt x="1958340" y="141732"/>
                  </a:lnTo>
                  <a:lnTo>
                    <a:pt x="2001012" y="161544"/>
                  </a:lnTo>
                  <a:lnTo>
                    <a:pt x="2042160" y="182880"/>
                  </a:lnTo>
                  <a:lnTo>
                    <a:pt x="2029968" y="207264"/>
                  </a:lnTo>
                  <a:close/>
                </a:path>
                <a:path w="2397760" h="1263650">
                  <a:moveTo>
                    <a:pt x="2194560" y="315468"/>
                  </a:moveTo>
                  <a:lnTo>
                    <a:pt x="2188464" y="310896"/>
                  </a:lnTo>
                  <a:lnTo>
                    <a:pt x="2173224" y="298704"/>
                  </a:lnTo>
                  <a:lnTo>
                    <a:pt x="2139696" y="274320"/>
                  </a:lnTo>
                  <a:lnTo>
                    <a:pt x="2106168" y="251460"/>
                  </a:lnTo>
                  <a:lnTo>
                    <a:pt x="2103120" y="249936"/>
                  </a:lnTo>
                  <a:lnTo>
                    <a:pt x="2118360" y="225552"/>
                  </a:lnTo>
                  <a:lnTo>
                    <a:pt x="2119884" y="227076"/>
                  </a:lnTo>
                  <a:lnTo>
                    <a:pt x="2156460" y="251460"/>
                  </a:lnTo>
                  <a:lnTo>
                    <a:pt x="2189988" y="275844"/>
                  </a:lnTo>
                  <a:lnTo>
                    <a:pt x="2212848" y="294132"/>
                  </a:lnTo>
                  <a:lnTo>
                    <a:pt x="2194560" y="315468"/>
                  </a:lnTo>
                  <a:close/>
                </a:path>
                <a:path w="2397760" h="1263650">
                  <a:moveTo>
                    <a:pt x="2321052" y="461772"/>
                  </a:moveTo>
                  <a:lnTo>
                    <a:pt x="2318004" y="455676"/>
                  </a:lnTo>
                  <a:lnTo>
                    <a:pt x="2290572" y="414528"/>
                  </a:lnTo>
                  <a:lnTo>
                    <a:pt x="2279904" y="400812"/>
                  </a:lnTo>
                  <a:lnTo>
                    <a:pt x="2267712" y="387096"/>
                  </a:lnTo>
                  <a:lnTo>
                    <a:pt x="2257044" y="374904"/>
                  </a:lnTo>
                  <a:lnTo>
                    <a:pt x="2255520" y="373380"/>
                  </a:lnTo>
                  <a:lnTo>
                    <a:pt x="2275332" y="353568"/>
                  </a:lnTo>
                  <a:lnTo>
                    <a:pt x="2276856" y="355092"/>
                  </a:lnTo>
                  <a:lnTo>
                    <a:pt x="2313432" y="396240"/>
                  </a:lnTo>
                  <a:lnTo>
                    <a:pt x="2322576" y="411480"/>
                  </a:lnTo>
                  <a:lnTo>
                    <a:pt x="2333244" y="425196"/>
                  </a:lnTo>
                  <a:lnTo>
                    <a:pt x="2342388" y="440436"/>
                  </a:lnTo>
                  <a:lnTo>
                    <a:pt x="2345436" y="448056"/>
                  </a:lnTo>
                  <a:lnTo>
                    <a:pt x="2321052" y="461772"/>
                  </a:lnTo>
                  <a:close/>
                </a:path>
                <a:path w="2397760" h="1263650">
                  <a:moveTo>
                    <a:pt x="2397252" y="646176"/>
                  </a:moveTo>
                  <a:lnTo>
                    <a:pt x="2368296" y="644652"/>
                  </a:lnTo>
                  <a:lnTo>
                    <a:pt x="2369820" y="632460"/>
                  </a:lnTo>
                  <a:lnTo>
                    <a:pt x="2368296" y="617220"/>
                  </a:lnTo>
                  <a:lnTo>
                    <a:pt x="2368296" y="601980"/>
                  </a:lnTo>
                  <a:lnTo>
                    <a:pt x="2365248" y="586740"/>
                  </a:lnTo>
                  <a:lnTo>
                    <a:pt x="2363724" y="571500"/>
                  </a:lnTo>
                  <a:lnTo>
                    <a:pt x="2360676" y="557784"/>
                  </a:lnTo>
                  <a:lnTo>
                    <a:pt x="2356104" y="542544"/>
                  </a:lnTo>
                  <a:lnTo>
                    <a:pt x="2354580" y="536448"/>
                  </a:lnTo>
                  <a:lnTo>
                    <a:pt x="2382012" y="528828"/>
                  </a:lnTo>
                  <a:lnTo>
                    <a:pt x="2383536" y="533400"/>
                  </a:lnTo>
                  <a:lnTo>
                    <a:pt x="2388108" y="550164"/>
                  </a:lnTo>
                  <a:lnTo>
                    <a:pt x="2391156" y="565404"/>
                  </a:lnTo>
                  <a:lnTo>
                    <a:pt x="2394204" y="582168"/>
                  </a:lnTo>
                  <a:lnTo>
                    <a:pt x="2397252" y="615696"/>
                  </a:lnTo>
                  <a:lnTo>
                    <a:pt x="2397252" y="646176"/>
                  </a:lnTo>
                  <a:close/>
                </a:path>
                <a:path w="2397760" h="1263650">
                  <a:moveTo>
                    <a:pt x="2331720" y="841248"/>
                  </a:moveTo>
                  <a:lnTo>
                    <a:pt x="2307336" y="824484"/>
                  </a:lnTo>
                  <a:lnTo>
                    <a:pt x="2308860" y="822960"/>
                  </a:lnTo>
                  <a:lnTo>
                    <a:pt x="2318004" y="809244"/>
                  </a:lnTo>
                  <a:lnTo>
                    <a:pt x="2325624" y="794004"/>
                  </a:lnTo>
                  <a:lnTo>
                    <a:pt x="2333244" y="780288"/>
                  </a:lnTo>
                  <a:lnTo>
                    <a:pt x="2339340" y="766572"/>
                  </a:lnTo>
                  <a:lnTo>
                    <a:pt x="2345436" y="751332"/>
                  </a:lnTo>
                  <a:lnTo>
                    <a:pt x="2351532" y="737616"/>
                  </a:lnTo>
                  <a:lnTo>
                    <a:pt x="2354580" y="725424"/>
                  </a:lnTo>
                  <a:lnTo>
                    <a:pt x="2382012" y="734568"/>
                  </a:lnTo>
                  <a:lnTo>
                    <a:pt x="2378964" y="745236"/>
                  </a:lnTo>
                  <a:lnTo>
                    <a:pt x="2372868" y="762000"/>
                  </a:lnTo>
                  <a:lnTo>
                    <a:pt x="2366772" y="777240"/>
                  </a:lnTo>
                  <a:lnTo>
                    <a:pt x="2351532" y="807720"/>
                  </a:lnTo>
                  <a:lnTo>
                    <a:pt x="2333244" y="838200"/>
                  </a:lnTo>
                  <a:lnTo>
                    <a:pt x="2331720" y="841248"/>
                  </a:lnTo>
                  <a:close/>
                </a:path>
                <a:path w="2397760" h="1263650">
                  <a:moveTo>
                    <a:pt x="2191512" y="987552"/>
                  </a:moveTo>
                  <a:lnTo>
                    <a:pt x="2173224" y="966216"/>
                  </a:lnTo>
                  <a:lnTo>
                    <a:pt x="2188464" y="954024"/>
                  </a:lnTo>
                  <a:lnTo>
                    <a:pt x="2202180" y="941832"/>
                  </a:lnTo>
                  <a:lnTo>
                    <a:pt x="2217420" y="929640"/>
                  </a:lnTo>
                  <a:lnTo>
                    <a:pt x="2257044" y="890016"/>
                  </a:lnTo>
                  <a:lnTo>
                    <a:pt x="2276856" y="909828"/>
                  </a:lnTo>
                  <a:lnTo>
                    <a:pt x="2264664" y="923544"/>
                  </a:lnTo>
                  <a:lnTo>
                    <a:pt x="2250948" y="937260"/>
                  </a:lnTo>
                  <a:lnTo>
                    <a:pt x="2237232" y="949452"/>
                  </a:lnTo>
                  <a:lnTo>
                    <a:pt x="2221992" y="963168"/>
                  </a:lnTo>
                  <a:lnTo>
                    <a:pt x="2191512" y="987552"/>
                  </a:lnTo>
                  <a:close/>
                </a:path>
                <a:path w="2397760" h="1263650">
                  <a:moveTo>
                    <a:pt x="2017776" y="1094232"/>
                  </a:moveTo>
                  <a:lnTo>
                    <a:pt x="2005584" y="1068324"/>
                  </a:lnTo>
                  <a:lnTo>
                    <a:pt x="2029968" y="1056132"/>
                  </a:lnTo>
                  <a:lnTo>
                    <a:pt x="2068068" y="1034796"/>
                  </a:lnTo>
                  <a:lnTo>
                    <a:pt x="2104644" y="1013460"/>
                  </a:lnTo>
                  <a:lnTo>
                    <a:pt x="2119884" y="1037844"/>
                  </a:lnTo>
                  <a:lnTo>
                    <a:pt x="2043684" y="1082040"/>
                  </a:lnTo>
                  <a:lnTo>
                    <a:pt x="2017776" y="1094232"/>
                  </a:lnTo>
                  <a:close/>
                </a:path>
                <a:path w="2397760" h="1263650">
                  <a:moveTo>
                    <a:pt x="1831848" y="1168908"/>
                  </a:moveTo>
                  <a:lnTo>
                    <a:pt x="1822704" y="1141476"/>
                  </a:lnTo>
                  <a:lnTo>
                    <a:pt x="1856232" y="1130808"/>
                  </a:lnTo>
                  <a:lnTo>
                    <a:pt x="1901952" y="1114044"/>
                  </a:lnTo>
                  <a:lnTo>
                    <a:pt x="1927860" y="1103376"/>
                  </a:lnTo>
                  <a:lnTo>
                    <a:pt x="1940052" y="1129284"/>
                  </a:lnTo>
                  <a:lnTo>
                    <a:pt x="1912620" y="1139952"/>
                  </a:lnTo>
                  <a:lnTo>
                    <a:pt x="1866900" y="1158240"/>
                  </a:lnTo>
                  <a:lnTo>
                    <a:pt x="1831848" y="1168908"/>
                  </a:lnTo>
                  <a:close/>
                </a:path>
                <a:path w="2397760" h="1263650">
                  <a:moveTo>
                    <a:pt x="1636776" y="1220724"/>
                  </a:moveTo>
                  <a:lnTo>
                    <a:pt x="1630680" y="1193292"/>
                  </a:lnTo>
                  <a:lnTo>
                    <a:pt x="1708404" y="1175004"/>
                  </a:lnTo>
                  <a:lnTo>
                    <a:pt x="1740408" y="1165860"/>
                  </a:lnTo>
                  <a:lnTo>
                    <a:pt x="1748028" y="1193292"/>
                  </a:lnTo>
                  <a:lnTo>
                    <a:pt x="1716024" y="1202436"/>
                  </a:lnTo>
                  <a:lnTo>
                    <a:pt x="1636776" y="1220724"/>
                  </a:lnTo>
                  <a:close/>
                </a:path>
                <a:path w="2397760" h="1263650">
                  <a:moveTo>
                    <a:pt x="1440180" y="1251204"/>
                  </a:moveTo>
                  <a:lnTo>
                    <a:pt x="1437132" y="1251204"/>
                  </a:lnTo>
                  <a:lnTo>
                    <a:pt x="1434084" y="1223772"/>
                  </a:lnTo>
                  <a:lnTo>
                    <a:pt x="1435608" y="1222248"/>
                  </a:lnTo>
                  <a:lnTo>
                    <a:pt x="1493520" y="1216152"/>
                  </a:lnTo>
                  <a:lnTo>
                    <a:pt x="1546860" y="1208532"/>
                  </a:lnTo>
                  <a:lnTo>
                    <a:pt x="1551432" y="1235964"/>
                  </a:lnTo>
                  <a:lnTo>
                    <a:pt x="1440180" y="1251204"/>
                  </a:lnTo>
                  <a:close/>
                </a:path>
                <a:path w="2397760" h="1263650">
                  <a:moveTo>
                    <a:pt x="1260348" y="1263396"/>
                  </a:moveTo>
                  <a:lnTo>
                    <a:pt x="1235964" y="1263396"/>
                  </a:lnTo>
                  <a:lnTo>
                    <a:pt x="1235964" y="1234440"/>
                  </a:lnTo>
                  <a:lnTo>
                    <a:pt x="1258824" y="1234440"/>
                  </a:lnTo>
                  <a:lnTo>
                    <a:pt x="1348740" y="1229868"/>
                  </a:lnTo>
                  <a:lnTo>
                    <a:pt x="1351788" y="1258824"/>
                  </a:lnTo>
                  <a:lnTo>
                    <a:pt x="1260348" y="1263396"/>
                  </a:lnTo>
                  <a:close/>
                </a:path>
                <a:path w="2397760" h="1263650">
                  <a:moveTo>
                    <a:pt x="1150620" y="1263396"/>
                  </a:moveTo>
                  <a:lnTo>
                    <a:pt x="1138428" y="1263396"/>
                  </a:lnTo>
                  <a:lnTo>
                    <a:pt x="1077468" y="1260348"/>
                  </a:lnTo>
                  <a:lnTo>
                    <a:pt x="1034796" y="1257300"/>
                  </a:lnTo>
                  <a:lnTo>
                    <a:pt x="1037844" y="1229868"/>
                  </a:lnTo>
                  <a:lnTo>
                    <a:pt x="1078992" y="1232916"/>
                  </a:lnTo>
                  <a:lnTo>
                    <a:pt x="1138428" y="1234440"/>
                  </a:lnTo>
                  <a:lnTo>
                    <a:pt x="1150620" y="1234440"/>
                  </a:lnTo>
                  <a:lnTo>
                    <a:pt x="1150620" y="1263396"/>
                  </a:lnTo>
                  <a:close/>
                </a:path>
                <a:path w="2397760" h="1263650">
                  <a:moveTo>
                    <a:pt x="949452" y="1249680"/>
                  </a:moveTo>
                  <a:lnTo>
                    <a:pt x="902208" y="1245108"/>
                  </a:lnTo>
                  <a:lnTo>
                    <a:pt x="845820" y="1235964"/>
                  </a:lnTo>
                  <a:lnTo>
                    <a:pt x="835152" y="1234440"/>
                  </a:lnTo>
                  <a:lnTo>
                    <a:pt x="839724" y="1205484"/>
                  </a:lnTo>
                  <a:lnTo>
                    <a:pt x="848868" y="1208532"/>
                  </a:lnTo>
                  <a:lnTo>
                    <a:pt x="952500" y="1222248"/>
                  </a:lnTo>
                  <a:lnTo>
                    <a:pt x="949452" y="1249680"/>
                  </a:lnTo>
                  <a:close/>
                </a:path>
                <a:path w="2397760" h="1263650">
                  <a:moveTo>
                    <a:pt x="751332" y="1217676"/>
                  </a:moveTo>
                  <a:lnTo>
                    <a:pt x="736092" y="1214628"/>
                  </a:lnTo>
                  <a:lnTo>
                    <a:pt x="682752" y="1202436"/>
                  </a:lnTo>
                  <a:lnTo>
                    <a:pt x="638556" y="1191768"/>
                  </a:lnTo>
                  <a:lnTo>
                    <a:pt x="646176" y="1162812"/>
                  </a:lnTo>
                  <a:lnTo>
                    <a:pt x="688848" y="1175004"/>
                  </a:lnTo>
                  <a:lnTo>
                    <a:pt x="740664" y="1187196"/>
                  </a:lnTo>
                  <a:lnTo>
                    <a:pt x="755904" y="1190244"/>
                  </a:lnTo>
                  <a:lnTo>
                    <a:pt x="751332" y="1217676"/>
                  </a:lnTo>
                  <a:close/>
                </a:path>
                <a:path w="2397760" h="1263650">
                  <a:moveTo>
                    <a:pt x="556260" y="1165860"/>
                  </a:moveTo>
                  <a:lnTo>
                    <a:pt x="531876" y="1158240"/>
                  </a:lnTo>
                  <a:lnTo>
                    <a:pt x="448056" y="1124712"/>
                  </a:lnTo>
                  <a:lnTo>
                    <a:pt x="458724" y="1098804"/>
                  </a:lnTo>
                  <a:lnTo>
                    <a:pt x="495300" y="1114044"/>
                  </a:lnTo>
                  <a:lnTo>
                    <a:pt x="541020" y="1130808"/>
                  </a:lnTo>
                  <a:lnTo>
                    <a:pt x="565404" y="1138428"/>
                  </a:lnTo>
                  <a:lnTo>
                    <a:pt x="556260" y="1165860"/>
                  </a:lnTo>
                  <a:close/>
                </a:path>
                <a:path w="2397760" h="1263650">
                  <a:moveTo>
                    <a:pt x="368808" y="1088136"/>
                  </a:moveTo>
                  <a:lnTo>
                    <a:pt x="355092" y="1082040"/>
                  </a:lnTo>
                  <a:lnTo>
                    <a:pt x="315468" y="1059180"/>
                  </a:lnTo>
                  <a:lnTo>
                    <a:pt x="277368" y="1037844"/>
                  </a:lnTo>
                  <a:lnTo>
                    <a:pt x="268224" y="1031748"/>
                  </a:lnTo>
                  <a:lnTo>
                    <a:pt x="284988" y="1007364"/>
                  </a:lnTo>
                  <a:lnTo>
                    <a:pt x="292608" y="1011936"/>
                  </a:lnTo>
                  <a:lnTo>
                    <a:pt x="329184" y="1034796"/>
                  </a:lnTo>
                  <a:lnTo>
                    <a:pt x="368808" y="1056132"/>
                  </a:lnTo>
                  <a:lnTo>
                    <a:pt x="382524" y="1062228"/>
                  </a:lnTo>
                  <a:lnTo>
                    <a:pt x="368808" y="1088136"/>
                  </a:lnTo>
                  <a:close/>
                </a:path>
                <a:path w="2397760" h="1263650">
                  <a:moveTo>
                    <a:pt x="198120" y="979932"/>
                  </a:moveTo>
                  <a:lnTo>
                    <a:pt x="192024" y="975360"/>
                  </a:lnTo>
                  <a:lnTo>
                    <a:pt x="176784" y="963168"/>
                  </a:lnTo>
                  <a:lnTo>
                    <a:pt x="163068" y="949452"/>
                  </a:lnTo>
                  <a:lnTo>
                    <a:pt x="147828" y="937260"/>
                  </a:lnTo>
                  <a:lnTo>
                    <a:pt x="134112" y="923544"/>
                  </a:lnTo>
                  <a:lnTo>
                    <a:pt x="121920" y="909828"/>
                  </a:lnTo>
                  <a:lnTo>
                    <a:pt x="112776" y="900684"/>
                  </a:lnTo>
                  <a:lnTo>
                    <a:pt x="134112" y="880872"/>
                  </a:lnTo>
                  <a:lnTo>
                    <a:pt x="141732" y="890016"/>
                  </a:lnTo>
                  <a:lnTo>
                    <a:pt x="153924" y="903732"/>
                  </a:lnTo>
                  <a:lnTo>
                    <a:pt x="181356" y="928116"/>
                  </a:lnTo>
                  <a:lnTo>
                    <a:pt x="195072" y="941832"/>
                  </a:lnTo>
                  <a:lnTo>
                    <a:pt x="210312" y="954024"/>
                  </a:lnTo>
                  <a:lnTo>
                    <a:pt x="216408" y="958596"/>
                  </a:lnTo>
                  <a:lnTo>
                    <a:pt x="198120" y="979932"/>
                  </a:lnTo>
                  <a:close/>
                </a:path>
                <a:path w="2397760" h="1263650">
                  <a:moveTo>
                    <a:pt x="60960" y="830580"/>
                  </a:moveTo>
                  <a:lnTo>
                    <a:pt x="47244" y="807720"/>
                  </a:lnTo>
                  <a:lnTo>
                    <a:pt x="32004" y="777240"/>
                  </a:lnTo>
                  <a:lnTo>
                    <a:pt x="19812" y="746760"/>
                  </a:lnTo>
                  <a:lnTo>
                    <a:pt x="15240" y="729996"/>
                  </a:lnTo>
                  <a:lnTo>
                    <a:pt x="12192" y="722376"/>
                  </a:lnTo>
                  <a:lnTo>
                    <a:pt x="39624" y="714756"/>
                  </a:lnTo>
                  <a:lnTo>
                    <a:pt x="42672" y="722376"/>
                  </a:lnTo>
                  <a:lnTo>
                    <a:pt x="47244" y="736092"/>
                  </a:lnTo>
                  <a:lnTo>
                    <a:pt x="51816" y="751332"/>
                  </a:lnTo>
                  <a:lnTo>
                    <a:pt x="57912" y="765048"/>
                  </a:lnTo>
                  <a:lnTo>
                    <a:pt x="65532" y="780288"/>
                  </a:lnTo>
                  <a:lnTo>
                    <a:pt x="71628" y="794004"/>
                  </a:lnTo>
                  <a:lnTo>
                    <a:pt x="80772" y="807720"/>
                  </a:lnTo>
                  <a:lnTo>
                    <a:pt x="85344" y="815340"/>
                  </a:lnTo>
                  <a:lnTo>
                    <a:pt x="60960" y="830580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5503" y="1679447"/>
              <a:ext cx="3354704" cy="1694814"/>
            </a:xfrm>
            <a:custGeom>
              <a:avLst/>
              <a:gdLst/>
              <a:ahLst/>
              <a:cxnLst/>
              <a:rect l="l" t="t" r="r" b="b"/>
              <a:pathLst>
                <a:path w="3354704" h="1694814">
                  <a:moveTo>
                    <a:pt x="3264420" y="541032"/>
                  </a:moveTo>
                  <a:lnTo>
                    <a:pt x="1285760" y="498665"/>
                  </a:lnTo>
                  <a:lnTo>
                    <a:pt x="1285773" y="498348"/>
                  </a:lnTo>
                  <a:lnTo>
                    <a:pt x="1286268" y="470916"/>
                  </a:lnTo>
                  <a:lnTo>
                    <a:pt x="1199388" y="512076"/>
                  </a:lnTo>
                  <a:lnTo>
                    <a:pt x="1284744" y="556272"/>
                  </a:lnTo>
                  <a:lnTo>
                    <a:pt x="1285252" y="527608"/>
                  </a:lnTo>
                  <a:lnTo>
                    <a:pt x="3264420" y="568464"/>
                  </a:lnTo>
                  <a:lnTo>
                    <a:pt x="3264420" y="541032"/>
                  </a:lnTo>
                  <a:close/>
                </a:path>
                <a:path w="3354704" h="1694814">
                  <a:moveTo>
                    <a:pt x="3291852" y="1367028"/>
                  </a:moveTo>
                  <a:lnTo>
                    <a:pt x="2790444" y="1362456"/>
                  </a:lnTo>
                  <a:lnTo>
                    <a:pt x="2423160" y="1353312"/>
                  </a:lnTo>
                  <a:lnTo>
                    <a:pt x="2071116" y="1339596"/>
                  </a:lnTo>
                  <a:lnTo>
                    <a:pt x="1741932" y="1321308"/>
                  </a:lnTo>
                  <a:lnTo>
                    <a:pt x="1638300" y="1313688"/>
                  </a:lnTo>
                  <a:lnTo>
                    <a:pt x="1537716" y="1307592"/>
                  </a:lnTo>
                  <a:lnTo>
                    <a:pt x="1348740" y="1292352"/>
                  </a:lnTo>
                  <a:lnTo>
                    <a:pt x="1260348" y="1283208"/>
                  </a:lnTo>
                  <a:lnTo>
                    <a:pt x="1176528" y="1275588"/>
                  </a:lnTo>
                  <a:lnTo>
                    <a:pt x="1097280" y="1266444"/>
                  </a:lnTo>
                  <a:lnTo>
                    <a:pt x="1024128" y="1258824"/>
                  </a:lnTo>
                  <a:lnTo>
                    <a:pt x="954024" y="1249680"/>
                  </a:lnTo>
                  <a:lnTo>
                    <a:pt x="890016" y="1240536"/>
                  </a:lnTo>
                  <a:lnTo>
                    <a:pt x="780288" y="1220724"/>
                  </a:lnTo>
                  <a:lnTo>
                    <a:pt x="734568" y="1211580"/>
                  </a:lnTo>
                  <a:lnTo>
                    <a:pt x="696468" y="1200912"/>
                  </a:lnTo>
                  <a:lnTo>
                    <a:pt x="679704" y="1196340"/>
                  </a:lnTo>
                  <a:lnTo>
                    <a:pt x="638556" y="1182624"/>
                  </a:lnTo>
                  <a:lnTo>
                    <a:pt x="618744" y="1170432"/>
                  </a:lnTo>
                  <a:lnTo>
                    <a:pt x="614680" y="1167384"/>
                  </a:lnTo>
                  <a:lnTo>
                    <a:pt x="614006" y="1166876"/>
                  </a:lnTo>
                  <a:lnTo>
                    <a:pt x="612648" y="1165860"/>
                  </a:lnTo>
                  <a:lnTo>
                    <a:pt x="613867" y="1166469"/>
                  </a:lnTo>
                  <a:lnTo>
                    <a:pt x="615696" y="1167384"/>
                  </a:lnTo>
                  <a:lnTo>
                    <a:pt x="612851" y="1163116"/>
                  </a:lnTo>
                  <a:lnTo>
                    <a:pt x="612876" y="1162812"/>
                  </a:lnTo>
                  <a:lnTo>
                    <a:pt x="614172" y="1144524"/>
                  </a:lnTo>
                  <a:lnTo>
                    <a:pt x="614172" y="1124712"/>
                  </a:lnTo>
                  <a:lnTo>
                    <a:pt x="615696" y="1106424"/>
                  </a:lnTo>
                  <a:lnTo>
                    <a:pt x="617220" y="1086612"/>
                  </a:lnTo>
                  <a:lnTo>
                    <a:pt x="618236" y="1080516"/>
                  </a:lnTo>
                  <a:lnTo>
                    <a:pt x="619188" y="1074864"/>
                  </a:lnTo>
                  <a:lnTo>
                    <a:pt x="621792" y="1068324"/>
                  </a:lnTo>
                  <a:lnTo>
                    <a:pt x="647090" y="963168"/>
                  </a:lnTo>
                  <a:lnTo>
                    <a:pt x="650748" y="947928"/>
                  </a:lnTo>
                  <a:lnTo>
                    <a:pt x="531876" y="982980"/>
                  </a:lnTo>
                  <a:lnTo>
                    <a:pt x="524256" y="984504"/>
                  </a:lnTo>
                  <a:lnTo>
                    <a:pt x="519684" y="992124"/>
                  </a:lnTo>
                  <a:lnTo>
                    <a:pt x="521208" y="999744"/>
                  </a:lnTo>
                  <a:lnTo>
                    <a:pt x="524256" y="1007364"/>
                  </a:lnTo>
                  <a:lnTo>
                    <a:pt x="531876" y="1011936"/>
                  </a:lnTo>
                  <a:lnTo>
                    <a:pt x="539496" y="1010412"/>
                  </a:lnTo>
                  <a:lnTo>
                    <a:pt x="607555" y="990663"/>
                  </a:lnTo>
                  <a:lnTo>
                    <a:pt x="605028" y="998220"/>
                  </a:lnTo>
                  <a:lnTo>
                    <a:pt x="600456" y="1013460"/>
                  </a:lnTo>
                  <a:lnTo>
                    <a:pt x="597408" y="1028700"/>
                  </a:lnTo>
                  <a:lnTo>
                    <a:pt x="591312" y="1065276"/>
                  </a:lnTo>
                  <a:lnTo>
                    <a:pt x="589788" y="1083564"/>
                  </a:lnTo>
                  <a:lnTo>
                    <a:pt x="586740" y="1103376"/>
                  </a:lnTo>
                  <a:lnTo>
                    <a:pt x="585216" y="1124712"/>
                  </a:lnTo>
                  <a:lnTo>
                    <a:pt x="585216" y="1167384"/>
                  </a:lnTo>
                  <a:lnTo>
                    <a:pt x="586740" y="1171956"/>
                  </a:lnTo>
                  <a:lnTo>
                    <a:pt x="586740" y="1175004"/>
                  </a:lnTo>
                  <a:lnTo>
                    <a:pt x="588264" y="1176528"/>
                  </a:lnTo>
                  <a:lnTo>
                    <a:pt x="591312" y="1182624"/>
                  </a:lnTo>
                  <a:lnTo>
                    <a:pt x="591312" y="1184148"/>
                  </a:lnTo>
                  <a:lnTo>
                    <a:pt x="598932" y="1191768"/>
                  </a:lnTo>
                  <a:lnTo>
                    <a:pt x="606552" y="1197864"/>
                  </a:lnTo>
                  <a:lnTo>
                    <a:pt x="617220" y="1202436"/>
                  </a:lnTo>
                  <a:lnTo>
                    <a:pt x="627888" y="1208532"/>
                  </a:lnTo>
                  <a:lnTo>
                    <a:pt x="641604" y="1213104"/>
                  </a:lnTo>
                  <a:lnTo>
                    <a:pt x="655320" y="1219200"/>
                  </a:lnTo>
                  <a:lnTo>
                    <a:pt x="670560" y="1223772"/>
                  </a:lnTo>
                  <a:lnTo>
                    <a:pt x="688848" y="1229868"/>
                  </a:lnTo>
                  <a:lnTo>
                    <a:pt x="728472" y="1239012"/>
                  </a:lnTo>
                  <a:lnTo>
                    <a:pt x="751332" y="1243584"/>
                  </a:lnTo>
                  <a:lnTo>
                    <a:pt x="775716" y="1249680"/>
                  </a:lnTo>
                  <a:lnTo>
                    <a:pt x="827532" y="1258824"/>
                  </a:lnTo>
                  <a:lnTo>
                    <a:pt x="886968" y="1267968"/>
                  </a:lnTo>
                  <a:lnTo>
                    <a:pt x="1019556" y="1286256"/>
                  </a:lnTo>
                  <a:lnTo>
                    <a:pt x="1173480" y="1304544"/>
                  </a:lnTo>
                  <a:lnTo>
                    <a:pt x="1347216" y="1319784"/>
                  </a:lnTo>
                  <a:lnTo>
                    <a:pt x="1438656" y="1328928"/>
                  </a:lnTo>
                  <a:lnTo>
                    <a:pt x="1536192" y="1335024"/>
                  </a:lnTo>
                  <a:lnTo>
                    <a:pt x="1740408" y="1350264"/>
                  </a:lnTo>
                  <a:lnTo>
                    <a:pt x="1956816" y="1362456"/>
                  </a:lnTo>
                  <a:lnTo>
                    <a:pt x="2069592" y="1367028"/>
                  </a:lnTo>
                  <a:lnTo>
                    <a:pt x="2185416" y="1373124"/>
                  </a:lnTo>
                  <a:lnTo>
                    <a:pt x="2421636" y="1382268"/>
                  </a:lnTo>
                  <a:lnTo>
                    <a:pt x="2788920" y="1391412"/>
                  </a:lnTo>
                  <a:lnTo>
                    <a:pt x="3291852" y="1395984"/>
                  </a:lnTo>
                  <a:lnTo>
                    <a:pt x="3291852" y="1367028"/>
                  </a:lnTo>
                  <a:close/>
                </a:path>
                <a:path w="3354704" h="1694814">
                  <a:moveTo>
                    <a:pt x="3291852" y="432828"/>
                  </a:moveTo>
                  <a:lnTo>
                    <a:pt x="3197364" y="353580"/>
                  </a:lnTo>
                  <a:lnTo>
                    <a:pt x="3191268" y="347484"/>
                  </a:lnTo>
                  <a:lnTo>
                    <a:pt x="3182124" y="349008"/>
                  </a:lnTo>
                  <a:lnTo>
                    <a:pt x="3176028" y="355104"/>
                  </a:lnTo>
                  <a:lnTo>
                    <a:pt x="3171456" y="361200"/>
                  </a:lnTo>
                  <a:lnTo>
                    <a:pt x="3172980" y="370344"/>
                  </a:lnTo>
                  <a:lnTo>
                    <a:pt x="3179076" y="374916"/>
                  </a:lnTo>
                  <a:lnTo>
                    <a:pt x="3213874" y="404152"/>
                  </a:lnTo>
                  <a:lnTo>
                    <a:pt x="839736" y="0"/>
                  </a:lnTo>
                  <a:lnTo>
                    <a:pt x="835152" y="28968"/>
                  </a:lnTo>
                  <a:lnTo>
                    <a:pt x="3209137" y="433082"/>
                  </a:lnTo>
                  <a:lnTo>
                    <a:pt x="3165360" y="449592"/>
                  </a:lnTo>
                  <a:lnTo>
                    <a:pt x="3159264" y="452640"/>
                  </a:lnTo>
                  <a:lnTo>
                    <a:pt x="3154692" y="460260"/>
                  </a:lnTo>
                  <a:lnTo>
                    <a:pt x="3160788" y="475500"/>
                  </a:lnTo>
                  <a:lnTo>
                    <a:pt x="3168408" y="478548"/>
                  </a:lnTo>
                  <a:lnTo>
                    <a:pt x="3176028" y="475500"/>
                  </a:lnTo>
                  <a:lnTo>
                    <a:pt x="3267024" y="441972"/>
                  </a:lnTo>
                  <a:lnTo>
                    <a:pt x="3291852" y="432828"/>
                  </a:lnTo>
                  <a:close/>
                </a:path>
                <a:path w="3354704" h="1694814">
                  <a:moveTo>
                    <a:pt x="3354336" y="1665732"/>
                  </a:moveTo>
                  <a:lnTo>
                    <a:pt x="2731008" y="1661160"/>
                  </a:lnTo>
                  <a:lnTo>
                    <a:pt x="2426208" y="1655064"/>
                  </a:lnTo>
                  <a:lnTo>
                    <a:pt x="1839468" y="1636776"/>
                  </a:lnTo>
                  <a:lnTo>
                    <a:pt x="1303020" y="1610868"/>
                  </a:lnTo>
                  <a:lnTo>
                    <a:pt x="1059180" y="1595628"/>
                  </a:lnTo>
                  <a:lnTo>
                    <a:pt x="944880" y="1586484"/>
                  </a:lnTo>
                  <a:lnTo>
                    <a:pt x="835152" y="1578864"/>
                  </a:lnTo>
                  <a:lnTo>
                    <a:pt x="585216" y="1556004"/>
                  </a:lnTo>
                  <a:lnTo>
                    <a:pt x="414528" y="1537716"/>
                  </a:lnTo>
                  <a:lnTo>
                    <a:pt x="374904" y="1531620"/>
                  </a:lnTo>
                  <a:lnTo>
                    <a:pt x="269748" y="1517904"/>
                  </a:lnTo>
                  <a:lnTo>
                    <a:pt x="239268" y="1511808"/>
                  </a:lnTo>
                  <a:lnTo>
                    <a:pt x="182880" y="1502664"/>
                  </a:lnTo>
                  <a:lnTo>
                    <a:pt x="156972" y="1496568"/>
                  </a:lnTo>
                  <a:lnTo>
                    <a:pt x="134112" y="1491996"/>
                  </a:lnTo>
                  <a:lnTo>
                    <a:pt x="112776" y="1487424"/>
                  </a:lnTo>
                  <a:lnTo>
                    <a:pt x="92964" y="1481328"/>
                  </a:lnTo>
                  <a:lnTo>
                    <a:pt x="76200" y="1476756"/>
                  </a:lnTo>
                  <a:lnTo>
                    <a:pt x="62484" y="1472184"/>
                  </a:lnTo>
                  <a:lnTo>
                    <a:pt x="50292" y="1466088"/>
                  </a:lnTo>
                  <a:lnTo>
                    <a:pt x="39624" y="1461516"/>
                  </a:lnTo>
                  <a:lnTo>
                    <a:pt x="35560" y="1458468"/>
                  </a:lnTo>
                  <a:lnTo>
                    <a:pt x="33528" y="1456944"/>
                  </a:lnTo>
                  <a:lnTo>
                    <a:pt x="32004" y="1455420"/>
                  </a:lnTo>
                  <a:lnTo>
                    <a:pt x="29972" y="1453388"/>
                  </a:lnTo>
                  <a:lnTo>
                    <a:pt x="28956" y="1449324"/>
                  </a:lnTo>
                  <a:lnTo>
                    <a:pt x="28956" y="1443228"/>
                  </a:lnTo>
                  <a:lnTo>
                    <a:pt x="30480" y="1434084"/>
                  </a:lnTo>
                  <a:lnTo>
                    <a:pt x="36576" y="1415796"/>
                  </a:lnTo>
                  <a:lnTo>
                    <a:pt x="41148" y="1406652"/>
                  </a:lnTo>
                  <a:lnTo>
                    <a:pt x="45720" y="1395984"/>
                  </a:lnTo>
                  <a:lnTo>
                    <a:pt x="50292" y="1386840"/>
                  </a:lnTo>
                  <a:lnTo>
                    <a:pt x="73152" y="1359408"/>
                  </a:lnTo>
                  <a:lnTo>
                    <a:pt x="82296" y="1350264"/>
                  </a:lnTo>
                  <a:lnTo>
                    <a:pt x="91440" y="1342644"/>
                  </a:lnTo>
                  <a:lnTo>
                    <a:pt x="112776" y="1324356"/>
                  </a:lnTo>
                  <a:lnTo>
                    <a:pt x="161544" y="1293876"/>
                  </a:lnTo>
                  <a:lnTo>
                    <a:pt x="249936" y="1258824"/>
                  </a:lnTo>
                  <a:lnTo>
                    <a:pt x="287426" y="1249934"/>
                  </a:lnTo>
                  <a:lnTo>
                    <a:pt x="259080" y="1267968"/>
                  </a:lnTo>
                  <a:lnTo>
                    <a:pt x="251460" y="1272540"/>
                  </a:lnTo>
                  <a:lnTo>
                    <a:pt x="249936" y="1280160"/>
                  </a:lnTo>
                  <a:lnTo>
                    <a:pt x="254508" y="1287780"/>
                  </a:lnTo>
                  <a:lnTo>
                    <a:pt x="259080" y="1293876"/>
                  </a:lnTo>
                  <a:lnTo>
                    <a:pt x="266700" y="1295400"/>
                  </a:lnTo>
                  <a:lnTo>
                    <a:pt x="274320" y="1292352"/>
                  </a:lnTo>
                  <a:lnTo>
                    <a:pt x="379476" y="1226820"/>
                  </a:lnTo>
                  <a:lnTo>
                    <a:pt x="354164" y="1213104"/>
                  </a:lnTo>
                  <a:lnTo>
                    <a:pt x="269748" y="1167384"/>
                  </a:lnTo>
                  <a:lnTo>
                    <a:pt x="263652" y="1162812"/>
                  </a:lnTo>
                  <a:lnTo>
                    <a:pt x="254508" y="1165860"/>
                  </a:lnTo>
                  <a:lnTo>
                    <a:pt x="249936" y="1173480"/>
                  </a:lnTo>
                  <a:lnTo>
                    <a:pt x="246888" y="1179576"/>
                  </a:lnTo>
                  <a:lnTo>
                    <a:pt x="249936" y="1188720"/>
                  </a:lnTo>
                  <a:lnTo>
                    <a:pt x="256032" y="1191768"/>
                  </a:lnTo>
                  <a:lnTo>
                    <a:pt x="304723" y="1218247"/>
                  </a:lnTo>
                  <a:lnTo>
                    <a:pt x="240792" y="1231392"/>
                  </a:lnTo>
                  <a:lnTo>
                    <a:pt x="176784" y="1255776"/>
                  </a:lnTo>
                  <a:lnTo>
                    <a:pt x="120396" y="1284732"/>
                  </a:lnTo>
                  <a:lnTo>
                    <a:pt x="108204" y="1293876"/>
                  </a:lnTo>
                  <a:lnTo>
                    <a:pt x="94488" y="1303020"/>
                  </a:lnTo>
                  <a:lnTo>
                    <a:pt x="83820" y="1312164"/>
                  </a:lnTo>
                  <a:lnTo>
                    <a:pt x="71628" y="1321308"/>
                  </a:lnTo>
                  <a:lnTo>
                    <a:pt x="60960" y="1330452"/>
                  </a:lnTo>
                  <a:lnTo>
                    <a:pt x="51816" y="1341120"/>
                  </a:lnTo>
                  <a:lnTo>
                    <a:pt x="42672" y="1350264"/>
                  </a:lnTo>
                  <a:lnTo>
                    <a:pt x="33528" y="1360932"/>
                  </a:lnTo>
                  <a:lnTo>
                    <a:pt x="13716" y="1394460"/>
                  </a:lnTo>
                  <a:lnTo>
                    <a:pt x="1524" y="1441704"/>
                  </a:lnTo>
                  <a:lnTo>
                    <a:pt x="0" y="1452372"/>
                  </a:lnTo>
                  <a:lnTo>
                    <a:pt x="0" y="1456944"/>
                  </a:lnTo>
                  <a:lnTo>
                    <a:pt x="1524" y="1461516"/>
                  </a:lnTo>
                  <a:lnTo>
                    <a:pt x="3048" y="1463040"/>
                  </a:lnTo>
                  <a:lnTo>
                    <a:pt x="3048" y="1464564"/>
                  </a:lnTo>
                  <a:lnTo>
                    <a:pt x="4572" y="1466088"/>
                  </a:lnTo>
                  <a:lnTo>
                    <a:pt x="7620" y="1472184"/>
                  </a:lnTo>
                  <a:lnTo>
                    <a:pt x="9144" y="1473708"/>
                  </a:lnTo>
                  <a:lnTo>
                    <a:pt x="10668" y="1473708"/>
                  </a:lnTo>
                  <a:lnTo>
                    <a:pt x="15240" y="1479804"/>
                  </a:lnTo>
                  <a:lnTo>
                    <a:pt x="16764" y="1479804"/>
                  </a:lnTo>
                  <a:lnTo>
                    <a:pt x="16764" y="1481328"/>
                  </a:lnTo>
                  <a:lnTo>
                    <a:pt x="18288" y="1481328"/>
                  </a:lnTo>
                  <a:lnTo>
                    <a:pt x="27432" y="1487424"/>
                  </a:lnTo>
                  <a:lnTo>
                    <a:pt x="39624" y="1493520"/>
                  </a:lnTo>
                  <a:lnTo>
                    <a:pt x="51816" y="1498092"/>
                  </a:lnTo>
                  <a:lnTo>
                    <a:pt x="68580" y="1504188"/>
                  </a:lnTo>
                  <a:lnTo>
                    <a:pt x="85344" y="1508760"/>
                  </a:lnTo>
                  <a:lnTo>
                    <a:pt x="105156" y="1514856"/>
                  </a:lnTo>
                  <a:lnTo>
                    <a:pt x="128016" y="1519428"/>
                  </a:lnTo>
                  <a:lnTo>
                    <a:pt x="150876" y="1525524"/>
                  </a:lnTo>
                  <a:lnTo>
                    <a:pt x="204216" y="1534668"/>
                  </a:lnTo>
                  <a:lnTo>
                    <a:pt x="234696" y="1540764"/>
                  </a:lnTo>
                  <a:lnTo>
                    <a:pt x="300228" y="1549908"/>
                  </a:lnTo>
                  <a:lnTo>
                    <a:pt x="335280" y="1556004"/>
                  </a:lnTo>
                  <a:lnTo>
                    <a:pt x="409956" y="1565148"/>
                  </a:lnTo>
                  <a:lnTo>
                    <a:pt x="493776" y="1574292"/>
                  </a:lnTo>
                  <a:lnTo>
                    <a:pt x="537972" y="1580388"/>
                  </a:lnTo>
                  <a:lnTo>
                    <a:pt x="728472" y="1598676"/>
                  </a:lnTo>
                  <a:lnTo>
                    <a:pt x="941832" y="1615440"/>
                  </a:lnTo>
                  <a:lnTo>
                    <a:pt x="1429512" y="1645920"/>
                  </a:lnTo>
                  <a:lnTo>
                    <a:pt x="1981200" y="1670304"/>
                  </a:lnTo>
                  <a:lnTo>
                    <a:pt x="2275332" y="1679448"/>
                  </a:lnTo>
                  <a:lnTo>
                    <a:pt x="2577084" y="1687068"/>
                  </a:lnTo>
                  <a:lnTo>
                    <a:pt x="3354336" y="1694688"/>
                  </a:lnTo>
                  <a:lnTo>
                    <a:pt x="3354336" y="1665732"/>
                  </a:lnTo>
                  <a:close/>
                </a:path>
              </a:pathLst>
            </a:custGeom>
            <a:solidFill>
              <a:srgbClr val="5B72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61275" y="1426892"/>
            <a:ext cx="5648960" cy="20904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351915">
              <a:lnSpc>
                <a:spcPct val="100000"/>
              </a:lnSpc>
              <a:spcBef>
                <a:spcPts val="470"/>
              </a:spcBef>
            </a:pPr>
            <a:r>
              <a:rPr sz="1600" dirty="0">
                <a:latin typeface="Arial"/>
                <a:cs typeface="Arial"/>
              </a:rPr>
              <a:t>1- </a:t>
            </a:r>
            <a:r>
              <a:rPr sz="1600" spc="-5" dirty="0">
                <a:latin typeface="Arial"/>
                <a:cs typeface="Arial"/>
              </a:rPr>
              <a:t>présentation </a:t>
            </a:r>
            <a:r>
              <a:rPr sz="1600" dirty="0">
                <a:latin typeface="Arial"/>
                <a:cs typeface="Arial"/>
              </a:rPr>
              <a:t>de </a:t>
            </a:r>
            <a:r>
              <a:rPr sz="1600" spc="-5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075"/>
              </a:lnSpc>
              <a:spcBef>
                <a:spcPts val="425"/>
              </a:spcBef>
            </a:pPr>
            <a:r>
              <a:rPr sz="1800" spc="105" dirty="0">
                <a:latin typeface="Times New Roman"/>
                <a:cs typeface="Times New Roman"/>
              </a:rPr>
              <a:t>étudiant</a:t>
            </a:r>
            <a:endParaRPr sz="1800">
              <a:latin typeface="Times New Roman"/>
              <a:cs typeface="Times New Roman"/>
            </a:endParaRPr>
          </a:p>
          <a:p>
            <a:pPr marR="1014730" algn="ctr">
              <a:lnSpc>
                <a:spcPts val="1835"/>
              </a:lnSpc>
            </a:pPr>
            <a:r>
              <a:rPr sz="1600" dirty="0">
                <a:latin typeface="Arial"/>
                <a:cs typeface="Arial"/>
              </a:rPr>
              <a:t>2-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refus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4"/>
              </a:spcBef>
            </a:pPr>
            <a:r>
              <a:rPr sz="1800" spc="85" dirty="0">
                <a:latin typeface="Times New Roman"/>
                <a:cs typeface="Times New Roman"/>
              </a:rPr>
              <a:t>b</a:t>
            </a:r>
            <a:r>
              <a:rPr sz="1800" spc="35" dirty="0">
                <a:latin typeface="Times New Roman"/>
                <a:cs typeface="Times New Roman"/>
              </a:rPr>
              <a:t>i</a:t>
            </a:r>
            <a:r>
              <a:rPr sz="1800" spc="85" dirty="0">
                <a:latin typeface="Times New Roman"/>
                <a:cs typeface="Times New Roman"/>
              </a:rPr>
              <a:t>b</a:t>
            </a:r>
            <a:r>
              <a:rPr sz="1800" spc="15" dirty="0">
                <a:latin typeface="Times New Roman"/>
                <a:cs typeface="Times New Roman"/>
              </a:rPr>
              <a:t>l</a:t>
            </a:r>
            <a:r>
              <a:rPr sz="1800" spc="35" dirty="0">
                <a:latin typeface="Times New Roman"/>
                <a:cs typeface="Times New Roman"/>
              </a:rPr>
              <a:t>i</a:t>
            </a:r>
            <a:r>
              <a:rPr sz="1800" spc="65" dirty="0">
                <a:latin typeface="Times New Roman"/>
                <a:cs typeface="Times New Roman"/>
              </a:rPr>
              <a:t>o</a:t>
            </a:r>
            <a:r>
              <a:rPr sz="1800" spc="90" dirty="0">
                <a:latin typeface="Times New Roman"/>
                <a:cs typeface="Times New Roman"/>
              </a:rPr>
              <a:t>t</a:t>
            </a:r>
            <a:r>
              <a:rPr sz="1800" spc="140" dirty="0">
                <a:latin typeface="Times New Roman"/>
                <a:cs typeface="Times New Roman"/>
              </a:rPr>
              <a:t>h</a:t>
            </a:r>
            <a:r>
              <a:rPr sz="1800" spc="60" dirty="0">
                <a:latin typeface="Times New Roman"/>
                <a:cs typeface="Times New Roman"/>
              </a:rPr>
              <a:t>è</a:t>
            </a:r>
            <a:r>
              <a:rPr sz="1800" spc="100" dirty="0">
                <a:latin typeface="Times New Roman"/>
                <a:cs typeface="Times New Roman"/>
              </a:rPr>
              <a:t>q</a:t>
            </a:r>
            <a:r>
              <a:rPr sz="1800" spc="175" dirty="0">
                <a:latin typeface="Times New Roman"/>
                <a:cs typeface="Times New Roman"/>
              </a:rPr>
              <a:t>u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R="1029335" algn="ctr">
              <a:lnSpc>
                <a:spcPct val="100000"/>
              </a:lnSpc>
              <a:spcBef>
                <a:spcPts val="620"/>
              </a:spcBef>
            </a:pPr>
            <a:r>
              <a:rPr sz="1600" dirty="0">
                <a:latin typeface="Arial"/>
                <a:cs typeface="Arial"/>
              </a:rPr>
              <a:t>3- </a:t>
            </a:r>
            <a:r>
              <a:rPr sz="1600" spc="-5" dirty="0">
                <a:latin typeface="Arial"/>
                <a:cs typeface="Arial"/>
              </a:rPr>
              <a:t>livres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fournis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16459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4- livres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indisponibles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40" y="429174"/>
            <a:ext cx="2455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0" dirty="0"/>
              <a:t>Processus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9628" y="1287235"/>
            <a:ext cx="86925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60" dirty="0">
                <a:solidFill>
                  <a:srgbClr val="595959"/>
                </a:solidFill>
                <a:latin typeface="FontAwesome"/>
                <a:cs typeface="FontAwesome"/>
              </a:rPr>
              <a:t>	</a:t>
            </a:r>
            <a:r>
              <a:rPr sz="1800" spc="10" dirty="0">
                <a:solidFill>
                  <a:srgbClr val="595959"/>
                </a:solidFill>
                <a:latin typeface="TeXGyreAdventor"/>
                <a:cs typeface="TeXGyreAdventor"/>
              </a:rPr>
              <a:t>Il </a:t>
            </a:r>
            <a:r>
              <a:rPr sz="1800" spc="-10" dirty="0">
                <a:solidFill>
                  <a:srgbClr val="595959"/>
                </a:solidFill>
                <a:latin typeface="TeXGyreAdventor"/>
                <a:cs typeface="TeXGyreAdventor"/>
              </a:rPr>
              <a:t>représente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généralement un sous-ensemble d’opérations </a:t>
            </a: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/ </a:t>
            </a:r>
            <a:r>
              <a:rPr sz="1800" b="1" i="1" spc="-5" dirty="0">
                <a:solidFill>
                  <a:srgbClr val="595959"/>
                </a:solidFill>
                <a:latin typeface="TeXGyreAdventor"/>
                <a:cs typeface="TeXGyreAdventor"/>
              </a:rPr>
              <a:t>activités  </a:t>
            </a: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réalisés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par l’organisation </a:t>
            </a: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suite à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un </a:t>
            </a:r>
            <a:r>
              <a:rPr sz="1800" spc="-10" dirty="0">
                <a:solidFill>
                  <a:srgbClr val="595959"/>
                </a:solidFill>
                <a:latin typeface="TeXGyreAdventor"/>
                <a:cs typeface="TeXGyreAdventor"/>
              </a:rPr>
              <a:t>ou </a:t>
            </a: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plusieurs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évènements déclencheurs  </a:t>
            </a:r>
            <a:r>
              <a:rPr sz="1800" b="1" i="1" spc="-5" dirty="0">
                <a:solidFill>
                  <a:srgbClr val="595959"/>
                </a:solidFill>
                <a:latin typeface="TeXGyreAdventor"/>
                <a:cs typeface="TeXGyreAdventor"/>
              </a:rPr>
              <a:t>(FLUX IN)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et dont les </a:t>
            </a:r>
            <a:r>
              <a:rPr sz="1800" spc="-10" dirty="0">
                <a:solidFill>
                  <a:srgbClr val="595959"/>
                </a:solidFill>
                <a:latin typeface="TeXGyreAdventor"/>
                <a:cs typeface="TeXGyreAdventor"/>
              </a:rPr>
              <a:t>résultats </a:t>
            </a:r>
            <a:r>
              <a:rPr sz="1800" b="1" i="1" spc="-5" dirty="0">
                <a:solidFill>
                  <a:srgbClr val="595959"/>
                </a:solidFill>
                <a:latin typeface="TeXGyreAdventor"/>
                <a:cs typeface="TeXGyreAdventor"/>
              </a:rPr>
              <a:t>(FLUX </a:t>
            </a:r>
            <a:r>
              <a:rPr sz="1800" b="1" i="1" dirty="0">
                <a:solidFill>
                  <a:srgbClr val="595959"/>
                </a:solidFill>
                <a:latin typeface="TeXGyreAdventor"/>
                <a:cs typeface="TeXGyreAdventor"/>
              </a:rPr>
              <a:t>OUT)</a:t>
            </a: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délimitent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un </a:t>
            </a:r>
            <a:r>
              <a:rPr sz="1800" spc="-10" dirty="0">
                <a:solidFill>
                  <a:srgbClr val="595959"/>
                </a:solidFill>
                <a:latin typeface="TeXGyreAdventor"/>
                <a:cs typeface="TeXGyreAdventor"/>
              </a:rPr>
              <a:t>état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stable au </a:t>
            </a: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sein du 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même</a:t>
            </a: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domaine.</a:t>
            </a:r>
            <a:endParaRPr sz="1800">
              <a:latin typeface="TeXGyreAdventor"/>
              <a:cs typeface="TeXGyreAdvento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2244" y="2453640"/>
            <a:ext cx="1884045" cy="1141730"/>
            <a:chOff x="1952244" y="2453640"/>
            <a:chExt cx="1884045" cy="1141730"/>
          </a:xfrm>
        </p:grpSpPr>
        <p:sp>
          <p:nvSpPr>
            <p:cNvPr id="5" name="object 5"/>
            <p:cNvSpPr/>
            <p:nvPr/>
          </p:nvSpPr>
          <p:spPr>
            <a:xfrm>
              <a:off x="1967483" y="2467356"/>
              <a:ext cx="1853564" cy="1112520"/>
            </a:xfrm>
            <a:custGeom>
              <a:avLst/>
              <a:gdLst/>
              <a:ahLst/>
              <a:cxnLst/>
              <a:rect l="l" t="t" r="r" b="b"/>
              <a:pathLst>
                <a:path w="1853564" h="1112520">
                  <a:moveTo>
                    <a:pt x="926592" y="1112520"/>
                  </a:moveTo>
                  <a:lnTo>
                    <a:pt x="867958" y="1111428"/>
                  </a:lnTo>
                  <a:lnTo>
                    <a:pt x="810299" y="1108196"/>
                  </a:lnTo>
                  <a:lnTo>
                    <a:pt x="753721" y="1102888"/>
                  </a:lnTo>
                  <a:lnTo>
                    <a:pt x="698334" y="1095569"/>
                  </a:lnTo>
                  <a:lnTo>
                    <a:pt x="644246" y="1086303"/>
                  </a:lnTo>
                  <a:lnTo>
                    <a:pt x="591564" y="1075155"/>
                  </a:lnTo>
                  <a:lnTo>
                    <a:pt x="540397" y="1062189"/>
                  </a:lnTo>
                  <a:lnTo>
                    <a:pt x="490854" y="1047470"/>
                  </a:lnTo>
                  <a:lnTo>
                    <a:pt x="443042" y="1031062"/>
                  </a:lnTo>
                  <a:lnTo>
                    <a:pt x="397069" y="1013029"/>
                  </a:lnTo>
                  <a:lnTo>
                    <a:pt x="353044" y="993437"/>
                  </a:lnTo>
                  <a:lnTo>
                    <a:pt x="311076" y="972350"/>
                  </a:lnTo>
                  <a:lnTo>
                    <a:pt x="271271" y="949833"/>
                  </a:lnTo>
                  <a:lnTo>
                    <a:pt x="233740" y="925948"/>
                  </a:lnTo>
                  <a:lnTo>
                    <a:pt x="198588" y="900763"/>
                  </a:lnTo>
                  <a:lnTo>
                    <a:pt x="165926" y="874340"/>
                  </a:lnTo>
                  <a:lnTo>
                    <a:pt x="135861" y="846744"/>
                  </a:lnTo>
                  <a:lnTo>
                    <a:pt x="108501" y="818041"/>
                  </a:lnTo>
                  <a:lnTo>
                    <a:pt x="83955" y="788293"/>
                  </a:lnTo>
                  <a:lnTo>
                    <a:pt x="43736" y="725926"/>
                  </a:lnTo>
                  <a:lnTo>
                    <a:pt x="16069" y="660158"/>
                  </a:lnTo>
                  <a:lnTo>
                    <a:pt x="1821" y="591506"/>
                  </a:lnTo>
                  <a:lnTo>
                    <a:pt x="0" y="556260"/>
                  </a:lnTo>
                  <a:lnTo>
                    <a:pt x="1821" y="521176"/>
                  </a:lnTo>
                  <a:lnTo>
                    <a:pt x="16069" y="452774"/>
                  </a:lnTo>
                  <a:lnTo>
                    <a:pt x="43736" y="387167"/>
                  </a:lnTo>
                  <a:lnTo>
                    <a:pt x="83955" y="324883"/>
                  </a:lnTo>
                  <a:lnTo>
                    <a:pt x="108501" y="295153"/>
                  </a:lnTo>
                  <a:lnTo>
                    <a:pt x="135861" y="266451"/>
                  </a:lnTo>
                  <a:lnTo>
                    <a:pt x="165926" y="238845"/>
                  </a:lnTo>
                  <a:lnTo>
                    <a:pt x="198588" y="212400"/>
                  </a:lnTo>
                  <a:lnTo>
                    <a:pt x="233740" y="187182"/>
                  </a:lnTo>
                  <a:lnTo>
                    <a:pt x="271271" y="163258"/>
                  </a:lnTo>
                  <a:lnTo>
                    <a:pt x="311076" y="140693"/>
                  </a:lnTo>
                  <a:lnTo>
                    <a:pt x="353044" y="119554"/>
                  </a:lnTo>
                  <a:lnTo>
                    <a:pt x="397069" y="99906"/>
                  </a:lnTo>
                  <a:lnTo>
                    <a:pt x="443042" y="81816"/>
                  </a:lnTo>
                  <a:lnTo>
                    <a:pt x="490854" y="65349"/>
                  </a:lnTo>
                  <a:lnTo>
                    <a:pt x="540397" y="50572"/>
                  </a:lnTo>
                  <a:lnTo>
                    <a:pt x="591564" y="37551"/>
                  </a:lnTo>
                  <a:lnTo>
                    <a:pt x="644246" y="26353"/>
                  </a:lnTo>
                  <a:lnTo>
                    <a:pt x="698334" y="17042"/>
                  </a:lnTo>
                  <a:lnTo>
                    <a:pt x="753721" y="9685"/>
                  </a:lnTo>
                  <a:lnTo>
                    <a:pt x="810299" y="4348"/>
                  </a:lnTo>
                  <a:lnTo>
                    <a:pt x="867958" y="1098"/>
                  </a:lnTo>
                  <a:lnTo>
                    <a:pt x="926592" y="0"/>
                  </a:lnTo>
                  <a:lnTo>
                    <a:pt x="985225" y="1098"/>
                  </a:lnTo>
                  <a:lnTo>
                    <a:pt x="1042884" y="4348"/>
                  </a:lnTo>
                  <a:lnTo>
                    <a:pt x="1099462" y="9685"/>
                  </a:lnTo>
                  <a:lnTo>
                    <a:pt x="1154849" y="17042"/>
                  </a:lnTo>
                  <a:lnTo>
                    <a:pt x="1208937" y="26353"/>
                  </a:lnTo>
                  <a:lnTo>
                    <a:pt x="1261619" y="37551"/>
                  </a:lnTo>
                  <a:lnTo>
                    <a:pt x="1312786" y="50572"/>
                  </a:lnTo>
                  <a:lnTo>
                    <a:pt x="1362329" y="65349"/>
                  </a:lnTo>
                  <a:lnTo>
                    <a:pt x="1410141" y="81816"/>
                  </a:lnTo>
                  <a:lnTo>
                    <a:pt x="1456114" y="99906"/>
                  </a:lnTo>
                  <a:lnTo>
                    <a:pt x="1500139" y="119554"/>
                  </a:lnTo>
                  <a:lnTo>
                    <a:pt x="1542107" y="140693"/>
                  </a:lnTo>
                  <a:lnTo>
                    <a:pt x="1581912" y="163258"/>
                  </a:lnTo>
                  <a:lnTo>
                    <a:pt x="1619443" y="187182"/>
                  </a:lnTo>
                  <a:lnTo>
                    <a:pt x="1654595" y="212400"/>
                  </a:lnTo>
                  <a:lnTo>
                    <a:pt x="1687257" y="238845"/>
                  </a:lnTo>
                  <a:lnTo>
                    <a:pt x="1717322" y="266451"/>
                  </a:lnTo>
                  <a:lnTo>
                    <a:pt x="1744682" y="295153"/>
                  </a:lnTo>
                  <a:lnTo>
                    <a:pt x="1769228" y="324883"/>
                  </a:lnTo>
                  <a:lnTo>
                    <a:pt x="1809447" y="387167"/>
                  </a:lnTo>
                  <a:lnTo>
                    <a:pt x="1837114" y="452774"/>
                  </a:lnTo>
                  <a:lnTo>
                    <a:pt x="1851362" y="521176"/>
                  </a:lnTo>
                  <a:lnTo>
                    <a:pt x="1853184" y="556260"/>
                  </a:lnTo>
                  <a:lnTo>
                    <a:pt x="1851362" y="591506"/>
                  </a:lnTo>
                  <a:lnTo>
                    <a:pt x="1837114" y="660158"/>
                  </a:lnTo>
                  <a:lnTo>
                    <a:pt x="1809447" y="725926"/>
                  </a:lnTo>
                  <a:lnTo>
                    <a:pt x="1769228" y="788293"/>
                  </a:lnTo>
                  <a:lnTo>
                    <a:pt x="1744682" y="818041"/>
                  </a:lnTo>
                  <a:lnTo>
                    <a:pt x="1717322" y="846744"/>
                  </a:lnTo>
                  <a:lnTo>
                    <a:pt x="1687257" y="874340"/>
                  </a:lnTo>
                  <a:lnTo>
                    <a:pt x="1654595" y="900763"/>
                  </a:lnTo>
                  <a:lnTo>
                    <a:pt x="1619443" y="925948"/>
                  </a:lnTo>
                  <a:lnTo>
                    <a:pt x="1581911" y="949833"/>
                  </a:lnTo>
                  <a:lnTo>
                    <a:pt x="1542107" y="972350"/>
                  </a:lnTo>
                  <a:lnTo>
                    <a:pt x="1500139" y="993437"/>
                  </a:lnTo>
                  <a:lnTo>
                    <a:pt x="1456114" y="1013029"/>
                  </a:lnTo>
                  <a:lnTo>
                    <a:pt x="1410141" y="1031062"/>
                  </a:lnTo>
                  <a:lnTo>
                    <a:pt x="1362329" y="1047470"/>
                  </a:lnTo>
                  <a:lnTo>
                    <a:pt x="1312786" y="1062189"/>
                  </a:lnTo>
                  <a:lnTo>
                    <a:pt x="1261619" y="1075155"/>
                  </a:lnTo>
                  <a:lnTo>
                    <a:pt x="1208937" y="1086303"/>
                  </a:lnTo>
                  <a:lnTo>
                    <a:pt x="1154849" y="1095569"/>
                  </a:lnTo>
                  <a:lnTo>
                    <a:pt x="1099462" y="1102888"/>
                  </a:lnTo>
                  <a:lnTo>
                    <a:pt x="1042884" y="1108196"/>
                  </a:lnTo>
                  <a:lnTo>
                    <a:pt x="985225" y="1111428"/>
                  </a:lnTo>
                  <a:lnTo>
                    <a:pt x="926592" y="1112520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2244" y="2453640"/>
              <a:ext cx="1884045" cy="1141730"/>
            </a:xfrm>
            <a:custGeom>
              <a:avLst/>
              <a:gdLst/>
              <a:ahLst/>
              <a:cxnLst/>
              <a:rect l="l" t="t" r="r" b="b"/>
              <a:pathLst>
                <a:path w="1884045" h="1141729">
                  <a:moveTo>
                    <a:pt x="941832" y="1141476"/>
                  </a:moveTo>
                  <a:lnTo>
                    <a:pt x="845820" y="1138428"/>
                  </a:lnTo>
                  <a:lnTo>
                    <a:pt x="752856" y="1129284"/>
                  </a:lnTo>
                  <a:lnTo>
                    <a:pt x="708660" y="1123188"/>
                  </a:lnTo>
                  <a:lnTo>
                    <a:pt x="664464" y="1115568"/>
                  </a:lnTo>
                  <a:lnTo>
                    <a:pt x="577596" y="1097280"/>
                  </a:lnTo>
                  <a:lnTo>
                    <a:pt x="495300" y="1072896"/>
                  </a:lnTo>
                  <a:lnTo>
                    <a:pt x="419100" y="1045464"/>
                  </a:lnTo>
                  <a:lnTo>
                    <a:pt x="381000" y="1028700"/>
                  </a:lnTo>
                  <a:lnTo>
                    <a:pt x="345948" y="1011936"/>
                  </a:lnTo>
                  <a:lnTo>
                    <a:pt x="278892" y="976884"/>
                  </a:lnTo>
                  <a:lnTo>
                    <a:pt x="217932" y="935736"/>
                  </a:lnTo>
                  <a:lnTo>
                    <a:pt x="164592" y="893064"/>
                  </a:lnTo>
                  <a:lnTo>
                    <a:pt x="117348" y="845820"/>
                  </a:lnTo>
                  <a:lnTo>
                    <a:pt x="76200" y="795528"/>
                  </a:lnTo>
                  <a:lnTo>
                    <a:pt x="44196" y="742188"/>
                  </a:lnTo>
                  <a:lnTo>
                    <a:pt x="19812" y="687324"/>
                  </a:lnTo>
                  <a:lnTo>
                    <a:pt x="6096" y="629412"/>
                  </a:lnTo>
                  <a:lnTo>
                    <a:pt x="3048" y="615696"/>
                  </a:lnTo>
                  <a:lnTo>
                    <a:pt x="1524" y="600456"/>
                  </a:lnTo>
                  <a:lnTo>
                    <a:pt x="1524" y="585216"/>
                  </a:lnTo>
                  <a:lnTo>
                    <a:pt x="0" y="571500"/>
                  </a:lnTo>
                  <a:lnTo>
                    <a:pt x="1524" y="556260"/>
                  </a:lnTo>
                  <a:lnTo>
                    <a:pt x="1524" y="541020"/>
                  </a:lnTo>
                  <a:lnTo>
                    <a:pt x="3048" y="525780"/>
                  </a:lnTo>
                  <a:lnTo>
                    <a:pt x="6096" y="512064"/>
                  </a:lnTo>
                  <a:lnTo>
                    <a:pt x="9144" y="496824"/>
                  </a:lnTo>
                  <a:lnTo>
                    <a:pt x="12192" y="483108"/>
                  </a:lnTo>
                  <a:lnTo>
                    <a:pt x="30480" y="426720"/>
                  </a:lnTo>
                  <a:lnTo>
                    <a:pt x="59436" y="371856"/>
                  </a:lnTo>
                  <a:lnTo>
                    <a:pt x="94488" y="321564"/>
                  </a:lnTo>
                  <a:lnTo>
                    <a:pt x="138684" y="272796"/>
                  </a:lnTo>
                  <a:lnTo>
                    <a:pt x="190500" y="227076"/>
                  </a:lnTo>
                  <a:lnTo>
                    <a:pt x="248412" y="184404"/>
                  </a:lnTo>
                  <a:lnTo>
                    <a:pt x="310896" y="146304"/>
                  </a:lnTo>
                  <a:lnTo>
                    <a:pt x="345948" y="128016"/>
                  </a:lnTo>
                  <a:lnTo>
                    <a:pt x="381000" y="111252"/>
                  </a:lnTo>
                  <a:lnTo>
                    <a:pt x="417576" y="96012"/>
                  </a:lnTo>
                  <a:lnTo>
                    <a:pt x="455676" y="80772"/>
                  </a:lnTo>
                  <a:lnTo>
                    <a:pt x="495300" y="68580"/>
                  </a:lnTo>
                  <a:lnTo>
                    <a:pt x="536448" y="54864"/>
                  </a:lnTo>
                  <a:lnTo>
                    <a:pt x="620268" y="33528"/>
                  </a:lnTo>
                  <a:lnTo>
                    <a:pt x="752856" y="10668"/>
                  </a:lnTo>
                  <a:lnTo>
                    <a:pt x="798576" y="6096"/>
                  </a:lnTo>
                  <a:lnTo>
                    <a:pt x="893064" y="0"/>
                  </a:lnTo>
                  <a:lnTo>
                    <a:pt x="941832" y="0"/>
                  </a:lnTo>
                  <a:lnTo>
                    <a:pt x="1037844" y="3048"/>
                  </a:lnTo>
                  <a:lnTo>
                    <a:pt x="1083564" y="6096"/>
                  </a:lnTo>
                  <a:lnTo>
                    <a:pt x="1175004" y="18288"/>
                  </a:lnTo>
                  <a:lnTo>
                    <a:pt x="1236878" y="28956"/>
                  </a:lnTo>
                  <a:lnTo>
                    <a:pt x="894588" y="28956"/>
                  </a:lnTo>
                  <a:lnTo>
                    <a:pt x="801624" y="35052"/>
                  </a:lnTo>
                  <a:lnTo>
                    <a:pt x="757428" y="39624"/>
                  </a:lnTo>
                  <a:lnTo>
                    <a:pt x="711708" y="45720"/>
                  </a:lnTo>
                  <a:lnTo>
                    <a:pt x="669036" y="53340"/>
                  </a:lnTo>
                  <a:lnTo>
                    <a:pt x="585216" y="71628"/>
                  </a:lnTo>
                  <a:lnTo>
                    <a:pt x="544068" y="82296"/>
                  </a:lnTo>
                  <a:lnTo>
                    <a:pt x="504444" y="94488"/>
                  </a:lnTo>
                  <a:lnTo>
                    <a:pt x="466344" y="108204"/>
                  </a:lnTo>
                  <a:lnTo>
                    <a:pt x="429768" y="121920"/>
                  </a:lnTo>
                  <a:lnTo>
                    <a:pt x="393192" y="137160"/>
                  </a:lnTo>
                  <a:lnTo>
                    <a:pt x="358140" y="153924"/>
                  </a:lnTo>
                  <a:lnTo>
                    <a:pt x="294132" y="188976"/>
                  </a:lnTo>
                  <a:lnTo>
                    <a:pt x="234696" y="228600"/>
                  </a:lnTo>
                  <a:lnTo>
                    <a:pt x="182880" y="269748"/>
                  </a:lnTo>
                  <a:lnTo>
                    <a:pt x="137160" y="315468"/>
                  </a:lnTo>
                  <a:lnTo>
                    <a:pt x="99060" y="362712"/>
                  </a:lnTo>
                  <a:lnTo>
                    <a:pt x="70104" y="411480"/>
                  </a:lnTo>
                  <a:lnTo>
                    <a:pt x="47244" y="463296"/>
                  </a:lnTo>
                  <a:lnTo>
                    <a:pt x="36576" y="502920"/>
                  </a:lnTo>
                  <a:lnTo>
                    <a:pt x="33528" y="515112"/>
                  </a:lnTo>
                  <a:lnTo>
                    <a:pt x="28956" y="556260"/>
                  </a:lnTo>
                  <a:lnTo>
                    <a:pt x="28956" y="583692"/>
                  </a:lnTo>
                  <a:lnTo>
                    <a:pt x="33528" y="624840"/>
                  </a:lnTo>
                  <a:lnTo>
                    <a:pt x="47244" y="678180"/>
                  </a:lnTo>
                  <a:lnTo>
                    <a:pt x="68580" y="728472"/>
                  </a:lnTo>
                  <a:lnTo>
                    <a:pt x="99060" y="778764"/>
                  </a:lnTo>
                  <a:lnTo>
                    <a:pt x="137160" y="826008"/>
                  </a:lnTo>
                  <a:lnTo>
                    <a:pt x="207264" y="891540"/>
                  </a:lnTo>
                  <a:lnTo>
                    <a:pt x="263652" y="932688"/>
                  </a:lnTo>
                  <a:lnTo>
                    <a:pt x="324612" y="969264"/>
                  </a:lnTo>
                  <a:lnTo>
                    <a:pt x="393192" y="1002792"/>
                  </a:lnTo>
                  <a:lnTo>
                    <a:pt x="428244" y="1018032"/>
                  </a:lnTo>
                  <a:lnTo>
                    <a:pt x="466344" y="1033272"/>
                  </a:lnTo>
                  <a:lnTo>
                    <a:pt x="504444" y="1045464"/>
                  </a:lnTo>
                  <a:lnTo>
                    <a:pt x="544068" y="1057656"/>
                  </a:lnTo>
                  <a:lnTo>
                    <a:pt x="583692" y="1068324"/>
                  </a:lnTo>
                  <a:lnTo>
                    <a:pt x="626364" y="1078992"/>
                  </a:lnTo>
                  <a:lnTo>
                    <a:pt x="669036" y="1088136"/>
                  </a:lnTo>
                  <a:lnTo>
                    <a:pt x="711708" y="1094232"/>
                  </a:lnTo>
                  <a:lnTo>
                    <a:pt x="755904" y="1101852"/>
                  </a:lnTo>
                  <a:lnTo>
                    <a:pt x="801624" y="1106424"/>
                  </a:lnTo>
                  <a:lnTo>
                    <a:pt x="847344" y="1109472"/>
                  </a:lnTo>
                  <a:lnTo>
                    <a:pt x="941832" y="1112520"/>
                  </a:lnTo>
                  <a:lnTo>
                    <a:pt x="1234948" y="1112520"/>
                  </a:lnTo>
                  <a:lnTo>
                    <a:pt x="1220724" y="1115568"/>
                  </a:lnTo>
                  <a:lnTo>
                    <a:pt x="1175004" y="1123188"/>
                  </a:lnTo>
                  <a:lnTo>
                    <a:pt x="1130808" y="1129284"/>
                  </a:lnTo>
                  <a:lnTo>
                    <a:pt x="1037844" y="1138428"/>
                  </a:lnTo>
                  <a:lnTo>
                    <a:pt x="941832" y="1141476"/>
                  </a:lnTo>
                  <a:close/>
                </a:path>
                <a:path w="1884045" h="1141729">
                  <a:moveTo>
                    <a:pt x="1234948" y="1112520"/>
                  </a:moveTo>
                  <a:lnTo>
                    <a:pt x="941832" y="1112520"/>
                  </a:lnTo>
                  <a:lnTo>
                    <a:pt x="1034796" y="1109472"/>
                  </a:lnTo>
                  <a:lnTo>
                    <a:pt x="1080516" y="1106424"/>
                  </a:lnTo>
                  <a:lnTo>
                    <a:pt x="1214628" y="1088136"/>
                  </a:lnTo>
                  <a:lnTo>
                    <a:pt x="1298448" y="1069848"/>
                  </a:lnTo>
                  <a:lnTo>
                    <a:pt x="1339596" y="1057656"/>
                  </a:lnTo>
                  <a:lnTo>
                    <a:pt x="1379220" y="1045464"/>
                  </a:lnTo>
                  <a:lnTo>
                    <a:pt x="1417320" y="1033272"/>
                  </a:lnTo>
                  <a:lnTo>
                    <a:pt x="1490472" y="1002792"/>
                  </a:lnTo>
                  <a:lnTo>
                    <a:pt x="1525524" y="987552"/>
                  </a:lnTo>
                  <a:lnTo>
                    <a:pt x="1589532" y="950976"/>
                  </a:lnTo>
                  <a:lnTo>
                    <a:pt x="1648968" y="912876"/>
                  </a:lnTo>
                  <a:lnTo>
                    <a:pt x="1700784" y="871728"/>
                  </a:lnTo>
                  <a:lnTo>
                    <a:pt x="1746504" y="826008"/>
                  </a:lnTo>
                  <a:lnTo>
                    <a:pt x="1784604" y="778764"/>
                  </a:lnTo>
                  <a:lnTo>
                    <a:pt x="1813560" y="729996"/>
                  </a:lnTo>
                  <a:lnTo>
                    <a:pt x="1836420" y="678180"/>
                  </a:lnTo>
                  <a:lnTo>
                    <a:pt x="1850136" y="624840"/>
                  </a:lnTo>
                  <a:lnTo>
                    <a:pt x="1854708" y="585216"/>
                  </a:lnTo>
                  <a:lnTo>
                    <a:pt x="1854708" y="557784"/>
                  </a:lnTo>
                  <a:lnTo>
                    <a:pt x="1850136" y="516636"/>
                  </a:lnTo>
                  <a:lnTo>
                    <a:pt x="1836420" y="463296"/>
                  </a:lnTo>
                  <a:lnTo>
                    <a:pt x="1815084" y="411480"/>
                  </a:lnTo>
                  <a:lnTo>
                    <a:pt x="1784604" y="362712"/>
                  </a:lnTo>
                  <a:lnTo>
                    <a:pt x="1746504" y="315468"/>
                  </a:lnTo>
                  <a:lnTo>
                    <a:pt x="1700784" y="271272"/>
                  </a:lnTo>
                  <a:lnTo>
                    <a:pt x="1676400" y="248412"/>
                  </a:lnTo>
                  <a:lnTo>
                    <a:pt x="1620012" y="208788"/>
                  </a:lnTo>
                  <a:lnTo>
                    <a:pt x="1525524" y="153924"/>
                  </a:lnTo>
                  <a:lnTo>
                    <a:pt x="1455420" y="123444"/>
                  </a:lnTo>
                  <a:lnTo>
                    <a:pt x="1417320" y="108204"/>
                  </a:lnTo>
                  <a:lnTo>
                    <a:pt x="1379220" y="94488"/>
                  </a:lnTo>
                  <a:lnTo>
                    <a:pt x="1339596" y="83820"/>
                  </a:lnTo>
                  <a:lnTo>
                    <a:pt x="1299972" y="71628"/>
                  </a:lnTo>
                  <a:lnTo>
                    <a:pt x="1214628" y="53340"/>
                  </a:lnTo>
                  <a:lnTo>
                    <a:pt x="1171956" y="45720"/>
                  </a:lnTo>
                  <a:lnTo>
                    <a:pt x="1127760" y="39624"/>
                  </a:lnTo>
                  <a:lnTo>
                    <a:pt x="1082040" y="35052"/>
                  </a:lnTo>
                  <a:lnTo>
                    <a:pt x="989076" y="28956"/>
                  </a:lnTo>
                  <a:lnTo>
                    <a:pt x="1236878" y="28956"/>
                  </a:lnTo>
                  <a:lnTo>
                    <a:pt x="1263396" y="33528"/>
                  </a:lnTo>
                  <a:lnTo>
                    <a:pt x="1347216" y="54864"/>
                  </a:lnTo>
                  <a:lnTo>
                    <a:pt x="1388364" y="68580"/>
                  </a:lnTo>
                  <a:lnTo>
                    <a:pt x="1426464" y="80772"/>
                  </a:lnTo>
                  <a:lnTo>
                    <a:pt x="1502664" y="111252"/>
                  </a:lnTo>
                  <a:lnTo>
                    <a:pt x="1537716" y="128016"/>
                  </a:lnTo>
                  <a:lnTo>
                    <a:pt x="1604772" y="164592"/>
                  </a:lnTo>
                  <a:lnTo>
                    <a:pt x="1665732" y="205740"/>
                  </a:lnTo>
                  <a:lnTo>
                    <a:pt x="1719072" y="248412"/>
                  </a:lnTo>
                  <a:lnTo>
                    <a:pt x="1767840" y="295656"/>
                  </a:lnTo>
                  <a:lnTo>
                    <a:pt x="1807464" y="345948"/>
                  </a:lnTo>
                  <a:lnTo>
                    <a:pt x="1839468" y="397764"/>
                  </a:lnTo>
                  <a:lnTo>
                    <a:pt x="1863852" y="452628"/>
                  </a:lnTo>
                  <a:lnTo>
                    <a:pt x="1874520" y="496824"/>
                  </a:lnTo>
                  <a:lnTo>
                    <a:pt x="1877568" y="510540"/>
                  </a:lnTo>
                  <a:lnTo>
                    <a:pt x="1880616" y="525780"/>
                  </a:lnTo>
                  <a:lnTo>
                    <a:pt x="1882140" y="541020"/>
                  </a:lnTo>
                  <a:lnTo>
                    <a:pt x="1882140" y="554736"/>
                  </a:lnTo>
                  <a:lnTo>
                    <a:pt x="1883664" y="569976"/>
                  </a:lnTo>
                  <a:lnTo>
                    <a:pt x="1882140" y="585216"/>
                  </a:lnTo>
                  <a:lnTo>
                    <a:pt x="1882140" y="600456"/>
                  </a:lnTo>
                  <a:lnTo>
                    <a:pt x="1880616" y="614172"/>
                  </a:lnTo>
                  <a:lnTo>
                    <a:pt x="1877568" y="629412"/>
                  </a:lnTo>
                  <a:lnTo>
                    <a:pt x="1876044" y="644652"/>
                  </a:lnTo>
                  <a:lnTo>
                    <a:pt x="1871472" y="658368"/>
                  </a:lnTo>
                  <a:lnTo>
                    <a:pt x="1853184" y="714756"/>
                  </a:lnTo>
                  <a:lnTo>
                    <a:pt x="1825752" y="768096"/>
                  </a:lnTo>
                  <a:lnTo>
                    <a:pt x="1789176" y="819912"/>
                  </a:lnTo>
                  <a:lnTo>
                    <a:pt x="1744980" y="868680"/>
                  </a:lnTo>
                  <a:lnTo>
                    <a:pt x="1693164" y="914400"/>
                  </a:lnTo>
                  <a:lnTo>
                    <a:pt x="1636776" y="955548"/>
                  </a:lnTo>
                  <a:lnTo>
                    <a:pt x="1572768" y="995172"/>
                  </a:lnTo>
                  <a:lnTo>
                    <a:pt x="1502664" y="1028700"/>
                  </a:lnTo>
                  <a:lnTo>
                    <a:pt x="1466088" y="1045464"/>
                  </a:lnTo>
                  <a:lnTo>
                    <a:pt x="1427988" y="1059180"/>
                  </a:lnTo>
                  <a:lnTo>
                    <a:pt x="1388364" y="1072896"/>
                  </a:lnTo>
                  <a:lnTo>
                    <a:pt x="1306068" y="1097280"/>
                  </a:lnTo>
                  <a:lnTo>
                    <a:pt x="1234948" y="1112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96147" y="2730548"/>
            <a:ext cx="1193165" cy="547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3815">
              <a:lnSpc>
                <a:spcPct val="101099"/>
              </a:lnSpc>
              <a:spcBef>
                <a:spcPts val="80"/>
              </a:spcBef>
            </a:pPr>
            <a:r>
              <a:rPr sz="1700" spc="90" dirty="0">
                <a:solidFill>
                  <a:srgbClr val="FFFFFF"/>
                </a:solidFill>
                <a:latin typeface="Times New Roman"/>
                <a:cs typeface="Times New Roman"/>
              </a:rPr>
              <a:t>Évènement  </a:t>
            </a:r>
            <a:r>
              <a:rPr sz="1700" spc="18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700" spc="60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700" spc="6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700" spc="15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700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700" spc="15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700" spc="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700" spc="18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700" spc="10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6596" y="2795016"/>
            <a:ext cx="393700" cy="459105"/>
          </a:xfrm>
          <a:custGeom>
            <a:avLst/>
            <a:gdLst/>
            <a:ahLst/>
            <a:cxnLst/>
            <a:rect l="l" t="t" r="r" b="b"/>
            <a:pathLst>
              <a:path w="393700" h="459104">
                <a:moveTo>
                  <a:pt x="196595" y="458724"/>
                </a:moveTo>
                <a:lnTo>
                  <a:pt x="196595" y="367284"/>
                </a:lnTo>
                <a:lnTo>
                  <a:pt x="0" y="367284"/>
                </a:lnTo>
                <a:lnTo>
                  <a:pt x="0" y="91440"/>
                </a:lnTo>
                <a:lnTo>
                  <a:pt x="196595" y="91440"/>
                </a:lnTo>
                <a:lnTo>
                  <a:pt x="196595" y="0"/>
                </a:lnTo>
                <a:lnTo>
                  <a:pt x="393191" y="228600"/>
                </a:lnTo>
                <a:lnTo>
                  <a:pt x="196595" y="458724"/>
                </a:lnTo>
                <a:close/>
              </a:path>
            </a:pathLst>
          </a:custGeom>
          <a:solidFill>
            <a:srgbClr val="9C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547616" y="2453640"/>
            <a:ext cx="1884045" cy="1141730"/>
            <a:chOff x="4547616" y="2453640"/>
            <a:chExt cx="1884045" cy="1141730"/>
          </a:xfrm>
        </p:grpSpPr>
        <p:sp>
          <p:nvSpPr>
            <p:cNvPr id="10" name="object 10"/>
            <p:cNvSpPr/>
            <p:nvPr/>
          </p:nvSpPr>
          <p:spPr>
            <a:xfrm>
              <a:off x="4562856" y="2467356"/>
              <a:ext cx="1853564" cy="1112520"/>
            </a:xfrm>
            <a:custGeom>
              <a:avLst/>
              <a:gdLst/>
              <a:ahLst/>
              <a:cxnLst/>
              <a:rect l="l" t="t" r="r" b="b"/>
              <a:pathLst>
                <a:path w="1853564" h="1112520">
                  <a:moveTo>
                    <a:pt x="926592" y="1112520"/>
                  </a:moveTo>
                  <a:lnTo>
                    <a:pt x="867958" y="1111428"/>
                  </a:lnTo>
                  <a:lnTo>
                    <a:pt x="810299" y="1108196"/>
                  </a:lnTo>
                  <a:lnTo>
                    <a:pt x="753721" y="1102888"/>
                  </a:lnTo>
                  <a:lnTo>
                    <a:pt x="698334" y="1095569"/>
                  </a:lnTo>
                  <a:lnTo>
                    <a:pt x="644246" y="1086303"/>
                  </a:lnTo>
                  <a:lnTo>
                    <a:pt x="591564" y="1075155"/>
                  </a:lnTo>
                  <a:lnTo>
                    <a:pt x="540397" y="1062189"/>
                  </a:lnTo>
                  <a:lnTo>
                    <a:pt x="490854" y="1047470"/>
                  </a:lnTo>
                  <a:lnTo>
                    <a:pt x="443042" y="1031062"/>
                  </a:lnTo>
                  <a:lnTo>
                    <a:pt x="397069" y="1013029"/>
                  </a:lnTo>
                  <a:lnTo>
                    <a:pt x="353044" y="993437"/>
                  </a:lnTo>
                  <a:lnTo>
                    <a:pt x="311076" y="972350"/>
                  </a:lnTo>
                  <a:lnTo>
                    <a:pt x="271271" y="949833"/>
                  </a:lnTo>
                  <a:lnTo>
                    <a:pt x="233740" y="925948"/>
                  </a:lnTo>
                  <a:lnTo>
                    <a:pt x="198588" y="900763"/>
                  </a:lnTo>
                  <a:lnTo>
                    <a:pt x="165926" y="874340"/>
                  </a:lnTo>
                  <a:lnTo>
                    <a:pt x="135861" y="846744"/>
                  </a:lnTo>
                  <a:lnTo>
                    <a:pt x="108501" y="818041"/>
                  </a:lnTo>
                  <a:lnTo>
                    <a:pt x="83955" y="788293"/>
                  </a:lnTo>
                  <a:lnTo>
                    <a:pt x="43736" y="725926"/>
                  </a:lnTo>
                  <a:lnTo>
                    <a:pt x="16069" y="660158"/>
                  </a:lnTo>
                  <a:lnTo>
                    <a:pt x="1821" y="591506"/>
                  </a:lnTo>
                  <a:lnTo>
                    <a:pt x="0" y="556260"/>
                  </a:lnTo>
                  <a:lnTo>
                    <a:pt x="1821" y="521176"/>
                  </a:lnTo>
                  <a:lnTo>
                    <a:pt x="16069" y="452774"/>
                  </a:lnTo>
                  <a:lnTo>
                    <a:pt x="43736" y="387167"/>
                  </a:lnTo>
                  <a:lnTo>
                    <a:pt x="83955" y="324883"/>
                  </a:lnTo>
                  <a:lnTo>
                    <a:pt x="108501" y="295153"/>
                  </a:lnTo>
                  <a:lnTo>
                    <a:pt x="135861" y="266451"/>
                  </a:lnTo>
                  <a:lnTo>
                    <a:pt x="165926" y="238845"/>
                  </a:lnTo>
                  <a:lnTo>
                    <a:pt x="198588" y="212400"/>
                  </a:lnTo>
                  <a:lnTo>
                    <a:pt x="233740" y="187182"/>
                  </a:lnTo>
                  <a:lnTo>
                    <a:pt x="271271" y="163258"/>
                  </a:lnTo>
                  <a:lnTo>
                    <a:pt x="311076" y="140693"/>
                  </a:lnTo>
                  <a:lnTo>
                    <a:pt x="353044" y="119554"/>
                  </a:lnTo>
                  <a:lnTo>
                    <a:pt x="397069" y="99906"/>
                  </a:lnTo>
                  <a:lnTo>
                    <a:pt x="443042" y="81816"/>
                  </a:lnTo>
                  <a:lnTo>
                    <a:pt x="490854" y="65349"/>
                  </a:lnTo>
                  <a:lnTo>
                    <a:pt x="540397" y="50572"/>
                  </a:lnTo>
                  <a:lnTo>
                    <a:pt x="591564" y="37551"/>
                  </a:lnTo>
                  <a:lnTo>
                    <a:pt x="644246" y="26353"/>
                  </a:lnTo>
                  <a:lnTo>
                    <a:pt x="698334" y="17042"/>
                  </a:lnTo>
                  <a:lnTo>
                    <a:pt x="753721" y="9685"/>
                  </a:lnTo>
                  <a:lnTo>
                    <a:pt x="810299" y="4348"/>
                  </a:lnTo>
                  <a:lnTo>
                    <a:pt x="867958" y="1098"/>
                  </a:lnTo>
                  <a:lnTo>
                    <a:pt x="926592" y="0"/>
                  </a:lnTo>
                  <a:lnTo>
                    <a:pt x="985225" y="1098"/>
                  </a:lnTo>
                  <a:lnTo>
                    <a:pt x="1042884" y="4348"/>
                  </a:lnTo>
                  <a:lnTo>
                    <a:pt x="1099462" y="9685"/>
                  </a:lnTo>
                  <a:lnTo>
                    <a:pt x="1154849" y="17042"/>
                  </a:lnTo>
                  <a:lnTo>
                    <a:pt x="1208937" y="26353"/>
                  </a:lnTo>
                  <a:lnTo>
                    <a:pt x="1261619" y="37551"/>
                  </a:lnTo>
                  <a:lnTo>
                    <a:pt x="1312786" y="50572"/>
                  </a:lnTo>
                  <a:lnTo>
                    <a:pt x="1362329" y="65349"/>
                  </a:lnTo>
                  <a:lnTo>
                    <a:pt x="1410141" y="81816"/>
                  </a:lnTo>
                  <a:lnTo>
                    <a:pt x="1456114" y="99906"/>
                  </a:lnTo>
                  <a:lnTo>
                    <a:pt x="1500139" y="119554"/>
                  </a:lnTo>
                  <a:lnTo>
                    <a:pt x="1542107" y="140693"/>
                  </a:lnTo>
                  <a:lnTo>
                    <a:pt x="1581912" y="163258"/>
                  </a:lnTo>
                  <a:lnTo>
                    <a:pt x="1619443" y="187182"/>
                  </a:lnTo>
                  <a:lnTo>
                    <a:pt x="1654595" y="212400"/>
                  </a:lnTo>
                  <a:lnTo>
                    <a:pt x="1687257" y="238845"/>
                  </a:lnTo>
                  <a:lnTo>
                    <a:pt x="1717322" y="266451"/>
                  </a:lnTo>
                  <a:lnTo>
                    <a:pt x="1744682" y="295153"/>
                  </a:lnTo>
                  <a:lnTo>
                    <a:pt x="1769228" y="324883"/>
                  </a:lnTo>
                  <a:lnTo>
                    <a:pt x="1809447" y="387167"/>
                  </a:lnTo>
                  <a:lnTo>
                    <a:pt x="1837114" y="452774"/>
                  </a:lnTo>
                  <a:lnTo>
                    <a:pt x="1851362" y="521176"/>
                  </a:lnTo>
                  <a:lnTo>
                    <a:pt x="1853184" y="556260"/>
                  </a:lnTo>
                  <a:lnTo>
                    <a:pt x="1851362" y="591506"/>
                  </a:lnTo>
                  <a:lnTo>
                    <a:pt x="1837114" y="660158"/>
                  </a:lnTo>
                  <a:lnTo>
                    <a:pt x="1809447" y="725926"/>
                  </a:lnTo>
                  <a:lnTo>
                    <a:pt x="1769228" y="788293"/>
                  </a:lnTo>
                  <a:lnTo>
                    <a:pt x="1744682" y="818041"/>
                  </a:lnTo>
                  <a:lnTo>
                    <a:pt x="1717322" y="846744"/>
                  </a:lnTo>
                  <a:lnTo>
                    <a:pt x="1687257" y="874340"/>
                  </a:lnTo>
                  <a:lnTo>
                    <a:pt x="1654595" y="900763"/>
                  </a:lnTo>
                  <a:lnTo>
                    <a:pt x="1619443" y="925948"/>
                  </a:lnTo>
                  <a:lnTo>
                    <a:pt x="1581911" y="949833"/>
                  </a:lnTo>
                  <a:lnTo>
                    <a:pt x="1542107" y="972350"/>
                  </a:lnTo>
                  <a:lnTo>
                    <a:pt x="1500139" y="993437"/>
                  </a:lnTo>
                  <a:lnTo>
                    <a:pt x="1456114" y="1013029"/>
                  </a:lnTo>
                  <a:lnTo>
                    <a:pt x="1410141" y="1031062"/>
                  </a:lnTo>
                  <a:lnTo>
                    <a:pt x="1362329" y="1047470"/>
                  </a:lnTo>
                  <a:lnTo>
                    <a:pt x="1312786" y="1062189"/>
                  </a:lnTo>
                  <a:lnTo>
                    <a:pt x="1261619" y="1075155"/>
                  </a:lnTo>
                  <a:lnTo>
                    <a:pt x="1208937" y="1086303"/>
                  </a:lnTo>
                  <a:lnTo>
                    <a:pt x="1154849" y="1095569"/>
                  </a:lnTo>
                  <a:lnTo>
                    <a:pt x="1099462" y="1102888"/>
                  </a:lnTo>
                  <a:lnTo>
                    <a:pt x="1042884" y="1108196"/>
                  </a:lnTo>
                  <a:lnTo>
                    <a:pt x="985225" y="1111428"/>
                  </a:lnTo>
                  <a:lnTo>
                    <a:pt x="926592" y="1112520"/>
                  </a:lnTo>
                  <a:close/>
                </a:path>
              </a:pathLst>
            </a:custGeom>
            <a:solidFill>
              <a:srgbClr val="C35B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47616" y="2453640"/>
              <a:ext cx="1884045" cy="1141730"/>
            </a:xfrm>
            <a:custGeom>
              <a:avLst/>
              <a:gdLst/>
              <a:ahLst/>
              <a:cxnLst/>
              <a:rect l="l" t="t" r="r" b="b"/>
              <a:pathLst>
                <a:path w="1884045" h="1141729">
                  <a:moveTo>
                    <a:pt x="941832" y="1141476"/>
                  </a:moveTo>
                  <a:lnTo>
                    <a:pt x="845820" y="1138428"/>
                  </a:lnTo>
                  <a:lnTo>
                    <a:pt x="752856" y="1129284"/>
                  </a:lnTo>
                  <a:lnTo>
                    <a:pt x="708660" y="1123188"/>
                  </a:lnTo>
                  <a:lnTo>
                    <a:pt x="664464" y="1115568"/>
                  </a:lnTo>
                  <a:lnTo>
                    <a:pt x="577596" y="1097280"/>
                  </a:lnTo>
                  <a:lnTo>
                    <a:pt x="495300" y="1072896"/>
                  </a:lnTo>
                  <a:lnTo>
                    <a:pt x="419100" y="1045464"/>
                  </a:lnTo>
                  <a:lnTo>
                    <a:pt x="381000" y="1028700"/>
                  </a:lnTo>
                  <a:lnTo>
                    <a:pt x="345948" y="1011936"/>
                  </a:lnTo>
                  <a:lnTo>
                    <a:pt x="278892" y="976884"/>
                  </a:lnTo>
                  <a:lnTo>
                    <a:pt x="217932" y="935736"/>
                  </a:lnTo>
                  <a:lnTo>
                    <a:pt x="164592" y="893064"/>
                  </a:lnTo>
                  <a:lnTo>
                    <a:pt x="115824" y="845820"/>
                  </a:lnTo>
                  <a:lnTo>
                    <a:pt x="76200" y="795528"/>
                  </a:lnTo>
                  <a:lnTo>
                    <a:pt x="44196" y="742188"/>
                  </a:lnTo>
                  <a:lnTo>
                    <a:pt x="19812" y="687324"/>
                  </a:lnTo>
                  <a:lnTo>
                    <a:pt x="6096" y="629412"/>
                  </a:lnTo>
                  <a:lnTo>
                    <a:pt x="3048" y="615696"/>
                  </a:lnTo>
                  <a:lnTo>
                    <a:pt x="1524" y="600456"/>
                  </a:lnTo>
                  <a:lnTo>
                    <a:pt x="1524" y="585216"/>
                  </a:lnTo>
                  <a:lnTo>
                    <a:pt x="0" y="571500"/>
                  </a:lnTo>
                  <a:lnTo>
                    <a:pt x="1524" y="556260"/>
                  </a:lnTo>
                  <a:lnTo>
                    <a:pt x="1524" y="541020"/>
                  </a:lnTo>
                  <a:lnTo>
                    <a:pt x="3048" y="525780"/>
                  </a:lnTo>
                  <a:lnTo>
                    <a:pt x="6096" y="512064"/>
                  </a:lnTo>
                  <a:lnTo>
                    <a:pt x="7620" y="496824"/>
                  </a:lnTo>
                  <a:lnTo>
                    <a:pt x="12192" y="483108"/>
                  </a:lnTo>
                  <a:lnTo>
                    <a:pt x="30480" y="426720"/>
                  </a:lnTo>
                  <a:lnTo>
                    <a:pt x="57912" y="371856"/>
                  </a:lnTo>
                  <a:lnTo>
                    <a:pt x="94488" y="321564"/>
                  </a:lnTo>
                  <a:lnTo>
                    <a:pt x="138684" y="272796"/>
                  </a:lnTo>
                  <a:lnTo>
                    <a:pt x="190500" y="227076"/>
                  </a:lnTo>
                  <a:lnTo>
                    <a:pt x="246888" y="184404"/>
                  </a:lnTo>
                  <a:lnTo>
                    <a:pt x="310896" y="146304"/>
                  </a:lnTo>
                  <a:lnTo>
                    <a:pt x="345948" y="128016"/>
                  </a:lnTo>
                  <a:lnTo>
                    <a:pt x="381000" y="111252"/>
                  </a:lnTo>
                  <a:lnTo>
                    <a:pt x="417576" y="96012"/>
                  </a:lnTo>
                  <a:lnTo>
                    <a:pt x="455676" y="80772"/>
                  </a:lnTo>
                  <a:lnTo>
                    <a:pt x="495300" y="68580"/>
                  </a:lnTo>
                  <a:lnTo>
                    <a:pt x="534924" y="54864"/>
                  </a:lnTo>
                  <a:lnTo>
                    <a:pt x="620268" y="33528"/>
                  </a:lnTo>
                  <a:lnTo>
                    <a:pt x="752856" y="10668"/>
                  </a:lnTo>
                  <a:lnTo>
                    <a:pt x="798576" y="6096"/>
                  </a:lnTo>
                  <a:lnTo>
                    <a:pt x="893064" y="0"/>
                  </a:lnTo>
                  <a:lnTo>
                    <a:pt x="941832" y="0"/>
                  </a:lnTo>
                  <a:lnTo>
                    <a:pt x="1037844" y="3048"/>
                  </a:lnTo>
                  <a:lnTo>
                    <a:pt x="1083564" y="6096"/>
                  </a:lnTo>
                  <a:lnTo>
                    <a:pt x="1175004" y="18288"/>
                  </a:lnTo>
                  <a:lnTo>
                    <a:pt x="1236878" y="28956"/>
                  </a:lnTo>
                  <a:lnTo>
                    <a:pt x="894588" y="28956"/>
                  </a:lnTo>
                  <a:lnTo>
                    <a:pt x="801624" y="35052"/>
                  </a:lnTo>
                  <a:lnTo>
                    <a:pt x="757428" y="39624"/>
                  </a:lnTo>
                  <a:lnTo>
                    <a:pt x="711708" y="45720"/>
                  </a:lnTo>
                  <a:lnTo>
                    <a:pt x="669036" y="53340"/>
                  </a:lnTo>
                  <a:lnTo>
                    <a:pt x="585216" y="71628"/>
                  </a:lnTo>
                  <a:lnTo>
                    <a:pt x="544068" y="82296"/>
                  </a:lnTo>
                  <a:lnTo>
                    <a:pt x="504444" y="94488"/>
                  </a:lnTo>
                  <a:lnTo>
                    <a:pt x="466344" y="108204"/>
                  </a:lnTo>
                  <a:lnTo>
                    <a:pt x="429768" y="121920"/>
                  </a:lnTo>
                  <a:lnTo>
                    <a:pt x="393192" y="137160"/>
                  </a:lnTo>
                  <a:lnTo>
                    <a:pt x="358140" y="153924"/>
                  </a:lnTo>
                  <a:lnTo>
                    <a:pt x="294132" y="188976"/>
                  </a:lnTo>
                  <a:lnTo>
                    <a:pt x="234696" y="228600"/>
                  </a:lnTo>
                  <a:lnTo>
                    <a:pt x="182880" y="269748"/>
                  </a:lnTo>
                  <a:lnTo>
                    <a:pt x="137160" y="315468"/>
                  </a:lnTo>
                  <a:lnTo>
                    <a:pt x="99060" y="362712"/>
                  </a:lnTo>
                  <a:lnTo>
                    <a:pt x="70104" y="411480"/>
                  </a:lnTo>
                  <a:lnTo>
                    <a:pt x="47244" y="463296"/>
                  </a:lnTo>
                  <a:lnTo>
                    <a:pt x="36576" y="502920"/>
                  </a:lnTo>
                  <a:lnTo>
                    <a:pt x="33528" y="515112"/>
                  </a:lnTo>
                  <a:lnTo>
                    <a:pt x="28956" y="556260"/>
                  </a:lnTo>
                  <a:lnTo>
                    <a:pt x="28956" y="583692"/>
                  </a:lnTo>
                  <a:lnTo>
                    <a:pt x="33528" y="624840"/>
                  </a:lnTo>
                  <a:lnTo>
                    <a:pt x="47244" y="678180"/>
                  </a:lnTo>
                  <a:lnTo>
                    <a:pt x="68580" y="728472"/>
                  </a:lnTo>
                  <a:lnTo>
                    <a:pt x="99060" y="778764"/>
                  </a:lnTo>
                  <a:lnTo>
                    <a:pt x="137160" y="826008"/>
                  </a:lnTo>
                  <a:lnTo>
                    <a:pt x="207264" y="891540"/>
                  </a:lnTo>
                  <a:lnTo>
                    <a:pt x="263652" y="932688"/>
                  </a:lnTo>
                  <a:lnTo>
                    <a:pt x="324612" y="969264"/>
                  </a:lnTo>
                  <a:lnTo>
                    <a:pt x="393192" y="1002792"/>
                  </a:lnTo>
                  <a:lnTo>
                    <a:pt x="428244" y="1018032"/>
                  </a:lnTo>
                  <a:lnTo>
                    <a:pt x="466344" y="1033272"/>
                  </a:lnTo>
                  <a:lnTo>
                    <a:pt x="504444" y="1045464"/>
                  </a:lnTo>
                  <a:lnTo>
                    <a:pt x="544068" y="1057656"/>
                  </a:lnTo>
                  <a:lnTo>
                    <a:pt x="583692" y="1068324"/>
                  </a:lnTo>
                  <a:lnTo>
                    <a:pt x="626364" y="1078992"/>
                  </a:lnTo>
                  <a:lnTo>
                    <a:pt x="669036" y="1088136"/>
                  </a:lnTo>
                  <a:lnTo>
                    <a:pt x="711708" y="1094232"/>
                  </a:lnTo>
                  <a:lnTo>
                    <a:pt x="755904" y="1101852"/>
                  </a:lnTo>
                  <a:lnTo>
                    <a:pt x="801624" y="1106424"/>
                  </a:lnTo>
                  <a:lnTo>
                    <a:pt x="847344" y="1109472"/>
                  </a:lnTo>
                  <a:lnTo>
                    <a:pt x="941832" y="1112520"/>
                  </a:lnTo>
                  <a:lnTo>
                    <a:pt x="1234948" y="1112520"/>
                  </a:lnTo>
                  <a:lnTo>
                    <a:pt x="1220724" y="1115568"/>
                  </a:lnTo>
                  <a:lnTo>
                    <a:pt x="1176528" y="1123188"/>
                  </a:lnTo>
                  <a:lnTo>
                    <a:pt x="1130808" y="1129284"/>
                  </a:lnTo>
                  <a:lnTo>
                    <a:pt x="1037844" y="1138428"/>
                  </a:lnTo>
                  <a:lnTo>
                    <a:pt x="941832" y="1141476"/>
                  </a:lnTo>
                  <a:close/>
                </a:path>
                <a:path w="1884045" h="1141729">
                  <a:moveTo>
                    <a:pt x="1234948" y="1112520"/>
                  </a:moveTo>
                  <a:lnTo>
                    <a:pt x="941832" y="1112520"/>
                  </a:lnTo>
                  <a:lnTo>
                    <a:pt x="1034796" y="1109472"/>
                  </a:lnTo>
                  <a:lnTo>
                    <a:pt x="1082040" y="1106424"/>
                  </a:lnTo>
                  <a:lnTo>
                    <a:pt x="1214628" y="1088136"/>
                  </a:lnTo>
                  <a:lnTo>
                    <a:pt x="1298448" y="1069848"/>
                  </a:lnTo>
                  <a:lnTo>
                    <a:pt x="1339596" y="1057656"/>
                  </a:lnTo>
                  <a:lnTo>
                    <a:pt x="1379220" y="1045464"/>
                  </a:lnTo>
                  <a:lnTo>
                    <a:pt x="1417320" y="1033272"/>
                  </a:lnTo>
                  <a:lnTo>
                    <a:pt x="1490472" y="1002792"/>
                  </a:lnTo>
                  <a:lnTo>
                    <a:pt x="1525524" y="987552"/>
                  </a:lnTo>
                  <a:lnTo>
                    <a:pt x="1589532" y="950976"/>
                  </a:lnTo>
                  <a:lnTo>
                    <a:pt x="1648968" y="912876"/>
                  </a:lnTo>
                  <a:lnTo>
                    <a:pt x="1700784" y="871728"/>
                  </a:lnTo>
                  <a:lnTo>
                    <a:pt x="1746504" y="826008"/>
                  </a:lnTo>
                  <a:lnTo>
                    <a:pt x="1784604" y="778764"/>
                  </a:lnTo>
                  <a:lnTo>
                    <a:pt x="1813560" y="729996"/>
                  </a:lnTo>
                  <a:lnTo>
                    <a:pt x="1836420" y="678180"/>
                  </a:lnTo>
                  <a:lnTo>
                    <a:pt x="1850136" y="624840"/>
                  </a:lnTo>
                  <a:lnTo>
                    <a:pt x="1854708" y="585216"/>
                  </a:lnTo>
                  <a:lnTo>
                    <a:pt x="1854708" y="557784"/>
                  </a:lnTo>
                  <a:lnTo>
                    <a:pt x="1850136" y="516636"/>
                  </a:lnTo>
                  <a:lnTo>
                    <a:pt x="1836420" y="463296"/>
                  </a:lnTo>
                  <a:lnTo>
                    <a:pt x="1815084" y="411480"/>
                  </a:lnTo>
                  <a:lnTo>
                    <a:pt x="1784604" y="362712"/>
                  </a:lnTo>
                  <a:lnTo>
                    <a:pt x="1746504" y="315468"/>
                  </a:lnTo>
                  <a:lnTo>
                    <a:pt x="1700784" y="271272"/>
                  </a:lnTo>
                  <a:lnTo>
                    <a:pt x="1676400" y="248412"/>
                  </a:lnTo>
                  <a:lnTo>
                    <a:pt x="1620012" y="208788"/>
                  </a:lnTo>
                  <a:lnTo>
                    <a:pt x="1525524" y="153924"/>
                  </a:lnTo>
                  <a:lnTo>
                    <a:pt x="1455420" y="123444"/>
                  </a:lnTo>
                  <a:lnTo>
                    <a:pt x="1417320" y="108204"/>
                  </a:lnTo>
                  <a:lnTo>
                    <a:pt x="1379220" y="94488"/>
                  </a:lnTo>
                  <a:lnTo>
                    <a:pt x="1339596" y="83820"/>
                  </a:lnTo>
                  <a:lnTo>
                    <a:pt x="1299972" y="71628"/>
                  </a:lnTo>
                  <a:lnTo>
                    <a:pt x="1214628" y="53340"/>
                  </a:lnTo>
                  <a:lnTo>
                    <a:pt x="1171956" y="45720"/>
                  </a:lnTo>
                  <a:lnTo>
                    <a:pt x="1127760" y="39624"/>
                  </a:lnTo>
                  <a:lnTo>
                    <a:pt x="1082040" y="35052"/>
                  </a:lnTo>
                  <a:lnTo>
                    <a:pt x="989076" y="28956"/>
                  </a:lnTo>
                  <a:lnTo>
                    <a:pt x="1236878" y="28956"/>
                  </a:lnTo>
                  <a:lnTo>
                    <a:pt x="1263396" y="33528"/>
                  </a:lnTo>
                  <a:lnTo>
                    <a:pt x="1347216" y="54864"/>
                  </a:lnTo>
                  <a:lnTo>
                    <a:pt x="1388364" y="68580"/>
                  </a:lnTo>
                  <a:lnTo>
                    <a:pt x="1426464" y="80772"/>
                  </a:lnTo>
                  <a:lnTo>
                    <a:pt x="1502664" y="111252"/>
                  </a:lnTo>
                  <a:lnTo>
                    <a:pt x="1537716" y="128016"/>
                  </a:lnTo>
                  <a:lnTo>
                    <a:pt x="1604772" y="164592"/>
                  </a:lnTo>
                  <a:lnTo>
                    <a:pt x="1665732" y="205740"/>
                  </a:lnTo>
                  <a:lnTo>
                    <a:pt x="1719072" y="248412"/>
                  </a:lnTo>
                  <a:lnTo>
                    <a:pt x="1767840" y="295656"/>
                  </a:lnTo>
                  <a:lnTo>
                    <a:pt x="1807464" y="345948"/>
                  </a:lnTo>
                  <a:lnTo>
                    <a:pt x="1839468" y="397764"/>
                  </a:lnTo>
                  <a:lnTo>
                    <a:pt x="1863852" y="452628"/>
                  </a:lnTo>
                  <a:lnTo>
                    <a:pt x="1874520" y="496824"/>
                  </a:lnTo>
                  <a:lnTo>
                    <a:pt x="1877568" y="510540"/>
                  </a:lnTo>
                  <a:lnTo>
                    <a:pt x="1880616" y="525780"/>
                  </a:lnTo>
                  <a:lnTo>
                    <a:pt x="1882140" y="541020"/>
                  </a:lnTo>
                  <a:lnTo>
                    <a:pt x="1882140" y="554736"/>
                  </a:lnTo>
                  <a:lnTo>
                    <a:pt x="1883664" y="569976"/>
                  </a:lnTo>
                  <a:lnTo>
                    <a:pt x="1882140" y="585216"/>
                  </a:lnTo>
                  <a:lnTo>
                    <a:pt x="1882140" y="600456"/>
                  </a:lnTo>
                  <a:lnTo>
                    <a:pt x="1880616" y="614172"/>
                  </a:lnTo>
                  <a:lnTo>
                    <a:pt x="1877568" y="629412"/>
                  </a:lnTo>
                  <a:lnTo>
                    <a:pt x="1876044" y="644652"/>
                  </a:lnTo>
                  <a:lnTo>
                    <a:pt x="1871472" y="658368"/>
                  </a:lnTo>
                  <a:lnTo>
                    <a:pt x="1853184" y="714756"/>
                  </a:lnTo>
                  <a:lnTo>
                    <a:pt x="1824228" y="768096"/>
                  </a:lnTo>
                  <a:lnTo>
                    <a:pt x="1789176" y="819912"/>
                  </a:lnTo>
                  <a:lnTo>
                    <a:pt x="1744980" y="868680"/>
                  </a:lnTo>
                  <a:lnTo>
                    <a:pt x="1693164" y="914400"/>
                  </a:lnTo>
                  <a:lnTo>
                    <a:pt x="1636776" y="955548"/>
                  </a:lnTo>
                  <a:lnTo>
                    <a:pt x="1572768" y="995172"/>
                  </a:lnTo>
                  <a:lnTo>
                    <a:pt x="1502664" y="1028700"/>
                  </a:lnTo>
                  <a:lnTo>
                    <a:pt x="1466088" y="1045464"/>
                  </a:lnTo>
                  <a:lnTo>
                    <a:pt x="1427988" y="1059180"/>
                  </a:lnTo>
                  <a:lnTo>
                    <a:pt x="1388364" y="1072896"/>
                  </a:lnTo>
                  <a:lnTo>
                    <a:pt x="1306068" y="1097280"/>
                  </a:lnTo>
                  <a:lnTo>
                    <a:pt x="1234948" y="1112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53132" y="2861577"/>
            <a:ext cx="8724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8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700" spc="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700" spc="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7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700" spc="10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700" spc="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700" spc="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700" spc="60" dirty="0">
                <a:solidFill>
                  <a:srgbClr val="FFFFFF"/>
                </a:solidFill>
                <a:latin typeface="Times New Roman"/>
                <a:cs typeface="Times New Roman"/>
              </a:rPr>
              <a:t>és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01968" y="2795016"/>
            <a:ext cx="393700" cy="459105"/>
          </a:xfrm>
          <a:custGeom>
            <a:avLst/>
            <a:gdLst/>
            <a:ahLst/>
            <a:cxnLst/>
            <a:rect l="l" t="t" r="r" b="b"/>
            <a:pathLst>
              <a:path w="393700" h="459104">
                <a:moveTo>
                  <a:pt x="196595" y="458724"/>
                </a:moveTo>
                <a:lnTo>
                  <a:pt x="196595" y="367284"/>
                </a:lnTo>
                <a:lnTo>
                  <a:pt x="0" y="367284"/>
                </a:lnTo>
                <a:lnTo>
                  <a:pt x="0" y="91440"/>
                </a:lnTo>
                <a:lnTo>
                  <a:pt x="196595" y="91440"/>
                </a:lnTo>
                <a:lnTo>
                  <a:pt x="196595" y="0"/>
                </a:lnTo>
                <a:lnTo>
                  <a:pt x="393191" y="228600"/>
                </a:lnTo>
                <a:lnTo>
                  <a:pt x="196595" y="458724"/>
                </a:lnTo>
                <a:close/>
              </a:path>
            </a:pathLst>
          </a:custGeom>
          <a:solidFill>
            <a:srgbClr val="E68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142988" y="2453640"/>
            <a:ext cx="1884045" cy="1141730"/>
            <a:chOff x="7142988" y="2453640"/>
            <a:chExt cx="1884045" cy="1141730"/>
          </a:xfrm>
        </p:grpSpPr>
        <p:sp>
          <p:nvSpPr>
            <p:cNvPr id="15" name="object 15"/>
            <p:cNvSpPr/>
            <p:nvPr/>
          </p:nvSpPr>
          <p:spPr>
            <a:xfrm>
              <a:off x="7158227" y="2467356"/>
              <a:ext cx="1853564" cy="1112520"/>
            </a:xfrm>
            <a:custGeom>
              <a:avLst/>
              <a:gdLst/>
              <a:ahLst/>
              <a:cxnLst/>
              <a:rect l="l" t="t" r="r" b="b"/>
              <a:pathLst>
                <a:path w="1853565" h="1112520">
                  <a:moveTo>
                    <a:pt x="926592" y="1112520"/>
                  </a:moveTo>
                  <a:lnTo>
                    <a:pt x="867958" y="1111428"/>
                  </a:lnTo>
                  <a:lnTo>
                    <a:pt x="810299" y="1108196"/>
                  </a:lnTo>
                  <a:lnTo>
                    <a:pt x="753721" y="1102888"/>
                  </a:lnTo>
                  <a:lnTo>
                    <a:pt x="698334" y="1095569"/>
                  </a:lnTo>
                  <a:lnTo>
                    <a:pt x="644246" y="1086303"/>
                  </a:lnTo>
                  <a:lnTo>
                    <a:pt x="591564" y="1075155"/>
                  </a:lnTo>
                  <a:lnTo>
                    <a:pt x="540397" y="1062189"/>
                  </a:lnTo>
                  <a:lnTo>
                    <a:pt x="490854" y="1047470"/>
                  </a:lnTo>
                  <a:lnTo>
                    <a:pt x="443042" y="1031062"/>
                  </a:lnTo>
                  <a:lnTo>
                    <a:pt x="397069" y="1013029"/>
                  </a:lnTo>
                  <a:lnTo>
                    <a:pt x="353044" y="993437"/>
                  </a:lnTo>
                  <a:lnTo>
                    <a:pt x="311076" y="972350"/>
                  </a:lnTo>
                  <a:lnTo>
                    <a:pt x="271271" y="949833"/>
                  </a:lnTo>
                  <a:lnTo>
                    <a:pt x="233740" y="925948"/>
                  </a:lnTo>
                  <a:lnTo>
                    <a:pt x="198588" y="900763"/>
                  </a:lnTo>
                  <a:lnTo>
                    <a:pt x="165926" y="874340"/>
                  </a:lnTo>
                  <a:lnTo>
                    <a:pt x="135861" y="846744"/>
                  </a:lnTo>
                  <a:lnTo>
                    <a:pt x="108501" y="818041"/>
                  </a:lnTo>
                  <a:lnTo>
                    <a:pt x="83955" y="788293"/>
                  </a:lnTo>
                  <a:lnTo>
                    <a:pt x="43736" y="725926"/>
                  </a:lnTo>
                  <a:lnTo>
                    <a:pt x="16069" y="660158"/>
                  </a:lnTo>
                  <a:lnTo>
                    <a:pt x="1821" y="591506"/>
                  </a:lnTo>
                  <a:lnTo>
                    <a:pt x="0" y="556260"/>
                  </a:lnTo>
                  <a:lnTo>
                    <a:pt x="1821" y="521176"/>
                  </a:lnTo>
                  <a:lnTo>
                    <a:pt x="16069" y="452774"/>
                  </a:lnTo>
                  <a:lnTo>
                    <a:pt x="43736" y="387167"/>
                  </a:lnTo>
                  <a:lnTo>
                    <a:pt x="83955" y="324883"/>
                  </a:lnTo>
                  <a:lnTo>
                    <a:pt x="108501" y="295153"/>
                  </a:lnTo>
                  <a:lnTo>
                    <a:pt x="135861" y="266451"/>
                  </a:lnTo>
                  <a:lnTo>
                    <a:pt x="165926" y="238845"/>
                  </a:lnTo>
                  <a:lnTo>
                    <a:pt x="198588" y="212400"/>
                  </a:lnTo>
                  <a:lnTo>
                    <a:pt x="233740" y="187182"/>
                  </a:lnTo>
                  <a:lnTo>
                    <a:pt x="271271" y="163258"/>
                  </a:lnTo>
                  <a:lnTo>
                    <a:pt x="311076" y="140693"/>
                  </a:lnTo>
                  <a:lnTo>
                    <a:pt x="353044" y="119554"/>
                  </a:lnTo>
                  <a:lnTo>
                    <a:pt x="397069" y="99906"/>
                  </a:lnTo>
                  <a:lnTo>
                    <a:pt x="443042" y="81816"/>
                  </a:lnTo>
                  <a:lnTo>
                    <a:pt x="490854" y="65349"/>
                  </a:lnTo>
                  <a:lnTo>
                    <a:pt x="540397" y="50572"/>
                  </a:lnTo>
                  <a:lnTo>
                    <a:pt x="591564" y="37551"/>
                  </a:lnTo>
                  <a:lnTo>
                    <a:pt x="644246" y="26353"/>
                  </a:lnTo>
                  <a:lnTo>
                    <a:pt x="698334" y="17042"/>
                  </a:lnTo>
                  <a:lnTo>
                    <a:pt x="753721" y="9685"/>
                  </a:lnTo>
                  <a:lnTo>
                    <a:pt x="810299" y="4348"/>
                  </a:lnTo>
                  <a:lnTo>
                    <a:pt x="867958" y="1098"/>
                  </a:lnTo>
                  <a:lnTo>
                    <a:pt x="926592" y="0"/>
                  </a:lnTo>
                  <a:lnTo>
                    <a:pt x="985225" y="1098"/>
                  </a:lnTo>
                  <a:lnTo>
                    <a:pt x="1042884" y="4348"/>
                  </a:lnTo>
                  <a:lnTo>
                    <a:pt x="1099462" y="9685"/>
                  </a:lnTo>
                  <a:lnTo>
                    <a:pt x="1154849" y="17042"/>
                  </a:lnTo>
                  <a:lnTo>
                    <a:pt x="1208937" y="26353"/>
                  </a:lnTo>
                  <a:lnTo>
                    <a:pt x="1261619" y="37551"/>
                  </a:lnTo>
                  <a:lnTo>
                    <a:pt x="1312786" y="50572"/>
                  </a:lnTo>
                  <a:lnTo>
                    <a:pt x="1362329" y="65349"/>
                  </a:lnTo>
                  <a:lnTo>
                    <a:pt x="1410141" y="81816"/>
                  </a:lnTo>
                  <a:lnTo>
                    <a:pt x="1456114" y="99906"/>
                  </a:lnTo>
                  <a:lnTo>
                    <a:pt x="1500139" y="119554"/>
                  </a:lnTo>
                  <a:lnTo>
                    <a:pt x="1542107" y="140693"/>
                  </a:lnTo>
                  <a:lnTo>
                    <a:pt x="1581912" y="163258"/>
                  </a:lnTo>
                  <a:lnTo>
                    <a:pt x="1619443" y="187182"/>
                  </a:lnTo>
                  <a:lnTo>
                    <a:pt x="1654595" y="212400"/>
                  </a:lnTo>
                  <a:lnTo>
                    <a:pt x="1687257" y="238845"/>
                  </a:lnTo>
                  <a:lnTo>
                    <a:pt x="1717322" y="266451"/>
                  </a:lnTo>
                  <a:lnTo>
                    <a:pt x="1744682" y="295153"/>
                  </a:lnTo>
                  <a:lnTo>
                    <a:pt x="1769228" y="324883"/>
                  </a:lnTo>
                  <a:lnTo>
                    <a:pt x="1809447" y="387167"/>
                  </a:lnTo>
                  <a:lnTo>
                    <a:pt x="1837114" y="452774"/>
                  </a:lnTo>
                  <a:lnTo>
                    <a:pt x="1851362" y="521176"/>
                  </a:lnTo>
                  <a:lnTo>
                    <a:pt x="1853184" y="556260"/>
                  </a:lnTo>
                  <a:lnTo>
                    <a:pt x="1851362" y="591506"/>
                  </a:lnTo>
                  <a:lnTo>
                    <a:pt x="1837114" y="660158"/>
                  </a:lnTo>
                  <a:lnTo>
                    <a:pt x="1809447" y="725926"/>
                  </a:lnTo>
                  <a:lnTo>
                    <a:pt x="1769228" y="788293"/>
                  </a:lnTo>
                  <a:lnTo>
                    <a:pt x="1744682" y="818041"/>
                  </a:lnTo>
                  <a:lnTo>
                    <a:pt x="1717322" y="846744"/>
                  </a:lnTo>
                  <a:lnTo>
                    <a:pt x="1687257" y="874340"/>
                  </a:lnTo>
                  <a:lnTo>
                    <a:pt x="1654595" y="900763"/>
                  </a:lnTo>
                  <a:lnTo>
                    <a:pt x="1619443" y="925948"/>
                  </a:lnTo>
                  <a:lnTo>
                    <a:pt x="1581911" y="949833"/>
                  </a:lnTo>
                  <a:lnTo>
                    <a:pt x="1542107" y="972350"/>
                  </a:lnTo>
                  <a:lnTo>
                    <a:pt x="1500139" y="993437"/>
                  </a:lnTo>
                  <a:lnTo>
                    <a:pt x="1456114" y="1013029"/>
                  </a:lnTo>
                  <a:lnTo>
                    <a:pt x="1410141" y="1031062"/>
                  </a:lnTo>
                  <a:lnTo>
                    <a:pt x="1362329" y="1047470"/>
                  </a:lnTo>
                  <a:lnTo>
                    <a:pt x="1312786" y="1062189"/>
                  </a:lnTo>
                  <a:lnTo>
                    <a:pt x="1261619" y="1075155"/>
                  </a:lnTo>
                  <a:lnTo>
                    <a:pt x="1208937" y="1086303"/>
                  </a:lnTo>
                  <a:lnTo>
                    <a:pt x="1154849" y="1095569"/>
                  </a:lnTo>
                  <a:lnTo>
                    <a:pt x="1099462" y="1102888"/>
                  </a:lnTo>
                  <a:lnTo>
                    <a:pt x="1042884" y="1108196"/>
                  </a:lnTo>
                  <a:lnTo>
                    <a:pt x="985225" y="1111428"/>
                  </a:lnTo>
                  <a:lnTo>
                    <a:pt x="926592" y="1112520"/>
                  </a:lnTo>
                  <a:close/>
                </a:path>
              </a:pathLst>
            </a:custGeom>
            <a:solidFill>
              <a:srgbClr val="E683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42988" y="2453640"/>
              <a:ext cx="1884045" cy="1141730"/>
            </a:xfrm>
            <a:custGeom>
              <a:avLst/>
              <a:gdLst/>
              <a:ahLst/>
              <a:cxnLst/>
              <a:rect l="l" t="t" r="r" b="b"/>
              <a:pathLst>
                <a:path w="1884045" h="1141729">
                  <a:moveTo>
                    <a:pt x="941832" y="1141476"/>
                  </a:moveTo>
                  <a:lnTo>
                    <a:pt x="845820" y="1138428"/>
                  </a:lnTo>
                  <a:lnTo>
                    <a:pt x="752856" y="1129284"/>
                  </a:lnTo>
                  <a:lnTo>
                    <a:pt x="708660" y="1123188"/>
                  </a:lnTo>
                  <a:lnTo>
                    <a:pt x="664464" y="1115568"/>
                  </a:lnTo>
                  <a:lnTo>
                    <a:pt x="577596" y="1097280"/>
                  </a:lnTo>
                  <a:lnTo>
                    <a:pt x="495300" y="1072896"/>
                  </a:lnTo>
                  <a:lnTo>
                    <a:pt x="419100" y="1045464"/>
                  </a:lnTo>
                  <a:lnTo>
                    <a:pt x="381000" y="1028700"/>
                  </a:lnTo>
                  <a:lnTo>
                    <a:pt x="345948" y="1011936"/>
                  </a:lnTo>
                  <a:lnTo>
                    <a:pt x="278892" y="976884"/>
                  </a:lnTo>
                  <a:lnTo>
                    <a:pt x="217932" y="935736"/>
                  </a:lnTo>
                  <a:lnTo>
                    <a:pt x="164592" y="893064"/>
                  </a:lnTo>
                  <a:lnTo>
                    <a:pt x="115824" y="845820"/>
                  </a:lnTo>
                  <a:lnTo>
                    <a:pt x="76200" y="795528"/>
                  </a:lnTo>
                  <a:lnTo>
                    <a:pt x="44196" y="743712"/>
                  </a:lnTo>
                  <a:lnTo>
                    <a:pt x="19812" y="687324"/>
                  </a:lnTo>
                  <a:lnTo>
                    <a:pt x="6096" y="629412"/>
                  </a:lnTo>
                  <a:lnTo>
                    <a:pt x="3048" y="615696"/>
                  </a:lnTo>
                  <a:lnTo>
                    <a:pt x="1524" y="600456"/>
                  </a:lnTo>
                  <a:lnTo>
                    <a:pt x="1524" y="585216"/>
                  </a:lnTo>
                  <a:lnTo>
                    <a:pt x="0" y="571500"/>
                  </a:lnTo>
                  <a:lnTo>
                    <a:pt x="1524" y="556260"/>
                  </a:lnTo>
                  <a:lnTo>
                    <a:pt x="1524" y="541020"/>
                  </a:lnTo>
                  <a:lnTo>
                    <a:pt x="3048" y="525780"/>
                  </a:lnTo>
                  <a:lnTo>
                    <a:pt x="6096" y="512064"/>
                  </a:lnTo>
                  <a:lnTo>
                    <a:pt x="7620" y="496824"/>
                  </a:lnTo>
                  <a:lnTo>
                    <a:pt x="12192" y="483108"/>
                  </a:lnTo>
                  <a:lnTo>
                    <a:pt x="30480" y="426720"/>
                  </a:lnTo>
                  <a:lnTo>
                    <a:pt x="57912" y="371856"/>
                  </a:lnTo>
                  <a:lnTo>
                    <a:pt x="94488" y="321564"/>
                  </a:lnTo>
                  <a:lnTo>
                    <a:pt x="138684" y="272796"/>
                  </a:lnTo>
                  <a:lnTo>
                    <a:pt x="190500" y="227076"/>
                  </a:lnTo>
                  <a:lnTo>
                    <a:pt x="246888" y="184404"/>
                  </a:lnTo>
                  <a:lnTo>
                    <a:pt x="310896" y="146304"/>
                  </a:lnTo>
                  <a:lnTo>
                    <a:pt x="345948" y="128016"/>
                  </a:lnTo>
                  <a:lnTo>
                    <a:pt x="381000" y="111252"/>
                  </a:lnTo>
                  <a:lnTo>
                    <a:pt x="417576" y="96012"/>
                  </a:lnTo>
                  <a:lnTo>
                    <a:pt x="455676" y="80772"/>
                  </a:lnTo>
                  <a:lnTo>
                    <a:pt x="495300" y="68580"/>
                  </a:lnTo>
                  <a:lnTo>
                    <a:pt x="534924" y="54864"/>
                  </a:lnTo>
                  <a:lnTo>
                    <a:pt x="620268" y="33528"/>
                  </a:lnTo>
                  <a:lnTo>
                    <a:pt x="752856" y="10668"/>
                  </a:lnTo>
                  <a:lnTo>
                    <a:pt x="798576" y="6096"/>
                  </a:lnTo>
                  <a:lnTo>
                    <a:pt x="893064" y="0"/>
                  </a:lnTo>
                  <a:lnTo>
                    <a:pt x="941832" y="0"/>
                  </a:lnTo>
                  <a:lnTo>
                    <a:pt x="1037844" y="3048"/>
                  </a:lnTo>
                  <a:lnTo>
                    <a:pt x="1083564" y="6096"/>
                  </a:lnTo>
                  <a:lnTo>
                    <a:pt x="1175004" y="18288"/>
                  </a:lnTo>
                  <a:lnTo>
                    <a:pt x="1236878" y="28956"/>
                  </a:lnTo>
                  <a:lnTo>
                    <a:pt x="894588" y="28956"/>
                  </a:lnTo>
                  <a:lnTo>
                    <a:pt x="801624" y="35052"/>
                  </a:lnTo>
                  <a:lnTo>
                    <a:pt x="757428" y="39624"/>
                  </a:lnTo>
                  <a:lnTo>
                    <a:pt x="711708" y="45720"/>
                  </a:lnTo>
                  <a:lnTo>
                    <a:pt x="669036" y="53340"/>
                  </a:lnTo>
                  <a:lnTo>
                    <a:pt x="585216" y="71628"/>
                  </a:lnTo>
                  <a:lnTo>
                    <a:pt x="544068" y="82296"/>
                  </a:lnTo>
                  <a:lnTo>
                    <a:pt x="504444" y="94488"/>
                  </a:lnTo>
                  <a:lnTo>
                    <a:pt x="466344" y="108204"/>
                  </a:lnTo>
                  <a:lnTo>
                    <a:pt x="429768" y="121920"/>
                  </a:lnTo>
                  <a:lnTo>
                    <a:pt x="393192" y="137160"/>
                  </a:lnTo>
                  <a:lnTo>
                    <a:pt x="358140" y="153924"/>
                  </a:lnTo>
                  <a:lnTo>
                    <a:pt x="294132" y="188976"/>
                  </a:lnTo>
                  <a:lnTo>
                    <a:pt x="234696" y="228600"/>
                  </a:lnTo>
                  <a:lnTo>
                    <a:pt x="182880" y="269748"/>
                  </a:lnTo>
                  <a:lnTo>
                    <a:pt x="137160" y="315468"/>
                  </a:lnTo>
                  <a:lnTo>
                    <a:pt x="99060" y="362712"/>
                  </a:lnTo>
                  <a:lnTo>
                    <a:pt x="70104" y="411480"/>
                  </a:lnTo>
                  <a:lnTo>
                    <a:pt x="47244" y="463296"/>
                  </a:lnTo>
                  <a:lnTo>
                    <a:pt x="36576" y="502920"/>
                  </a:lnTo>
                  <a:lnTo>
                    <a:pt x="33528" y="515112"/>
                  </a:lnTo>
                  <a:lnTo>
                    <a:pt x="28956" y="556260"/>
                  </a:lnTo>
                  <a:lnTo>
                    <a:pt x="28956" y="583692"/>
                  </a:lnTo>
                  <a:lnTo>
                    <a:pt x="33528" y="624840"/>
                  </a:lnTo>
                  <a:lnTo>
                    <a:pt x="47244" y="678180"/>
                  </a:lnTo>
                  <a:lnTo>
                    <a:pt x="68580" y="728472"/>
                  </a:lnTo>
                  <a:lnTo>
                    <a:pt x="99060" y="778764"/>
                  </a:lnTo>
                  <a:lnTo>
                    <a:pt x="137160" y="826008"/>
                  </a:lnTo>
                  <a:lnTo>
                    <a:pt x="207264" y="891540"/>
                  </a:lnTo>
                  <a:lnTo>
                    <a:pt x="263652" y="932688"/>
                  </a:lnTo>
                  <a:lnTo>
                    <a:pt x="324612" y="969264"/>
                  </a:lnTo>
                  <a:lnTo>
                    <a:pt x="393192" y="1002792"/>
                  </a:lnTo>
                  <a:lnTo>
                    <a:pt x="428244" y="1018032"/>
                  </a:lnTo>
                  <a:lnTo>
                    <a:pt x="466344" y="1033272"/>
                  </a:lnTo>
                  <a:lnTo>
                    <a:pt x="504444" y="1045464"/>
                  </a:lnTo>
                  <a:lnTo>
                    <a:pt x="544068" y="1057656"/>
                  </a:lnTo>
                  <a:lnTo>
                    <a:pt x="583692" y="1068324"/>
                  </a:lnTo>
                  <a:lnTo>
                    <a:pt x="626364" y="1078992"/>
                  </a:lnTo>
                  <a:lnTo>
                    <a:pt x="669036" y="1088136"/>
                  </a:lnTo>
                  <a:lnTo>
                    <a:pt x="711708" y="1094232"/>
                  </a:lnTo>
                  <a:lnTo>
                    <a:pt x="755904" y="1101852"/>
                  </a:lnTo>
                  <a:lnTo>
                    <a:pt x="801624" y="1106424"/>
                  </a:lnTo>
                  <a:lnTo>
                    <a:pt x="847344" y="1109472"/>
                  </a:lnTo>
                  <a:lnTo>
                    <a:pt x="941832" y="1112520"/>
                  </a:lnTo>
                  <a:lnTo>
                    <a:pt x="1234948" y="1112520"/>
                  </a:lnTo>
                  <a:lnTo>
                    <a:pt x="1220724" y="1115568"/>
                  </a:lnTo>
                  <a:lnTo>
                    <a:pt x="1175004" y="1123188"/>
                  </a:lnTo>
                  <a:lnTo>
                    <a:pt x="1130808" y="1129284"/>
                  </a:lnTo>
                  <a:lnTo>
                    <a:pt x="1037844" y="1138428"/>
                  </a:lnTo>
                  <a:lnTo>
                    <a:pt x="941832" y="1141476"/>
                  </a:lnTo>
                  <a:close/>
                </a:path>
                <a:path w="1884045" h="1141729">
                  <a:moveTo>
                    <a:pt x="1234948" y="1112520"/>
                  </a:moveTo>
                  <a:lnTo>
                    <a:pt x="941832" y="1112520"/>
                  </a:lnTo>
                  <a:lnTo>
                    <a:pt x="1034796" y="1109472"/>
                  </a:lnTo>
                  <a:lnTo>
                    <a:pt x="1082040" y="1106424"/>
                  </a:lnTo>
                  <a:lnTo>
                    <a:pt x="1214628" y="1088136"/>
                  </a:lnTo>
                  <a:lnTo>
                    <a:pt x="1298448" y="1069848"/>
                  </a:lnTo>
                  <a:lnTo>
                    <a:pt x="1339596" y="1057656"/>
                  </a:lnTo>
                  <a:lnTo>
                    <a:pt x="1379220" y="1045464"/>
                  </a:lnTo>
                  <a:lnTo>
                    <a:pt x="1417320" y="1033272"/>
                  </a:lnTo>
                  <a:lnTo>
                    <a:pt x="1490472" y="1002792"/>
                  </a:lnTo>
                  <a:lnTo>
                    <a:pt x="1557528" y="969264"/>
                  </a:lnTo>
                  <a:lnTo>
                    <a:pt x="1620012" y="932688"/>
                  </a:lnTo>
                  <a:lnTo>
                    <a:pt x="1674876" y="893064"/>
                  </a:lnTo>
                  <a:lnTo>
                    <a:pt x="1746504" y="826008"/>
                  </a:lnTo>
                  <a:lnTo>
                    <a:pt x="1784604" y="778764"/>
                  </a:lnTo>
                  <a:lnTo>
                    <a:pt x="1813560" y="729996"/>
                  </a:lnTo>
                  <a:lnTo>
                    <a:pt x="1836420" y="678180"/>
                  </a:lnTo>
                  <a:lnTo>
                    <a:pt x="1850136" y="624840"/>
                  </a:lnTo>
                  <a:lnTo>
                    <a:pt x="1854708" y="585216"/>
                  </a:lnTo>
                  <a:lnTo>
                    <a:pt x="1854708" y="557784"/>
                  </a:lnTo>
                  <a:lnTo>
                    <a:pt x="1850136" y="516636"/>
                  </a:lnTo>
                  <a:lnTo>
                    <a:pt x="1836420" y="463296"/>
                  </a:lnTo>
                  <a:lnTo>
                    <a:pt x="1815084" y="411480"/>
                  </a:lnTo>
                  <a:lnTo>
                    <a:pt x="1784604" y="362712"/>
                  </a:lnTo>
                  <a:lnTo>
                    <a:pt x="1746504" y="315468"/>
                  </a:lnTo>
                  <a:lnTo>
                    <a:pt x="1700784" y="271272"/>
                  </a:lnTo>
                  <a:lnTo>
                    <a:pt x="1676400" y="248412"/>
                  </a:lnTo>
                  <a:lnTo>
                    <a:pt x="1620012" y="208788"/>
                  </a:lnTo>
                  <a:lnTo>
                    <a:pt x="1525524" y="153924"/>
                  </a:lnTo>
                  <a:lnTo>
                    <a:pt x="1455420" y="123444"/>
                  </a:lnTo>
                  <a:lnTo>
                    <a:pt x="1417320" y="108204"/>
                  </a:lnTo>
                  <a:lnTo>
                    <a:pt x="1379220" y="94488"/>
                  </a:lnTo>
                  <a:lnTo>
                    <a:pt x="1339596" y="83820"/>
                  </a:lnTo>
                  <a:lnTo>
                    <a:pt x="1299972" y="71628"/>
                  </a:lnTo>
                  <a:lnTo>
                    <a:pt x="1214628" y="53340"/>
                  </a:lnTo>
                  <a:lnTo>
                    <a:pt x="1171956" y="45720"/>
                  </a:lnTo>
                  <a:lnTo>
                    <a:pt x="1127760" y="39624"/>
                  </a:lnTo>
                  <a:lnTo>
                    <a:pt x="1082040" y="35052"/>
                  </a:lnTo>
                  <a:lnTo>
                    <a:pt x="989076" y="28956"/>
                  </a:lnTo>
                  <a:lnTo>
                    <a:pt x="1236878" y="28956"/>
                  </a:lnTo>
                  <a:lnTo>
                    <a:pt x="1263396" y="33528"/>
                  </a:lnTo>
                  <a:lnTo>
                    <a:pt x="1347216" y="54864"/>
                  </a:lnTo>
                  <a:lnTo>
                    <a:pt x="1388364" y="68580"/>
                  </a:lnTo>
                  <a:lnTo>
                    <a:pt x="1426464" y="80772"/>
                  </a:lnTo>
                  <a:lnTo>
                    <a:pt x="1502664" y="111252"/>
                  </a:lnTo>
                  <a:lnTo>
                    <a:pt x="1537716" y="128016"/>
                  </a:lnTo>
                  <a:lnTo>
                    <a:pt x="1604772" y="164592"/>
                  </a:lnTo>
                  <a:lnTo>
                    <a:pt x="1665732" y="205740"/>
                  </a:lnTo>
                  <a:lnTo>
                    <a:pt x="1719072" y="248412"/>
                  </a:lnTo>
                  <a:lnTo>
                    <a:pt x="1787652" y="320040"/>
                  </a:lnTo>
                  <a:lnTo>
                    <a:pt x="1824228" y="371856"/>
                  </a:lnTo>
                  <a:lnTo>
                    <a:pt x="1851660" y="425196"/>
                  </a:lnTo>
                  <a:lnTo>
                    <a:pt x="1871472" y="481584"/>
                  </a:lnTo>
                  <a:lnTo>
                    <a:pt x="1874520" y="496824"/>
                  </a:lnTo>
                  <a:lnTo>
                    <a:pt x="1877568" y="510540"/>
                  </a:lnTo>
                  <a:lnTo>
                    <a:pt x="1880616" y="525780"/>
                  </a:lnTo>
                  <a:lnTo>
                    <a:pt x="1882140" y="541020"/>
                  </a:lnTo>
                  <a:lnTo>
                    <a:pt x="1882140" y="554736"/>
                  </a:lnTo>
                  <a:lnTo>
                    <a:pt x="1883664" y="569976"/>
                  </a:lnTo>
                  <a:lnTo>
                    <a:pt x="1882140" y="585216"/>
                  </a:lnTo>
                  <a:lnTo>
                    <a:pt x="1882140" y="600456"/>
                  </a:lnTo>
                  <a:lnTo>
                    <a:pt x="1880616" y="614172"/>
                  </a:lnTo>
                  <a:lnTo>
                    <a:pt x="1871472" y="658368"/>
                  </a:lnTo>
                  <a:lnTo>
                    <a:pt x="1853184" y="714756"/>
                  </a:lnTo>
                  <a:lnTo>
                    <a:pt x="1824228" y="768096"/>
                  </a:lnTo>
                  <a:lnTo>
                    <a:pt x="1789176" y="819912"/>
                  </a:lnTo>
                  <a:lnTo>
                    <a:pt x="1744980" y="868680"/>
                  </a:lnTo>
                  <a:lnTo>
                    <a:pt x="1693164" y="914400"/>
                  </a:lnTo>
                  <a:lnTo>
                    <a:pt x="1604772" y="975360"/>
                  </a:lnTo>
                  <a:lnTo>
                    <a:pt x="1502664" y="1028700"/>
                  </a:lnTo>
                  <a:lnTo>
                    <a:pt x="1466088" y="1045464"/>
                  </a:lnTo>
                  <a:lnTo>
                    <a:pt x="1427988" y="1059180"/>
                  </a:lnTo>
                  <a:lnTo>
                    <a:pt x="1388364" y="1072896"/>
                  </a:lnTo>
                  <a:lnTo>
                    <a:pt x="1306068" y="1097280"/>
                  </a:lnTo>
                  <a:lnTo>
                    <a:pt x="1234948" y="1112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34696" y="2861577"/>
            <a:ext cx="8985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65" dirty="0">
                <a:solidFill>
                  <a:srgbClr val="FFFFFF"/>
                </a:solidFill>
                <a:latin typeface="Times New Roman"/>
                <a:cs typeface="Times New Roman"/>
              </a:rPr>
              <a:t>Résultats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96083" y="5141976"/>
            <a:ext cx="6108700" cy="1664335"/>
            <a:chOff x="2196083" y="5141976"/>
            <a:chExt cx="6108700" cy="1664335"/>
          </a:xfrm>
        </p:grpSpPr>
        <p:sp>
          <p:nvSpPr>
            <p:cNvPr id="19" name="object 19"/>
            <p:cNvSpPr/>
            <p:nvPr/>
          </p:nvSpPr>
          <p:spPr>
            <a:xfrm>
              <a:off x="2202179" y="5148072"/>
              <a:ext cx="6096000" cy="16520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26180" y="5141976"/>
              <a:ext cx="3048000" cy="1664335"/>
            </a:xfrm>
            <a:custGeom>
              <a:avLst/>
              <a:gdLst/>
              <a:ahLst/>
              <a:cxnLst/>
              <a:rect l="l" t="t" r="r" b="b"/>
              <a:pathLst>
                <a:path w="3048000" h="1664334">
                  <a:moveTo>
                    <a:pt x="0" y="0"/>
                  </a:moveTo>
                  <a:lnTo>
                    <a:pt x="0" y="1664207"/>
                  </a:lnTo>
                </a:path>
                <a:path w="3048000" h="1664334">
                  <a:moveTo>
                    <a:pt x="1524000" y="0"/>
                  </a:moveTo>
                  <a:lnTo>
                    <a:pt x="1524000" y="1664207"/>
                  </a:lnTo>
                </a:path>
                <a:path w="3048000" h="1664334">
                  <a:moveTo>
                    <a:pt x="3048000" y="0"/>
                  </a:moveTo>
                  <a:lnTo>
                    <a:pt x="3048000" y="166420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96083" y="5788152"/>
              <a:ext cx="6108700" cy="0"/>
            </a:xfrm>
            <a:custGeom>
              <a:avLst/>
              <a:gdLst/>
              <a:ahLst/>
              <a:cxnLst/>
              <a:rect l="l" t="t" r="r" b="b"/>
              <a:pathLst>
                <a:path w="6108700">
                  <a:moveTo>
                    <a:pt x="0" y="0"/>
                  </a:moveTo>
                  <a:lnTo>
                    <a:pt x="6108192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96083" y="5141976"/>
              <a:ext cx="6108700" cy="1664335"/>
            </a:xfrm>
            <a:custGeom>
              <a:avLst/>
              <a:gdLst/>
              <a:ahLst/>
              <a:cxnLst/>
              <a:rect l="l" t="t" r="r" b="b"/>
              <a:pathLst>
                <a:path w="6108700" h="1664334">
                  <a:moveTo>
                    <a:pt x="0" y="1286255"/>
                  </a:moveTo>
                  <a:lnTo>
                    <a:pt x="6108192" y="1286255"/>
                  </a:lnTo>
                </a:path>
                <a:path w="6108700" h="1664334">
                  <a:moveTo>
                    <a:pt x="6095" y="0"/>
                  </a:moveTo>
                  <a:lnTo>
                    <a:pt x="6095" y="1664207"/>
                  </a:lnTo>
                </a:path>
                <a:path w="6108700" h="1664334">
                  <a:moveTo>
                    <a:pt x="6102096" y="0"/>
                  </a:moveTo>
                  <a:lnTo>
                    <a:pt x="6102096" y="1664207"/>
                  </a:lnTo>
                </a:path>
                <a:path w="6108700" h="1664334">
                  <a:moveTo>
                    <a:pt x="0" y="6096"/>
                  </a:moveTo>
                  <a:lnTo>
                    <a:pt x="6108192" y="6096"/>
                  </a:lnTo>
                </a:path>
                <a:path w="6108700" h="1664334">
                  <a:moveTo>
                    <a:pt x="0" y="1658111"/>
                  </a:moveTo>
                  <a:lnTo>
                    <a:pt x="6108192" y="165811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17654" y="5165835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FLUX</a:t>
            </a:r>
            <a:r>
              <a:rPr sz="1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56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342413" y="5165835"/>
            <a:ext cx="1184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FLUX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4884" y="5165835"/>
            <a:ext cx="941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vi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17654" y="5805869"/>
            <a:ext cx="1328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Flux  </a:t>
            </a:r>
            <a:r>
              <a:rPr sz="1800" spc="190" dirty="0">
                <a:latin typeface="Times New Roman"/>
                <a:cs typeface="Times New Roman"/>
              </a:rPr>
              <a:t>d</a:t>
            </a:r>
            <a:r>
              <a:rPr sz="1800" spc="60" dirty="0">
                <a:latin typeface="Times New Roman"/>
                <a:cs typeface="Times New Roman"/>
              </a:rPr>
              <a:t>é</a:t>
            </a:r>
            <a:r>
              <a:rPr sz="1800" spc="10" dirty="0">
                <a:latin typeface="Times New Roman"/>
                <a:cs typeface="Times New Roman"/>
              </a:rPr>
              <a:t>c</a:t>
            </a:r>
            <a:r>
              <a:rPr sz="1800" spc="15" dirty="0">
                <a:latin typeface="Times New Roman"/>
                <a:cs typeface="Times New Roman"/>
              </a:rPr>
              <a:t>l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r>
              <a:rPr sz="1800" spc="140" dirty="0">
                <a:latin typeface="Times New Roman"/>
                <a:cs typeface="Times New Roman"/>
              </a:rPr>
              <a:t>n</a:t>
            </a:r>
            <a:r>
              <a:rPr sz="1800" spc="10" dirty="0">
                <a:latin typeface="Times New Roman"/>
                <a:cs typeface="Times New Roman"/>
              </a:rPr>
              <a:t>c</a:t>
            </a:r>
            <a:r>
              <a:rPr sz="1800" spc="140" dirty="0">
                <a:latin typeface="Times New Roman"/>
                <a:cs typeface="Times New Roman"/>
              </a:rPr>
              <a:t>h</a:t>
            </a:r>
            <a:r>
              <a:rPr sz="1800" spc="100" dirty="0">
                <a:latin typeface="Times New Roman"/>
                <a:cs typeface="Times New Roman"/>
              </a:rPr>
              <a:t>a</a:t>
            </a:r>
            <a:r>
              <a:rPr sz="1800" spc="140" dirty="0">
                <a:latin typeface="Times New Roman"/>
                <a:cs typeface="Times New Roman"/>
              </a:rPr>
              <a:t>n</a:t>
            </a:r>
            <a:r>
              <a:rPr sz="1800" spc="90" dirty="0">
                <a:latin typeface="Times New Roman"/>
                <a:cs typeface="Times New Roman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41613" y="5805869"/>
            <a:ext cx="1008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Flux  </a:t>
            </a:r>
            <a:r>
              <a:rPr sz="1800" spc="100" dirty="0">
                <a:latin typeface="Times New Roman"/>
                <a:cs typeface="Times New Roman"/>
              </a:rPr>
              <a:t>r</a:t>
            </a:r>
            <a:r>
              <a:rPr sz="1800" spc="60" dirty="0">
                <a:latin typeface="Times New Roman"/>
                <a:cs typeface="Times New Roman"/>
              </a:rPr>
              <a:t>é</a:t>
            </a:r>
            <a:r>
              <a:rPr sz="1800" spc="70" dirty="0">
                <a:latin typeface="Times New Roman"/>
                <a:cs typeface="Times New Roman"/>
              </a:rPr>
              <a:t>s</a:t>
            </a:r>
            <a:r>
              <a:rPr sz="1800" spc="175" dirty="0">
                <a:latin typeface="Times New Roman"/>
                <a:cs typeface="Times New Roman"/>
              </a:rPr>
              <a:t>u</a:t>
            </a:r>
            <a:r>
              <a:rPr sz="1800" spc="15" dirty="0">
                <a:latin typeface="Times New Roman"/>
                <a:cs typeface="Times New Roman"/>
              </a:rPr>
              <a:t>l</a:t>
            </a:r>
            <a:r>
              <a:rPr sz="1800" spc="90" dirty="0">
                <a:latin typeface="Times New Roman"/>
                <a:cs typeface="Times New Roman"/>
              </a:rPr>
              <a:t>t</a:t>
            </a:r>
            <a:r>
              <a:rPr sz="1800" spc="100" dirty="0">
                <a:latin typeface="Times New Roman"/>
                <a:cs typeface="Times New Roman"/>
              </a:rPr>
              <a:t>a</a:t>
            </a:r>
            <a:r>
              <a:rPr sz="1800" spc="140" dirty="0">
                <a:latin typeface="Times New Roman"/>
                <a:cs typeface="Times New Roman"/>
              </a:rPr>
              <a:t>n</a:t>
            </a:r>
            <a:r>
              <a:rPr sz="1800" spc="90" dirty="0">
                <a:latin typeface="Times New Roman"/>
                <a:cs typeface="Times New Roman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65572" y="5805869"/>
            <a:ext cx="108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imes New Roman"/>
                <a:cs typeface="Times New Roman"/>
              </a:rPr>
              <a:t>opérations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93584" y="5165835"/>
            <a:ext cx="103124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N°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R="29845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Times New Roman"/>
                <a:cs typeface="Times New Roman"/>
              </a:rPr>
              <a:t>1- </a:t>
            </a:r>
            <a:r>
              <a:rPr sz="1800" spc="155" dirty="0">
                <a:latin typeface="Times New Roman"/>
                <a:cs typeface="Times New Roman"/>
              </a:rPr>
              <a:t>Nom  </a:t>
            </a:r>
            <a:r>
              <a:rPr sz="1800" spc="175" dirty="0">
                <a:latin typeface="Times New Roman"/>
                <a:cs typeface="Times New Roman"/>
              </a:rPr>
              <a:t>p</a:t>
            </a:r>
            <a:r>
              <a:rPr sz="1800" spc="100" dirty="0">
                <a:latin typeface="Times New Roman"/>
                <a:cs typeface="Times New Roman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o</a:t>
            </a:r>
            <a:r>
              <a:rPr sz="1800" spc="10" dirty="0">
                <a:latin typeface="Times New Roman"/>
                <a:cs typeface="Times New Roman"/>
              </a:rPr>
              <a:t>c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r>
              <a:rPr sz="1800" spc="50" dirty="0">
                <a:latin typeface="Times New Roman"/>
                <a:cs typeface="Times New Roman"/>
              </a:rPr>
              <a:t>s</a:t>
            </a:r>
            <a:r>
              <a:rPr sz="1800" spc="70" dirty="0">
                <a:latin typeface="Times New Roman"/>
                <a:cs typeface="Times New Roman"/>
              </a:rPr>
              <a:t>s</a:t>
            </a:r>
            <a:r>
              <a:rPr sz="1800" spc="175" dirty="0">
                <a:latin typeface="Times New Roman"/>
                <a:cs typeface="Times New Roman"/>
              </a:rPr>
              <a:t>u</a:t>
            </a:r>
            <a:r>
              <a:rPr sz="1800" spc="6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1239" y="3818572"/>
            <a:ext cx="7874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595959"/>
                </a:solidFill>
                <a:latin typeface="FontAwesome"/>
                <a:cs typeface="FontAwesome"/>
              </a:rPr>
              <a:t>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Un tableau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processus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est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l’ensemble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 processus intervenants dans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la  réalisation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l’activité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l’organisation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composé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 4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colonnes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1800" u="heavy" spc="8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N°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u="heavy" spc="-45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processus, </a:t>
            </a:r>
            <a:r>
              <a:rPr sz="1800" b="1" i="1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FLUX </a:t>
            </a:r>
            <a:r>
              <a:rPr sz="1800" b="1" i="1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IN, </a:t>
            </a:r>
            <a:r>
              <a:rPr sz="1800" b="1" i="1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FLUX </a:t>
            </a:r>
            <a:r>
              <a:rPr sz="1800" b="1" i="1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OUT,</a:t>
            </a:r>
            <a:r>
              <a:rPr sz="1800" b="1" i="1" u="heavy" spc="-3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activités.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7354" y="214435"/>
            <a:ext cx="2631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5" dirty="0"/>
              <a:t>Étapes</a:t>
            </a:r>
            <a:r>
              <a:rPr sz="2800" spc="-50" dirty="0"/>
              <a:t> </a:t>
            </a:r>
            <a:r>
              <a:rPr sz="2800" spc="90" dirty="0"/>
              <a:t>d’analyse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177" y="950456"/>
            <a:ext cx="7942580" cy="4009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0720" algn="ctr">
              <a:lnSpc>
                <a:spcPct val="100000"/>
              </a:lnSpc>
              <a:spcBef>
                <a:spcPts val="95"/>
              </a:spcBef>
            </a:pPr>
            <a:r>
              <a:rPr sz="2800" spc="114" dirty="0">
                <a:solidFill>
                  <a:srgbClr val="2F5797"/>
                </a:solidFill>
                <a:latin typeface="Times New Roman"/>
                <a:cs typeface="Times New Roman"/>
              </a:rPr>
              <a:t>et </a:t>
            </a:r>
            <a:r>
              <a:rPr sz="2800" spc="100" dirty="0">
                <a:solidFill>
                  <a:srgbClr val="2F5797"/>
                </a:solidFill>
                <a:latin typeface="Times New Roman"/>
                <a:cs typeface="Times New Roman"/>
              </a:rPr>
              <a:t>d’identification </a:t>
            </a:r>
            <a:r>
              <a:rPr sz="2800" spc="160" dirty="0">
                <a:solidFill>
                  <a:srgbClr val="2F5797"/>
                </a:solidFill>
                <a:latin typeface="Times New Roman"/>
                <a:cs typeface="Times New Roman"/>
              </a:rPr>
              <a:t>d’un</a:t>
            </a:r>
            <a:r>
              <a:rPr sz="2800" spc="-229" dirty="0">
                <a:solidFill>
                  <a:srgbClr val="2F5797"/>
                </a:solidFill>
                <a:latin typeface="Times New Roman"/>
                <a:cs typeface="Times New Roman"/>
              </a:rPr>
              <a:t> </a:t>
            </a:r>
            <a:r>
              <a:rPr sz="2800" spc="135" dirty="0">
                <a:solidFill>
                  <a:srgbClr val="2F5797"/>
                </a:solidFill>
                <a:latin typeface="Times New Roman"/>
                <a:cs typeface="Times New Roman"/>
              </a:rPr>
              <a:t>processus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739"/>
              </a:spcBef>
              <a:buClr>
                <a:srgbClr val="595959"/>
              </a:buClr>
              <a:buFont typeface="FontAwesome"/>
              <a:buChar char=""/>
              <a:tabLst>
                <a:tab pos="439420" algn="l"/>
                <a:tab pos="440055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595959"/>
                </a:solidFill>
                <a:latin typeface="TeXGyreAdventor"/>
                <a:cs typeface="TeXGyreAdventor"/>
              </a:rPr>
              <a:t>Identifier et </a:t>
            </a:r>
            <a:r>
              <a:rPr sz="2400" dirty="0">
                <a:solidFill>
                  <a:srgbClr val="595959"/>
                </a:solidFill>
                <a:latin typeface="TeXGyreAdventor"/>
                <a:cs typeface="TeXGyreAdventor"/>
              </a:rPr>
              <a:t>numéroter </a:t>
            </a:r>
            <a:r>
              <a:rPr sz="2400" spc="-5" dirty="0">
                <a:solidFill>
                  <a:srgbClr val="595959"/>
                </a:solidFill>
                <a:latin typeface="TeXGyreAdventor"/>
                <a:cs typeface="TeXGyreAdventor"/>
              </a:rPr>
              <a:t>tous les </a:t>
            </a:r>
            <a:r>
              <a:rPr sz="2400" dirty="0">
                <a:solidFill>
                  <a:srgbClr val="595959"/>
                </a:solidFill>
                <a:latin typeface="TeXGyreAdventor"/>
                <a:cs typeface="TeXGyreAdventor"/>
              </a:rPr>
              <a:t>flux </a:t>
            </a:r>
            <a:r>
              <a:rPr sz="2400" spc="-5" dirty="0">
                <a:solidFill>
                  <a:srgbClr val="595959"/>
                </a:solidFill>
                <a:latin typeface="TeXGyreAdventor"/>
                <a:cs typeface="TeXGyreAdventor"/>
              </a:rPr>
              <a:t>d’information </a:t>
            </a:r>
            <a:r>
              <a:rPr sz="2400" dirty="0">
                <a:solidFill>
                  <a:srgbClr val="595959"/>
                </a:solidFill>
                <a:latin typeface="TeXGyreAdventor"/>
                <a:cs typeface="TeXGyreAdventor"/>
              </a:rPr>
              <a:t>(à  partir du</a:t>
            </a:r>
            <a:r>
              <a:rPr sz="2400" spc="-65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2400" spc="5" dirty="0">
                <a:solidFill>
                  <a:srgbClr val="595959"/>
                </a:solidFill>
                <a:latin typeface="TeXGyreAdventor"/>
                <a:cs typeface="TeXGyreAdventor"/>
              </a:rPr>
              <a:t>MCC)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FontAwesome"/>
              <a:buChar char=""/>
            </a:pPr>
            <a:endParaRPr sz="275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buFont typeface="FontAwesome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95959"/>
                </a:solidFill>
                <a:latin typeface="TeXGyreAdventor"/>
                <a:cs typeface="TeXGyreAdventor"/>
              </a:rPr>
              <a:t>Pour chaque</a:t>
            </a:r>
            <a:r>
              <a:rPr sz="2400" spc="30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TeXGyreAdventor"/>
                <a:cs typeface="TeXGyreAdventor"/>
              </a:rPr>
              <a:t>processus:</a:t>
            </a:r>
            <a:endParaRPr sz="24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445"/>
              </a:spcBef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Trouver les </a:t>
            </a:r>
            <a:r>
              <a:rPr sz="1800" spc="-15" dirty="0">
                <a:solidFill>
                  <a:srgbClr val="595959"/>
                </a:solidFill>
                <a:latin typeface="TeXGyreAdventor"/>
                <a:cs typeface="TeXGyreAdventor"/>
              </a:rPr>
              <a:t>FLUX </a:t>
            </a:r>
            <a:r>
              <a:rPr sz="1800" spc="10" dirty="0">
                <a:solidFill>
                  <a:srgbClr val="595959"/>
                </a:solidFill>
                <a:latin typeface="TeXGyreAdventor"/>
                <a:cs typeface="TeXGyreAdventor"/>
              </a:rPr>
              <a:t>IN</a:t>
            </a:r>
            <a:r>
              <a:rPr sz="1800" spc="50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associés</a:t>
            </a:r>
            <a:endParaRPr sz="18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Trouver les </a:t>
            </a:r>
            <a:r>
              <a:rPr sz="1800" spc="-15" dirty="0">
                <a:solidFill>
                  <a:srgbClr val="595959"/>
                </a:solidFill>
                <a:latin typeface="TeXGyreAdventor"/>
                <a:cs typeface="TeXGyreAdventor"/>
              </a:rPr>
              <a:t>FLUX OUT</a:t>
            </a:r>
            <a:r>
              <a:rPr sz="1800" spc="80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TeXGyreAdventor"/>
                <a:cs typeface="TeXGyreAdventor"/>
              </a:rPr>
              <a:t>correspondants</a:t>
            </a:r>
            <a:endParaRPr sz="18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434"/>
              </a:spcBef>
              <a:buChar char="–"/>
              <a:tabLst>
                <a:tab pos="755650" algn="l"/>
                <a:tab pos="756285" algn="l"/>
              </a:tabLst>
            </a:pP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Lister </a:t>
            </a:r>
            <a:r>
              <a:rPr sz="1800" spc="-10" dirty="0">
                <a:solidFill>
                  <a:srgbClr val="595959"/>
                </a:solidFill>
                <a:latin typeface="TeXGyreAdventor"/>
                <a:cs typeface="TeXGyreAdventor"/>
              </a:rPr>
              <a:t>toutes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les </a:t>
            </a: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activités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associées </a:t>
            </a: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à ce</a:t>
            </a:r>
            <a:r>
              <a:rPr sz="1800" spc="65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processus</a:t>
            </a:r>
            <a:endParaRPr sz="18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650" algn="l"/>
                <a:tab pos="756285" algn="l"/>
              </a:tabLst>
            </a:pPr>
            <a:r>
              <a:rPr sz="1800" dirty="0">
                <a:solidFill>
                  <a:srgbClr val="595959"/>
                </a:solidFill>
                <a:latin typeface="TeXGyreAdventor"/>
                <a:cs typeface="TeXGyreAdventor"/>
              </a:rPr>
              <a:t>On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nomme </a:t>
            </a:r>
            <a:r>
              <a:rPr sz="1800" spc="5" dirty="0">
                <a:solidFill>
                  <a:srgbClr val="595959"/>
                </a:solidFill>
                <a:latin typeface="TeXGyreAdventor"/>
                <a:cs typeface="TeXGyreAdventor"/>
              </a:rPr>
              <a:t>le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processus et </a:t>
            </a:r>
            <a:r>
              <a:rPr sz="1800" spc="-10" dirty="0">
                <a:solidFill>
                  <a:srgbClr val="595959"/>
                </a:solidFill>
                <a:latin typeface="TeXGyreAdventor"/>
                <a:cs typeface="TeXGyreAdventor"/>
              </a:rPr>
              <a:t>on </a:t>
            </a:r>
            <a:r>
              <a:rPr sz="1800" spc="5" dirty="0">
                <a:solidFill>
                  <a:srgbClr val="595959"/>
                </a:solidFill>
                <a:latin typeface="TeXGyreAdventor"/>
                <a:cs typeface="TeXGyreAdventor"/>
              </a:rPr>
              <a:t>le</a:t>
            </a:r>
            <a:r>
              <a:rPr sz="1800" spc="25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eXGyreAdventor"/>
                <a:cs typeface="TeXGyreAdventor"/>
              </a:rPr>
              <a:t>numérote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0551" y="409550"/>
            <a:ext cx="1984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</a:t>
            </a:r>
            <a:r>
              <a:rPr sz="4000" spc="75" dirty="0"/>
              <a:t>x</a:t>
            </a:r>
            <a:r>
              <a:rPr sz="4000" spc="135" dirty="0"/>
              <a:t>e</a:t>
            </a:r>
            <a:r>
              <a:rPr sz="4000" spc="400" dirty="0"/>
              <a:t>m</a:t>
            </a:r>
            <a:r>
              <a:rPr sz="4000" spc="395" dirty="0"/>
              <a:t>p</a:t>
            </a:r>
            <a:r>
              <a:rPr sz="4000" spc="45" dirty="0"/>
              <a:t>l</a:t>
            </a:r>
            <a:r>
              <a:rPr sz="4000" spc="135" dirty="0"/>
              <a:t>e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00" y="1285688"/>
            <a:ext cx="6202045" cy="24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FontAwesome"/>
              <a:buChar char=""/>
              <a:tabLst>
                <a:tab pos="355600" algn="l"/>
              </a:tabLst>
            </a:pPr>
            <a:r>
              <a:rPr sz="2000" dirty="0">
                <a:solidFill>
                  <a:srgbClr val="595959"/>
                </a:solidFill>
                <a:latin typeface="TeXGyreAdventor"/>
                <a:cs typeface="TeXGyreAdventor"/>
              </a:rPr>
              <a:t>Activité: </a:t>
            </a:r>
            <a:r>
              <a:rPr sz="2000" spc="-5" dirty="0">
                <a:solidFill>
                  <a:srgbClr val="595959"/>
                </a:solidFill>
                <a:latin typeface="TeXGyreAdventor"/>
                <a:cs typeface="TeXGyreAdventor"/>
              </a:rPr>
              <a:t>‘demande de</a:t>
            </a:r>
            <a:r>
              <a:rPr sz="2000" spc="-60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2000" dirty="0">
                <a:solidFill>
                  <a:srgbClr val="595959"/>
                </a:solidFill>
                <a:latin typeface="TeXGyreAdventor"/>
                <a:cs typeface="TeXGyreAdventor"/>
              </a:rPr>
              <a:t>prêt’</a:t>
            </a:r>
            <a:endParaRPr sz="20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595959"/>
              </a:buClr>
              <a:buFont typeface="FontAwesome"/>
              <a:buChar char=""/>
            </a:pPr>
            <a:endParaRPr sz="22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buChar char="–"/>
              <a:tabLst>
                <a:tab pos="755650" algn="l"/>
                <a:tab pos="756285" algn="l"/>
              </a:tabLst>
            </a:pP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Évènement déclencheur </a:t>
            </a:r>
            <a:r>
              <a:rPr sz="1600" spc="-15" dirty="0">
                <a:solidFill>
                  <a:srgbClr val="595959"/>
                </a:solidFill>
                <a:latin typeface="TeXGyreAdventor"/>
                <a:cs typeface="TeXGyreAdventor"/>
              </a:rPr>
              <a:t>(FLUX </a:t>
            </a:r>
            <a:r>
              <a:rPr sz="1600" spc="-10" dirty="0">
                <a:solidFill>
                  <a:srgbClr val="595959"/>
                </a:solidFill>
                <a:latin typeface="TeXGyreAdventor"/>
                <a:cs typeface="TeXGyreAdventor"/>
              </a:rPr>
              <a:t>IN): </a:t>
            </a: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demande du</a:t>
            </a:r>
            <a:r>
              <a:rPr sz="1600" spc="95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client;</a:t>
            </a:r>
            <a:endParaRPr sz="16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5650" algn="l"/>
                <a:tab pos="756285" algn="l"/>
              </a:tabLst>
            </a:pP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Résultat </a:t>
            </a:r>
            <a:r>
              <a:rPr sz="1600" spc="-15" dirty="0">
                <a:solidFill>
                  <a:srgbClr val="595959"/>
                </a:solidFill>
                <a:latin typeface="TeXGyreAdventor"/>
                <a:cs typeface="TeXGyreAdventor"/>
              </a:rPr>
              <a:t>(FLUX </a:t>
            </a:r>
            <a:r>
              <a:rPr sz="1600" spc="-20" dirty="0">
                <a:solidFill>
                  <a:srgbClr val="595959"/>
                </a:solidFill>
                <a:latin typeface="TeXGyreAdventor"/>
                <a:cs typeface="TeXGyreAdventor"/>
              </a:rPr>
              <a:t>OUT) </a:t>
            </a: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: </a:t>
            </a:r>
            <a:r>
              <a:rPr sz="1600" dirty="0">
                <a:solidFill>
                  <a:srgbClr val="595959"/>
                </a:solidFill>
                <a:latin typeface="TeXGyreAdventor"/>
                <a:cs typeface="TeXGyreAdventor"/>
              </a:rPr>
              <a:t>devis </a:t>
            </a: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/</a:t>
            </a:r>
            <a:r>
              <a:rPr sz="1600" spc="114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TeXGyreAdventor"/>
                <a:cs typeface="TeXGyreAdventor"/>
              </a:rPr>
              <a:t>prêt</a:t>
            </a:r>
            <a:endParaRPr sz="16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384"/>
              </a:spcBef>
              <a:buChar char="–"/>
              <a:tabLst>
                <a:tab pos="755650" algn="l"/>
                <a:tab pos="756285" algn="l"/>
              </a:tabLst>
            </a:pPr>
            <a:r>
              <a:rPr sz="1600" dirty="0">
                <a:solidFill>
                  <a:srgbClr val="595959"/>
                </a:solidFill>
                <a:latin typeface="TeXGyreAdventor"/>
                <a:cs typeface="TeXGyreAdventor"/>
              </a:rPr>
              <a:t>Activités</a:t>
            </a:r>
            <a:r>
              <a:rPr sz="1600" spc="-15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:</a:t>
            </a:r>
            <a:endParaRPr sz="1600">
              <a:latin typeface="TeXGyreAdventor"/>
              <a:cs typeface="TeXGyreAdventor"/>
            </a:endParaRPr>
          </a:p>
          <a:p>
            <a:pPr marL="1155700" lvl="2" indent="-229870">
              <a:lnSpc>
                <a:spcPct val="100000"/>
              </a:lnSpc>
              <a:spcBef>
                <a:spcPts val="380"/>
              </a:spcBef>
              <a:buChar char="–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Élaboration du</a:t>
            </a:r>
            <a:r>
              <a:rPr sz="1600" spc="-10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600" dirty="0">
                <a:solidFill>
                  <a:srgbClr val="595959"/>
                </a:solidFill>
                <a:latin typeface="TeXGyreAdventor"/>
                <a:cs typeface="TeXGyreAdventor"/>
              </a:rPr>
              <a:t>devis</a:t>
            </a:r>
            <a:endParaRPr sz="1600">
              <a:latin typeface="TeXGyreAdventor"/>
              <a:cs typeface="TeXGyreAdventor"/>
            </a:endParaRPr>
          </a:p>
          <a:p>
            <a:pPr marL="1155700" lvl="2" indent="-229870">
              <a:lnSpc>
                <a:spcPct val="100000"/>
              </a:lnSpc>
              <a:spcBef>
                <a:spcPts val="385"/>
              </a:spcBef>
              <a:buChar char="–"/>
              <a:tabLst>
                <a:tab pos="1155700" algn="l"/>
                <a:tab pos="1156335" algn="l"/>
              </a:tabLst>
            </a:pPr>
            <a:r>
              <a:rPr sz="1600" spc="-10" dirty="0">
                <a:solidFill>
                  <a:srgbClr val="595959"/>
                </a:solidFill>
                <a:latin typeface="TeXGyreAdventor"/>
                <a:cs typeface="TeXGyreAdventor"/>
              </a:rPr>
              <a:t>Construction du </a:t>
            </a: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dossier </a:t>
            </a:r>
            <a:r>
              <a:rPr sz="1600" spc="-10" dirty="0">
                <a:solidFill>
                  <a:srgbClr val="595959"/>
                </a:solidFill>
                <a:latin typeface="TeXGyreAdventor"/>
                <a:cs typeface="TeXGyreAdventor"/>
              </a:rPr>
              <a:t>de</a:t>
            </a:r>
            <a:r>
              <a:rPr sz="1600" spc="105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prêt</a:t>
            </a:r>
            <a:endParaRPr sz="1600">
              <a:latin typeface="TeXGyreAdventor"/>
              <a:cs typeface="TeXGyreAdventor"/>
            </a:endParaRPr>
          </a:p>
          <a:p>
            <a:pPr marL="1155700" lvl="2" indent="-229870">
              <a:lnSpc>
                <a:spcPct val="100000"/>
              </a:lnSpc>
              <a:spcBef>
                <a:spcPts val="385"/>
              </a:spcBef>
              <a:buChar char="–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Mise en place </a:t>
            </a:r>
            <a:r>
              <a:rPr sz="1600" spc="-10" dirty="0">
                <a:solidFill>
                  <a:srgbClr val="595959"/>
                </a:solidFill>
                <a:latin typeface="TeXGyreAdventor"/>
                <a:cs typeface="TeXGyreAdventor"/>
              </a:rPr>
              <a:t>du</a:t>
            </a:r>
            <a:r>
              <a:rPr sz="1600" dirty="0">
                <a:solidFill>
                  <a:srgbClr val="595959"/>
                </a:solidFill>
                <a:latin typeface="TeXGyreAdventor"/>
                <a:cs typeface="TeXGyreAdventor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TeXGyreAdventor"/>
                <a:cs typeface="TeXGyreAdventor"/>
              </a:rPr>
              <a:t>prêt</a:t>
            </a:r>
            <a:endParaRPr sz="1600">
              <a:latin typeface="TeXGyreAdventor"/>
              <a:cs typeface="TeXGyreAdventor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8032" y="4119372"/>
          <a:ext cx="8784590" cy="1871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N°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processus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FLUX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FLUX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Activités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57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1-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Gestion 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prêt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1: </a:t>
                      </a: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demande 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prêt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devis/prêt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marR="245745" indent="-28702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90" dirty="0">
                          <a:latin typeface="Times New Roman"/>
                          <a:cs typeface="Times New Roman"/>
                        </a:rPr>
                        <a:t>Construction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dossier 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prêt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6555" indent="-286385">
                        <a:lnSpc>
                          <a:spcPct val="100000"/>
                        </a:lnSpc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Faire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simulation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800" spc="85" dirty="0">
                          <a:latin typeface="Times New Roman"/>
                          <a:cs typeface="Times New Roman"/>
                        </a:rPr>
                        <a:t>/devis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6555" indent="-286385">
                        <a:lnSpc>
                          <a:spcPct val="100000"/>
                        </a:lnSpc>
                        <a:buChar char="-"/>
                        <a:tabLst>
                          <a:tab pos="376555" algn="l"/>
                          <a:tab pos="377190" algn="l"/>
                        </a:tabLst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Mise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en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place </a:t>
                      </a:r>
                      <a:r>
                        <a:rPr sz="1800" spc="190" dirty="0">
                          <a:latin typeface="Times New Roman"/>
                          <a:cs typeface="Times New Roman"/>
                        </a:rPr>
                        <a:t>du</a:t>
                      </a:r>
                      <a:r>
                        <a:rPr sz="1800" spc="-3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prêt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256" y="481164"/>
            <a:ext cx="3212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65" dirty="0"/>
              <a:t> </a:t>
            </a:r>
            <a:r>
              <a:rPr sz="4000" spc="190" dirty="0"/>
              <a:t>exemple</a:t>
            </a:r>
            <a:r>
              <a:rPr sz="4000" spc="-165" dirty="0"/>
              <a:t> </a:t>
            </a:r>
            <a:r>
              <a:rPr sz="4000" spc="-5" dirty="0"/>
              <a:t>1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645" y="1666122"/>
            <a:ext cx="7935595" cy="400875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8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Un client </a:t>
            </a:r>
            <a:r>
              <a:rPr sz="2800" b="1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achète des </a:t>
            </a:r>
            <a:r>
              <a:rPr sz="28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produits </a:t>
            </a:r>
            <a:r>
              <a:rPr sz="2800" b="1" i="1" dirty="0">
                <a:solidFill>
                  <a:srgbClr val="BF0000"/>
                </a:solidFill>
                <a:latin typeface="TeXGyreAdventor"/>
                <a:cs typeface="TeXGyreAdventor"/>
              </a:rPr>
              <a:t>d’un</a:t>
            </a:r>
            <a:r>
              <a:rPr sz="2800" b="1" i="1" spc="25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28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magasin.</a:t>
            </a:r>
            <a:endParaRPr sz="28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180" dirty="0">
                <a:solidFill>
                  <a:srgbClr val="7E7E7E"/>
                </a:solidFill>
                <a:latin typeface="FontAwesome"/>
                <a:cs typeface="FontAwesome"/>
              </a:rPr>
              <a:t></a:t>
            </a:r>
            <a:endParaRPr sz="2800">
              <a:latin typeface="FontAwesome"/>
              <a:cs typeface="FontAwesome"/>
            </a:endParaRPr>
          </a:p>
          <a:p>
            <a:pPr marL="756285" lvl="1" indent="-287655">
              <a:lnSpc>
                <a:spcPct val="100000"/>
              </a:lnSpc>
              <a:spcBef>
                <a:spcPts val="475"/>
              </a:spcBef>
              <a:buFont typeface="Courier New"/>
              <a:buChar char="o"/>
              <a:tabLst>
                <a:tab pos="756920" algn="l"/>
              </a:tabLst>
            </a:pPr>
            <a:r>
              <a:rPr sz="1800" u="heavy" spc="-4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eXGyreAdventor"/>
                <a:cs typeface="TeXGyreAdventor"/>
              </a:rPr>
              <a:t>Messages</a:t>
            </a:r>
            <a:r>
              <a:rPr sz="1800" i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8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eXGyreAdventor"/>
                <a:cs typeface="TeXGyreAdventor"/>
              </a:rPr>
              <a:t>échangés:</a:t>
            </a:r>
            <a:endParaRPr sz="1800">
              <a:latin typeface="TeXGyreAdventor"/>
              <a:cs typeface="TeXGyreAdventor"/>
            </a:endParaRPr>
          </a:p>
          <a:p>
            <a:pPr marL="1269365" lvl="2" indent="-34353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Demande du produit </a:t>
            </a:r>
            <a:r>
              <a:rPr sz="1800" b="1" spc="120" dirty="0">
                <a:solidFill>
                  <a:srgbClr val="7E7E7E"/>
                </a:solidFill>
                <a:latin typeface="UnBatang"/>
                <a:cs typeface="UnBatang"/>
              </a:rPr>
              <a:t>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(FLUX IN</a:t>
            </a:r>
            <a:r>
              <a:rPr sz="1800" b="1" spc="-6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-1)</a:t>
            </a:r>
            <a:endParaRPr sz="1800">
              <a:latin typeface="TeXGyreAdventor"/>
              <a:cs typeface="TeXGyreAdventor"/>
            </a:endParaRPr>
          </a:p>
          <a:p>
            <a:pPr marL="1269365" lvl="2" indent="-34353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Réponse du responsable : livrer le produit </a:t>
            </a:r>
            <a:r>
              <a:rPr sz="1800" b="1" spc="120" dirty="0">
                <a:solidFill>
                  <a:srgbClr val="7E7E7E"/>
                </a:solidFill>
                <a:latin typeface="UnBatang"/>
                <a:cs typeface="UnBatang"/>
              </a:rPr>
              <a:t>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(FLUX OUT</a:t>
            </a:r>
            <a:r>
              <a:rPr sz="1800" b="1" spc="-5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-2)</a:t>
            </a:r>
            <a:endParaRPr sz="1800">
              <a:latin typeface="TeXGyreAdventor"/>
              <a:cs typeface="TeXGyreAdventor"/>
            </a:endParaRPr>
          </a:p>
          <a:p>
            <a:pPr marL="1269365" lvl="2" indent="-34353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269365" algn="l"/>
                <a:tab pos="1270000" algn="l"/>
              </a:tabLst>
            </a:pP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Paiement du client </a:t>
            </a:r>
            <a:r>
              <a:rPr sz="1800" b="1" spc="120" dirty="0">
                <a:solidFill>
                  <a:srgbClr val="7E7E7E"/>
                </a:solidFill>
                <a:latin typeface="UnBatang"/>
                <a:cs typeface="UnBatang"/>
              </a:rPr>
              <a:t>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(FLUX OUT</a:t>
            </a:r>
            <a:r>
              <a:rPr sz="1800" b="1" spc="-4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TeXGyreAdventor"/>
                <a:cs typeface="TeXGyreAdventor"/>
              </a:rPr>
              <a:t>-3)</a:t>
            </a:r>
            <a:endParaRPr sz="18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eXGyreAdventor"/>
              <a:cs typeface="TeXGyreAdventor"/>
            </a:endParaRPr>
          </a:p>
          <a:p>
            <a:pPr marL="870585" indent="-343535">
              <a:lnSpc>
                <a:spcPct val="100000"/>
              </a:lnSpc>
              <a:buFont typeface="Courier New"/>
              <a:buChar char="o"/>
              <a:tabLst>
                <a:tab pos="871219" algn="l"/>
              </a:tabLst>
            </a:pPr>
            <a:r>
              <a:rPr sz="1800" u="heavy" spc="-4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eXGyreAdventor"/>
                <a:cs typeface="TeXGyreAdventor"/>
              </a:rPr>
              <a:t>Activités</a:t>
            </a:r>
            <a:endParaRPr sz="1800">
              <a:latin typeface="TeXGyreAdventor"/>
              <a:cs typeface="TeXGyreAdventor"/>
            </a:endParaRPr>
          </a:p>
          <a:p>
            <a:pPr marL="1219200" lvl="1" indent="-293370">
              <a:lnSpc>
                <a:spcPct val="100000"/>
              </a:lnSpc>
              <a:spcBef>
                <a:spcPts val="430"/>
              </a:spcBef>
              <a:buChar char="–"/>
              <a:tabLst>
                <a:tab pos="1219200" algn="l"/>
                <a:tab pos="1219835" algn="l"/>
              </a:tabLst>
            </a:pP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vérifier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la </a:t>
            </a: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disponibilités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des</a:t>
            </a:r>
            <a:r>
              <a:rPr sz="1800" spc="-2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produits</a:t>
            </a:r>
            <a:endParaRPr sz="1800">
              <a:latin typeface="TeXGyreAdventor"/>
              <a:cs typeface="TeXGyreAdventor"/>
            </a:endParaRPr>
          </a:p>
          <a:p>
            <a:pPr marL="1219200" lvl="1" indent="-293370">
              <a:lnSpc>
                <a:spcPct val="100000"/>
              </a:lnSpc>
              <a:spcBef>
                <a:spcPts val="434"/>
              </a:spcBef>
              <a:buChar char="–"/>
              <a:tabLst>
                <a:tab pos="1219200" algn="l"/>
                <a:tab pos="1219835" algn="l"/>
              </a:tabLst>
            </a:pP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préparer </a:t>
            </a:r>
            <a:r>
              <a:rPr sz="1800" spc="5" dirty="0">
                <a:solidFill>
                  <a:srgbClr val="7E7E7E"/>
                </a:solidFill>
                <a:latin typeface="TeXGyreAdventor"/>
                <a:cs typeface="TeXGyreAdventor"/>
              </a:rPr>
              <a:t>la</a:t>
            </a:r>
            <a:r>
              <a:rPr sz="1800" spc="-45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commande</a:t>
            </a:r>
            <a:endParaRPr sz="1800">
              <a:latin typeface="TeXGyreAdventor"/>
              <a:cs typeface="TeXGyreAdventor"/>
            </a:endParaRPr>
          </a:p>
          <a:p>
            <a:pPr marL="1219200" lvl="1" indent="-293370">
              <a:lnSpc>
                <a:spcPct val="100000"/>
              </a:lnSpc>
              <a:spcBef>
                <a:spcPts val="430"/>
              </a:spcBef>
              <a:buChar char="–"/>
              <a:tabLst>
                <a:tab pos="1219200" algn="l"/>
                <a:tab pos="1219835" algn="l"/>
              </a:tabLst>
            </a:pPr>
            <a:r>
              <a:rPr sz="1800" dirty="0">
                <a:solidFill>
                  <a:srgbClr val="7E7E7E"/>
                </a:solidFill>
                <a:latin typeface="TeXGyreAdventor"/>
                <a:cs typeface="TeXGyreAdventor"/>
              </a:rPr>
              <a:t>vérifier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le </a:t>
            </a:r>
            <a:r>
              <a:rPr sz="1800" spc="-10" dirty="0">
                <a:solidFill>
                  <a:srgbClr val="7E7E7E"/>
                </a:solidFill>
                <a:latin typeface="TeXGyreAdventor"/>
                <a:cs typeface="TeXGyreAdventor"/>
              </a:rPr>
              <a:t>montant</a:t>
            </a:r>
            <a:r>
              <a:rPr sz="1800" spc="-40" dirty="0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TeXGyreAdventor"/>
                <a:cs typeface="TeXGyreAdventor"/>
              </a:rPr>
              <a:t>payé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372" y="593886"/>
            <a:ext cx="3844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Tableau </a:t>
            </a:r>
            <a:r>
              <a:rPr spc="229" dirty="0"/>
              <a:t>de</a:t>
            </a:r>
            <a:r>
              <a:rPr spc="-260" dirty="0"/>
              <a:t> </a:t>
            </a:r>
            <a:r>
              <a:rPr spc="160" dirty="0"/>
              <a:t>processus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60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442" y="1330016"/>
            <a:ext cx="2153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F5797"/>
                </a:solidFill>
                <a:latin typeface="Times New Roman"/>
                <a:cs typeface="Times New Roman"/>
              </a:rPr>
              <a:t>– </a:t>
            </a:r>
            <a:r>
              <a:rPr sz="3200" spc="155" dirty="0">
                <a:solidFill>
                  <a:srgbClr val="2F5797"/>
                </a:solidFill>
                <a:latin typeface="Times New Roman"/>
                <a:cs typeface="Times New Roman"/>
              </a:rPr>
              <a:t>exemple</a:t>
            </a:r>
            <a:r>
              <a:rPr sz="3200" spc="-80" dirty="0">
                <a:solidFill>
                  <a:srgbClr val="2F579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F579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18032" y="2549652"/>
          <a:ext cx="8785858" cy="186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7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N°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processus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FLUX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FLUX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Activités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1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1-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Gestion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d’achat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1: </a:t>
                      </a:r>
                      <a:r>
                        <a:rPr sz="1800" spc="135" dirty="0">
                          <a:latin typeface="Times New Roman"/>
                          <a:cs typeface="Times New Roman"/>
                        </a:rPr>
                        <a:t>demande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livraison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paiement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 marR="752475" indent="-96520">
                        <a:lnSpc>
                          <a:spcPct val="100000"/>
                        </a:lnSpc>
                        <a:spcBef>
                          <a:spcPts val="240"/>
                        </a:spcBef>
                        <a:buChar char="-"/>
                        <a:tabLst>
                          <a:tab pos="245110" algn="l"/>
                        </a:tabLst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vérifier 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la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disponibilités</a:t>
                      </a: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des  produits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4475" indent="-154305">
                        <a:lnSpc>
                          <a:spcPct val="100000"/>
                        </a:lnSpc>
                        <a:buChar char="-"/>
                        <a:tabLst>
                          <a:tab pos="245110" algn="l"/>
                        </a:tabLst>
                      </a:pP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préparer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commande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4475" indent="-154305">
                        <a:lnSpc>
                          <a:spcPct val="100000"/>
                        </a:lnSpc>
                        <a:buChar char="-"/>
                        <a:tabLst>
                          <a:tab pos="245110" algn="l"/>
                        </a:tabLst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vérifier 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le 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montant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payé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0081" y="539049"/>
            <a:ext cx="27273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 </a:t>
            </a:r>
            <a:r>
              <a:rPr spc="135" dirty="0"/>
              <a:t>Exemple</a:t>
            </a:r>
            <a:r>
              <a:rPr spc="-190" dirty="0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61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54" y="1710335"/>
            <a:ext cx="8303259" cy="411861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800" b="1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Vente </a:t>
            </a:r>
            <a:r>
              <a:rPr sz="28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en ligne </a:t>
            </a:r>
            <a:r>
              <a:rPr sz="2800" b="1" i="1" spc="-10" dirty="0">
                <a:solidFill>
                  <a:srgbClr val="BF0000"/>
                </a:solidFill>
                <a:latin typeface="TeXGyreAdventor"/>
                <a:cs typeface="TeXGyreAdventor"/>
              </a:rPr>
              <a:t>d’une </a:t>
            </a:r>
            <a:r>
              <a:rPr sz="28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entreprise</a:t>
            </a:r>
            <a:r>
              <a:rPr sz="2800" b="1" i="1" spc="5" dirty="0">
                <a:solidFill>
                  <a:srgbClr val="BF0000"/>
                </a:solidFill>
                <a:latin typeface="TeXGyreAdventor"/>
                <a:cs typeface="TeXGyreAdventor"/>
              </a:rPr>
              <a:t> </a:t>
            </a:r>
            <a:r>
              <a:rPr sz="2800" b="1" i="1" spc="-5" dirty="0">
                <a:solidFill>
                  <a:srgbClr val="BF0000"/>
                </a:solidFill>
                <a:latin typeface="TeXGyreAdventor"/>
                <a:cs typeface="TeXGyreAdventor"/>
              </a:rPr>
              <a:t>e-commerce</a:t>
            </a:r>
            <a:endParaRPr sz="28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10" dirty="0">
                <a:solidFill>
                  <a:srgbClr val="7E7E7E"/>
                </a:solidFill>
                <a:latin typeface="FontAwesome"/>
                <a:cs typeface="FontAwesome"/>
              </a:rPr>
              <a:t></a:t>
            </a:r>
            <a:r>
              <a:rPr sz="2800" spc="10" dirty="0">
                <a:latin typeface="TeXGyreAdventor"/>
                <a:cs typeface="TeXGyreAdventor"/>
              </a:rPr>
              <a:t>Messages</a:t>
            </a:r>
            <a:r>
              <a:rPr sz="2800" spc="60" dirty="0">
                <a:latin typeface="TeXGyreAdventor"/>
                <a:cs typeface="TeXGyreAdventor"/>
              </a:rPr>
              <a:t> </a:t>
            </a:r>
            <a:r>
              <a:rPr sz="2800" spc="-5" dirty="0">
                <a:latin typeface="TeXGyreAdventor"/>
                <a:cs typeface="TeXGyreAdventor"/>
              </a:rPr>
              <a:t>échangés:</a:t>
            </a:r>
            <a:endParaRPr sz="2800">
              <a:latin typeface="TeXGyreAdventor"/>
              <a:cs typeface="TeXGyreAdventor"/>
            </a:endParaRPr>
          </a:p>
          <a:p>
            <a:pPr marL="1270000" marR="1442720" indent="-342900">
              <a:lnSpc>
                <a:spcPts val="2150"/>
              </a:lnSpc>
              <a:spcBef>
                <a:spcPts val="555"/>
              </a:spcBef>
              <a:buAutoNum type="arabicPeriod"/>
              <a:tabLst>
                <a:tab pos="1269365" algn="l"/>
                <a:tab pos="1270635" algn="l"/>
                <a:tab pos="4845050" algn="l"/>
              </a:tabLst>
            </a:pPr>
            <a:r>
              <a:rPr sz="1800" spc="-5" dirty="0">
                <a:latin typeface="TeXGyreAdventor"/>
                <a:cs typeface="TeXGyreAdventor"/>
              </a:rPr>
              <a:t>Le </a:t>
            </a:r>
            <a:r>
              <a:rPr sz="1800" dirty="0">
                <a:latin typeface="TeXGyreAdventor"/>
                <a:cs typeface="TeXGyreAdventor"/>
              </a:rPr>
              <a:t>client envoie</a:t>
            </a:r>
            <a:r>
              <a:rPr sz="1800" spc="20" dirty="0">
                <a:latin typeface="TeXGyreAdventor"/>
                <a:cs typeface="TeXGyreAdventor"/>
              </a:rPr>
              <a:t> </a:t>
            </a:r>
            <a:r>
              <a:rPr sz="1800" dirty="0">
                <a:latin typeface="TeXGyreAdventor"/>
                <a:cs typeface="TeXGyreAdventor"/>
              </a:rPr>
              <a:t>sa </a:t>
            </a:r>
            <a:r>
              <a:rPr sz="1800" spc="-5" dirty="0">
                <a:latin typeface="TeXGyreAdventor"/>
                <a:cs typeface="TeXGyreAdventor"/>
              </a:rPr>
              <a:t>commande	</a:t>
            </a:r>
            <a:r>
              <a:rPr sz="1800" spc="-20" dirty="0">
                <a:latin typeface="TeXGyreAdventor"/>
                <a:cs typeface="TeXGyreAdventor"/>
              </a:rPr>
              <a:t>(en </a:t>
            </a:r>
            <a:r>
              <a:rPr sz="1800" spc="-5" dirty="0">
                <a:latin typeface="TeXGyreAdventor"/>
                <a:cs typeface="TeXGyreAdventor"/>
              </a:rPr>
              <a:t>remplissant </a:t>
            </a:r>
            <a:r>
              <a:rPr sz="1800" spc="-10" dirty="0">
                <a:latin typeface="TeXGyreAdventor"/>
                <a:cs typeface="TeXGyreAdventor"/>
              </a:rPr>
              <a:t>un  </a:t>
            </a:r>
            <a:r>
              <a:rPr sz="1800" spc="-5" dirty="0">
                <a:latin typeface="TeXGyreAdventor"/>
                <a:cs typeface="TeXGyreAdventor"/>
              </a:rPr>
              <a:t>formulaire/validant son panier) </a:t>
            </a:r>
            <a:r>
              <a:rPr sz="1800" b="1" spc="120" dirty="0">
                <a:latin typeface="UnBatang"/>
                <a:cs typeface="UnBatang"/>
              </a:rPr>
              <a:t> </a:t>
            </a:r>
            <a:r>
              <a:rPr sz="1800" b="1" spc="-5" dirty="0">
                <a:latin typeface="TeXGyreAdventor"/>
                <a:cs typeface="TeXGyreAdventor"/>
              </a:rPr>
              <a:t>FLUX IN,</a:t>
            </a:r>
            <a:r>
              <a:rPr sz="1800" b="1" spc="-20" dirty="0">
                <a:latin typeface="TeXGyreAdventor"/>
                <a:cs typeface="TeXGyreAdventor"/>
              </a:rPr>
              <a:t> </a:t>
            </a:r>
            <a:r>
              <a:rPr sz="1800" b="1" dirty="0">
                <a:latin typeface="TeXGyreAdventor"/>
                <a:cs typeface="TeXGyreAdventor"/>
              </a:rPr>
              <a:t>1</a:t>
            </a:r>
            <a:endParaRPr sz="1800">
              <a:latin typeface="TeXGyreAdventor"/>
              <a:cs typeface="TeXGyreAdventor"/>
            </a:endParaRPr>
          </a:p>
          <a:p>
            <a:pPr marL="1270000" indent="-343535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1269365" algn="l"/>
                <a:tab pos="1270635" algn="l"/>
              </a:tabLst>
            </a:pPr>
            <a:r>
              <a:rPr sz="1800" spc="-5" dirty="0">
                <a:latin typeface="TeXGyreAdventor"/>
                <a:cs typeface="TeXGyreAdventor"/>
              </a:rPr>
              <a:t>Le </a:t>
            </a:r>
            <a:r>
              <a:rPr sz="1800" dirty="0">
                <a:latin typeface="TeXGyreAdventor"/>
                <a:cs typeface="TeXGyreAdventor"/>
              </a:rPr>
              <a:t>SC envoie </a:t>
            </a:r>
            <a:r>
              <a:rPr sz="1800" spc="-10" dirty="0">
                <a:latin typeface="TeXGyreAdventor"/>
                <a:cs typeface="TeXGyreAdventor"/>
              </a:rPr>
              <a:t>cette requête </a:t>
            </a:r>
            <a:r>
              <a:rPr sz="1800" spc="-5" dirty="0">
                <a:latin typeface="TeXGyreAdventor"/>
                <a:cs typeface="TeXGyreAdventor"/>
              </a:rPr>
              <a:t>au SL </a:t>
            </a:r>
            <a:r>
              <a:rPr sz="1800" b="1" spc="120" dirty="0">
                <a:latin typeface="UnBatang"/>
                <a:cs typeface="UnBatang"/>
              </a:rPr>
              <a:t></a:t>
            </a:r>
            <a:r>
              <a:rPr sz="1800" b="1" u="heavy" spc="1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UnBatang"/>
                <a:cs typeface="UnBatang"/>
              </a:rPr>
              <a:t> </a:t>
            </a: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eXGyreAdventor"/>
                <a:cs typeface="TeXGyreAdventor"/>
              </a:rPr>
              <a:t>FLUX OUT, </a:t>
            </a:r>
            <a:r>
              <a:rPr sz="1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eXGyreAdventor"/>
                <a:cs typeface="TeXGyreAdventor"/>
              </a:rPr>
              <a:t>2</a:t>
            </a:r>
            <a:r>
              <a:rPr sz="1800" b="1" spc="-10" dirty="0">
                <a:latin typeface="TeXGyreAdventor"/>
                <a:cs typeface="TeXGyreAdventor"/>
              </a:rPr>
              <a:t>, </a:t>
            </a:r>
            <a:r>
              <a:rPr sz="1800" b="1" spc="-5" dirty="0">
                <a:latin typeface="TeXGyreAdventor"/>
                <a:cs typeface="TeXGyreAdventor"/>
              </a:rPr>
              <a:t>FLUX IN,</a:t>
            </a:r>
            <a:r>
              <a:rPr sz="1800" b="1" spc="135" dirty="0">
                <a:latin typeface="TeXGyreAdventor"/>
                <a:cs typeface="TeXGyreAdventor"/>
              </a:rPr>
              <a:t> </a:t>
            </a:r>
            <a:r>
              <a:rPr sz="1800" b="1" dirty="0">
                <a:latin typeface="TeXGyreAdventor"/>
                <a:cs typeface="TeXGyreAdventor"/>
              </a:rPr>
              <a:t>3</a:t>
            </a:r>
            <a:endParaRPr sz="1800">
              <a:latin typeface="TeXGyreAdventor"/>
              <a:cs typeface="TeXGyreAdventor"/>
            </a:endParaRPr>
          </a:p>
          <a:p>
            <a:pPr marL="1270000" indent="-34353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1269365" algn="l"/>
                <a:tab pos="1270635" algn="l"/>
              </a:tabLst>
            </a:pPr>
            <a:r>
              <a:rPr sz="1800" spc="-5" dirty="0">
                <a:latin typeface="TeXGyreAdventor"/>
                <a:cs typeface="TeXGyreAdventor"/>
              </a:rPr>
              <a:t>Le SL </a:t>
            </a:r>
            <a:r>
              <a:rPr sz="1800" dirty="0">
                <a:latin typeface="TeXGyreAdventor"/>
                <a:cs typeface="TeXGyreAdventor"/>
              </a:rPr>
              <a:t>vérifie </a:t>
            </a:r>
            <a:r>
              <a:rPr sz="1800" spc="5" dirty="0">
                <a:latin typeface="TeXGyreAdventor"/>
                <a:cs typeface="TeXGyreAdventor"/>
              </a:rPr>
              <a:t>la </a:t>
            </a:r>
            <a:r>
              <a:rPr sz="1800" dirty="0">
                <a:latin typeface="TeXGyreAdventor"/>
                <a:cs typeface="TeXGyreAdventor"/>
              </a:rPr>
              <a:t>disponibilité des article </a:t>
            </a:r>
            <a:r>
              <a:rPr sz="1800" spc="-5" dirty="0">
                <a:latin typeface="TeXGyreAdventor"/>
                <a:cs typeface="TeXGyreAdventor"/>
              </a:rPr>
              <a:t>demandés</a:t>
            </a:r>
            <a:r>
              <a:rPr sz="1800" spc="-50" dirty="0">
                <a:latin typeface="TeXGyreAdventor"/>
                <a:cs typeface="TeXGyreAdventor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eXGyreAdventor"/>
                <a:cs typeface="TeXGyreAdventor"/>
              </a:rPr>
              <a:t>(activité)</a:t>
            </a:r>
            <a:endParaRPr sz="1800">
              <a:latin typeface="TeXGyreAdventor"/>
              <a:cs typeface="TeXGyreAdventor"/>
            </a:endParaRPr>
          </a:p>
          <a:p>
            <a:pPr marL="1270000" marR="135255" indent="-342900">
              <a:lnSpc>
                <a:spcPts val="2150"/>
              </a:lnSpc>
              <a:spcBef>
                <a:spcPts val="515"/>
              </a:spcBef>
              <a:buAutoNum type="arabicPeriod"/>
              <a:tabLst>
                <a:tab pos="1269365" algn="l"/>
                <a:tab pos="1270635" algn="l"/>
              </a:tabLst>
            </a:pPr>
            <a:r>
              <a:rPr sz="1800" dirty="0">
                <a:latin typeface="TeXGyreAdventor"/>
                <a:cs typeface="TeXGyreAdventor"/>
              </a:rPr>
              <a:t>Si </a:t>
            </a:r>
            <a:r>
              <a:rPr sz="1800" spc="-5" dirty="0">
                <a:latin typeface="TeXGyreAdventor"/>
                <a:cs typeface="TeXGyreAdventor"/>
              </a:rPr>
              <a:t>c’est bon, </a:t>
            </a:r>
            <a:r>
              <a:rPr sz="1800" spc="5" dirty="0">
                <a:latin typeface="TeXGyreAdventor"/>
                <a:cs typeface="TeXGyreAdventor"/>
              </a:rPr>
              <a:t>la </a:t>
            </a:r>
            <a:r>
              <a:rPr sz="1800" dirty="0">
                <a:latin typeface="TeXGyreAdventor"/>
                <a:cs typeface="TeXGyreAdventor"/>
              </a:rPr>
              <a:t>livraison </a:t>
            </a:r>
            <a:r>
              <a:rPr sz="1800" spc="-10" dirty="0">
                <a:latin typeface="TeXGyreAdventor"/>
                <a:cs typeface="TeXGyreAdventor"/>
              </a:rPr>
              <a:t>est effectuée </a:t>
            </a:r>
            <a:r>
              <a:rPr sz="1800" spc="-5" dirty="0">
                <a:latin typeface="TeXGyreAdventor"/>
                <a:cs typeface="TeXGyreAdventor"/>
              </a:rPr>
              <a:t>au </a:t>
            </a:r>
            <a:r>
              <a:rPr sz="1800" dirty="0">
                <a:latin typeface="TeXGyreAdventor"/>
                <a:cs typeface="TeXGyreAdventor"/>
              </a:rPr>
              <a:t>client </a:t>
            </a:r>
            <a:r>
              <a:rPr sz="1800" spc="-5" dirty="0">
                <a:latin typeface="TeXGyreAdventor"/>
                <a:cs typeface="TeXGyreAdventor"/>
              </a:rPr>
              <a:t>avec </a:t>
            </a:r>
            <a:r>
              <a:rPr sz="1800" spc="5" dirty="0">
                <a:latin typeface="TeXGyreAdventor"/>
                <a:cs typeface="TeXGyreAdventor"/>
              </a:rPr>
              <a:t>la </a:t>
            </a:r>
            <a:r>
              <a:rPr sz="1800" spc="-10" dirty="0">
                <a:latin typeface="TeXGyreAdventor"/>
                <a:cs typeface="TeXGyreAdventor"/>
              </a:rPr>
              <a:t>facture  </a:t>
            </a:r>
            <a:r>
              <a:rPr sz="1800" dirty="0">
                <a:latin typeface="TeXGyreAdventor"/>
                <a:cs typeface="TeXGyreAdventor"/>
              </a:rPr>
              <a:t>éditée </a:t>
            </a:r>
            <a:r>
              <a:rPr sz="1800" b="1" spc="120" dirty="0">
                <a:latin typeface="UnBatang"/>
                <a:cs typeface="UnBatang"/>
              </a:rPr>
              <a:t> </a:t>
            </a:r>
            <a:r>
              <a:rPr sz="1800" b="1" spc="-5" dirty="0">
                <a:latin typeface="TeXGyreAdventor"/>
                <a:cs typeface="TeXGyreAdventor"/>
              </a:rPr>
              <a:t>FLUX OUT,</a:t>
            </a:r>
            <a:r>
              <a:rPr sz="1800" b="1" spc="-10" dirty="0">
                <a:latin typeface="TeXGyreAdventor"/>
                <a:cs typeface="TeXGyreAdventor"/>
              </a:rPr>
              <a:t> </a:t>
            </a:r>
            <a:r>
              <a:rPr sz="1800" b="1" dirty="0">
                <a:latin typeface="TeXGyreAdventor"/>
                <a:cs typeface="TeXGyreAdventor"/>
              </a:rPr>
              <a:t>4</a:t>
            </a:r>
            <a:endParaRPr sz="1800">
              <a:latin typeface="TeXGyreAdventor"/>
              <a:cs typeface="TeXGyreAdventor"/>
            </a:endParaRPr>
          </a:p>
          <a:p>
            <a:pPr marL="1612900" marR="5080" indent="-228600">
              <a:lnSpc>
                <a:spcPts val="2150"/>
              </a:lnSpc>
              <a:spcBef>
                <a:spcPts val="450"/>
              </a:spcBef>
            </a:pPr>
            <a:r>
              <a:rPr sz="1800" spc="35" dirty="0">
                <a:latin typeface="FontAwesome"/>
                <a:cs typeface="FontAwesome"/>
              </a:rPr>
              <a:t></a:t>
            </a:r>
            <a:r>
              <a:rPr sz="1800" spc="35" dirty="0">
                <a:latin typeface="TeXGyreAdventor"/>
                <a:cs typeface="TeXGyreAdventor"/>
              </a:rPr>
              <a:t>Sinon, </a:t>
            </a:r>
            <a:r>
              <a:rPr sz="1800" spc="5" dirty="0">
                <a:latin typeface="TeXGyreAdventor"/>
                <a:cs typeface="TeXGyreAdventor"/>
              </a:rPr>
              <a:t>le </a:t>
            </a:r>
            <a:r>
              <a:rPr sz="1800" spc="-5" dirty="0">
                <a:latin typeface="TeXGyreAdventor"/>
                <a:cs typeface="TeXGyreAdventor"/>
              </a:rPr>
              <a:t>SL informe </a:t>
            </a:r>
            <a:r>
              <a:rPr sz="1800" spc="5" dirty="0">
                <a:latin typeface="TeXGyreAdventor"/>
                <a:cs typeface="TeXGyreAdventor"/>
              </a:rPr>
              <a:t>le </a:t>
            </a:r>
            <a:r>
              <a:rPr sz="1800" dirty="0">
                <a:latin typeface="TeXGyreAdventor"/>
                <a:cs typeface="TeXGyreAdventor"/>
              </a:rPr>
              <a:t>SC de l’insuffisance du </a:t>
            </a:r>
            <a:r>
              <a:rPr sz="1800" spc="-10" dirty="0">
                <a:latin typeface="TeXGyreAdventor"/>
                <a:cs typeface="TeXGyreAdventor"/>
              </a:rPr>
              <a:t>stock qui </a:t>
            </a:r>
            <a:r>
              <a:rPr sz="1800" spc="-5" dirty="0">
                <a:latin typeface="TeXGyreAdventor"/>
                <a:cs typeface="TeXGyreAdventor"/>
              </a:rPr>
              <a:t>alerte  </a:t>
            </a:r>
            <a:r>
              <a:rPr sz="1800" spc="5" dirty="0">
                <a:latin typeface="TeXGyreAdventor"/>
                <a:cs typeface="TeXGyreAdventor"/>
              </a:rPr>
              <a:t>le </a:t>
            </a:r>
            <a:r>
              <a:rPr sz="1800" dirty="0">
                <a:latin typeface="TeXGyreAdventor"/>
                <a:cs typeface="TeXGyreAdventor"/>
              </a:rPr>
              <a:t>client </a:t>
            </a:r>
            <a:r>
              <a:rPr sz="1800" b="1" spc="120" dirty="0">
                <a:latin typeface="UnBatang"/>
                <a:cs typeface="UnBatang"/>
              </a:rPr>
              <a:t> </a:t>
            </a:r>
            <a:r>
              <a:rPr sz="1800" b="1" spc="-5" dirty="0">
                <a:latin typeface="TeXGyreAdventor"/>
                <a:cs typeface="TeXGyreAdventor"/>
              </a:rPr>
              <a:t>FLUX OUT,</a:t>
            </a:r>
            <a:r>
              <a:rPr sz="1800" b="1" spc="-65" dirty="0">
                <a:latin typeface="TeXGyreAdventor"/>
                <a:cs typeface="TeXGyreAdventor"/>
              </a:rPr>
              <a:t> </a:t>
            </a:r>
            <a:r>
              <a:rPr sz="1800" b="1" dirty="0">
                <a:latin typeface="TeXGyreAdventor"/>
                <a:cs typeface="TeXGyreAdventor"/>
              </a:rPr>
              <a:t>5</a:t>
            </a:r>
            <a:endParaRPr sz="1800">
              <a:latin typeface="TeXGyreAdventor"/>
              <a:cs typeface="TeXGyreAdventor"/>
            </a:endParaRPr>
          </a:p>
          <a:p>
            <a:pPr marL="1270000" marR="920750" indent="-342900">
              <a:lnSpc>
                <a:spcPct val="100000"/>
              </a:lnSpc>
              <a:spcBef>
                <a:spcPts val="375"/>
              </a:spcBef>
              <a:buAutoNum type="arabicPeriod" startAt="5"/>
              <a:tabLst>
                <a:tab pos="1269365" algn="l"/>
                <a:tab pos="1270635" algn="l"/>
              </a:tabLst>
            </a:pPr>
            <a:r>
              <a:rPr sz="1800" spc="-5" dirty="0">
                <a:latin typeface="TeXGyreAdventor"/>
                <a:cs typeface="TeXGyreAdventor"/>
              </a:rPr>
              <a:t>À </a:t>
            </a:r>
            <a:r>
              <a:rPr sz="1800" spc="5" dirty="0">
                <a:latin typeface="TeXGyreAdventor"/>
                <a:cs typeface="TeXGyreAdventor"/>
              </a:rPr>
              <a:t>la </a:t>
            </a:r>
            <a:r>
              <a:rPr sz="1800" spc="-5" dirty="0">
                <a:latin typeface="TeXGyreAdventor"/>
                <a:cs typeface="TeXGyreAdventor"/>
              </a:rPr>
              <a:t>réception </a:t>
            </a:r>
            <a:r>
              <a:rPr sz="1800" dirty="0">
                <a:latin typeface="TeXGyreAdventor"/>
                <a:cs typeface="TeXGyreAdventor"/>
              </a:rPr>
              <a:t>des articles </a:t>
            </a:r>
            <a:r>
              <a:rPr sz="1800" spc="-5" dirty="0">
                <a:latin typeface="TeXGyreAdventor"/>
                <a:cs typeface="TeXGyreAdventor"/>
              </a:rPr>
              <a:t>demandés, </a:t>
            </a:r>
            <a:r>
              <a:rPr sz="1800" spc="5" dirty="0">
                <a:latin typeface="TeXGyreAdventor"/>
                <a:cs typeface="TeXGyreAdventor"/>
              </a:rPr>
              <a:t>le </a:t>
            </a:r>
            <a:r>
              <a:rPr sz="1800" dirty="0">
                <a:latin typeface="TeXGyreAdventor"/>
                <a:cs typeface="TeXGyreAdventor"/>
              </a:rPr>
              <a:t>client </a:t>
            </a:r>
            <a:r>
              <a:rPr sz="1800" spc="-10" dirty="0">
                <a:latin typeface="TeXGyreAdventor"/>
                <a:cs typeface="TeXGyreAdventor"/>
              </a:rPr>
              <a:t>paye </a:t>
            </a:r>
            <a:r>
              <a:rPr sz="1800" dirty="0">
                <a:latin typeface="TeXGyreAdventor"/>
                <a:cs typeface="TeXGyreAdventor"/>
              </a:rPr>
              <a:t>sa  </a:t>
            </a:r>
            <a:r>
              <a:rPr sz="1800" spc="-5" dirty="0">
                <a:latin typeface="TeXGyreAdventor"/>
                <a:cs typeface="TeXGyreAdventor"/>
              </a:rPr>
              <a:t>commande </a:t>
            </a:r>
            <a:r>
              <a:rPr sz="1800" i="1" dirty="0">
                <a:solidFill>
                  <a:srgbClr val="00AF50"/>
                </a:solidFill>
                <a:latin typeface="TeXGyreAdventor"/>
                <a:cs typeface="TeXGyreAdventor"/>
              </a:rPr>
              <a:t>(activité)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372" y="593886"/>
            <a:ext cx="3844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Tableau </a:t>
            </a:r>
            <a:r>
              <a:rPr spc="229" dirty="0"/>
              <a:t>de</a:t>
            </a:r>
            <a:r>
              <a:rPr spc="-260" dirty="0"/>
              <a:t> </a:t>
            </a:r>
            <a:r>
              <a:rPr spc="160" dirty="0"/>
              <a:t>processus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8442" y="1330016"/>
            <a:ext cx="2153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F5797"/>
                </a:solidFill>
                <a:latin typeface="Times New Roman"/>
                <a:cs typeface="Times New Roman"/>
              </a:rPr>
              <a:t>– </a:t>
            </a:r>
            <a:r>
              <a:rPr sz="3200" spc="155" dirty="0">
                <a:solidFill>
                  <a:srgbClr val="2F5797"/>
                </a:solidFill>
                <a:latin typeface="Times New Roman"/>
                <a:cs typeface="Times New Roman"/>
              </a:rPr>
              <a:t>exemple</a:t>
            </a:r>
            <a:r>
              <a:rPr sz="3200" spc="-80" dirty="0">
                <a:solidFill>
                  <a:srgbClr val="2F579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F579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328" y="2647534"/>
            <a:ext cx="694817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  <a:tabLst>
                <a:tab pos="2196465" algn="l"/>
                <a:tab pos="4391025" algn="l"/>
                <a:tab pos="6048375" algn="l"/>
              </a:tabLst>
            </a:pPr>
            <a:r>
              <a:rPr sz="1800" spc="-459" dirty="0">
                <a:latin typeface="Times New Roman"/>
                <a:cs typeface="Times New Roman"/>
              </a:rPr>
              <a:t>NN°°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350" dirty="0">
                <a:latin typeface="Times New Roman"/>
                <a:cs typeface="Times New Roman"/>
              </a:rPr>
              <a:t>pprroocceessssuuss	</a:t>
            </a:r>
            <a:r>
              <a:rPr sz="1800" spc="-595" dirty="0">
                <a:latin typeface="Times New Roman"/>
                <a:cs typeface="Times New Roman"/>
              </a:rPr>
              <a:t>FFLLUUXX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425" dirty="0">
                <a:latin typeface="Times New Roman"/>
                <a:cs typeface="Times New Roman"/>
              </a:rPr>
              <a:t>IINN	</a:t>
            </a:r>
            <a:r>
              <a:rPr sz="1800" spc="-590" dirty="0">
                <a:latin typeface="Times New Roman"/>
                <a:cs typeface="Times New Roman"/>
              </a:rPr>
              <a:t>FFLLUUXX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85" dirty="0">
                <a:latin typeface="Times New Roman"/>
                <a:cs typeface="Times New Roman"/>
              </a:rPr>
              <a:t>OOUUTT	</a:t>
            </a:r>
            <a:r>
              <a:rPr sz="1800" spc="-335" dirty="0">
                <a:latin typeface="Times New Roman"/>
                <a:cs typeface="Times New Roman"/>
              </a:rPr>
              <a:t>AAccttiivviittééss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69992" y="2912363"/>
            <a:ext cx="1663064" cy="1519555"/>
          </a:xfrm>
          <a:custGeom>
            <a:avLst/>
            <a:gdLst/>
            <a:ahLst/>
            <a:cxnLst/>
            <a:rect l="l" t="t" r="r" b="b"/>
            <a:pathLst>
              <a:path w="1663065" h="1519554">
                <a:moveTo>
                  <a:pt x="1662684" y="7620"/>
                </a:moveTo>
                <a:lnTo>
                  <a:pt x="1656588" y="0"/>
                </a:lnTo>
                <a:lnTo>
                  <a:pt x="831723" y="752779"/>
                </a:lnTo>
                <a:lnTo>
                  <a:pt x="7620" y="0"/>
                </a:lnTo>
                <a:lnTo>
                  <a:pt x="0" y="7620"/>
                </a:lnTo>
                <a:lnTo>
                  <a:pt x="824115" y="759714"/>
                </a:lnTo>
                <a:lnTo>
                  <a:pt x="0" y="1511808"/>
                </a:lnTo>
                <a:lnTo>
                  <a:pt x="7620" y="1519428"/>
                </a:lnTo>
                <a:lnTo>
                  <a:pt x="831723" y="766660"/>
                </a:lnTo>
                <a:lnTo>
                  <a:pt x="1656588" y="1519428"/>
                </a:lnTo>
                <a:lnTo>
                  <a:pt x="1662684" y="1511808"/>
                </a:lnTo>
                <a:lnTo>
                  <a:pt x="839317" y="759714"/>
                </a:lnTo>
                <a:lnTo>
                  <a:pt x="1662684" y="7620"/>
                </a:lnTo>
                <a:close/>
              </a:path>
            </a:pathLst>
          </a:custGeom>
          <a:solidFill>
            <a:srgbClr val="5B72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2328" y="2647534"/>
            <a:ext cx="694817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  <a:tabLst>
                <a:tab pos="2196465" algn="l"/>
                <a:tab pos="4391025" algn="l"/>
                <a:tab pos="6048375" algn="l"/>
              </a:tabLst>
            </a:pPr>
            <a:r>
              <a:rPr sz="1800" spc="19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°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175" dirty="0">
                <a:latin typeface="Times New Roman"/>
                <a:cs typeface="Times New Roman"/>
              </a:rPr>
              <a:t>p</a:t>
            </a:r>
            <a:r>
              <a:rPr sz="1800" spc="100" dirty="0">
                <a:latin typeface="Times New Roman"/>
                <a:cs typeface="Times New Roman"/>
              </a:rPr>
              <a:t>r</a:t>
            </a:r>
            <a:r>
              <a:rPr sz="1800" spc="85" dirty="0">
                <a:latin typeface="Times New Roman"/>
                <a:cs typeface="Times New Roman"/>
              </a:rPr>
              <a:t>o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r>
              <a:rPr sz="1800" spc="70" dirty="0">
                <a:latin typeface="Times New Roman"/>
                <a:cs typeface="Times New Roman"/>
              </a:rPr>
              <a:t>ss</a:t>
            </a:r>
            <a:r>
              <a:rPr sz="1800" spc="175" dirty="0">
                <a:latin typeface="Times New Roman"/>
                <a:cs typeface="Times New Roman"/>
              </a:rPr>
              <a:t>u</a:t>
            </a:r>
            <a:r>
              <a:rPr sz="1800" spc="60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spc="100" dirty="0">
                <a:latin typeface="Times New Roman"/>
                <a:cs typeface="Times New Roman"/>
              </a:rPr>
              <a:t>U</a:t>
            </a:r>
            <a:r>
              <a:rPr sz="1800" spc="-100" dirty="0">
                <a:latin typeface="Times New Roman"/>
                <a:cs typeface="Times New Roman"/>
              </a:rPr>
              <a:t>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</a:t>
            </a:r>
            <a:r>
              <a:rPr sz="1800" spc="195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L</a:t>
            </a:r>
            <a:r>
              <a:rPr sz="1800" spc="100" dirty="0">
                <a:latin typeface="Times New Roman"/>
                <a:cs typeface="Times New Roman"/>
              </a:rPr>
              <a:t>U</a:t>
            </a:r>
            <a:r>
              <a:rPr sz="1800" spc="-100" dirty="0">
                <a:latin typeface="Times New Roman"/>
                <a:cs typeface="Times New Roman"/>
              </a:rPr>
              <a:t>X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20" dirty="0">
                <a:latin typeface="Times New Roman"/>
                <a:cs typeface="Times New Roman"/>
              </a:rPr>
              <a:t>O</a:t>
            </a:r>
            <a:r>
              <a:rPr sz="1800" spc="100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T	</a:t>
            </a:r>
            <a:r>
              <a:rPr sz="1800" spc="10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c</a:t>
            </a:r>
            <a:r>
              <a:rPr sz="1800" spc="70" dirty="0">
                <a:latin typeface="Times New Roman"/>
                <a:cs typeface="Times New Roman"/>
              </a:rPr>
              <a:t>t</a:t>
            </a:r>
            <a:r>
              <a:rPr sz="1800" spc="35" dirty="0">
                <a:latin typeface="Times New Roman"/>
                <a:cs typeface="Times New Roman"/>
              </a:rPr>
              <a:t>i</a:t>
            </a:r>
            <a:r>
              <a:rPr sz="1800" spc="105" dirty="0">
                <a:latin typeface="Times New Roman"/>
                <a:cs typeface="Times New Roman"/>
              </a:rPr>
              <a:t>v</a:t>
            </a:r>
            <a:r>
              <a:rPr sz="1800" spc="35" dirty="0">
                <a:latin typeface="Times New Roman"/>
                <a:cs typeface="Times New Roman"/>
              </a:rPr>
              <a:t>i</a:t>
            </a:r>
            <a:r>
              <a:rPr sz="1800" spc="70" dirty="0">
                <a:latin typeface="Times New Roman"/>
                <a:cs typeface="Times New Roman"/>
              </a:rPr>
              <a:t>t</a:t>
            </a:r>
            <a:r>
              <a:rPr sz="1800" spc="60" dirty="0">
                <a:latin typeface="Times New Roman"/>
                <a:cs typeface="Times New Roman"/>
              </a:rPr>
              <a:t>és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4496" y="3013315"/>
            <a:ext cx="135382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75"/>
              </a:lnSpc>
            </a:pPr>
            <a:r>
              <a:rPr sz="1800" spc="-475" dirty="0">
                <a:latin typeface="Times New Roman"/>
                <a:cs typeface="Times New Roman"/>
              </a:rPr>
              <a:t>222:::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620" dirty="0">
                <a:latin typeface="Times New Roman"/>
                <a:cs typeface="Times New Roman"/>
              </a:rPr>
              <a:t>cccooommmmmmaaannndddeee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800" spc="-484" dirty="0">
                <a:latin typeface="Times New Roman"/>
                <a:cs typeface="Times New Roman"/>
              </a:rPr>
              <a:t>tttrrraaannnsssmmmiiissseee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74564" y="2930652"/>
            <a:ext cx="1655445" cy="1504315"/>
          </a:xfrm>
          <a:custGeom>
            <a:avLst/>
            <a:gdLst/>
            <a:ahLst/>
            <a:cxnLst/>
            <a:rect l="l" t="t" r="r" b="b"/>
            <a:pathLst>
              <a:path w="1655445" h="1504314">
                <a:moveTo>
                  <a:pt x="1655064" y="1504188"/>
                </a:moveTo>
                <a:lnTo>
                  <a:pt x="0" y="1504188"/>
                </a:lnTo>
                <a:lnTo>
                  <a:pt x="0" y="0"/>
                </a:lnTo>
                <a:lnTo>
                  <a:pt x="1655064" y="0"/>
                </a:lnTo>
                <a:lnTo>
                  <a:pt x="1655064" y="1504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74775" y="2549652"/>
          <a:ext cx="8784589" cy="3375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95" dirty="0">
                          <a:latin typeface="Times New Roman"/>
                          <a:cs typeface="Times New Roman"/>
                        </a:rPr>
                        <a:t>N°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processus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FLUX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IN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FLUX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Activités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378">
                <a:tc>
                  <a:txBody>
                    <a:bodyPr/>
                    <a:lstStyle/>
                    <a:p>
                      <a:pPr marL="91440" marR="7620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1-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Gestion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de  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commande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commande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 indent="-153670">
                        <a:lnSpc>
                          <a:spcPct val="100000"/>
                        </a:lnSpc>
                        <a:spcBef>
                          <a:spcPts val="225"/>
                        </a:spcBef>
                        <a:buChar char="-"/>
                        <a:tabLst>
                          <a:tab pos="243840" algn="l"/>
                        </a:tabLst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saisir 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les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informations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87325" marR="427355" indent="-96520">
                        <a:lnSpc>
                          <a:spcPct val="100000"/>
                        </a:lnSpc>
                        <a:buChar char="-"/>
                        <a:tabLst>
                          <a:tab pos="245110" algn="l"/>
                        </a:tabLst>
                      </a:pPr>
                      <a:r>
                        <a:rPr sz="1800" spc="80" dirty="0">
                          <a:latin typeface="Times New Roman"/>
                          <a:cs typeface="Times New Roman"/>
                        </a:rPr>
                        <a:t>envoyer </a:t>
                      </a:r>
                      <a:r>
                        <a:rPr sz="1800" spc="160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message 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d’informations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49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2-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Gestion 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stock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44220" indent="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14" dirty="0">
                          <a:latin typeface="Times New Roman"/>
                          <a:cs typeface="Times New Roman"/>
                        </a:rPr>
                        <a:t>commande  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transmise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livraison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facture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5: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alerte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 indent="-153670">
                        <a:lnSpc>
                          <a:spcPct val="100000"/>
                        </a:lnSpc>
                        <a:spcBef>
                          <a:spcPts val="270"/>
                        </a:spcBef>
                        <a:buChar char="-"/>
                        <a:tabLst>
                          <a:tab pos="245110" algn="l"/>
                        </a:tabLst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vérifier 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60" dirty="0">
                          <a:latin typeface="Times New Roman"/>
                          <a:cs typeface="Times New Roman"/>
                        </a:rPr>
                        <a:t>stock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buChar char="-"/>
                        <a:tabLst>
                          <a:tab pos="245110" algn="l"/>
                        </a:tabLst>
                      </a:pP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préparer 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la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livraison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buChar char="-"/>
                        <a:tabLst>
                          <a:tab pos="245110" algn="l"/>
                        </a:tabLst>
                      </a:pPr>
                      <a:r>
                        <a:rPr sz="1800" spc="75" dirty="0">
                          <a:latin typeface="Times New Roman"/>
                          <a:cs typeface="Times New Roman"/>
                        </a:rPr>
                        <a:t>livraison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4475" indent="-153670">
                        <a:lnSpc>
                          <a:spcPct val="100000"/>
                        </a:lnSpc>
                        <a:buChar char="-"/>
                        <a:tabLst>
                          <a:tab pos="245110" algn="l"/>
                        </a:tabLst>
                      </a:pPr>
                      <a:r>
                        <a:rPr sz="1800" spc="75" dirty="0">
                          <a:latin typeface="Times New Roman"/>
                          <a:cs typeface="Times New Roman"/>
                        </a:rPr>
                        <a:t>facture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éditée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62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0520">
              <a:lnSpc>
                <a:spcPct val="150900"/>
              </a:lnSpc>
              <a:spcBef>
                <a:spcPts val="100"/>
              </a:spcBef>
            </a:pPr>
            <a:r>
              <a:rPr spc="90" dirty="0"/>
              <a:t>Règles </a:t>
            </a:r>
            <a:r>
              <a:rPr spc="229" dirty="0"/>
              <a:t>de </a:t>
            </a:r>
            <a:r>
              <a:rPr spc="130" dirty="0"/>
              <a:t>cohérence  </a:t>
            </a:r>
            <a:r>
              <a:rPr spc="340" dirty="0"/>
              <a:t>du</a:t>
            </a:r>
            <a:r>
              <a:rPr spc="-505" dirty="0"/>
              <a:t> </a:t>
            </a:r>
            <a:r>
              <a:rPr spc="170" dirty="0"/>
              <a:t>tableau </a:t>
            </a:r>
            <a:r>
              <a:rPr spc="229" dirty="0"/>
              <a:t>de </a:t>
            </a:r>
            <a:r>
              <a:rPr spc="155" dirty="0"/>
              <a:t>processus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63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6170" y="2160560"/>
            <a:ext cx="7892415" cy="313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8100" indent="-342900">
              <a:lnSpc>
                <a:spcPct val="100000"/>
              </a:lnSpc>
              <a:spcBef>
                <a:spcPts val="105"/>
              </a:spcBef>
              <a:buFont typeface="FontAwesome"/>
              <a:buChar char="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000" dirty="0">
                <a:latin typeface="TeXGyreAdventor"/>
                <a:cs typeface="TeXGyreAdventor"/>
              </a:rPr>
              <a:t>Les flux IN </a:t>
            </a:r>
            <a:r>
              <a:rPr sz="2000" spc="-5" dirty="0">
                <a:latin typeface="TeXGyreAdventor"/>
                <a:cs typeface="TeXGyreAdventor"/>
              </a:rPr>
              <a:t>apparaissent </a:t>
            </a:r>
            <a:r>
              <a:rPr sz="2000" dirty="0">
                <a:latin typeface="TeXGyreAdventor"/>
                <a:cs typeface="TeXGyreAdventor"/>
              </a:rPr>
              <a:t>une et une seule fois dans </a:t>
            </a:r>
            <a:r>
              <a:rPr sz="2000" spc="-5" dirty="0">
                <a:latin typeface="TeXGyreAdventor"/>
                <a:cs typeface="TeXGyreAdventor"/>
              </a:rPr>
              <a:t>le</a:t>
            </a:r>
            <a:r>
              <a:rPr sz="2000" spc="-204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tableau  </a:t>
            </a:r>
            <a:r>
              <a:rPr sz="2000" spc="-5" dirty="0">
                <a:latin typeface="TeXGyreAdventor"/>
                <a:cs typeface="TeXGyreAdventor"/>
              </a:rPr>
              <a:t>de</a:t>
            </a:r>
            <a:r>
              <a:rPr sz="2000" dirty="0">
                <a:latin typeface="TeXGyreAdventor"/>
                <a:cs typeface="TeXGyreAdventor"/>
              </a:rPr>
              <a:t> processus</a:t>
            </a:r>
            <a:endParaRPr sz="20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FontAwesome"/>
              <a:buChar char=""/>
            </a:pPr>
            <a:endParaRPr sz="2300">
              <a:latin typeface="TeXGyreAdventor"/>
              <a:cs typeface="TeXGyreAdventor"/>
            </a:endParaRPr>
          </a:p>
          <a:p>
            <a:pPr marL="354965" marR="5080" indent="-342900">
              <a:lnSpc>
                <a:spcPct val="100000"/>
              </a:lnSpc>
              <a:buFont typeface="FontAwesome"/>
              <a:buChar char=""/>
              <a:tabLst>
                <a:tab pos="425450" algn="l"/>
                <a:tab pos="426084" algn="l"/>
              </a:tabLst>
            </a:pPr>
            <a:r>
              <a:rPr dirty="0"/>
              <a:t>	</a:t>
            </a:r>
            <a:r>
              <a:rPr sz="2000" dirty="0">
                <a:latin typeface="TeXGyreAdventor"/>
                <a:cs typeface="TeXGyreAdventor"/>
              </a:rPr>
              <a:t>un flux IN ne </a:t>
            </a:r>
            <a:r>
              <a:rPr sz="2000" spc="5" dirty="0">
                <a:latin typeface="TeXGyreAdventor"/>
                <a:cs typeface="TeXGyreAdventor"/>
              </a:rPr>
              <a:t>peut </a:t>
            </a:r>
            <a:r>
              <a:rPr sz="2000" spc="-5" dirty="0">
                <a:latin typeface="TeXGyreAdventor"/>
                <a:cs typeface="TeXGyreAdventor"/>
              </a:rPr>
              <a:t>pas </a:t>
            </a:r>
            <a:r>
              <a:rPr sz="2000" spc="5" dirty="0">
                <a:latin typeface="TeXGyreAdventor"/>
                <a:cs typeface="TeXGyreAdventor"/>
              </a:rPr>
              <a:t>être ou </a:t>
            </a:r>
            <a:r>
              <a:rPr sz="2000" spc="-5" dirty="0">
                <a:latin typeface="TeXGyreAdventor"/>
                <a:cs typeface="TeXGyreAdventor"/>
              </a:rPr>
              <a:t>apparaître dans </a:t>
            </a:r>
            <a:r>
              <a:rPr sz="2000" spc="5" dirty="0">
                <a:latin typeface="TeXGyreAdventor"/>
                <a:cs typeface="TeXGyreAdventor"/>
              </a:rPr>
              <a:t>la </a:t>
            </a:r>
            <a:r>
              <a:rPr sz="2000" dirty="0">
                <a:latin typeface="TeXGyreAdventor"/>
                <a:cs typeface="TeXGyreAdventor"/>
              </a:rPr>
              <a:t>colonne</a:t>
            </a:r>
            <a:r>
              <a:rPr sz="2000" spc="-265" dirty="0">
                <a:latin typeface="TeXGyreAdventor"/>
                <a:cs typeface="TeXGyreAdventor"/>
              </a:rPr>
              <a:t> </a:t>
            </a:r>
            <a:r>
              <a:rPr sz="2000" spc="5" dirty="0">
                <a:latin typeface="TeXGyreAdventor"/>
                <a:cs typeface="TeXGyreAdventor"/>
              </a:rPr>
              <a:t>du  </a:t>
            </a:r>
            <a:r>
              <a:rPr sz="2000" dirty="0">
                <a:latin typeface="TeXGyreAdventor"/>
                <a:cs typeface="TeXGyreAdventor"/>
              </a:rPr>
              <a:t>flux</a:t>
            </a:r>
            <a:r>
              <a:rPr sz="2000" spc="-40" dirty="0">
                <a:latin typeface="TeXGyreAdventor"/>
                <a:cs typeface="TeXGyreAdventor"/>
              </a:rPr>
              <a:t> </a:t>
            </a:r>
            <a:r>
              <a:rPr sz="2000" spc="-10" dirty="0">
                <a:latin typeface="TeXGyreAdventor"/>
                <a:cs typeface="TeXGyreAdventor"/>
              </a:rPr>
              <a:t>OUT</a:t>
            </a:r>
            <a:endParaRPr sz="20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FontAwesome"/>
              <a:buChar char=""/>
            </a:pPr>
            <a:endParaRPr sz="2300">
              <a:latin typeface="TeXGyreAdventor"/>
              <a:cs typeface="TeXGyreAdventor"/>
            </a:endParaRPr>
          </a:p>
          <a:p>
            <a:pPr marL="354965" indent="-342900">
              <a:lnSpc>
                <a:spcPct val="100000"/>
              </a:lnSpc>
              <a:buFont typeface="FontAwesome"/>
              <a:buChar char=""/>
              <a:tabLst>
                <a:tab pos="355600" algn="l"/>
              </a:tabLst>
            </a:pPr>
            <a:r>
              <a:rPr sz="2000" spc="-5" dirty="0">
                <a:latin typeface="TeXGyreAdventor"/>
                <a:cs typeface="TeXGyreAdventor"/>
              </a:rPr>
              <a:t>Un </a:t>
            </a:r>
            <a:r>
              <a:rPr sz="2000" dirty="0">
                <a:latin typeface="TeXGyreAdventor"/>
                <a:cs typeface="TeXGyreAdventor"/>
              </a:rPr>
              <a:t>processus a </a:t>
            </a:r>
            <a:r>
              <a:rPr sz="2000" spc="-5" dirty="0">
                <a:latin typeface="TeXGyreAdventor"/>
                <a:cs typeface="TeXGyreAdventor"/>
              </a:rPr>
              <a:t>au </a:t>
            </a:r>
            <a:r>
              <a:rPr sz="2000" dirty="0">
                <a:latin typeface="TeXGyreAdventor"/>
                <a:cs typeface="TeXGyreAdventor"/>
              </a:rPr>
              <a:t>moins un flux</a:t>
            </a:r>
            <a:r>
              <a:rPr sz="2000" spc="-114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IN</a:t>
            </a:r>
            <a:endParaRPr sz="20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FontAwesome"/>
              <a:buChar char=""/>
            </a:pPr>
            <a:endParaRPr sz="2300">
              <a:latin typeface="TeXGyreAdventor"/>
              <a:cs typeface="TeXGyreAdventor"/>
            </a:endParaRPr>
          </a:p>
          <a:p>
            <a:pPr marL="354965" indent="-342900">
              <a:lnSpc>
                <a:spcPct val="100000"/>
              </a:lnSpc>
              <a:spcBef>
                <a:spcPts val="5"/>
              </a:spcBef>
              <a:buFont typeface="FontAwesome"/>
              <a:buChar char=""/>
              <a:tabLst>
                <a:tab pos="355600" algn="l"/>
              </a:tabLst>
            </a:pPr>
            <a:r>
              <a:rPr sz="2000" dirty="0">
                <a:latin typeface="TeXGyreAdventor"/>
                <a:cs typeface="TeXGyreAdventor"/>
              </a:rPr>
              <a:t>L’activité </a:t>
            </a:r>
            <a:r>
              <a:rPr sz="2000" spc="-5" dirty="0">
                <a:latin typeface="TeXGyreAdventor"/>
                <a:cs typeface="TeXGyreAdventor"/>
              </a:rPr>
              <a:t>globale </a:t>
            </a:r>
            <a:r>
              <a:rPr sz="2000" spc="-10" dirty="0">
                <a:latin typeface="TeXGyreAdventor"/>
                <a:cs typeface="TeXGyreAdventor"/>
              </a:rPr>
              <a:t>doit </a:t>
            </a:r>
            <a:r>
              <a:rPr sz="2000" dirty="0">
                <a:latin typeface="TeXGyreAdventor"/>
                <a:cs typeface="TeXGyreAdventor"/>
              </a:rPr>
              <a:t>se terminer </a:t>
            </a:r>
            <a:r>
              <a:rPr sz="2000" spc="-5" dirty="0">
                <a:latin typeface="TeXGyreAdventor"/>
                <a:cs typeface="TeXGyreAdventor"/>
              </a:rPr>
              <a:t>au moins </a:t>
            </a:r>
            <a:r>
              <a:rPr sz="2000" dirty="0">
                <a:latin typeface="TeXGyreAdventor"/>
                <a:cs typeface="TeXGyreAdventor"/>
              </a:rPr>
              <a:t>par un flux</a:t>
            </a:r>
            <a:r>
              <a:rPr sz="2000" spc="-135" dirty="0">
                <a:latin typeface="TeXGyreAdventor"/>
                <a:cs typeface="TeXGyreAdventor"/>
              </a:rPr>
              <a:t> </a:t>
            </a:r>
            <a:r>
              <a:rPr sz="2000" spc="-10" dirty="0">
                <a:latin typeface="TeXGyreAdventor"/>
                <a:cs typeface="TeXGyreAdventor"/>
              </a:rPr>
              <a:t>OUT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745</Words>
  <Application>Microsoft Office PowerPoint</Application>
  <PresentationFormat>Personnalisé</PresentationFormat>
  <Paragraphs>153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FontAwesome</vt:lpstr>
      <vt:lpstr>TeXGyreAdventor</vt:lpstr>
      <vt:lpstr>Times New Roman</vt:lpstr>
      <vt:lpstr>UnBatang</vt:lpstr>
      <vt:lpstr>Office Theme</vt:lpstr>
      <vt:lpstr>Tableau de processus</vt:lpstr>
      <vt:lpstr>Processus</vt:lpstr>
      <vt:lpstr>Étapes d’analyse</vt:lpstr>
      <vt:lpstr>Exemple</vt:lpstr>
      <vt:lpstr> exemple 1</vt:lpstr>
      <vt:lpstr>Tableau de processus</vt:lpstr>
      <vt:lpstr> Exemple 2</vt:lpstr>
      <vt:lpstr>Tableau de processus</vt:lpstr>
      <vt:lpstr>Règles de cohérence  du tableau de processus</vt:lpstr>
      <vt:lpstr>Exemple 3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MODELISATION DYNAMIQUE_NI [Mode de compatibilitÃ©]</dc:title>
  <dc:creator>Admin</dc:creator>
  <cp:lastModifiedBy>MOHAMMED ERRITALI</cp:lastModifiedBy>
  <cp:revision>2</cp:revision>
  <dcterms:created xsi:type="dcterms:W3CDTF">2021-03-31T20:12:46Z</dcterms:created>
  <dcterms:modified xsi:type="dcterms:W3CDTF">2021-03-31T20:18:10Z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2020-12-28T00:00:00Z</vt:filetime>
  </property>
  <property fmtid="{D5CDD505-2E9C-101B-9397-08002B2CF9AE}" pid="3" name="LastSaved">
    <vt:filetime>2021-03-31T00:00:00Z</vt:filetime>
  </property>
</Properties>
</file>