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1.xml.rels" ContentType="application/vnd.openxmlformats-package.relationships+xml"/>
  <Override PartName="/ppt/notesSlides/_rels/notesSlide21.xml.rels" ContentType="application/vnd.openxmlformats-package.relationships+xml"/>
  <Override PartName="/ppt/notesSlides/_rels/notesSlide27.xml.rels" ContentType="application/vnd.openxmlformats-package.relationships+xml"/>
  <Override PartName="/ppt/notesSlides/_rels/notesSlide34.xml.rels" ContentType="application/vnd.openxmlformats-package.relationships+xml"/>
  <Override PartName="/ppt/notesSlides/_rels/notesSlide23.xml.rels" ContentType="application/vnd.openxmlformats-package.relationships+xml"/>
  <Override PartName="/ppt/notesSlides/_rels/notesSlide20.xml.rels" ContentType="application/vnd.openxmlformats-package.relationships+xml"/>
  <Override PartName="/ppt/notesSlides/_rels/notesSlide10.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notesSlide10.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notesSlides/notesSlide15.xml" ContentType="application/vnd.openxmlformats-officedocument.presentationml.notesSlide+xml"/>
  <Override PartName="/ppt/notesSlides/notesSlide2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3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12.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30.png" ContentType="image/png"/>
  <Override PartName="/ppt/media/image28.png" ContentType="image/png"/>
  <Override PartName="/ppt/media/image42.png" ContentType="image/png"/>
  <Override PartName="/ppt/media/image43.png" ContentType="image/png"/>
  <Override PartName="/ppt/media/image44.png" ContentType="image/png"/>
  <Override PartName="/ppt/media/image45.png" ContentType="image/png"/>
  <Override PartName="/ppt/media/image10.png" ContentType="image/png"/>
  <Override PartName="/ppt/media/image37.png" ContentType="image/png"/>
  <Override PartName="/ppt/media/image7.png" ContentType="image/png"/>
  <Override PartName="/ppt/media/image11.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move the </a:t>
            </a:r>
            <a:r>
              <a:rPr b="0" lang="en-US" sz="4400" spc="-1" strike="noStrike">
                <a:latin typeface="Arial"/>
              </a:rPr>
              <a:t>slide</a:t>
            </a:r>
            <a:endParaRPr b="0" lang="en-US" sz="4400" spc="-1" strike="noStrike">
              <a:latin typeface="Arial"/>
            </a:endParaRPr>
          </a:p>
        </p:txBody>
      </p:sp>
      <p:sp>
        <p:nvSpPr>
          <p:cNvPr id="82"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3"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4"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5"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197B155-42A7-46F5-8BD1-BF003678637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hyperlink" Target="https://git-scm.com/docs/gitignore" TargetMode="External"/><Relationship Id="rId2" Type="http://schemas.openxmlformats.org/officeDocument/2006/relationships/hyperlink" Target="https://git-scm.com/docs/gitignore" TargetMode="External"/><Relationship Id="rId3" Type="http://schemas.openxmlformats.org/officeDocument/2006/relationships/slide" Target="../slides/slide20.xml"/><Relationship Id="rId4"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380880" y="685800"/>
            <a:ext cx="6095160" cy="3428280"/>
          </a:xfrm>
          <a:prstGeom prst="rect">
            <a:avLst/>
          </a:prstGeom>
        </p:spPr>
      </p:sp>
      <p:sp>
        <p:nvSpPr>
          <p:cNvPr id="443"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latin typeface="Arial"/>
              </a:rPr>
              <a:t>Hna ngoulou =&gt; La partie 1 ghadi tkoun dial versioning ou kifach nste3moul git f un projet li khedam fih ghi rassek &amp; then the second part the collaboration …. </a:t>
            </a: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380880" y="685800"/>
            <a:ext cx="6095160" cy="3428280"/>
          </a:xfrm>
          <a:prstGeom prst="rect">
            <a:avLst/>
          </a:prstGeom>
        </p:spPr>
      </p:sp>
      <p:sp>
        <p:nvSpPr>
          <p:cNvPr id="445"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15000"/>
              </a:lnSpc>
              <a:spcBef>
                <a:spcPts val="1199"/>
              </a:spcBef>
              <a:tabLst>
                <a:tab algn="l" pos="0"/>
              </a:tabLst>
            </a:pPr>
            <a:r>
              <a:rPr b="0" lang="en-US" sz="1100" spc="-1" strike="noStrike">
                <a:solidFill>
                  <a:srgbClr val="000000"/>
                </a:solidFill>
                <a:latin typeface="Arial"/>
              </a:rPr>
              <a:t>This command creates an empty Git repository - basically a .git directory with subdirectories for objects, refs/heads, refs/tags, and template files. An initial HEAD file that references the HEAD of the master branch is also created.</a:t>
            </a:r>
            <a:endParaRPr b="0" lang="en-US" sz="1100" spc="-1" strike="noStrike">
              <a:latin typeface="Arial"/>
            </a:endParaRPr>
          </a:p>
          <a:p>
            <a:pPr marL="216000" indent="-216000">
              <a:lnSpc>
                <a:spcPct val="115000"/>
              </a:lnSpc>
              <a:spcBef>
                <a:spcPts val="1199"/>
              </a:spcBef>
              <a:tabLst>
                <a:tab algn="l" pos="0"/>
              </a:tabLst>
            </a:pPr>
            <a:r>
              <a:rPr b="0" lang="en-US" sz="1100" spc="-1" strike="noStrike">
                <a:solidFill>
                  <a:srgbClr val="000000"/>
                </a:solidFill>
                <a:latin typeface="Arial"/>
              </a:rPr>
              <a:t>If the $GIT_DIR environment variable is set then it specifies a path to use instead of ./.git for the base of the repository.</a:t>
            </a:r>
            <a:endParaRPr b="0" lang="en-US" sz="1100" spc="-1" strike="noStrike">
              <a:latin typeface="Arial"/>
            </a:endParaRPr>
          </a:p>
          <a:p>
            <a:pPr marL="216000" indent="-216000">
              <a:lnSpc>
                <a:spcPct val="115000"/>
              </a:lnSpc>
              <a:spcBef>
                <a:spcPts val="1199"/>
              </a:spcBef>
              <a:tabLst>
                <a:tab algn="l" pos="0"/>
              </a:tabLst>
            </a:pPr>
            <a:r>
              <a:rPr b="0" lang="en-US" sz="1100" spc="-1" strike="noStrike">
                <a:solidFill>
                  <a:srgbClr val="000000"/>
                </a:solidFill>
                <a:latin typeface="Arial"/>
              </a:rPr>
              <a:t>If the object storage directory is specified via the $GIT_OBJECT_DIRECTORY environment variable then the sha1 directories are created underneath - otherwise the default $GIT_DIR/objects directory is used.</a:t>
            </a:r>
            <a:endParaRPr b="0" lang="en-US" sz="1100" spc="-1" strike="noStrike">
              <a:latin typeface="Arial"/>
            </a:endParaRPr>
          </a:p>
          <a:p>
            <a:pPr marL="216000" indent="-216000">
              <a:lnSpc>
                <a:spcPct val="115000"/>
              </a:lnSpc>
              <a:spcBef>
                <a:spcPts val="1199"/>
              </a:spcBef>
              <a:tabLst>
                <a:tab algn="l" pos="0"/>
              </a:tabLst>
            </a:pPr>
            <a:r>
              <a:rPr b="0" lang="en-US" sz="1100" spc="-1" strike="noStrike">
                <a:solidFill>
                  <a:srgbClr val="000000"/>
                </a:solidFill>
                <a:latin typeface="Arial"/>
              </a:rPr>
              <a:t>Running </a:t>
            </a:r>
            <a:r>
              <a:rPr b="0" i="1" lang="en-US" sz="1100" spc="-1" strike="noStrike">
                <a:solidFill>
                  <a:srgbClr val="000000"/>
                </a:solidFill>
                <a:latin typeface="Arial"/>
              </a:rPr>
              <a:t>git init</a:t>
            </a:r>
            <a:r>
              <a:rPr b="0" lang="en-US" sz="1100" spc="-1" strike="noStrike">
                <a:solidFill>
                  <a:srgbClr val="000000"/>
                </a:solidFill>
                <a:latin typeface="Arial"/>
              </a:rPr>
              <a:t> in an existing repository is safe. It will not overwrite things that are already there. The primary reason for rerunning </a:t>
            </a:r>
            <a:r>
              <a:rPr b="0" i="1" lang="en-US" sz="1100" spc="-1" strike="noStrike">
                <a:solidFill>
                  <a:srgbClr val="000000"/>
                </a:solidFill>
                <a:latin typeface="Arial"/>
              </a:rPr>
              <a:t>git init</a:t>
            </a:r>
            <a:r>
              <a:rPr b="0" lang="en-US" sz="1100" spc="-1" strike="noStrike">
                <a:solidFill>
                  <a:srgbClr val="000000"/>
                </a:solidFill>
                <a:latin typeface="Arial"/>
              </a:rPr>
              <a:t> is to pick up newly added templates (or to move the repository to another place if --separate-git-dir is given).</a:t>
            </a:r>
            <a:endParaRPr b="0" lang="en-US" sz="1100" spc="-1" strike="noStrike">
              <a:latin typeface="Arial"/>
            </a:endParaRPr>
          </a:p>
          <a:p>
            <a:pPr marL="216000" indent="-216000">
              <a:lnSpc>
                <a:spcPct val="100000"/>
              </a:lnSpc>
              <a:spcBef>
                <a:spcPts val="1199"/>
              </a:spcBef>
              <a:tabLst>
                <a:tab algn="l" pos="0"/>
              </a:tabLst>
            </a:pP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380880" y="685800"/>
            <a:ext cx="6095160" cy="3428280"/>
          </a:xfrm>
          <a:prstGeom prst="rect">
            <a:avLst/>
          </a:prstGeom>
        </p:spPr>
      </p:sp>
      <p:sp>
        <p:nvSpPr>
          <p:cNvPr id="447"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solidFill>
                  <a:srgbClr val="000000"/>
                </a:solidFill>
                <a:latin typeface="Arial"/>
              </a:rPr>
              <a:t>Displays paths that have differences between the index file and the current HEAD commit, paths that have differences between the working tree and the index file, and paths in the working tree that are not tracked by Git (and are not ignored by</a:t>
            </a:r>
            <a:r>
              <a:rPr b="0" lang="en-US" sz="1100" spc="-1" strike="noStrike" u="sng">
                <a:solidFill>
                  <a:srgbClr val="000000"/>
                </a:solidFill>
                <a:uFillTx/>
                <a:latin typeface="Arial"/>
                <a:hlinkClick r:id="rId1"/>
              </a:rPr>
              <a:t> </a:t>
            </a:r>
            <a:r>
              <a:rPr b="0" lang="en-US" sz="1100" spc="-1" strike="noStrike" u="sng">
                <a:solidFill>
                  <a:srgbClr val="000000"/>
                </a:solidFill>
                <a:uFillTx/>
                <a:latin typeface="Arial"/>
                <a:hlinkClick r:id="rId2"/>
              </a:rPr>
              <a:t>gitignore[5]</a:t>
            </a:r>
            <a:r>
              <a:rPr b="0" lang="en-US" sz="1100" spc="-1" strike="noStrike">
                <a:solidFill>
                  <a:srgbClr val="000000"/>
                </a:solidFill>
                <a:latin typeface="Arial"/>
              </a:rPr>
              <a:t>). The first are what you </a:t>
            </a:r>
            <a:r>
              <a:rPr b="0" i="1" lang="en-US" sz="1100" spc="-1" strike="noStrike">
                <a:solidFill>
                  <a:srgbClr val="000000"/>
                </a:solidFill>
                <a:latin typeface="Arial"/>
              </a:rPr>
              <a:t>would</a:t>
            </a:r>
            <a:r>
              <a:rPr b="0" lang="en-US" sz="1100" spc="-1" strike="noStrike">
                <a:solidFill>
                  <a:srgbClr val="000000"/>
                </a:solidFill>
                <a:latin typeface="Arial"/>
              </a:rPr>
              <a:t> commit by running git commit; the second and third are what you </a:t>
            </a:r>
            <a:r>
              <a:rPr b="0" i="1" lang="en-US" sz="1100" spc="-1" strike="noStrike">
                <a:solidFill>
                  <a:srgbClr val="000000"/>
                </a:solidFill>
                <a:latin typeface="Arial"/>
              </a:rPr>
              <a:t>could</a:t>
            </a:r>
            <a:r>
              <a:rPr b="0" lang="en-US" sz="1100" spc="-1" strike="noStrike">
                <a:solidFill>
                  <a:srgbClr val="000000"/>
                </a:solidFill>
                <a:latin typeface="Arial"/>
              </a:rPr>
              <a:t> commit by running </a:t>
            </a:r>
            <a:r>
              <a:rPr b="0" i="1" lang="en-US" sz="1100" spc="-1" strike="noStrike">
                <a:solidFill>
                  <a:srgbClr val="000000"/>
                </a:solidFill>
                <a:latin typeface="Arial"/>
              </a:rPr>
              <a:t>git add</a:t>
            </a:r>
            <a:r>
              <a:rPr b="0" lang="en-US" sz="1100" spc="-1" strike="noStrike">
                <a:solidFill>
                  <a:srgbClr val="000000"/>
                </a:solidFill>
                <a:latin typeface="Arial"/>
              </a:rPr>
              <a:t> before running git commit.</a:t>
            </a:r>
            <a:endParaRPr b="0" lang="en-US"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380880" y="685800"/>
            <a:ext cx="6095160" cy="3428280"/>
          </a:xfrm>
          <a:prstGeom prst="rect">
            <a:avLst/>
          </a:prstGeom>
        </p:spPr>
      </p:sp>
      <p:sp>
        <p:nvSpPr>
          <p:cNvPr id="449"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endParaRPr b="0" lang="en-US" sz="2000" spc="-1" strike="noStrike">
              <a:latin typeface="Arial"/>
            </a:endParaRPr>
          </a:p>
          <a:p>
            <a:pPr marL="216000" indent="-216000">
              <a:lnSpc>
                <a:spcPct val="100000"/>
              </a:lnSpc>
              <a:tabLst>
                <a:tab algn="l" pos="0"/>
              </a:tabLst>
            </a:pPr>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380880" y="685800"/>
            <a:ext cx="6095160" cy="3428280"/>
          </a:xfrm>
          <a:prstGeom prst="rect">
            <a:avLst/>
          </a:prstGeom>
        </p:spPr>
      </p:sp>
      <p:sp>
        <p:nvSpPr>
          <p:cNvPr id="451"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endParaRPr b="0" lang="en-US" sz="2000" spc="-1" strike="noStrike">
              <a:latin typeface="Arial"/>
            </a:endParaRPr>
          </a:p>
          <a:p>
            <a:pPr marL="216000" indent="-216000">
              <a:lnSpc>
                <a:spcPct val="100000"/>
              </a:lnSpc>
              <a:tabLst>
                <a:tab algn="l" pos="0"/>
              </a:tabLst>
            </a:pPr>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380880" y="685800"/>
            <a:ext cx="6095160" cy="3428280"/>
          </a:xfrm>
          <a:prstGeom prst="rect">
            <a:avLst/>
          </a:prstGeom>
        </p:spPr>
      </p:sp>
      <p:sp>
        <p:nvSpPr>
          <p:cNvPr id="453"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latin typeface="Arial"/>
              </a:rPr>
              <a:t>Head = A reference to the most recent commit</a:t>
            </a:r>
            <a:endParaRPr b="0" lang="en-US" sz="1100" spc="-1" strike="noStrike">
              <a:latin typeface="Arial"/>
            </a:endParaRPr>
          </a:p>
          <a:p>
            <a:pPr marL="216000" indent="-216000">
              <a:lnSpc>
                <a:spcPct val="100000"/>
              </a:lnSpc>
              <a:tabLst>
                <a:tab algn="l" pos="0"/>
              </a:tabLst>
            </a:pPr>
            <a:r>
              <a:rPr b="0" lang="en-US" sz="1100" spc="-1" strike="noStrike">
                <a:latin typeface="Arial"/>
              </a:rPr>
              <a:t>(in most cases – not always true!) remote repository isn’t updated for example .</a:t>
            </a:r>
            <a:endParaRPr b="0" lang="en-US" sz="1100" spc="-1" strike="noStrike">
              <a:latin typeface="Arial"/>
            </a:endParaRPr>
          </a:p>
          <a:p>
            <a:pPr marL="216000" indent="-216000">
              <a:lnSpc>
                <a:spcPct val="100000"/>
              </a:lnSpc>
              <a:tabLst>
                <a:tab algn="l" pos="0"/>
              </a:tabLst>
            </a:pPr>
            <a:endParaRPr b="0" lang="en-US" sz="1100" spc="-1" strike="noStrike">
              <a:latin typeface="Arial"/>
            </a:endParaRPr>
          </a:p>
          <a:p>
            <a:pPr marL="216000" indent="-216000">
              <a:lnSpc>
                <a:spcPct val="100000"/>
              </a:lnSpc>
              <a:tabLst>
                <a:tab algn="l" pos="0"/>
              </a:tabLst>
            </a:pPr>
            <a:endParaRPr b="0" lang="en-US" sz="1100" spc="-1" strike="noStrike">
              <a:latin typeface="Arial"/>
            </a:endParaRPr>
          </a:p>
          <a:p>
            <a:pPr marL="216000" indent="-216000">
              <a:lnSpc>
                <a:spcPct val="100000"/>
              </a:lnSpc>
              <a:tabLst>
                <a:tab algn="l" pos="0"/>
              </a:tabLst>
            </a:pPr>
            <a:r>
              <a:rPr b="0" lang="en-US" sz="1100" spc="-1" strike="noStrike">
                <a:latin typeface="Arial"/>
              </a:rPr>
              <a:t>Master = The main branch in your project</a:t>
            </a:r>
            <a:endParaRPr b="0" lang="en-US" sz="1100" spc="-1" strike="noStrike">
              <a:latin typeface="Arial"/>
            </a:endParaRPr>
          </a:p>
          <a:p>
            <a:pPr marL="216000" indent="-216000">
              <a:lnSpc>
                <a:spcPct val="100000"/>
              </a:lnSpc>
              <a:tabLst>
                <a:tab algn="l" pos="0"/>
              </a:tabLst>
            </a:pPr>
            <a:r>
              <a:rPr b="0" lang="en-US" sz="1100" spc="-1" strike="noStrike">
                <a:latin typeface="Arial"/>
              </a:rPr>
              <a:t>• </a:t>
            </a:r>
            <a:r>
              <a:rPr b="0" lang="en-US" sz="1100" spc="-1" strike="noStrike">
                <a:latin typeface="Arial"/>
              </a:rPr>
              <a:t>Doesn’t have to be called master, but almost</a:t>
            </a:r>
            <a:endParaRPr b="0" lang="en-US" sz="1100" spc="-1" strike="noStrike">
              <a:latin typeface="Arial"/>
            </a:endParaRPr>
          </a:p>
          <a:p>
            <a:pPr marL="216000" indent="-216000">
              <a:lnSpc>
                <a:spcPct val="100000"/>
              </a:lnSpc>
              <a:tabLst>
                <a:tab algn="l" pos="0"/>
              </a:tabLst>
            </a:pPr>
            <a:r>
              <a:rPr b="0" lang="en-US" sz="1100" spc="-1" strike="noStrike">
                <a:latin typeface="Arial"/>
              </a:rPr>
              <a:t>always is!</a:t>
            </a:r>
            <a:endParaRPr b="0" lang="en-US" sz="11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380880" y="685800"/>
            <a:ext cx="6095160" cy="3428280"/>
          </a:xfrm>
          <a:prstGeom prst="rect">
            <a:avLst/>
          </a:prstGeom>
        </p:spPr>
      </p:sp>
      <p:sp>
        <p:nvSpPr>
          <p:cNvPr id="455"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solidFill>
                  <a:srgbClr val="000000"/>
                </a:solidFill>
                <a:latin typeface="Arial"/>
              </a:rPr>
              <a:t>Show changes between the working tree and the index or a tree, changes between the index and a tree, changes between two trees, changes between two blob objects, or changes between two files on disk.</a:t>
            </a:r>
            <a:endParaRPr b="0" lang="en-US" sz="1100" spc="-1" strike="noStrike">
              <a:latin typeface="Arial"/>
            </a:endParaRPr>
          </a:p>
          <a:p>
            <a:pPr marL="216000" indent="-216000">
              <a:lnSpc>
                <a:spcPct val="100000"/>
              </a:lnSpc>
              <a:tabLst>
                <a:tab algn="l" pos="0"/>
              </a:tabLst>
            </a:pPr>
            <a:endParaRPr b="0" lang="en-US" sz="1100" spc="-1" strike="noStrike">
              <a:latin typeface="Arial"/>
            </a:endParaRPr>
          </a:p>
          <a:p>
            <a:pPr marL="216000" indent="-216000">
              <a:lnSpc>
                <a:spcPct val="100000"/>
              </a:lnSpc>
              <a:tabLst>
                <a:tab algn="l" pos="0"/>
              </a:tabLst>
            </a:pPr>
            <a:r>
              <a:rPr b="0" lang="en-US" sz="1100" spc="-1" strike="noStrike">
                <a:solidFill>
                  <a:srgbClr val="000000"/>
                </a:solidFill>
                <a:latin typeface="Arial"/>
              </a:rPr>
              <a:t>git log : </a:t>
            </a:r>
            <a:endParaRPr b="0" lang="en-US" sz="1100" spc="-1" strike="noStrike">
              <a:latin typeface="Arial"/>
            </a:endParaRPr>
          </a:p>
          <a:p>
            <a:pPr marL="216000" indent="-216000">
              <a:lnSpc>
                <a:spcPct val="115000"/>
              </a:lnSpc>
              <a:spcBef>
                <a:spcPts val="1199"/>
              </a:spcBef>
              <a:tabLst>
                <a:tab algn="l" pos="0"/>
              </a:tabLst>
            </a:pPr>
            <a:r>
              <a:rPr b="0" lang="en-US" sz="1100" spc="-1" strike="noStrike">
                <a:solidFill>
                  <a:srgbClr val="000000"/>
                </a:solidFill>
                <a:latin typeface="Arial"/>
              </a:rPr>
              <a:t>Shows the commit logs.</a:t>
            </a:r>
            <a:endParaRPr b="0" lang="en-US" sz="1100" spc="-1" strike="noStrike">
              <a:latin typeface="Arial"/>
            </a:endParaRPr>
          </a:p>
          <a:p>
            <a:pPr marL="216000" indent="-216000">
              <a:lnSpc>
                <a:spcPct val="115000"/>
              </a:lnSpc>
              <a:spcBef>
                <a:spcPts val="1199"/>
              </a:spcBef>
              <a:tabLst>
                <a:tab algn="l" pos="0"/>
              </a:tabLst>
            </a:pPr>
            <a:r>
              <a:rPr b="0" lang="en-US" sz="1100" spc="-1" strike="noStrike">
                <a:solidFill>
                  <a:srgbClr val="000000"/>
                </a:solidFill>
                <a:latin typeface="Arial"/>
              </a:rPr>
              <a:t>The command takes options applicable to the git rev-list command to control what is shown and how, and options applicable to the git diff-* commands to control how the changes each commit introduces are shown.</a:t>
            </a:r>
            <a:endParaRPr b="0" lang="en-US" sz="1100" spc="-1" strike="noStrike">
              <a:latin typeface="Arial"/>
            </a:endParaRPr>
          </a:p>
          <a:p>
            <a:pPr marL="216000" indent="-216000">
              <a:lnSpc>
                <a:spcPct val="100000"/>
              </a:lnSpc>
              <a:spcBef>
                <a:spcPts val="1199"/>
              </a:spcBef>
              <a:tabLst>
                <a:tab algn="l" pos="0"/>
              </a:tabLst>
            </a:pPr>
            <a:endParaRPr b="0" lang="en-US" sz="11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380880" y="685800"/>
            <a:ext cx="6095160" cy="3428280"/>
          </a:xfrm>
          <a:prstGeom prst="rect">
            <a:avLst/>
          </a:prstGeom>
        </p:spPr>
      </p:sp>
      <p:sp>
        <p:nvSpPr>
          <p:cNvPr id="457"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latin typeface="Arial"/>
              </a:rPr>
              <a:t>to be made in the begenning.</a:t>
            </a:r>
            <a:endParaRPr b="0" lang="en-US" sz="11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380880" y="685800"/>
            <a:ext cx="6095160" cy="3428280"/>
          </a:xfrm>
          <a:prstGeom prst="rect">
            <a:avLst/>
          </a:prstGeom>
        </p:spPr>
      </p:sp>
      <p:sp>
        <p:nvSpPr>
          <p:cNvPr id="459"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latin typeface="Arial"/>
              </a:rPr>
              <a:t>The process of downloading</a:t>
            </a:r>
            <a:endParaRPr b="0" lang="en-US" sz="1100" spc="-1" strike="noStrike">
              <a:latin typeface="Arial"/>
            </a:endParaRPr>
          </a:p>
          <a:p>
            <a:pPr marL="216000" indent="-216000">
              <a:lnSpc>
                <a:spcPct val="100000"/>
              </a:lnSpc>
              <a:tabLst>
                <a:tab algn="l" pos="0"/>
              </a:tabLst>
            </a:pPr>
            <a:r>
              <a:rPr b="0" lang="en-US" sz="1100" spc="-1" strike="noStrike">
                <a:latin typeface="Arial"/>
              </a:rPr>
              <a:t>commits that don’t exist on your</a:t>
            </a:r>
            <a:endParaRPr b="0" lang="en-US" sz="1100" spc="-1" strike="noStrike">
              <a:latin typeface="Arial"/>
            </a:endParaRPr>
          </a:p>
          <a:p>
            <a:pPr marL="216000" indent="-216000">
              <a:lnSpc>
                <a:spcPct val="100000"/>
              </a:lnSpc>
              <a:tabLst>
                <a:tab algn="l" pos="0"/>
              </a:tabLst>
            </a:pPr>
            <a:r>
              <a:rPr b="0" lang="en-US" sz="1100" spc="-1" strike="noStrike">
                <a:latin typeface="Arial"/>
              </a:rPr>
              <a:t>machine from a remote repository</a:t>
            </a:r>
            <a:endParaRPr b="0" lang="en-US" sz="1100" spc="-1" strike="noStrike">
              <a:latin typeface="Arial"/>
            </a:endParaRPr>
          </a:p>
          <a:p>
            <a:pPr marL="216000" indent="-216000">
              <a:lnSpc>
                <a:spcPct val="100000"/>
              </a:lnSpc>
              <a:tabLst>
                <a:tab algn="l" pos="0"/>
              </a:tabLst>
            </a:pPr>
            <a:r>
              <a:rPr b="0" lang="en-US" sz="1100" spc="-1" strike="noStrike">
                <a:latin typeface="Arial"/>
              </a:rPr>
              <a:t>is called pulling changes</a:t>
            </a:r>
            <a:endParaRPr b="0" lang="en-US" sz="1100" spc="-1" strike="noStrike">
              <a:latin typeface="Arial"/>
            </a:endParaRPr>
          </a:p>
          <a:p>
            <a:pPr marL="216000" indent="-216000">
              <a:lnSpc>
                <a:spcPct val="100000"/>
              </a:lnSpc>
              <a:tabLst>
                <a:tab algn="l" pos="0"/>
              </a:tabLst>
            </a:pPr>
            <a:r>
              <a:rPr b="0" lang="en-US" sz="1100" spc="-1" strike="noStrike">
                <a:latin typeface="Arial"/>
              </a:rPr>
              <a:t>• </a:t>
            </a:r>
            <a:r>
              <a:rPr b="0" lang="en-US" sz="1100" spc="-1" strike="noStrike">
                <a:latin typeface="Arial"/>
              </a:rPr>
              <a:t>The process of adding your local</a:t>
            </a:r>
            <a:endParaRPr b="0" lang="en-US" sz="1100" spc="-1" strike="noStrike">
              <a:latin typeface="Arial"/>
            </a:endParaRPr>
          </a:p>
          <a:p>
            <a:pPr marL="216000" indent="-216000">
              <a:lnSpc>
                <a:spcPct val="100000"/>
              </a:lnSpc>
              <a:tabLst>
                <a:tab algn="l" pos="0"/>
              </a:tabLst>
            </a:pPr>
            <a:r>
              <a:rPr b="0" lang="en-US" sz="1100" spc="-1" strike="noStrike">
                <a:latin typeface="Arial"/>
              </a:rPr>
              <a:t>changes to the remote repository</a:t>
            </a:r>
            <a:endParaRPr b="0" lang="en-US" sz="1100" spc="-1" strike="noStrike">
              <a:latin typeface="Arial"/>
            </a:endParaRPr>
          </a:p>
          <a:p>
            <a:pPr marL="216000" indent="-216000">
              <a:lnSpc>
                <a:spcPct val="100000"/>
              </a:lnSpc>
              <a:tabLst>
                <a:tab algn="l" pos="0"/>
              </a:tabLst>
            </a:pPr>
            <a:r>
              <a:rPr b="0" lang="en-US" sz="1100" spc="-1" strike="noStrike">
                <a:latin typeface="Arial"/>
              </a:rPr>
              <a:t>is called pushing changes</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311760" y="1152360"/>
            <a:ext cx="8519760" cy="3415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311760" y="1152360"/>
            <a:ext cx="8519760" cy="3415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65600"/>
            <a:ext cx="9143280" cy="170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9143280" cy="27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685800" y="2548800"/>
            <a:ext cx="7848360" cy="108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311760" y="444960"/>
            <a:ext cx="8519760" cy="5720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165600"/>
            <a:ext cx="9143280" cy="170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0"/>
            <a:ext cx="9143280" cy="27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311760" y="444960"/>
            <a:ext cx="8519760" cy="572040"/>
          </a:xfrm>
          <a:prstGeom prst="rect">
            <a:avLst/>
          </a:prstGeom>
        </p:spPr>
        <p:txBody>
          <a:bodyPr lIns="0" rIns="0" tIns="0" bIns="0" anchor="ctr">
            <a:noAutofit/>
          </a:bodyP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44" name="PlaceHolder 4"/>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en.wikipedia.org/wiki/Computer_file" TargetMode="External"/><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git-scm.com" TargetMode="External"/><Relationship Id="rId3" Type="http://schemas.openxmlformats.org/officeDocument/2006/relationships/hyperlink" Target="https://www.youtube.com/watch?v=nbFwejIsHlY" TargetMode="External"/><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mailto:youssef.lachhab.2020@gmail.com"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dev.to/jacobherrington/how-to-write-useful-commit-messages-my-commit-message-template-20n9"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http://github.com/new" TargetMode="External"/><Relationship Id="rId2" Type="http://schemas.openxmlformats.org/officeDocument/2006/relationships/hyperlink" Target="http://github.com/new" TargetMode="External"/><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433520" y="1028880"/>
            <a:ext cx="5779080" cy="14446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US" sz="4800" spc="-100" strike="noStrike" cap="all">
                <a:solidFill>
                  <a:srgbClr val="ff0000"/>
                </a:solidFill>
                <a:latin typeface="Century Gothic"/>
                <a:ea typeface="Century Gothic"/>
              </a:rPr>
              <a:t>Workshop on</a:t>
            </a:r>
            <a:br/>
            <a:r>
              <a:rPr b="0" i="1" lang="en-US" sz="4200" spc="-100" strike="noStrike" cap="all">
                <a:solidFill>
                  <a:srgbClr val="ff0000"/>
                </a:solidFill>
                <a:latin typeface="Century Gothic"/>
                <a:ea typeface="Century Gothic"/>
              </a:rPr>
              <a:t>Git &amp; Github</a:t>
            </a:r>
            <a:endParaRPr b="0" lang="en-US" sz="4200" spc="-1" strike="noStrike">
              <a:latin typeface="Arial"/>
            </a:endParaRPr>
          </a:p>
        </p:txBody>
      </p:sp>
      <p:pic>
        <p:nvPicPr>
          <p:cNvPr id="88" name="Google Shape;55;p13" descr=""/>
          <p:cNvPicPr/>
          <p:nvPr/>
        </p:nvPicPr>
        <p:blipFill>
          <a:blip r:embed="rId1"/>
          <a:stretch/>
        </p:blipFill>
        <p:spPr>
          <a:xfrm>
            <a:off x="0" y="282240"/>
            <a:ext cx="1821600" cy="1104120"/>
          </a:xfrm>
          <a:prstGeom prst="rect">
            <a:avLst/>
          </a:prstGeom>
          <a:ln>
            <a:noFill/>
          </a:ln>
        </p:spPr>
      </p:pic>
      <p:pic>
        <p:nvPicPr>
          <p:cNvPr id="89" name="Google Shape;56;p13" descr=""/>
          <p:cNvPicPr/>
          <p:nvPr/>
        </p:nvPicPr>
        <p:blipFill>
          <a:blip r:embed="rId2"/>
          <a:stretch/>
        </p:blipFill>
        <p:spPr>
          <a:xfrm>
            <a:off x="7123320" y="282240"/>
            <a:ext cx="2019960" cy="1104120"/>
          </a:xfrm>
          <a:prstGeom prst="rect">
            <a:avLst/>
          </a:prstGeom>
          <a:ln>
            <a:noFill/>
          </a:ln>
        </p:spPr>
      </p:pic>
      <p:sp>
        <p:nvSpPr>
          <p:cNvPr id="90" name="CustomShape 2"/>
          <p:cNvSpPr/>
          <p:nvPr/>
        </p:nvSpPr>
        <p:spPr>
          <a:xfrm>
            <a:off x="2903400" y="3861720"/>
            <a:ext cx="3248640" cy="3960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i="1" lang="en-US" sz="1400" spc="-1" strike="noStrike">
                <a:solidFill>
                  <a:srgbClr val="000000"/>
                </a:solidFill>
                <a:latin typeface="Century Gothic"/>
                <a:ea typeface="Arial"/>
              </a:rPr>
              <a:t>By : Mr Youssef Lachhab</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Google Shape;158;p22" descr=""/>
          <p:cNvPicPr/>
          <p:nvPr/>
        </p:nvPicPr>
        <p:blipFill>
          <a:blip r:embed="rId1"/>
          <a:stretch/>
        </p:blipFill>
        <p:spPr>
          <a:xfrm>
            <a:off x="3079440" y="338760"/>
            <a:ext cx="2984760" cy="2113200"/>
          </a:xfrm>
          <a:prstGeom prst="rect">
            <a:avLst/>
          </a:prstGeom>
          <a:ln>
            <a:noFill/>
          </a:ln>
        </p:spPr>
      </p:pic>
      <p:sp>
        <p:nvSpPr>
          <p:cNvPr id="153" name="CustomShape 1"/>
          <p:cNvSpPr/>
          <p:nvPr/>
        </p:nvSpPr>
        <p:spPr>
          <a:xfrm>
            <a:off x="263880" y="2504520"/>
            <a:ext cx="8475840" cy="2241360"/>
          </a:xfrm>
          <a:prstGeom prst="rect">
            <a:avLst/>
          </a:prstGeom>
          <a:noFill/>
          <a:ln>
            <a:noFill/>
          </a:ln>
        </p:spPr>
        <p:style>
          <a:lnRef idx="0"/>
          <a:fillRef idx="0"/>
          <a:effectRef idx="0"/>
          <a:fontRef idx="minor"/>
        </p:style>
        <p:txBody>
          <a:bodyPr lIns="90000" rIns="90000" tIns="91440" bIns="91440">
            <a:spAutoFit/>
          </a:bodyPr>
          <a:p>
            <a:pPr>
              <a:lnSpc>
                <a:spcPts val="2701"/>
              </a:lnSpc>
              <a:tabLst>
                <a:tab algn="l" pos="0"/>
              </a:tabLst>
            </a:pPr>
            <a:r>
              <a:rPr b="1" lang="en-US" sz="2450" spc="-1" strike="noStrike">
                <a:solidFill>
                  <a:srgbClr val="292934"/>
                </a:solidFill>
                <a:highlight>
                  <a:srgbClr val="ffffff"/>
                </a:highlight>
                <a:latin typeface="Century Gothic"/>
                <a:ea typeface="Century Gothic"/>
              </a:rPr>
              <a:t>Git :</a:t>
            </a:r>
            <a:r>
              <a:rPr b="0" lang="en-US" sz="2450" spc="-1" strike="noStrike">
                <a:solidFill>
                  <a:srgbClr val="292934"/>
                </a:solidFill>
                <a:highlight>
                  <a:srgbClr val="ffffff"/>
                </a:highlight>
                <a:latin typeface="Century Gothic"/>
                <a:ea typeface="Century Gothic"/>
              </a:rPr>
              <a:t> </a:t>
            </a:r>
            <a:r>
              <a:rPr b="0" lang="en-US" sz="1350" spc="-1" strike="noStrike">
                <a:solidFill>
                  <a:srgbClr val="292934"/>
                </a:solidFill>
                <a:highlight>
                  <a:srgbClr val="ffffff"/>
                </a:highlight>
                <a:latin typeface="Cairo"/>
                <a:ea typeface="Cairo"/>
              </a:rPr>
              <a:t> </a:t>
            </a:r>
            <a:r>
              <a:rPr b="0" lang="en-US" sz="1800" spc="-1" strike="noStrike">
                <a:solidFill>
                  <a:srgbClr val="292934"/>
                </a:solidFill>
                <a:highlight>
                  <a:srgbClr val="ffffff"/>
                </a:highlight>
                <a:latin typeface="Century Gothic"/>
                <a:ea typeface="Century Gothic"/>
              </a:rPr>
              <a:t>Is free and open source software for distributed version control: tracking changes in any set of </a:t>
            </a:r>
            <a:r>
              <a:rPr b="0" lang="en-US" sz="1800" spc="-1" strike="noStrike" u="sng">
                <a:solidFill>
                  <a:srgbClr val="0000ff"/>
                </a:solidFill>
                <a:highlight>
                  <a:srgbClr val="ffffff"/>
                </a:highlight>
                <a:uFillTx/>
                <a:latin typeface="Century Gothic"/>
                <a:ea typeface="Century Gothic"/>
                <a:hlinkClick r:id="rId2"/>
              </a:rPr>
              <a:t>files</a:t>
            </a:r>
            <a:r>
              <a:rPr b="0" lang="en-US" sz="1800" spc="-1" strike="noStrike">
                <a:solidFill>
                  <a:srgbClr val="292934"/>
                </a:solidFill>
                <a:highlight>
                  <a:srgbClr val="ffffff"/>
                </a:highlight>
                <a:latin typeface="Century Gothic"/>
                <a:ea typeface="Century Gothic"/>
              </a:rPr>
              <a:t>, usually used for coordinating work among programmers collaboratively developing source code during software development. Its goals include speed, data integrity, and support for distributed, non-linear workflows (thousands of parallel branches running on different systems</a:t>
            </a:r>
            <a:r>
              <a:rPr b="0" lang="en-US" sz="1650" spc="-1" strike="noStrike">
                <a:solidFill>
                  <a:srgbClr val="292934"/>
                </a:solidFill>
                <a:highlight>
                  <a:srgbClr val="ffffff"/>
                </a:highlight>
                <a:latin typeface="Century Gothic"/>
                <a:ea typeface="Century Gothic"/>
              </a:rPr>
              <a:t>)</a:t>
            </a:r>
            <a:endParaRPr b="0" lang="en-US" sz="16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Google Shape;164;p23" descr=""/>
          <p:cNvPicPr/>
          <p:nvPr/>
        </p:nvPicPr>
        <p:blipFill>
          <a:blip r:embed="rId1"/>
          <a:stretch/>
        </p:blipFill>
        <p:spPr>
          <a:xfrm>
            <a:off x="3141360" y="361440"/>
            <a:ext cx="2656440" cy="2451960"/>
          </a:xfrm>
          <a:prstGeom prst="rect">
            <a:avLst/>
          </a:prstGeom>
          <a:ln>
            <a:noFill/>
          </a:ln>
        </p:spPr>
      </p:pic>
      <p:sp>
        <p:nvSpPr>
          <p:cNvPr id="155" name="CustomShape 1"/>
          <p:cNvSpPr/>
          <p:nvPr/>
        </p:nvSpPr>
        <p:spPr>
          <a:xfrm>
            <a:off x="1523880" y="2863800"/>
            <a:ext cx="5450760" cy="5122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US" sz="1800" spc="-1" strike="noStrike">
                <a:solidFill>
                  <a:srgbClr val="192a56"/>
                </a:solidFill>
                <a:latin typeface="Nunito"/>
                <a:ea typeface="Nunito"/>
              </a:rPr>
              <a:t>Download &amp; install git at</a:t>
            </a:r>
            <a:r>
              <a:rPr b="1" lang="en-US" sz="1800" spc="-1" strike="noStrike">
                <a:solidFill>
                  <a:srgbClr val="000000"/>
                </a:solidFill>
                <a:latin typeface="Nunito"/>
                <a:ea typeface="Nunito"/>
              </a:rPr>
              <a:t> </a:t>
            </a:r>
            <a:r>
              <a:rPr b="1" lang="en-US" sz="1800" spc="-1" strike="noStrike" u="sng">
                <a:solidFill>
                  <a:srgbClr val="0000ff"/>
                </a:solidFill>
                <a:uFillTx/>
                <a:latin typeface="Nunito"/>
                <a:ea typeface="Nunito"/>
                <a:hlinkClick r:id="rId2"/>
              </a:rPr>
              <a:t>http://git-scm.com</a:t>
            </a:r>
            <a:endParaRPr b="0" lang="en-US" sz="1800" spc="-1" strike="noStrike">
              <a:latin typeface="Arial"/>
            </a:endParaRPr>
          </a:p>
        </p:txBody>
      </p:sp>
      <p:sp>
        <p:nvSpPr>
          <p:cNvPr id="156" name="CustomShape 2"/>
          <p:cNvSpPr/>
          <p:nvPr/>
        </p:nvSpPr>
        <p:spPr>
          <a:xfrm>
            <a:off x="1783800" y="4522680"/>
            <a:ext cx="4894560" cy="4150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US" sz="1400" spc="-1" strike="noStrike" u="sng">
                <a:solidFill>
                  <a:srgbClr val="0000ff"/>
                </a:solidFill>
                <a:uFillTx/>
                <a:latin typeface="Nunito"/>
                <a:ea typeface="Nunito"/>
                <a:hlinkClick r:id="rId3"/>
              </a:rPr>
              <a:t>https://www.youtube.com/watch?v=nbFwejIsHlY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11760" y="1753200"/>
            <a:ext cx="8519760" cy="163656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1" lang="en-US" sz="4000" spc="-100" strike="noStrike">
                <a:solidFill>
                  <a:srgbClr val="f05134"/>
                </a:solidFill>
                <a:latin typeface="Century Gothic"/>
                <a:ea typeface="Century Gothic"/>
              </a:rPr>
              <a:t>Basic </a:t>
            </a:r>
            <a:r>
              <a:rPr b="1" lang="en-US" sz="4000" spc="-100" strike="noStrike">
                <a:solidFill>
                  <a:srgbClr val="192a56"/>
                </a:solidFill>
                <a:latin typeface="Century Gothic"/>
                <a:ea typeface="Century Gothic"/>
              </a:rPr>
              <a:t>concepts</a:t>
            </a:r>
            <a:b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36480" y="1674000"/>
            <a:ext cx="4466160" cy="2542680"/>
          </a:xfrm>
          <a:prstGeom prst="rect">
            <a:avLst/>
          </a:prstGeom>
          <a:solidFill>
            <a:schemeClr val="lt2"/>
          </a:solidFill>
          <a:ln w="76320">
            <a:solidFill>
              <a:srgbClr val="273c75"/>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159" name="CustomShape 2"/>
          <p:cNvSpPr/>
          <p:nvPr/>
        </p:nvSpPr>
        <p:spPr>
          <a:xfrm>
            <a:off x="311760" y="66600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4000" spc="-100" strike="noStrike">
                <a:solidFill>
                  <a:srgbClr val="192a56"/>
                </a:solidFill>
                <a:latin typeface="Century Gothic"/>
                <a:ea typeface="Nunito SemiBold"/>
              </a:rPr>
              <a:t>Repository</a:t>
            </a:r>
            <a:endParaRPr b="0" lang="en-US" sz="4000" spc="-1" strike="noStrike">
              <a:latin typeface="Arial"/>
            </a:endParaRPr>
          </a:p>
        </p:txBody>
      </p:sp>
      <p:pic>
        <p:nvPicPr>
          <p:cNvPr id="160" name="Google Shape;178;p25" descr=""/>
          <p:cNvPicPr/>
          <p:nvPr/>
        </p:nvPicPr>
        <p:blipFill>
          <a:blip r:embed="rId1"/>
          <a:stretch/>
        </p:blipFill>
        <p:spPr>
          <a:xfrm>
            <a:off x="2983680" y="2718000"/>
            <a:ext cx="267480" cy="357120"/>
          </a:xfrm>
          <a:prstGeom prst="rect">
            <a:avLst/>
          </a:prstGeom>
          <a:ln>
            <a:noFill/>
          </a:ln>
        </p:spPr>
      </p:pic>
      <p:pic>
        <p:nvPicPr>
          <p:cNvPr id="161" name="Google Shape;179;p25" descr=""/>
          <p:cNvPicPr/>
          <p:nvPr/>
        </p:nvPicPr>
        <p:blipFill>
          <a:blip r:embed="rId2"/>
          <a:stretch/>
        </p:blipFill>
        <p:spPr>
          <a:xfrm>
            <a:off x="2939040" y="2288520"/>
            <a:ext cx="357120" cy="357120"/>
          </a:xfrm>
          <a:prstGeom prst="rect">
            <a:avLst/>
          </a:prstGeom>
          <a:ln>
            <a:noFill/>
          </a:ln>
        </p:spPr>
      </p:pic>
      <p:pic>
        <p:nvPicPr>
          <p:cNvPr id="162" name="Google Shape;180;p25" descr=""/>
          <p:cNvPicPr/>
          <p:nvPr/>
        </p:nvPicPr>
        <p:blipFill>
          <a:blip r:embed="rId3"/>
          <a:stretch/>
        </p:blipFill>
        <p:spPr>
          <a:xfrm>
            <a:off x="2983680" y="3147120"/>
            <a:ext cx="267480" cy="357120"/>
          </a:xfrm>
          <a:prstGeom prst="rect">
            <a:avLst/>
          </a:prstGeom>
          <a:ln>
            <a:noFill/>
          </a:ln>
        </p:spPr>
      </p:pic>
      <p:pic>
        <p:nvPicPr>
          <p:cNvPr id="163" name="Google Shape;181;p25" descr=""/>
          <p:cNvPicPr/>
          <p:nvPr/>
        </p:nvPicPr>
        <p:blipFill>
          <a:blip r:embed="rId4"/>
          <a:stretch/>
        </p:blipFill>
        <p:spPr>
          <a:xfrm>
            <a:off x="2939040" y="1859400"/>
            <a:ext cx="357120" cy="357120"/>
          </a:xfrm>
          <a:prstGeom prst="rect">
            <a:avLst/>
          </a:prstGeom>
          <a:ln>
            <a:noFill/>
          </a:ln>
        </p:spPr>
      </p:pic>
      <p:sp>
        <p:nvSpPr>
          <p:cNvPr id="164" name="CustomShape 3"/>
          <p:cNvSpPr/>
          <p:nvPr/>
        </p:nvSpPr>
        <p:spPr>
          <a:xfrm>
            <a:off x="3417840" y="1879560"/>
            <a:ext cx="2435760" cy="3164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000000"/>
                </a:solidFill>
                <a:latin typeface="Nunito Light"/>
                <a:ea typeface="Nunito Light"/>
              </a:rPr>
              <a:t>Directory 1</a:t>
            </a:r>
            <a:endParaRPr b="0" lang="en-US" sz="1400" spc="-1" strike="noStrike">
              <a:latin typeface="Arial"/>
            </a:endParaRPr>
          </a:p>
        </p:txBody>
      </p:sp>
      <p:sp>
        <p:nvSpPr>
          <p:cNvPr id="165" name="CustomShape 4"/>
          <p:cNvSpPr/>
          <p:nvPr/>
        </p:nvSpPr>
        <p:spPr>
          <a:xfrm>
            <a:off x="3417840" y="2309040"/>
            <a:ext cx="2999160" cy="3164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92934"/>
                </a:solidFill>
                <a:latin typeface="Nunito Light"/>
                <a:ea typeface="Nunito Light"/>
              </a:rPr>
              <a:t>Directory 2</a:t>
            </a:r>
            <a:endParaRPr b="0" lang="en-US" sz="1400" spc="-1" strike="noStrike">
              <a:latin typeface="Arial"/>
            </a:endParaRPr>
          </a:p>
        </p:txBody>
      </p:sp>
      <p:sp>
        <p:nvSpPr>
          <p:cNvPr id="166" name="CustomShape 5"/>
          <p:cNvSpPr/>
          <p:nvPr/>
        </p:nvSpPr>
        <p:spPr>
          <a:xfrm>
            <a:off x="3417840" y="2738160"/>
            <a:ext cx="2999160" cy="3164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92934"/>
                </a:solidFill>
                <a:latin typeface="Nunito Light"/>
                <a:ea typeface="Nunito Light"/>
              </a:rPr>
              <a:t>file.txt</a:t>
            </a:r>
            <a:endParaRPr b="0" lang="en-US" sz="1400" spc="-1" strike="noStrike">
              <a:latin typeface="Arial"/>
            </a:endParaRPr>
          </a:p>
        </p:txBody>
      </p:sp>
      <p:sp>
        <p:nvSpPr>
          <p:cNvPr id="167" name="CustomShape 6"/>
          <p:cNvSpPr/>
          <p:nvPr/>
        </p:nvSpPr>
        <p:spPr>
          <a:xfrm>
            <a:off x="3456360" y="3167640"/>
            <a:ext cx="2999160" cy="3164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92934"/>
                </a:solidFill>
                <a:latin typeface="Nunito Light"/>
                <a:ea typeface="Nunito Light"/>
              </a:rPr>
              <a:t>file.py</a:t>
            </a:r>
            <a:endParaRPr b="0" lang="en-US" sz="1400" spc="-1" strike="noStrike">
              <a:latin typeface="Arial"/>
            </a:endParaRPr>
          </a:p>
        </p:txBody>
      </p:sp>
      <p:sp>
        <p:nvSpPr>
          <p:cNvPr id="168" name="CustomShape 7"/>
          <p:cNvSpPr/>
          <p:nvPr/>
        </p:nvSpPr>
        <p:spPr>
          <a:xfrm>
            <a:off x="3456360" y="3576600"/>
            <a:ext cx="2999160" cy="3164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92934"/>
                </a:solidFill>
                <a:latin typeface="Nunito Light"/>
                <a:ea typeface="Nunito Light"/>
              </a:rPr>
              <a:t>image.jpg</a:t>
            </a:r>
            <a:endParaRPr b="0" lang="en-US" sz="1400" spc="-1" strike="noStrike">
              <a:latin typeface="Arial"/>
            </a:endParaRPr>
          </a:p>
        </p:txBody>
      </p:sp>
      <p:pic>
        <p:nvPicPr>
          <p:cNvPr id="169" name="Google Shape;187;p25" descr=""/>
          <p:cNvPicPr/>
          <p:nvPr/>
        </p:nvPicPr>
        <p:blipFill>
          <a:blip r:embed="rId5"/>
          <a:stretch/>
        </p:blipFill>
        <p:spPr>
          <a:xfrm>
            <a:off x="2922840" y="3576600"/>
            <a:ext cx="389160" cy="3891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22920" y="36180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15000"/>
              </a:lnSpc>
              <a:tabLst>
                <a:tab algn="l" pos="0"/>
              </a:tabLst>
            </a:pPr>
            <a:r>
              <a:rPr b="1" lang="en-US" sz="2400" spc="-100" strike="noStrike" u="sng">
                <a:solidFill>
                  <a:srgbClr val="192a56"/>
                </a:solidFill>
                <a:highlight>
                  <a:srgbClr val="ffffff"/>
                </a:highlight>
                <a:uFillTx/>
                <a:latin typeface="Century Gothic"/>
                <a:ea typeface="Century Gothic"/>
              </a:rPr>
              <a:t>Configuring git</a:t>
            </a:r>
            <a:br/>
            <a:endParaRPr b="0" lang="en-US" sz="2400" spc="-1" strike="noStrike">
              <a:latin typeface="Arial"/>
            </a:endParaRPr>
          </a:p>
        </p:txBody>
      </p:sp>
      <p:sp>
        <p:nvSpPr>
          <p:cNvPr id="171" name="CustomShape 2"/>
          <p:cNvSpPr/>
          <p:nvPr/>
        </p:nvSpPr>
        <p:spPr>
          <a:xfrm>
            <a:off x="1034640" y="2151720"/>
            <a:ext cx="6953400" cy="1232280"/>
          </a:xfrm>
          <a:prstGeom prst="rect">
            <a:avLst/>
          </a:prstGeom>
          <a:noFill/>
          <a:ln>
            <a:noFill/>
          </a:ln>
        </p:spPr>
        <p:style>
          <a:lnRef idx="0"/>
          <a:fillRef idx="0"/>
          <a:effectRef idx="0"/>
          <a:fontRef idx="minor"/>
        </p:style>
        <p:txBody>
          <a:bodyPr lIns="90000" rIns="90000" tIns="91440" bIns="91440">
            <a:spAutoFit/>
          </a:bodyPr>
          <a:p>
            <a:pPr>
              <a:lnSpc>
                <a:spcPct val="115000"/>
              </a:lnSpc>
              <a:tabLst>
                <a:tab algn="l" pos="0"/>
              </a:tabLst>
            </a:pPr>
            <a:r>
              <a:rPr b="0" lang="en-US" sz="1500" spc="-1" strike="noStrike">
                <a:solidFill>
                  <a:srgbClr val="292934"/>
                </a:solidFill>
                <a:highlight>
                  <a:srgbClr val="ffffff"/>
                </a:highlight>
                <a:latin typeface="Century Gothic"/>
                <a:ea typeface="Century Gothic"/>
              </a:rPr>
              <a:t>$ git config --global user.name “youssef lachhab”</a:t>
            </a:r>
            <a:endParaRPr b="0" lang="en-US" sz="1500" spc="-1" strike="noStrike">
              <a:latin typeface="Arial"/>
            </a:endParaRPr>
          </a:p>
          <a:p>
            <a:pPr>
              <a:lnSpc>
                <a:spcPct val="115000"/>
              </a:lnSpc>
              <a:tabLst>
                <a:tab algn="l" pos="0"/>
              </a:tabLst>
            </a:pPr>
            <a:r>
              <a:rPr b="0" lang="en-US" sz="1500" spc="-1" strike="noStrike">
                <a:solidFill>
                  <a:srgbClr val="292934"/>
                </a:solidFill>
                <a:highlight>
                  <a:srgbClr val="ffffff"/>
                </a:highlight>
                <a:latin typeface="Century Gothic"/>
                <a:ea typeface="Century Gothic"/>
              </a:rPr>
              <a:t>$ git config --global user.email “</a:t>
            </a:r>
            <a:r>
              <a:rPr b="0" lang="en-US" sz="1500" spc="-1" strike="noStrike" u="sng">
                <a:solidFill>
                  <a:srgbClr val="0000ff"/>
                </a:solidFill>
                <a:highlight>
                  <a:srgbClr val="ffffff"/>
                </a:highlight>
                <a:uFillTx/>
                <a:latin typeface="Century Gothic"/>
                <a:ea typeface="Century Gothic"/>
                <a:hlinkClick r:id="rId1"/>
              </a:rPr>
              <a:t>youssef.lachhab.2020@gmail.com</a:t>
            </a:r>
            <a:r>
              <a:rPr b="0" lang="en-US" sz="1500" spc="-1" strike="noStrike">
                <a:solidFill>
                  <a:srgbClr val="292934"/>
                </a:solidFill>
                <a:highlight>
                  <a:srgbClr val="ffffff"/>
                </a:highlight>
                <a:latin typeface="Century Gothic"/>
                <a:ea typeface="Century Gothic"/>
              </a:rPr>
              <a:t>"</a:t>
            </a:r>
            <a:endParaRPr b="0" lang="en-US" sz="1500" spc="-1" strike="noStrike">
              <a:latin typeface="Arial"/>
            </a:endParaRPr>
          </a:p>
          <a:p>
            <a:pPr>
              <a:lnSpc>
                <a:spcPct val="115000"/>
              </a:lnSpc>
              <a:tabLst>
                <a:tab algn="l" pos="0"/>
              </a:tabLst>
            </a:pPr>
            <a:endParaRPr b="0" lang="en-US" sz="1500" spc="-1" strike="noStrike">
              <a:latin typeface="Arial"/>
            </a:endParaRPr>
          </a:p>
          <a:p>
            <a:pPr>
              <a:lnSpc>
                <a:spcPct val="115000"/>
              </a:lnSpc>
              <a:tabLst>
                <a:tab algn="l" pos="0"/>
              </a:tabLst>
            </a:pPr>
            <a:r>
              <a:rPr b="0" lang="en-US" sz="1500" spc="-1" strike="noStrike">
                <a:solidFill>
                  <a:srgbClr val="292934"/>
                </a:solidFill>
                <a:highlight>
                  <a:srgbClr val="ffffff"/>
                </a:highlight>
                <a:latin typeface="Century Gothic"/>
                <a:ea typeface="Century Gothic"/>
              </a:rPr>
              <a:t>$ git config  - -global --list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657160" y="1208520"/>
            <a:ext cx="3828960" cy="163800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173" name="CustomShape 2"/>
          <p:cNvSpPr/>
          <p:nvPr/>
        </p:nvSpPr>
        <p:spPr>
          <a:xfrm>
            <a:off x="2769480" y="1268280"/>
            <a:ext cx="3603960" cy="151848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mkdir new_project</a:t>
            </a:r>
            <a:endParaRPr b="0" lang="en-US" sz="1400" spc="-1" strike="noStrike">
              <a:latin typeface="Arial"/>
            </a:endParaRPr>
          </a:p>
          <a:p>
            <a:pPr>
              <a:lnSpc>
                <a:spcPct val="200000"/>
              </a:lnSpc>
              <a:tabLst>
                <a:tab algn="l" pos="0"/>
              </a:tabLst>
            </a:pPr>
            <a:r>
              <a:rPr b="0" lang="en-US" sz="1400" spc="-1" strike="noStrike">
                <a:solidFill>
                  <a:srgbClr val="000000"/>
                </a:solidFill>
                <a:latin typeface="Nunito"/>
                <a:ea typeface="Nunito"/>
              </a:rPr>
              <a:t>$ cd new_project</a:t>
            </a:r>
            <a:endParaRPr b="0" lang="en-US" sz="1400" spc="-1" strike="noStrike">
              <a:latin typeface="Arial"/>
            </a:endParaRPr>
          </a:p>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f05134"/>
                </a:solidFill>
                <a:latin typeface="Nunito"/>
                <a:ea typeface="Nunito"/>
              </a:rPr>
              <a:t>git </a:t>
            </a:r>
            <a:r>
              <a:rPr b="0" lang="en-US" sz="1400" spc="-1" strike="noStrike">
                <a:solidFill>
                  <a:srgbClr val="000000"/>
                </a:solidFill>
                <a:latin typeface="Nunito"/>
                <a:ea typeface="Nunito"/>
              </a:rPr>
              <a:t>init </a:t>
            </a:r>
            <a:endParaRPr b="0" lang="en-US" sz="1400" spc="-1" strike="noStrike">
              <a:latin typeface="Arial"/>
            </a:endParaRPr>
          </a:p>
        </p:txBody>
      </p:sp>
      <p:sp>
        <p:nvSpPr>
          <p:cNvPr id="174" name="CustomShape 3"/>
          <p:cNvSpPr/>
          <p:nvPr/>
        </p:nvSpPr>
        <p:spPr>
          <a:xfrm>
            <a:off x="311760" y="18108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1" lang="en-US" sz="4000" spc="-100" strike="noStrike">
                <a:solidFill>
                  <a:srgbClr val="192a56"/>
                </a:solidFill>
                <a:latin typeface="Century Gothic"/>
                <a:ea typeface="Century Gothic"/>
              </a:rPr>
              <a:t>Repository</a:t>
            </a:r>
            <a:endParaRPr b="0" lang="en-US" sz="4000" spc="-1" strike="noStrike">
              <a:latin typeface="Arial"/>
            </a:endParaRPr>
          </a:p>
        </p:txBody>
      </p:sp>
      <p:sp>
        <p:nvSpPr>
          <p:cNvPr id="175" name="CustomShape 4"/>
          <p:cNvSpPr/>
          <p:nvPr/>
        </p:nvSpPr>
        <p:spPr>
          <a:xfrm>
            <a:off x="407520" y="3301920"/>
            <a:ext cx="7780320" cy="79236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000" spc="-1" strike="noStrike">
                <a:solidFill>
                  <a:srgbClr val="f05134"/>
                </a:solidFill>
                <a:latin typeface="Nunito"/>
                <a:ea typeface="Nunito"/>
              </a:rPr>
              <a:t>git</a:t>
            </a:r>
            <a:r>
              <a:rPr b="1" lang="en-US" sz="2000" spc="-1" strike="noStrike">
                <a:solidFill>
                  <a:srgbClr val="192a56"/>
                </a:solidFill>
                <a:latin typeface="Nunito"/>
                <a:ea typeface="Nunito"/>
              </a:rPr>
              <a:t> init : </a:t>
            </a:r>
            <a:r>
              <a:rPr b="0" lang="en-US" sz="2000" spc="-1" strike="noStrike">
                <a:solidFill>
                  <a:srgbClr val="273c75"/>
                </a:solidFill>
                <a:latin typeface="Century Gothic"/>
                <a:ea typeface="Century Gothic"/>
              </a:rPr>
              <a:t>i</a:t>
            </a:r>
            <a:r>
              <a:rPr b="0" lang="en-US" sz="2000" spc="-1" strike="noStrike">
                <a:solidFill>
                  <a:srgbClr val="273c75"/>
                </a:solidFill>
                <a:highlight>
                  <a:srgbClr val="ffffff"/>
                </a:highlight>
                <a:latin typeface="Century Gothic"/>
                <a:ea typeface="Century Gothic"/>
              </a:rPr>
              <a:t>t is used to make an existing project as a Git project.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Google Shape;206;p28" descr=""/>
          <p:cNvPicPr/>
          <p:nvPr/>
        </p:nvPicPr>
        <p:blipFill>
          <a:blip r:embed="rId1"/>
          <a:stretch/>
        </p:blipFill>
        <p:spPr>
          <a:xfrm>
            <a:off x="3658680" y="1855080"/>
            <a:ext cx="1826280" cy="1826280"/>
          </a:xfrm>
          <a:prstGeom prst="rect">
            <a:avLst/>
          </a:prstGeom>
          <a:ln>
            <a:noFill/>
          </a:ln>
        </p:spPr>
      </p:pic>
      <p:sp>
        <p:nvSpPr>
          <p:cNvPr id="177" name="CustomShape 1"/>
          <p:cNvSpPr/>
          <p:nvPr/>
        </p:nvSpPr>
        <p:spPr>
          <a:xfrm>
            <a:off x="311760" y="57636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3300" spc="-100" strike="noStrike">
                <a:solidFill>
                  <a:srgbClr val="192a56"/>
                </a:solidFill>
                <a:latin typeface="Nunito SemiBold"/>
                <a:ea typeface="Nunito SemiBold"/>
              </a:rPr>
              <a:t>Commit</a:t>
            </a:r>
            <a:endParaRPr b="0" lang="en-US" sz="33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935960" y="1460160"/>
            <a:ext cx="950400" cy="2738880"/>
          </a:xfrm>
          <a:prstGeom prst="rect">
            <a:avLst/>
          </a:prstGeom>
          <a:solidFill>
            <a:schemeClr val="lt2"/>
          </a:solidFill>
          <a:ln w="28440">
            <a:solidFill>
              <a:srgbClr val="c23616"/>
            </a:solidFill>
            <a:round/>
          </a:ln>
        </p:spPr>
        <p:style>
          <a:lnRef idx="0"/>
          <a:fillRef idx="0"/>
          <a:effectRef idx="0"/>
          <a:fontRef idx="minor"/>
        </p:style>
      </p:sp>
      <p:sp>
        <p:nvSpPr>
          <p:cNvPr id="179" name="CustomShape 2"/>
          <p:cNvSpPr/>
          <p:nvPr/>
        </p:nvSpPr>
        <p:spPr>
          <a:xfrm>
            <a:off x="3814560" y="1638360"/>
            <a:ext cx="590760" cy="2612520"/>
          </a:xfrm>
          <a:prstGeom prst="rect">
            <a:avLst/>
          </a:prstGeom>
          <a:solidFill>
            <a:schemeClr val="lt2"/>
          </a:solidFill>
          <a:ln w="28440">
            <a:solidFill>
              <a:srgbClr val="c23616"/>
            </a:solidFill>
            <a:round/>
          </a:ln>
        </p:spPr>
        <p:style>
          <a:lnRef idx="0"/>
          <a:fillRef idx="0"/>
          <a:effectRef idx="0"/>
          <a:fontRef idx="minor"/>
        </p:style>
      </p:sp>
      <p:sp>
        <p:nvSpPr>
          <p:cNvPr id="180" name="CustomShape 3"/>
          <p:cNvSpPr/>
          <p:nvPr/>
        </p:nvSpPr>
        <p:spPr>
          <a:xfrm>
            <a:off x="2693160" y="1460160"/>
            <a:ext cx="793080" cy="2738880"/>
          </a:xfrm>
          <a:prstGeom prst="rect">
            <a:avLst/>
          </a:prstGeom>
          <a:solidFill>
            <a:schemeClr val="lt2"/>
          </a:solidFill>
          <a:ln w="28440">
            <a:solidFill>
              <a:srgbClr val="c23616"/>
            </a:solidFill>
            <a:round/>
          </a:ln>
        </p:spPr>
        <p:style>
          <a:lnRef idx="0"/>
          <a:fillRef idx="0"/>
          <a:effectRef idx="0"/>
          <a:fontRef idx="minor"/>
        </p:style>
      </p:sp>
      <p:sp>
        <p:nvSpPr>
          <p:cNvPr id="181" name="CustomShape 4"/>
          <p:cNvSpPr/>
          <p:nvPr/>
        </p:nvSpPr>
        <p:spPr>
          <a:xfrm>
            <a:off x="1588680" y="1830960"/>
            <a:ext cx="793080" cy="2294280"/>
          </a:xfrm>
          <a:prstGeom prst="rect">
            <a:avLst/>
          </a:prstGeom>
          <a:solidFill>
            <a:schemeClr val="lt2"/>
          </a:solidFill>
          <a:ln w="28440">
            <a:solidFill>
              <a:srgbClr val="c23616"/>
            </a:solidFill>
            <a:round/>
          </a:ln>
        </p:spPr>
        <p:style>
          <a:lnRef idx="0"/>
          <a:fillRef idx="0"/>
          <a:effectRef idx="0"/>
          <a:fontRef idx="minor"/>
        </p:style>
      </p:sp>
      <p:sp>
        <p:nvSpPr>
          <p:cNvPr id="182" name="CustomShape 5"/>
          <p:cNvSpPr/>
          <p:nvPr/>
        </p:nvSpPr>
        <p:spPr>
          <a:xfrm rot="16199400">
            <a:off x="2236680" y="2001600"/>
            <a:ext cx="150264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300" spc="-1" strike="noStrike">
                <a:solidFill>
                  <a:srgbClr val="273c75"/>
                </a:solidFill>
                <a:latin typeface="Nunito"/>
                <a:ea typeface="Nunito"/>
              </a:rPr>
              <a:t>Delete some code</a:t>
            </a:r>
            <a:endParaRPr b="0" lang="en-US" sz="1300" spc="-1" strike="noStrike">
              <a:latin typeface="Arial"/>
            </a:endParaRPr>
          </a:p>
        </p:txBody>
      </p:sp>
      <p:sp>
        <p:nvSpPr>
          <p:cNvPr id="183" name="CustomShape 6"/>
          <p:cNvSpPr/>
          <p:nvPr/>
        </p:nvSpPr>
        <p:spPr>
          <a:xfrm>
            <a:off x="311760" y="57636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3300" spc="-100" strike="noStrike">
                <a:solidFill>
                  <a:srgbClr val="192a56"/>
                </a:solidFill>
                <a:latin typeface="Nunito SemiBold"/>
                <a:ea typeface="Nunito SemiBold"/>
              </a:rPr>
              <a:t>Commit</a:t>
            </a:r>
            <a:endParaRPr b="0" lang="en-US" sz="3300" spc="-1" strike="noStrike">
              <a:latin typeface="Arial"/>
            </a:endParaRPr>
          </a:p>
        </p:txBody>
      </p:sp>
      <p:pic>
        <p:nvPicPr>
          <p:cNvPr id="184" name="Google Shape;218;p29" descr=""/>
          <p:cNvPicPr/>
          <p:nvPr/>
        </p:nvPicPr>
        <p:blipFill>
          <a:blip r:embed="rId1"/>
          <a:stretch/>
        </p:blipFill>
        <p:spPr>
          <a:xfrm>
            <a:off x="1847880" y="4385880"/>
            <a:ext cx="248760" cy="248760"/>
          </a:xfrm>
          <a:prstGeom prst="rect">
            <a:avLst/>
          </a:prstGeom>
          <a:ln>
            <a:noFill/>
          </a:ln>
        </p:spPr>
      </p:pic>
      <p:pic>
        <p:nvPicPr>
          <p:cNvPr id="185" name="Google Shape;219;p29" descr=""/>
          <p:cNvPicPr/>
          <p:nvPr/>
        </p:nvPicPr>
        <p:blipFill>
          <a:blip r:embed="rId2"/>
          <a:stretch/>
        </p:blipFill>
        <p:spPr>
          <a:xfrm>
            <a:off x="2916720" y="4385880"/>
            <a:ext cx="248760" cy="248760"/>
          </a:xfrm>
          <a:prstGeom prst="rect">
            <a:avLst/>
          </a:prstGeom>
          <a:ln>
            <a:noFill/>
          </a:ln>
        </p:spPr>
      </p:pic>
      <p:pic>
        <p:nvPicPr>
          <p:cNvPr id="186" name="Google Shape;220;p29" descr=""/>
          <p:cNvPicPr/>
          <p:nvPr/>
        </p:nvPicPr>
        <p:blipFill>
          <a:blip r:embed="rId3"/>
          <a:stretch/>
        </p:blipFill>
        <p:spPr>
          <a:xfrm>
            <a:off x="4011840" y="4385880"/>
            <a:ext cx="248760" cy="248760"/>
          </a:xfrm>
          <a:prstGeom prst="rect">
            <a:avLst/>
          </a:prstGeom>
          <a:ln>
            <a:noFill/>
          </a:ln>
        </p:spPr>
      </p:pic>
      <p:pic>
        <p:nvPicPr>
          <p:cNvPr id="187" name="Google Shape;221;p29" descr=""/>
          <p:cNvPicPr/>
          <p:nvPr/>
        </p:nvPicPr>
        <p:blipFill>
          <a:blip r:embed="rId4"/>
          <a:stretch/>
        </p:blipFill>
        <p:spPr>
          <a:xfrm>
            <a:off x="5286600" y="4385880"/>
            <a:ext cx="248760" cy="248760"/>
          </a:xfrm>
          <a:prstGeom prst="rect">
            <a:avLst/>
          </a:prstGeom>
          <a:ln>
            <a:noFill/>
          </a:ln>
        </p:spPr>
      </p:pic>
      <p:sp>
        <p:nvSpPr>
          <p:cNvPr id="188" name="CustomShape 7"/>
          <p:cNvSpPr/>
          <p:nvPr/>
        </p:nvSpPr>
        <p:spPr>
          <a:xfrm>
            <a:off x="1703520" y="30571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89" name="CustomShape 8"/>
          <p:cNvSpPr/>
          <p:nvPr/>
        </p:nvSpPr>
        <p:spPr>
          <a:xfrm>
            <a:off x="2031120" y="322092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190" name="CustomShape 9"/>
          <p:cNvSpPr/>
          <p:nvPr/>
        </p:nvSpPr>
        <p:spPr>
          <a:xfrm>
            <a:off x="2824920" y="30571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91" name="CustomShape 10"/>
          <p:cNvSpPr/>
          <p:nvPr/>
        </p:nvSpPr>
        <p:spPr>
          <a:xfrm>
            <a:off x="3152520" y="322092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192" name="CustomShape 11"/>
          <p:cNvSpPr/>
          <p:nvPr/>
        </p:nvSpPr>
        <p:spPr>
          <a:xfrm>
            <a:off x="3946320" y="30571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93" name="CustomShape 12"/>
          <p:cNvSpPr/>
          <p:nvPr/>
        </p:nvSpPr>
        <p:spPr>
          <a:xfrm>
            <a:off x="4273920" y="322092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194" name="CustomShape 13"/>
          <p:cNvSpPr/>
          <p:nvPr/>
        </p:nvSpPr>
        <p:spPr>
          <a:xfrm>
            <a:off x="5067720" y="30571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95" name="CustomShape 14"/>
          <p:cNvSpPr/>
          <p:nvPr/>
        </p:nvSpPr>
        <p:spPr>
          <a:xfrm>
            <a:off x="5395320" y="3220920"/>
            <a:ext cx="2056680" cy="360"/>
          </a:xfrm>
          <a:custGeom>
            <a:avLst/>
            <a:gdLst/>
            <a:ahLst/>
            <a:rect l="l" t="t" r="r" b="b"/>
            <a:pathLst>
              <a:path w="21600" h="21600">
                <a:moveTo>
                  <a:pt x="0" y="0"/>
                </a:moveTo>
                <a:lnTo>
                  <a:pt x="21600" y="21600"/>
                </a:lnTo>
              </a:path>
            </a:pathLst>
          </a:custGeom>
          <a:noFill/>
          <a:ln w="28440">
            <a:solidFill>
              <a:srgbClr val="273c75"/>
            </a:solidFill>
            <a:round/>
            <a:tailEnd len="med" type="stealth" w="med"/>
          </a:ln>
        </p:spPr>
        <p:style>
          <a:lnRef idx="0"/>
          <a:fillRef idx="0"/>
          <a:effectRef idx="0"/>
          <a:fontRef idx="minor"/>
        </p:style>
      </p:sp>
      <p:sp>
        <p:nvSpPr>
          <p:cNvPr id="196" name="CustomShape 15"/>
          <p:cNvSpPr/>
          <p:nvPr/>
        </p:nvSpPr>
        <p:spPr>
          <a:xfrm>
            <a:off x="6669000" y="2715120"/>
            <a:ext cx="1003680" cy="41976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1900" spc="-1" strike="noStrike">
                <a:solidFill>
                  <a:srgbClr val="273c75"/>
                </a:solidFill>
                <a:latin typeface="Cairo"/>
                <a:ea typeface="Cairo"/>
              </a:rPr>
              <a:t>time</a:t>
            </a:r>
            <a:endParaRPr b="0" lang="en-US" sz="1900" spc="-1" strike="noStrike">
              <a:latin typeface="Arial"/>
            </a:endParaRPr>
          </a:p>
          <a:p>
            <a:pPr algn="ctr" rtl="1">
              <a:lnSpc>
                <a:spcPct val="100000"/>
              </a:lnSpc>
              <a:tabLst>
                <a:tab algn="l" pos="0"/>
              </a:tabLst>
            </a:pPr>
            <a:endParaRPr b="0" lang="en-US" sz="1900" spc="-1" strike="noStrike">
              <a:latin typeface="Arial"/>
            </a:endParaRPr>
          </a:p>
        </p:txBody>
      </p:sp>
      <p:sp>
        <p:nvSpPr>
          <p:cNvPr id="197" name="CustomShape 16"/>
          <p:cNvSpPr/>
          <p:nvPr/>
        </p:nvSpPr>
        <p:spPr>
          <a:xfrm rot="16198800">
            <a:off x="1318680" y="2222640"/>
            <a:ext cx="1096560" cy="383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300" spc="-1" strike="noStrike">
                <a:solidFill>
                  <a:srgbClr val="273c75"/>
                </a:solidFill>
                <a:latin typeface="Nunito"/>
                <a:ea typeface="Nunito"/>
              </a:rPr>
              <a:t>File creation</a:t>
            </a:r>
            <a:endParaRPr b="0" lang="en-US" sz="1300" spc="-1" strike="noStrike">
              <a:latin typeface="Arial"/>
            </a:endParaRPr>
          </a:p>
        </p:txBody>
      </p:sp>
      <p:sp>
        <p:nvSpPr>
          <p:cNvPr id="198" name="CustomShape 17"/>
          <p:cNvSpPr/>
          <p:nvPr/>
        </p:nvSpPr>
        <p:spPr>
          <a:xfrm rot="16199400">
            <a:off x="3326760" y="1970280"/>
            <a:ext cx="156636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300" spc="-1" strike="noStrike">
                <a:solidFill>
                  <a:srgbClr val="273c75"/>
                </a:solidFill>
                <a:latin typeface="Nunito"/>
                <a:ea typeface="Nunito"/>
              </a:rPr>
              <a:t>Add some code</a:t>
            </a:r>
            <a:endParaRPr b="0" lang="en-US" sz="1300" spc="-1" strike="noStrike">
              <a:latin typeface="Arial"/>
            </a:endParaRPr>
          </a:p>
        </p:txBody>
      </p:sp>
      <p:sp>
        <p:nvSpPr>
          <p:cNvPr id="199" name="CustomShape 18"/>
          <p:cNvSpPr/>
          <p:nvPr/>
        </p:nvSpPr>
        <p:spPr>
          <a:xfrm rot="16199400">
            <a:off x="4447800" y="1975320"/>
            <a:ext cx="156636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300" spc="-1" strike="noStrike">
                <a:solidFill>
                  <a:srgbClr val="273c75"/>
                </a:solidFill>
                <a:latin typeface="Nunito"/>
                <a:ea typeface="Nunito"/>
              </a:rPr>
              <a:t>Add another code</a:t>
            </a:r>
            <a:endParaRPr b="0" lang="en-US" sz="1300" spc="-1" strike="noStrike">
              <a:latin typeface="Arial"/>
            </a:endParaRPr>
          </a:p>
        </p:txBody>
      </p:sp>
      <p:pic>
        <p:nvPicPr>
          <p:cNvPr id="200" name="Google Shape;234;p29" descr=""/>
          <p:cNvPicPr/>
          <p:nvPr/>
        </p:nvPicPr>
        <p:blipFill>
          <a:blip r:embed="rId5"/>
          <a:stretch/>
        </p:blipFill>
        <p:spPr>
          <a:xfrm>
            <a:off x="1725480" y="3465360"/>
            <a:ext cx="282600" cy="323280"/>
          </a:xfrm>
          <a:prstGeom prst="rect">
            <a:avLst/>
          </a:prstGeom>
          <a:ln>
            <a:noFill/>
          </a:ln>
        </p:spPr>
      </p:pic>
      <p:pic>
        <p:nvPicPr>
          <p:cNvPr id="201" name="Google Shape;235;p29" descr=""/>
          <p:cNvPicPr/>
          <p:nvPr/>
        </p:nvPicPr>
        <p:blipFill>
          <a:blip r:embed="rId6"/>
          <a:stretch/>
        </p:blipFill>
        <p:spPr>
          <a:xfrm>
            <a:off x="2849760" y="3453120"/>
            <a:ext cx="277200" cy="316800"/>
          </a:xfrm>
          <a:prstGeom prst="rect">
            <a:avLst/>
          </a:prstGeom>
          <a:ln>
            <a:noFill/>
          </a:ln>
        </p:spPr>
      </p:pic>
      <p:pic>
        <p:nvPicPr>
          <p:cNvPr id="202" name="Google Shape;236;p29" descr=""/>
          <p:cNvPicPr/>
          <p:nvPr/>
        </p:nvPicPr>
        <p:blipFill>
          <a:blip r:embed="rId7"/>
          <a:stretch/>
        </p:blipFill>
        <p:spPr>
          <a:xfrm>
            <a:off x="3968280" y="3465360"/>
            <a:ext cx="282600" cy="323280"/>
          </a:xfrm>
          <a:prstGeom prst="rect">
            <a:avLst/>
          </a:prstGeom>
          <a:ln>
            <a:noFill/>
          </a:ln>
        </p:spPr>
      </p:pic>
      <p:sp>
        <p:nvSpPr>
          <p:cNvPr id="203" name="CustomShape 19"/>
          <p:cNvSpPr/>
          <p:nvPr/>
        </p:nvSpPr>
        <p:spPr>
          <a:xfrm>
            <a:off x="1470600" y="3786120"/>
            <a:ext cx="1003680" cy="47808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0" lang="en-US" sz="1400" spc="-1" strike="noStrike">
                <a:solidFill>
                  <a:srgbClr val="192a56"/>
                </a:solidFill>
                <a:latin typeface="Cairo"/>
                <a:ea typeface="Cairo"/>
              </a:rPr>
              <a:t> </a:t>
            </a:r>
            <a:r>
              <a:rPr b="0" lang="en-US" sz="1400" spc="-1" strike="noStrike">
                <a:solidFill>
                  <a:srgbClr val="192a56"/>
                </a:solidFill>
                <a:latin typeface="Cairo"/>
                <a:ea typeface="Cairo"/>
              </a:rPr>
              <a:t>Abdellah</a:t>
            </a:r>
            <a:endParaRPr b="0" lang="en-US" sz="1400" spc="-1" strike="noStrike">
              <a:latin typeface="Arial"/>
            </a:endParaRPr>
          </a:p>
        </p:txBody>
      </p:sp>
      <p:sp>
        <p:nvSpPr>
          <p:cNvPr id="204" name="CustomShape 20"/>
          <p:cNvSpPr/>
          <p:nvPr/>
        </p:nvSpPr>
        <p:spPr>
          <a:xfrm>
            <a:off x="2592000" y="3838680"/>
            <a:ext cx="1120680" cy="47808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0" lang="en-US" sz="1400" spc="-1" strike="noStrike">
                <a:solidFill>
                  <a:srgbClr val="192a56"/>
                </a:solidFill>
                <a:latin typeface="Cairo"/>
                <a:ea typeface="Cairo"/>
              </a:rPr>
              <a:t>Mohammed</a:t>
            </a:r>
            <a:endParaRPr b="0" lang="en-US" sz="1400" spc="-1" strike="noStrike">
              <a:latin typeface="Arial"/>
            </a:endParaRPr>
          </a:p>
        </p:txBody>
      </p:sp>
      <p:sp>
        <p:nvSpPr>
          <p:cNvPr id="205" name="CustomShape 21"/>
          <p:cNvSpPr/>
          <p:nvPr/>
        </p:nvSpPr>
        <p:spPr>
          <a:xfrm>
            <a:off x="3876840" y="3848040"/>
            <a:ext cx="793080" cy="47808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0" lang="en-US" sz="1400" spc="-1" strike="noStrike">
                <a:solidFill>
                  <a:srgbClr val="192a56"/>
                </a:solidFill>
                <a:latin typeface="Cairo"/>
                <a:ea typeface="Cairo"/>
              </a:rPr>
              <a:t>Jalal</a:t>
            </a:r>
            <a:endParaRPr b="0" lang="en-US" sz="1400" spc="-1" strike="noStrike">
              <a:latin typeface="Arial"/>
            </a:endParaRPr>
          </a:p>
        </p:txBody>
      </p:sp>
      <p:pic>
        <p:nvPicPr>
          <p:cNvPr id="206" name="Google Shape;240;p29" descr=""/>
          <p:cNvPicPr/>
          <p:nvPr/>
        </p:nvPicPr>
        <p:blipFill>
          <a:blip r:embed="rId8"/>
          <a:stretch/>
        </p:blipFill>
        <p:spPr>
          <a:xfrm>
            <a:off x="5092560" y="3453120"/>
            <a:ext cx="277200" cy="316800"/>
          </a:xfrm>
          <a:prstGeom prst="rect">
            <a:avLst/>
          </a:prstGeom>
          <a:ln>
            <a:noFill/>
          </a:ln>
        </p:spPr>
      </p:pic>
      <p:sp>
        <p:nvSpPr>
          <p:cNvPr id="207" name="CustomShape 22"/>
          <p:cNvSpPr/>
          <p:nvPr/>
        </p:nvSpPr>
        <p:spPr>
          <a:xfrm>
            <a:off x="4834800" y="3838680"/>
            <a:ext cx="1183320" cy="47808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0" lang="en-US" sz="1400" spc="-1" strike="noStrike">
                <a:solidFill>
                  <a:srgbClr val="192a56"/>
                </a:solidFill>
                <a:latin typeface="Cairo"/>
                <a:ea typeface="Cairo"/>
              </a:rPr>
              <a:t>Mohammed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67800" y="1802160"/>
            <a:ext cx="5761440" cy="10051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09" name="CustomShape 2"/>
          <p:cNvSpPr/>
          <p:nvPr/>
        </p:nvSpPr>
        <p:spPr>
          <a:xfrm>
            <a:off x="1920240" y="1838880"/>
            <a:ext cx="4631760" cy="93168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add &lt;file_1_wich_has_been_modified </a:t>
            </a:r>
            <a:endParaRPr b="0" lang="en-US" sz="1400" spc="-1" strike="noStrike">
              <a:latin typeface="Arial"/>
            </a:endParaRPr>
          </a:p>
          <a:p>
            <a:pPr>
              <a:lnSpc>
                <a:spcPct val="200000"/>
              </a:lnSpc>
              <a:tabLst>
                <a:tab algn="l" pos="0"/>
              </a:tabLst>
            </a:pPr>
            <a:r>
              <a:rPr b="0" lang="en-US" sz="1400" spc="-1" strike="noStrike">
                <a:solidFill>
                  <a:srgbClr val="292934"/>
                </a:solidFill>
                <a:latin typeface="Nunito"/>
                <a:ea typeface="Nunito"/>
              </a:rPr>
              <a:t>          </a:t>
            </a:r>
            <a:r>
              <a:rPr b="0" lang="en-US" sz="1400" spc="-1" strike="noStrike">
                <a:solidFill>
                  <a:srgbClr val="292934"/>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292934"/>
                </a:solidFill>
                <a:latin typeface="Nunito"/>
                <a:ea typeface="Nunito"/>
              </a:rPr>
              <a:t>add &lt;new_file&gt;</a:t>
            </a:r>
            <a:endParaRPr b="0" lang="en-US" sz="1400" spc="-1" strike="noStrike">
              <a:latin typeface="Arial"/>
            </a:endParaRPr>
          </a:p>
        </p:txBody>
      </p:sp>
      <p:sp>
        <p:nvSpPr>
          <p:cNvPr id="210" name="CustomShape 3"/>
          <p:cNvSpPr/>
          <p:nvPr/>
        </p:nvSpPr>
        <p:spPr>
          <a:xfrm>
            <a:off x="311760" y="57636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Git Add</a:t>
            </a:r>
            <a:endParaRPr b="0" lang="en-US" sz="3300" spc="-1" strike="noStrike">
              <a:latin typeface="Arial"/>
            </a:endParaRPr>
          </a:p>
        </p:txBody>
      </p:sp>
      <p:sp>
        <p:nvSpPr>
          <p:cNvPr id="211" name="CustomShape 4"/>
          <p:cNvSpPr/>
          <p:nvPr/>
        </p:nvSpPr>
        <p:spPr>
          <a:xfrm>
            <a:off x="695520" y="3033360"/>
            <a:ext cx="8008560" cy="12798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800" spc="-1" strike="noStrike">
                <a:solidFill>
                  <a:srgbClr val="c23616"/>
                </a:solidFill>
                <a:latin typeface="Century Gothic"/>
                <a:ea typeface="Nunito"/>
              </a:rPr>
              <a:t>git </a:t>
            </a:r>
            <a:r>
              <a:rPr b="1" lang="en-US" sz="2800" spc="-1" strike="noStrike">
                <a:solidFill>
                  <a:srgbClr val="192a56"/>
                </a:solidFill>
                <a:latin typeface="Century Gothic"/>
                <a:ea typeface="Nunito"/>
              </a:rPr>
              <a:t>add </a:t>
            </a:r>
            <a:r>
              <a:rPr b="1" lang="en-US" sz="2200" spc="-1" strike="noStrike">
                <a:solidFill>
                  <a:srgbClr val="192a56"/>
                </a:solidFill>
                <a:latin typeface="Nunito"/>
                <a:ea typeface="Nunito"/>
              </a:rPr>
              <a:t>:</a:t>
            </a:r>
            <a:r>
              <a:rPr b="0" lang="en-US" sz="2200" spc="-1" strike="noStrike">
                <a:solidFill>
                  <a:srgbClr val="292934"/>
                </a:solidFill>
                <a:highlight>
                  <a:srgbClr val="ffffff"/>
                </a:highlight>
                <a:latin typeface="Century Gothic"/>
                <a:ea typeface="Nunito"/>
              </a:rPr>
              <a:t>The git add command adds new or changed files in your working directory to the Git staging area. the files that you want enter in .Commit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2467800" y="1802160"/>
            <a:ext cx="4207320" cy="10051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13" name="CustomShape 2"/>
          <p:cNvSpPr/>
          <p:nvPr/>
        </p:nvSpPr>
        <p:spPr>
          <a:xfrm>
            <a:off x="2591640" y="1838880"/>
            <a:ext cx="4448880" cy="93168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292934"/>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add &lt;file_1_wich_has_been_modified</a:t>
            </a:r>
            <a:endParaRPr b="0" lang="en-US" sz="1400" spc="-1" strike="noStrike">
              <a:latin typeface="Arial"/>
            </a:endParaRPr>
          </a:p>
          <a:p>
            <a:pPr>
              <a:lnSpc>
                <a:spcPct val="200000"/>
              </a:lnSpc>
              <a:tabLst>
                <a:tab algn="l" pos="0"/>
              </a:tabLst>
            </a:pPr>
            <a:r>
              <a:rPr b="0" lang="en-US" sz="1400" spc="-1" strike="noStrike">
                <a:solidFill>
                  <a:srgbClr val="292934"/>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292934"/>
                </a:solidFill>
                <a:latin typeface="Nunito"/>
                <a:ea typeface="Nunito"/>
              </a:rPr>
              <a:t>add &lt;new_file&gt;</a:t>
            </a:r>
            <a:endParaRPr b="0" lang="en-US" sz="1400" spc="-1" strike="noStrike">
              <a:latin typeface="Arial"/>
            </a:endParaRPr>
          </a:p>
        </p:txBody>
      </p:sp>
      <p:sp>
        <p:nvSpPr>
          <p:cNvPr id="214" name="CustomShape 3"/>
          <p:cNvSpPr/>
          <p:nvPr/>
        </p:nvSpPr>
        <p:spPr>
          <a:xfrm>
            <a:off x="311760" y="57636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3300" spc="-100" strike="noStrike">
                <a:solidFill>
                  <a:srgbClr val="192a56"/>
                </a:solidFill>
                <a:latin typeface="Nunito SemiBold"/>
                <a:ea typeface="Nunito SemiBold"/>
              </a:rPr>
              <a:t>Commit</a:t>
            </a:r>
            <a:endParaRPr b="0" lang="en-US" sz="3300" spc="-1" strike="noStrike">
              <a:latin typeface="Arial"/>
            </a:endParaRPr>
          </a:p>
        </p:txBody>
      </p:sp>
      <p:sp>
        <p:nvSpPr>
          <p:cNvPr id="215" name="CustomShape 4"/>
          <p:cNvSpPr/>
          <p:nvPr/>
        </p:nvSpPr>
        <p:spPr>
          <a:xfrm>
            <a:off x="748800" y="3282480"/>
            <a:ext cx="7645680" cy="50544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16" name="CustomShape 5"/>
          <p:cNvSpPr/>
          <p:nvPr/>
        </p:nvSpPr>
        <p:spPr>
          <a:xfrm>
            <a:off x="973440" y="3300840"/>
            <a:ext cx="7196760" cy="46836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commit -m </a:t>
            </a:r>
            <a:r>
              <a:rPr b="0" lang="en-US" sz="1400" spc="-1" strike="noStrike">
                <a:solidFill>
                  <a:srgbClr val="273c75"/>
                </a:solidFill>
                <a:latin typeface="Nunito"/>
                <a:ea typeface="Nunito"/>
              </a:rPr>
              <a:t> “A meaningful message about this change”</a:t>
            </a:r>
            <a:endParaRPr b="0" lang="en-US" sz="1400" spc="-1" strike="noStrike">
              <a:latin typeface="Arial"/>
            </a:endParaRPr>
          </a:p>
        </p:txBody>
      </p:sp>
      <p:sp>
        <p:nvSpPr>
          <p:cNvPr id="217" name="CustomShape 6"/>
          <p:cNvSpPr/>
          <p:nvPr/>
        </p:nvSpPr>
        <p:spPr>
          <a:xfrm>
            <a:off x="1784880" y="4441320"/>
            <a:ext cx="5573160" cy="35820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800" spc="-1" strike="noStrike" u="sng">
                <a:solidFill>
                  <a:srgbClr val="0000ff"/>
                </a:solidFill>
                <a:uFillTx/>
                <a:latin typeface="Nunito SemiBold"/>
                <a:ea typeface="Nunito SemiBold"/>
                <a:hlinkClick r:id="rId1"/>
              </a:rPr>
              <a:t>https://dev.to/jacobherrington/how-to-write-useful-commit-messages-my-commit-message-template-20n9</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31760" y="504720"/>
            <a:ext cx="8519760" cy="6814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br/>
            <a:br/>
            <a:r>
              <a:rPr b="1" i="1" lang="en-US" sz="3600" spc="-100" strike="noStrike" cap="all">
                <a:solidFill>
                  <a:srgbClr val="192a56"/>
                </a:solidFill>
                <a:latin typeface="Century Gothic"/>
                <a:ea typeface="Century Gothic"/>
              </a:rPr>
              <a:t>Plan</a:t>
            </a:r>
            <a:endParaRPr b="0" lang="en-US" sz="3600" spc="-1" strike="noStrike">
              <a:latin typeface="Arial"/>
            </a:endParaRPr>
          </a:p>
        </p:txBody>
      </p:sp>
      <p:sp>
        <p:nvSpPr>
          <p:cNvPr id="92" name="CustomShape 2"/>
          <p:cNvSpPr/>
          <p:nvPr/>
        </p:nvSpPr>
        <p:spPr>
          <a:xfrm>
            <a:off x="177120" y="846720"/>
            <a:ext cx="6798960" cy="34300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endParaRPr b="0" lang="en-US" sz="1800" spc="-1" strike="noStrike">
              <a:latin typeface="Arial"/>
            </a:endParaRPr>
          </a:p>
          <a:p>
            <a:pPr marL="457200" indent="-348480">
              <a:lnSpc>
                <a:spcPts val="2999"/>
              </a:lnSpc>
              <a:buClr>
                <a:srgbClr val="273c75"/>
              </a:buClr>
              <a:buFont typeface="Century Gothic"/>
              <a:buAutoNum type="arabicParenR"/>
              <a:tabLst>
                <a:tab algn="l" pos="0"/>
              </a:tabLst>
            </a:pPr>
            <a:r>
              <a:rPr b="0" lang="en-US" sz="1900" spc="-1" strike="noStrike">
                <a:solidFill>
                  <a:srgbClr val="273c75"/>
                </a:solidFill>
                <a:latin typeface="Century Gothic"/>
                <a:ea typeface="Century Gothic"/>
              </a:rPr>
              <a:t>Installing and configuring git</a:t>
            </a:r>
            <a:endParaRPr b="0" lang="en-US" sz="1900" spc="-1" strike="noStrike">
              <a:latin typeface="Arial"/>
            </a:endParaRPr>
          </a:p>
          <a:p>
            <a:pPr marL="457200" indent="-348480">
              <a:lnSpc>
                <a:spcPts val="2999"/>
              </a:lnSpc>
              <a:buClr>
                <a:srgbClr val="273c75"/>
              </a:buClr>
              <a:buFont typeface="Century Gothic"/>
              <a:buAutoNum type="arabicParenR"/>
              <a:tabLst>
                <a:tab algn="l" pos="0"/>
              </a:tabLst>
            </a:pPr>
            <a:r>
              <a:rPr b="0" lang="en-US" sz="1900" spc="-1" strike="noStrike">
                <a:solidFill>
                  <a:srgbClr val="273c75"/>
                </a:solidFill>
                <a:latin typeface="Century Gothic"/>
                <a:ea typeface="Century Gothic"/>
              </a:rPr>
              <a:t>Versioning your work locally</a:t>
            </a:r>
            <a:endParaRPr b="0" lang="en-US" sz="1900" spc="-1" strike="noStrike">
              <a:latin typeface="Arial"/>
            </a:endParaRPr>
          </a:p>
          <a:p>
            <a:pPr marL="457200" indent="-348480">
              <a:lnSpc>
                <a:spcPts val="2999"/>
              </a:lnSpc>
              <a:buClr>
                <a:srgbClr val="273c75"/>
              </a:buClr>
              <a:buFont typeface="Century Gothic"/>
              <a:buAutoNum type="arabicParenR"/>
              <a:tabLst>
                <a:tab algn="l" pos="0"/>
              </a:tabLst>
            </a:pPr>
            <a:r>
              <a:rPr b="0" lang="en-US" sz="1900" spc="-1" strike="noStrike">
                <a:solidFill>
                  <a:srgbClr val="273c75"/>
                </a:solidFill>
                <a:latin typeface="Century Gothic"/>
                <a:ea typeface="Century Gothic"/>
              </a:rPr>
              <a:t>Versioning your work on github</a:t>
            </a:r>
            <a:endParaRPr b="0" lang="en-US" sz="1900" spc="-1" strike="noStrike">
              <a:latin typeface="Arial"/>
            </a:endParaRPr>
          </a:p>
          <a:p>
            <a:pPr marL="108000">
              <a:lnSpc>
                <a:spcPts val="2999"/>
              </a:lnSpc>
              <a:tabLst>
                <a:tab algn="l" pos="0"/>
              </a:tabLst>
            </a:pPr>
            <a:endParaRPr b="0" lang="en-US" sz="1900" spc="-1" strike="noStrike">
              <a:latin typeface="Arial"/>
            </a:endParaRPr>
          </a:p>
          <a:p>
            <a:pPr marL="565200" indent="-456480">
              <a:lnSpc>
                <a:spcPts val="2999"/>
              </a:lnSpc>
              <a:buClr>
                <a:srgbClr val="273c75"/>
              </a:buClr>
              <a:buFont typeface="Arial"/>
              <a:buAutoNum type="arabicParenR" startAt="4"/>
              <a:tabLst>
                <a:tab algn="l" pos="0"/>
              </a:tabLst>
            </a:pPr>
            <a:r>
              <a:rPr b="0" lang="en-US" sz="1900" spc="-1" strike="noStrike">
                <a:solidFill>
                  <a:srgbClr val="273c75"/>
                </a:solidFill>
                <a:latin typeface="Century Gothic"/>
                <a:ea typeface="Century Gothic"/>
              </a:rPr>
              <a:t>Work together on a repository</a:t>
            </a:r>
            <a:endParaRPr b="0" lang="en-US" sz="1900" spc="-1" strike="noStrike">
              <a:latin typeface="Arial"/>
            </a:endParaRPr>
          </a:p>
          <a:p>
            <a:pPr marL="457200" indent="-348480">
              <a:lnSpc>
                <a:spcPts val="2999"/>
              </a:lnSpc>
              <a:buClr>
                <a:srgbClr val="273c75"/>
              </a:buClr>
              <a:buFont typeface="Century Gothic"/>
              <a:buAutoNum type="arabicParenR" startAt="4"/>
              <a:tabLst>
                <a:tab algn="l" pos="0"/>
              </a:tabLst>
            </a:pPr>
            <a:r>
              <a:rPr b="0" lang="en-US" sz="1900" spc="-1" strike="noStrike">
                <a:solidFill>
                  <a:srgbClr val="273c75"/>
                </a:solidFill>
                <a:latin typeface="Century Gothic"/>
                <a:ea typeface="Century Gothic"/>
              </a:rPr>
              <a:t>create the branches</a:t>
            </a:r>
            <a:endParaRPr b="0" lang="en-US" sz="1900" spc="-1" strike="noStrike">
              <a:latin typeface="Arial"/>
            </a:endParaRPr>
          </a:p>
          <a:p>
            <a:pPr marL="457200" indent="-348480">
              <a:lnSpc>
                <a:spcPts val="2999"/>
              </a:lnSpc>
              <a:buClr>
                <a:srgbClr val="273c75"/>
              </a:buClr>
              <a:buFont typeface="Century Gothic"/>
              <a:buAutoNum type="arabicParenR" startAt="4"/>
              <a:tabLst>
                <a:tab algn="l" pos="0"/>
              </a:tabLst>
            </a:pPr>
            <a:r>
              <a:rPr b="0" lang="en-US" sz="1900" spc="-1" strike="noStrike">
                <a:solidFill>
                  <a:srgbClr val="273c75"/>
                </a:solidFill>
                <a:latin typeface="Century Gothic"/>
                <a:ea typeface="Century Gothic"/>
              </a:rPr>
              <a:t>Conflict management</a:t>
            </a:r>
            <a:endParaRPr b="0" lang="en-US" sz="1900" spc="-1" strike="noStrike">
              <a:latin typeface="Arial"/>
            </a:endParaRPr>
          </a:p>
          <a:p>
            <a:pPr>
              <a:lnSpc>
                <a:spcPct val="100000"/>
              </a:lnSpc>
              <a:tabLst>
                <a:tab algn="l" pos="0"/>
              </a:tabLst>
            </a:pPr>
            <a:endParaRPr b="0" lang="en-US" sz="1900" spc="-1" strike="noStrike">
              <a:latin typeface="Arial"/>
            </a:endParaRPr>
          </a:p>
          <a:p>
            <a:pPr>
              <a:lnSpc>
                <a:spcPct val="100000"/>
              </a:lnSpc>
              <a:tabLst>
                <a:tab algn="l" pos="0"/>
              </a:tabLst>
            </a:pPr>
            <a:endParaRPr b="0" lang="en-US" sz="1900" spc="-1" strike="noStrike">
              <a:latin typeface="Arial"/>
            </a:endParaRPr>
          </a:p>
          <a:p>
            <a:pPr>
              <a:lnSpc>
                <a:spcPct val="100000"/>
              </a:lnSpc>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2535840" y="1731240"/>
            <a:ext cx="3828960" cy="8287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19" name="CustomShape 2"/>
          <p:cNvSpPr/>
          <p:nvPr/>
        </p:nvSpPr>
        <p:spPr>
          <a:xfrm>
            <a:off x="2648520" y="1674720"/>
            <a:ext cx="3603960" cy="50256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2000" spc="-1" strike="noStrike">
                <a:solidFill>
                  <a:srgbClr val="000000"/>
                </a:solidFill>
                <a:latin typeface="Nunito"/>
                <a:ea typeface="Nunito"/>
              </a:rPr>
              <a:t>$ </a:t>
            </a:r>
            <a:r>
              <a:rPr b="0" lang="en-US" sz="2000" spc="-1" strike="noStrike">
                <a:solidFill>
                  <a:srgbClr val="f05134"/>
                </a:solidFill>
                <a:latin typeface="Nunito"/>
                <a:ea typeface="Nunito"/>
              </a:rPr>
              <a:t>git </a:t>
            </a:r>
            <a:r>
              <a:rPr b="0" lang="en-US" sz="2000" spc="-1" strike="noStrike">
                <a:solidFill>
                  <a:srgbClr val="000000"/>
                </a:solidFill>
                <a:latin typeface="Nunito"/>
                <a:ea typeface="Nunito"/>
              </a:rPr>
              <a:t>status</a:t>
            </a:r>
            <a:endParaRPr b="0" lang="en-US" sz="2000" spc="-1" strike="noStrike">
              <a:latin typeface="Arial"/>
            </a:endParaRPr>
          </a:p>
        </p:txBody>
      </p:sp>
      <p:sp>
        <p:nvSpPr>
          <p:cNvPr id="220" name="CustomShape 3"/>
          <p:cNvSpPr/>
          <p:nvPr/>
        </p:nvSpPr>
        <p:spPr>
          <a:xfrm>
            <a:off x="311760" y="20304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4000" spc="-100" strike="noStrike">
                <a:solidFill>
                  <a:srgbClr val="192a56"/>
                </a:solidFill>
                <a:latin typeface="Nunito SemiBold"/>
                <a:ea typeface="Nunito SemiBold"/>
              </a:rPr>
              <a:t>Status</a:t>
            </a:r>
            <a:endParaRPr b="0" lang="en-US" sz="4000" spc="-1" strike="noStrike">
              <a:latin typeface="Arial"/>
            </a:endParaRPr>
          </a:p>
        </p:txBody>
      </p:sp>
      <p:sp>
        <p:nvSpPr>
          <p:cNvPr id="221" name="CustomShape 4"/>
          <p:cNvSpPr/>
          <p:nvPr/>
        </p:nvSpPr>
        <p:spPr>
          <a:xfrm>
            <a:off x="311760" y="2886120"/>
            <a:ext cx="8519760" cy="135612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300" spc="-1" strike="noStrike">
                <a:solidFill>
                  <a:srgbClr val="c23616"/>
                </a:solidFill>
                <a:latin typeface="Century Gothic"/>
                <a:ea typeface="Century Gothic"/>
              </a:rPr>
              <a:t>git </a:t>
            </a:r>
            <a:r>
              <a:rPr b="1" lang="en-US" sz="2300" spc="-1" strike="noStrike">
                <a:solidFill>
                  <a:srgbClr val="192a56"/>
                </a:solidFill>
                <a:latin typeface="Century Gothic"/>
                <a:ea typeface="Century Gothic"/>
              </a:rPr>
              <a:t>status</a:t>
            </a:r>
            <a:r>
              <a:rPr b="1" lang="en-US" sz="2000" spc="-1" strike="noStrike">
                <a:solidFill>
                  <a:srgbClr val="192a56"/>
                </a:solidFill>
                <a:latin typeface="Nunito"/>
                <a:ea typeface="Nunito"/>
              </a:rPr>
              <a:t> :</a:t>
            </a:r>
            <a:r>
              <a:rPr b="0" lang="en-US" sz="1800" spc="-1" strike="noStrike">
                <a:solidFill>
                  <a:srgbClr val="292934"/>
                </a:solidFill>
                <a:latin typeface="Century Gothic"/>
                <a:ea typeface="Century Gothic"/>
              </a:rPr>
              <a:t>Displays paths that have differences between the index file and the current HEAD commit, paths that have differences between the working tree and the index file, and paths in the working tree that are not tracked by Git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2535840" y="1731240"/>
            <a:ext cx="3828960" cy="73728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23" name="CustomShape 2"/>
          <p:cNvSpPr/>
          <p:nvPr/>
        </p:nvSpPr>
        <p:spPr>
          <a:xfrm>
            <a:off x="2648520" y="1674720"/>
            <a:ext cx="3603960" cy="50256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2000" spc="-1" strike="noStrike">
                <a:solidFill>
                  <a:srgbClr val="000000"/>
                </a:solidFill>
                <a:latin typeface="Nunito"/>
                <a:ea typeface="Nunito"/>
              </a:rPr>
              <a:t>$ </a:t>
            </a:r>
            <a:r>
              <a:rPr b="0" lang="en-US" sz="2000" spc="-1" strike="noStrike">
                <a:solidFill>
                  <a:srgbClr val="f05134"/>
                </a:solidFill>
                <a:latin typeface="Nunito"/>
                <a:ea typeface="Nunito"/>
              </a:rPr>
              <a:t>git </a:t>
            </a:r>
            <a:r>
              <a:rPr b="0" lang="en-US" sz="2000" spc="-1" strike="noStrike">
                <a:solidFill>
                  <a:srgbClr val="000000"/>
                </a:solidFill>
                <a:latin typeface="Nunito"/>
                <a:ea typeface="Nunito"/>
              </a:rPr>
              <a:t>log</a:t>
            </a:r>
            <a:endParaRPr b="0" lang="en-US" sz="2000" spc="-1" strike="noStrike">
              <a:latin typeface="Arial"/>
            </a:endParaRPr>
          </a:p>
        </p:txBody>
      </p:sp>
      <p:sp>
        <p:nvSpPr>
          <p:cNvPr id="224" name="CustomShape 3"/>
          <p:cNvSpPr/>
          <p:nvPr/>
        </p:nvSpPr>
        <p:spPr>
          <a:xfrm>
            <a:off x="311760" y="20304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4000" spc="-100" strike="noStrike">
                <a:solidFill>
                  <a:srgbClr val="192a56"/>
                </a:solidFill>
                <a:latin typeface="Nunito SemiBold"/>
                <a:ea typeface="Nunito SemiBold"/>
              </a:rPr>
              <a:t>log</a:t>
            </a:r>
            <a:endParaRPr b="0" lang="en-US" sz="4000" spc="-1" strike="noStrike">
              <a:latin typeface="Arial"/>
            </a:endParaRPr>
          </a:p>
        </p:txBody>
      </p:sp>
      <p:sp>
        <p:nvSpPr>
          <p:cNvPr id="225" name="CustomShape 4"/>
          <p:cNvSpPr/>
          <p:nvPr/>
        </p:nvSpPr>
        <p:spPr>
          <a:xfrm>
            <a:off x="311760" y="2886120"/>
            <a:ext cx="8519760" cy="120348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300" spc="-1" strike="noStrike">
                <a:solidFill>
                  <a:srgbClr val="c23616"/>
                </a:solidFill>
                <a:latin typeface="Century Gothic"/>
                <a:ea typeface="Century Gothic"/>
              </a:rPr>
              <a:t>git </a:t>
            </a:r>
            <a:r>
              <a:rPr b="1" lang="en-US" sz="2300" spc="-1" strike="noStrike">
                <a:solidFill>
                  <a:srgbClr val="192a56"/>
                </a:solidFill>
                <a:latin typeface="Century Gothic"/>
                <a:ea typeface="Century Gothic"/>
              </a:rPr>
              <a:t>log</a:t>
            </a:r>
            <a:r>
              <a:rPr b="1" lang="tr-TR" sz="2300" spc="-1" strike="noStrike">
                <a:solidFill>
                  <a:srgbClr val="192a56"/>
                </a:solidFill>
                <a:latin typeface="Century Gothic"/>
                <a:ea typeface="Century Gothic"/>
              </a:rPr>
              <a:t>      </a:t>
            </a:r>
            <a:r>
              <a:rPr b="1" lang="tr-TR" sz="2000" spc="-1" strike="noStrike">
                <a:solidFill>
                  <a:srgbClr val="192a56"/>
                </a:solidFill>
                <a:latin typeface="Nunito"/>
                <a:ea typeface="Nunito"/>
              </a:rPr>
              <a:t> :        </a:t>
            </a:r>
            <a:r>
              <a:rPr b="0" lang="tr-TR" sz="2100" spc="-1" strike="noStrike">
                <a:solidFill>
                  <a:srgbClr val="292934"/>
                </a:solidFill>
                <a:highlight>
                  <a:srgbClr val="ffffff"/>
                </a:highlight>
                <a:latin typeface="Century Gothic"/>
                <a:ea typeface="Century Gothic"/>
              </a:rPr>
              <a:t>commits list </a:t>
            </a:r>
            <a:endParaRPr b="0" lang="en-US" sz="2100" spc="-1" strike="noStrike">
              <a:latin typeface="Arial"/>
            </a:endParaRPr>
          </a:p>
          <a:p>
            <a:pPr>
              <a:lnSpc>
                <a:spcPct val="100000"/>
              </a:lnSpc>
              <a:tabLst>
                <a:tab algn="l" pos="0"/>
              </a:tabLst>
            </a:pPr>
            <a:r>
              <a:rPr b="1" lang="tr-TR" sz="2300" spc="-1" strike="noStrike">
                <a:solidFill>
                  <a:srgbClr val="c23616"/>
                </a:solidFill>
                <a:highlight>
                  <a:srgbClr val="ffffff"/>
                </a:highlight>
                <a:latin typeface="Century Gothic"/>
                <a:ea typeface="Century Gothic"/>
              </a:rPr>
              <a:t>git </a:t>
            </a:r>
            <a:r>
              <a:rPr b="1" lang="tr-TR" sz="2300" spc="-1" strike="noStrike">
                <a:solidFill>
                  <a:srgbClr val="192a56"/>
                </a:solidFill>
                <a:highlight>
                  <a:srgbClr val="ffffff"/>
                </a:highlight>
                <a:latin typeface="Century Gothic"/>
                <a:ea typeface="Century Gothic"/>
              </a:rPr>
              <a:t>log  – n2</a:t>
            </a:r>
            <a:r>
              <a:rPr b="1" lang="tr-TR" sz="2000" spc="-1" strike="noStrike">
                <a:solidFill>
                  <a:srgbClr val="192a56"/>
                </a:solidFill>
                <a:highlight>
                  <a:srgbClr val="ffffff"/>
                </a:highlight>
                <a:latin typeface="Nunito"/>
                <a:ea typeface="Nunito"/>
              </a:rPr>
              <a:t> :    </a:t>
            </a:r>
            <a:r>
              <a:rPr b="1" lang="tr-TR" sz="1500" spc="-1" strike="noStrike">
                <a:solidFill>
                  <a:srgbClr val="192a56"/>
                </a:solidFill>
                <a:highlight>
                  <a:srgbClr val="ffffff"/>
                </a:highlight>
                <a:latin typeface="Century Gothic"/>
                <a:ea typeface="Century Gothic"/>
              </a:rPr>
              <a:t> </a:t>
            </a:r>
            <a:r>
              <a:rPr b="0" lang="tr-TR" sz="2100" spc="-1" strike="noStrike">
                <a:solidFill>
                  <a:srgbClr val="292934"/>
                </a:solidFill>
                <a:highlight>
                  <a:srgbClr val="ffffff"/>
                </a:highlight>
                <a:latin typeface="Century Gothic"/>
                <a:ea typeface="Century Gothic"/>
              </a:rPr>
              <a:t>List the last two commits </a:t>
            </a:r>
            <a:endParaRPr b="0" lang="en-US" sz="2100" spc="-1" strike="noStrike">
              <a:latin typeface="Arial"/>
            </a:endParaRPr>
          </a:p>
          <a:p>
            <a:pPr>
              <a:lnSpc>
                <a:spcPct val="100000"/>
              </a:lnSpc>
              <a:tabLst>
                <a:tab algn="l" pos="0"/>
              </a:tabLst>
            </a:pP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535840" y="1731240"/>
            <a:ext cx="3828960" cy="8287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27" name="CustomShape 2"/>
          <p:cNvSpPr/>
          <p:nvPr/>
        </p:nvSpPr>
        <p:spPr>
          <a:xfrm>
            <a:off x="2648520" y="1674720"/>
            <a:ext cx="3603960" cy="50256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2000" spc="-1" strike="noStrike">
                <a:solidFill>
                  <a:srgbClr val="000000"/>
                </a:solidFill>
                <a:latin typeface="Nunito"/>
                <a:ea typeface="Nunito"/>
              </a:rPr>
              <a:t>$ </a:t>
            </a:r>
            <a:r>
              <a:rPr b="0" lang="en-US" sz="2000" spc="-1" strike="noStrike">
                <a:solidFill>
                  <a:srgbClr val="f05134"/>
                </a:solidFill>
                <a:latin typeface="Nunito"/>
                <a:ea typeface="Nunito"/>
              </a:rPr>
              <a:t>git </a:t>
            </a:r>
            <a:r>
              <a:rPr b="0" lang="en-US" sz="2000" spc="-1" strike="noStrike">
                <a:solidFill>
                  <a:srgbClr val="000000"/>
                </a:solidFill>
                <a:latin typeface="Nunito"/>
                <a:ea typeface="Nunito"/>
              </a:rPr>
              <a:t>show</a:t>
            </a:r>
            <a:endParaRPr b="0" lang="en-US" sz="2000" spc="-1" strike="noStrike">
              <a:latin typeface="Arial"/>
            </a:endParaRPr>
          </a:p>
        </p:txBody>
      </p:sp>
      <p:sp>
        <p:nvSpPr>
          <p:cNvPr id="228" name="CustomShape 3"/>
          <p:cNvSpPr/>
          <p:nvPr/>
        </p:nvSpPr>
        <p:spPr>
          <a:xfrm>
            <a:off x="311760" y="20304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4000" spc="-100" strike="noStrike">
                <a:solidFill>
                  <a:srgbClr val="192a56"/>
                </a:solidFill>
                <a:latin typeface="Nunito SemiBold"/>
                <a:ea typeface="Nunito SemiBold"/>
              </a:rPr>
              <a:t>log</a:t>
            </a:r>
            <a:endParaRPr b="0" lang="en-US" sz="4000" spc="-1" strike="noStrike">
              <a:latin typeface="Arial"/>
            </a:endParaRPr>
          </a:p>
        </p:txBody>
      </p:sp>
      <p:sp>
        <p:nvSpPr>
          <p:cNvPr id="229" name="CustomShape 4"/>
          <p:cNvSpPr/>
          <p:nvPr/>
        </p:nvSpPr>
        <p:spPr>
          <a:xfrm>
            <a:off x="311760" y="3161880"/>
            <a:ext cx="8519760" cy="164556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300" spc="-1" strike="noStrike">
                <a:solidFill>
                  <a:srgbClr val="c23616"/>
                </a:solidFill>
                <a:latin typeface="Century Gothic"/>
                <a:ea typeface="Century Gothic"/>
              </a:rPr>
              <a:t>git </a:t>
            </a:r>
            <a:r>
              <a:rPr b="1" lang="en-US" sz="2300" spc="-1" strike="noStrike">
                <a:solidFill>
                  <a:srgbClr val="192a56"/>
                </a:solidFill>
                <a:latin typeface="Century Gothic"/>
                <a:ea typeface="Century Gothic"/>
              </a:rPr>
              <a:t>show idcommit : </a:t>
            </a:r>
            <a:r>
              <a:rPr b="0" lang="en-US" sz="2400" spc="-1" strike="noStrike">
                <a:solidFill>
                  <a:srgbClr val="292934"/>
                </a:solidFill>
                <a:latin typeface="Century Gothic"/>
                <a:ea typeface="Century Gothic"/>
              </a:rPr>
              <a:t>to see a specific commit</a:t>
            </a:r>
            <a:endParaRPr b="0" lang="en-US" sz="2400" spc="-1" strike="noStrike">
              <a:latin typeface="Arial"/>
            </a:endParaRPr>
          </a:p>
          <a:p>
            <a:pPr>
              <a:lnSpc>
                <a:spcPct val="100000"/>
              </a:lnSpc>
              <a:tabLst>
                <a:tab algn="l" pos="0"/>
              </a:tabLst>
            </a:pPr>
            <a:r>
              <a:rPr b="1" lang="en-US" sz="2300" spc="-1" strike="noStrike">
                <a:solidFill>
                  <a:srgbClr val="c23616"/>
                </a:solidFill>
                <a:latin typeface="Century Gothic"/>
                <a:ea typeface="Century Gothic"/>
              </a:rPr>
              <a:t>git </a:t>
            </a:r>
            <a:r>
              <a:rPr b="1" lang="en-US" sz="2300" spc="-1" strike="noStrike">
                <a:solidFill>
                  <a:srgbClr val="192a56"/>
                </a:solidFill>
                <a:latin typeface="Century Gothic"/>
                <a:ea typeface="Century Gothic"/>
              </a:rPr>
              <a:t>checkout idcommit :</a:t>
            </a:r>
            <a:r>
              <a:rPr b="0" lang="en-US" sz="2400" spc="-1" strike="noStrike">
                <a:solidFill>
                  <a:srgbClr val="292934"/>
                </a:solidFill>
                <a:latin typeface="Century Gothic"/>
                <a:ea typeface="Century Gothic"/>
              </a:rPr>
              <a:t>To return back to a old version</a:t>
            </a:r>
            <a:endParaRPr b="0" lang="en-US" sz="2400" spc="-1" strike="noStrike">
              <a:latin typeface="Arial"/>
            </a:endParaRPr>
          </a:p>
          <a:p>
            <a:pPr>
              <a:lnSpc>
                <a:spcPct val="100000"/>
              </a:lnSpc>
              <a:tabLst>
                <a:tab algn="l" pos="0"/>
              </a:tabLst>
            </a:pPr>
            <a:endParaRPr b="0" lang="en-US" sz="2400" spc="-1" strike="noStrike">
              <a:latin typeface="Arial"/>
            </a:endParaRPr>
          </a:p>
        </p:txBody>
      </p:sp>
      <p:sp>
        <p:nvSpPr>
          <p:cNvPr id="230" name="CustomShape 5"/>
          <p:cNvSpPr/>
          <p:nvPr/>
        </p:nvSpPr>
        <p:spPr>
          <a:xfrm>
            <a:off x="2535840" y="2418120"/>
            <a:ext cx="3603960" cy="50256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2000" spc="-1" strike="noStrike">
                <a:solidFill>
                  <a:srgbClr val="000000"/>
                </a:solidFill>
                <a:highlight>
                  <a:srgbClr val="f3f2dc"/>
                </a:highlight>
                <a:latin typeface="Nunito"/>
                <a:ea typeface="Nunito"/>
              </a:rPr>
              <a:t>$ </a:t>
            </a:r>
            <a:r>
              <a:rPr b="0" lang="en-US" sz="2000" spc="-1" strike="noStrike">
                <a:solidFill>
                  <a:srgbClr val="f05134"/>
                </a:solidFill>
                <a:highlight>
                  <a:srgbClr val="f3f2dc"/>
                </a:highlight>
                <a:latin typeface="Nunito"/>
                <a:ea typeface="Nunito"/>
              </a:rPr>
              <a:t>git </a:t>
            </a:r>
            <a:r>
              <a:rPr b="0" lang="en-US" sz="2000" spc="-1" strike="noStrike">
                <a:solidFill>
                  <a:srgbClr val="000000"/>
                </a:solidFill>
                <a:highlight>
                  <a:srgbClr val="f3f2dc"/>
                </a:highlight>
                <a:latin typeface="Nunito"/>
                <a:ea typeface="Nunito"/>
              </a:rPr>
              <a:t>checkout </a:t>
            </a:r>
            <a:endParaRPr b="0" lang="en-US" sz="2000" spc="-1" strike="noStrike">
              <a:latin typeface="Arial"/>
            </a:endParaRPr>
          </a:p>
        </p:txBody>
      </p:sp>
      <p:sp>
        <p:nvSpPr>
          <p:cNvPr id="231" name="CustomShape 6"/>
          <p:cNvSpPr/>
          <p:nvPr/>
        </p:nvSpPr>
        <p:spPr>
          <a:xfrm>
            <a:off x="2553840" y="2457720"/>
            <a:ext cx="3603960" cy="399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11760" y="20340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Branch </a:t>
            </a:r>
            <a:endParaRPr b="0" lang="en-US" sz="3300" spc="-1" strike="noStrike">
              <a:latin typeface="Arial"/>
            </a:endParaRPr>
          </a:p>
        </p:txBody>
      </p:sp>
      <p:sp>
        <p:nvSpPr>
          <p:cNvPr id="233" name="CustomShape 2"/>
          <p:cNvSpPr/>
          <p:nvPr/>
        </p:nvSpPr>
        <p:spPr>
          <a:xfrm>
            <a:off x="1739520" y="1571040"/>
            <a:ext cx="326880" cy="326880"/>
          </a:xfrm>
          <a:prstGeom prst="ellipse">
            <a:avLst/>
          </a:prstGeom>
          <a:solidFill>
            <a:srgbClr val="0097e6"/>
          </a:solidFill>
          <a:ln w="9360">
            <a:solidFill>
              <a:srgbClr val="0097e6"/>
            </a:solidFill>
            <a:round/>
          </a:ln>
        </p:spPr>
        <p:style>
          <a:lnRef idx="0"/>
          <a:fillRef idx="0"/>
          <a:effectRef idx="0"/>
          <a:fontRef idx="minor"/>
        </p:style>
      </p:sp>
      <p:sp>
        <p:nvSpPr>
          <p:cNvPr id="234" name="CustomShape 3"/>
          <p:cNvSpPr/>
          <p:nvPr/>
        </p:nvSpPr>
        <p:spPr>
          <a:xfrm>
            <a:off x="2067120" y="173484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35" name="CustomShape 4"/>
          <p:cNvSpPr/>
          <p:nvPr/>
        </p:nvSpPr>
        <p:spPr>
          <a:xfrm>
            <a:off x="2860920" y="1571040"/>
            <a:ext cx="326880" cy="326880"/>
          </a:xfrm>
          <a:prstGeom prst="ellipse">
            <a:avLst/>
          </a:prstGeom>
          <a:solidFill>
            <a:srgbClr val="0097e6"/>
          </a:solidFill>
          <a:ln w="9360">
            <a:solidFill>
              <a:srgbClr val="0097e6"/>
            </a:solidFill>
            <a:round/>
          </a:ln>
        </p:spPr>
        <p:style>
          <a:lnRef idx="0"/>
          <a:fillRef idx="0"/>
          <a:effectRef idx="0"/>
          <a:fontRef idx="minor"/>
        </p:style>
      </p:sp>
      <p:sp>
        <p:nvSpPr>
          <p:cNvPr id="236" name="CustomShape 5"/>
          <p:cNvSpPr/>
          <p:nvPr/>
        </p:nvSpPr>
        <p:spPr>
          <a:xfrm>
            <a:off x="3188520" y="173484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37" name="CustomShape 6"/>
          <p:cNvSpPr/>
          <p:nvPr/>
        </p:nvSpPr>
        <p:spPr>
          <a:xfrm>
            <a:off x="3982320" y="1571040"/>
            <a:ext cx="326880" cy="326880"/>
          </a:xfrm>
          <a:prstGeom prst="ellipse">
            <a:avLst/>
          </a:prstGeom>
          <a:solidFill>
            <a:srgbClr val="0097e6"/>
          </a:solidFill>
          <a:ln w="9360">
            <a:solidFill>
              <a:srgbClr val="0097e6"/>
            </a:solidFill>
            <a:round/>
          </a:ln>
        </p:spPr>
        <p:style>
          <a:lnRef idx="0"/>
          <a:fillRef idx="0"/>
          <a:effectRef idx="0"/>
          <a:fontRef idx="minor"/>
        </p:style>
      </p:sp>
      <p:sp>
        <p:nvSpPr>
          <p:cNvPr id="238" name="CustomShape 7"/>
          <p:cNvSpPr/>
          <p:nvPr/>
        </p:nvSpPr>
        <p:spPr>
          <a:xfrm>
            <a:off x="4309920" y="173484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39" name="CustomShape 8"/>
          <p:cNvSpPr/>
          <p:nvPr/>
        </p:nvSpPr>
        <p:spPr>
          <a:xfrm>
            <a:off x="5103720" y="1571040"/>
            <a:ext cx="326880" cy="326880"/>
          </a:xfrm>
          <a:prstGeom prst="ellipse">
            <a:avLst/>
          </a:prstGeom>
          <a:solidFill>
            <a:srgbClr val="e1b12c"/>
          </a:solidFill>
          <a:ln w="9360">
            <a:solidFill>
              <a:srgbClr val="e1b12c"/>
            </a:solidFill>
            <a:round/>
          </a:ln>
        </p:spPr>
        <p:style>
          <a:lnRef idx="0"/>
          <a:fillRef idx="0"/>
          <a:effectRef idx="0"/>
          <a:fontRef idx="minor"/>
        </p:style>
      </p:sp>
      <p:sp>
        <p:nvSpPr>
          <p:cNvPr id="240" name="CustomShape 9"/>
          <p:cNvSpPr/>
          <p:nvPr/>
        </p:nvSpPr>
        <p:spPr>
          <a:xfrm>
            <a:off x="5431320" y="1734840"/>
            <a:ext cx="135792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41" name="CustomShape 10"/>
          <p:cNvSpPr/>
          <p:nvPr/>
        </p:nvSpPr>
        <p:spPr>
          <a:xfrm>
            <a:off x="4482360" y="2396520"/>
            <a:ext cx="1569600" cy="3693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1400" spc="-1" strike="noStrike">
                <a:solidFill>
                  <a:srgbClr val="192a56"/>
                </a:solidFill>
                <a:latin typeface="Nunito SemiBold"/>
                <a:ea typeface="Nunito SemiBold"/>
              </a:rPr>
              <a:t>HEAD of main</a:t>
            </a:r>
            <a:endParaRPr b="0" lang="en-US" sz="1400" spc="-1" strike="noStrike">
              <a:latin typeface="Arial"/>
            </a:endParaRPr>
          </a:p>
        </p:txBody>
      </p:sp>
      <p:sp>
        <p:nvSpPr>
          <p:cNvPr id="242" name="CustomShape 11"/>
          <p:cNvSpPr/>
          <p:nvPr/>
        </p:nvSpPr>
        <p:spPr>
          <a:xfrm rot="10800000">
            <a:off x="5267160" y="1899360"/>
            <a:ext cx="360" cy="497160"/>
          </a:xfrm>
          <a:custGeom>
            <a:avLst/>
            <a:gdLst/>
            <a:ahLst/>
            <a:rect l="l" t="t" r="r" b="b"/>
            <a:pathLst>
              <a:path w="21600" h="21600">
                <a:moveTo>
                  <a:pt x="0" y="0"/>
                </a:moveTo>
                <a:lnTo>
                  <a:pt x="21600" y="21600"/>
                </a:lnTo>
              </a:path>
            </a:pathLst>
          </a:custGeom>
          <a:noFill/>
          <a:ln w="19080">
            <a:solidFill>
              <a:srgbClr val="273c75"/>
            </a:solidFill>
            <a:prstDash val="dash"/>
            <a:round/>
            <a:tailEnd len="med" type="stealth" w="med"/>
          </a:ln>
        </p:spPr>
        <p:style>
          <a:lnRef idx="0"/>
          <a:fillRef idx="0"/>
          <a:effectRef idx="0"/>
          <a:fontRef idx="minor"/>
        </p:style>
      </p:sp>
      <p:sp>
        <p:nvSpPr>
          <p:cNvPr id="243" name="CustomShape 12"/>
          <p:cNvSpPr/>
          <p:nvPr/>
        </p:nvSpPr>
        <p:spPr>
          <a:xfrm>
            <a:off x="5882760" y="1294560"/>
            <a:ext cx="1569600" cy="3693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1400" spc="-1" strike="noStrike">
                <a:solidFill>
                  <a:srgbClr val="192a56"/>
                </a:solidFill>
                <a:latin typeface="Nunito SemiBold"/>
                <a:ea typeface="Nunito SemiBold"/>
              </a:rPr>
              <a:t>Main branch</a:t>
            </a:r>
            <a:endParaRPr b="0" lang="en-US" sz="1400" spc="-1" strike="noStrike">
              <a:latin typeface="Arial"/>
            </a:endParaRPr>
          </a:p>
        </p:txBody>
      </p:sp>
      <p:sp>
        <p:nvSpPr>
          <p:cNvPr id="244" name="CustomShape 13"/>
          <p:cNvSpPr/>
          <p:nvPr/>
        </p:nvSpPr>
        <p:spPr>
          <a:xfrm>
            <a:off x="212400" y="3498120"/>
            <a:ext cx="8519760" cy="73152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1800" spc="-1" strike="noStrike">
                <a:solidFill>
                  <a:srgbClr val="c23616"/>
                </a:solidFill>
                <a:highlight>
                  <a:srgbClr val="ffffff"/>
                </a:highlight>
                <a:latin typeface="Nunito"/>
                <a:ea typeface="Nunito"/>
              </a:rPr>
              <a:t>Head </a:t>
            </a:r>
            <a:r>
              <a:rPr b="1" lang="en-US" sz="1800" spc="-1" strike="noStrike" baseline="30000">
                <a:solidFill>
                  <a:srgbClr val="c23616"/>
                </a:solidFill>
                <a:highlight>
                  <a:srgbClr val="ffffff"/>
                </a:highlight>
                <a:latin typeface="Nunito"/>
                <a:ea typeface="Nunito"/>
              </a:rPr>
              <a:t>:</a:t>
            </a:r>
            <a:r>
              <a:rPr b="0" lang="en-US" sz="1800" spc="-1" strike="noStrike">
                <a:solidFill>
                  <a:srgbClr val="292934"/>
                </a:solidFill>
                <a:highlight>
                  <a:srgbClr val="ffffff"/>
                </a:highlight>
                <a:latin typeface="Roboto"/>
                <a:ea typeface="Roboto"/>
              </a:rPr>
              <a:t>A reference to the latest Commit.</a:t>
            </a:r>
            <a:endParaRPr b="0" lang="en-US" sz="1800" spc="-1" strike="noStrike">
              <a:latin typeface="Arial"/>
            </a:endParaRPr>
          </a:p>
          <a:p>
            <a:pPr rtl="1">
              <a:lnSpc>
                <a:spcPct val="100000"/>
              </a:lnSpc>
              <a:tabLst>
                <a:tab algn="l" pos="0"/>
              </a:tabLst>
            </a:pPr>
            <a:r>
              <a:rPr b="1" lang="en-US" sz="1800" spc="-1" strike="noStrike">
                <a:solidFill>
                  <a:srgbClr val="c23616"/>
                </a:solidFill>
                <a:highlight>
                  <a:srgbClr val="ffffff"/>
                </a:highlight>
                <a:latin typeface="Nunito"/>
                <a:ea typeface="Nunito"/>
              </a:rPr>
              <a:t>Main :</a:t>
            </a:r>
            <a:r>
              <a:rPr b="0" lang="en-US" sz="1800" spc="-1" strike="noStrike">
                <a:solidFill>
                  <a:srgbClr val="292934"/>
                </a:solidFill>
                <a:highlight>
                  <a:srgbClr val="ffffff"/>
                </a:highlight>
                <a:latin typeface="Roboto"/>
                <a:ea typeface="Roboto"/>
              </a:rPr>
              <a:t>It is the primary and main branch</a:t>
            </a:r>
            <a:r>
              <a:rPr b="1" lang="en-US" sz="1800" spc="-1" strike="noStrike">
                <a:solidFill>
                  <a:srgbClr val="c23616"/>
                </a:solidFill>
                <a:highlight>
                  <a:srgbClr val="ffffff"/>
                </a:highlight>
                <a:latin typeface="Nunito"/>
                <a:ea typeface="Nunito"/>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7643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246" name="CustomShape 2"/>
          <p:cNvSpPr/>
          <p:nvPr/>
        </p:nvSpPr>
        <p:spPr>
          <a:xfrm>
            <a:off x="20919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47" name="CustomShape 3"/>
          <p:cNvSpPr/>
          <p:nvPr/>
        </p:nvSpPr>
        <p:spPr>
          <a:xfrm>
            <a:off x="28857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248" name="CustomShape 4"/>
          <p:cNvSpPr/>
          <p:nvPr/>
        </p:nvSpPr>
        <p:spPr>
          <a:xfrm>
            <a:off x="32133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49" name="CustomShape 5"/>
          <p:cNvSpPr/>
          <p:nvPr/>
        </p:nvSpPr>
        <p:spPr>
          <a:xfrm>
            <a:off x="4007160" y="1401480"/>
            <a:ext cx="326880" cy="326880"/>
          </a:xfrm>
          <a:prstGeom prst="ellipse">
            <a:avLst/>
          </a:prstGeom>
          <a:solidFill>
            <a:srgbClr val="e1b12c"/>
          </a:solidFill>
          <a:ln>
            <a:noFill/>
          </a:ln>
        </p:spPr>
        <p:style>
          <a:lnRef idx="0"/>
          <a:fillRef idx="0"/>
          <a:effectRef idx="0"/>
          <a:fontRef idx="minor"/>
        </p:style>
      </p:sp>
      <p:sp>
        <p:nvSpPr>
          <p:cNvPr id="250" name="CustomShape 6"/>
          <p:cNvSpPr/>
          <p:nvPr/>
        </p:nvSpPr>
        <p:spPr>
          <a:xfrm>
            <a:off x="4334760" y="1565280"/>
            <a:ext cx="2477520" cy="360"/>
          </a:xfrm>
          <a:custGeom>
            <a:avLst/>
            <a:gdLst/>
            <a:ahLst/>
            <a:rect l="l" t="t" r="r" b="b"/>
            <a:pathLst>
              <a:path w="21600" h="21600">
                <a:moveTo>
                  <a:pt x="0" y="0"/>
                </a:moveTo>
                <a:lnTo>
                  <a:pt x="21600" y="21600"/>
                </a:lnTo>
              </a:path>
            </a:pathLst>
          </a:custGeom>
          <a:noFill/>
          <a:ln w="28440">
            <a:solidFill>
              <a:srgbClr val="273c75"/>
            </a:solidFill>
            <a:round/>
            <a:tailEnd len="med" type="stealth" w="med"/>
          </a:ln>
        </p:spPr>
        <p:style>
          <a:lnRef idx="0"/>
          <a:fillRef idx="0"/>
          <a:effectRef idx="0"/>
          <a:fontRef idx="minor"/>
        </p:style>
      </p:sp>
      <p:sp>
        <p:nvSpPr>
          <p:cNvPr id="251" name="CustomShape 7"/>
          <p:cNvSpPr/>
          <p:nvPr/>
        </p:nvSpPr>
        <p:spPr>
          <a:xfrm>
            <a:off x="4170960" y="1729080"/>
            <a:ext cx="360" cy="852840"/>
          </a:xfrm>
          <a:custGeom>
            <a:avLst/>
            <a:gdLst/>
            <a:ahLst/>
            <a:rect l="l" t="t" r="r" b="b"/>
            <a:pathLst>
              <a:path w="21600" h="21600">
                <a:moveTo>
                  <a:pt x="0" y="0"/>
                </a:moveTo>
                <a:lnTo>
                  <a:pt x="21600" y="21600"/>
                </a:lnTo>
              </a:path>
            </a:pathLst>
          </a:custGeom>
          <a:noFill/>
          <a:ln w="28440">
            <a:solidFill>
              <a:srgbClr val="c23616"/>
            </a:solidFill>
            <a:round/>
          </a:ln>
        </p:spPr>
        <p:style>
          <a:lnRef idx="0"/>
          <a:fillRef idx="0"/>
          <a:effectRef idx="0"/>
          <a:fontRef idx="minor"/>
        </p:style>
      </p:sp>
      <p:sp>
        <p:nvSpPr>
          <p:cNvPr id="252" name="CustomShape 8"/>
          <p:cNvSpPr/>
          <p:nvPr/>
        </p:nvSpPr>
        <p:spPr>
          <a:xfrm>
            <a:off x="4173120" y="2589840"/>
            <a:ext cx="1433880" cy="360"/>
          </a:xfrm>
          <a:custGeom>
            <a:avLst/>
            <a:gdLst/>
            <a:ahLst/>
            <a:rect l="l" t="t" r="r" b="b"/>
            <a:pathLst>
              <a:path w="21600" h="21600">
                <a:moveTo>
                  <a:pt x="0" y="0"/>
                </a:moveTo>
                <a:lnTo>
                  <a:pt x="21600" y="21600"/>
                </a:lnTo>
              </a:path>
            </a:pathLst>
          </a:custGeom>
          <a:noFill/>
          <a:ln w="28440">
            <a:solidFill>
              <a:srgbClr val="c23616"/>
            </a:solidFill>
            <a:round/>
            <a:tailEnd len="med" type="stealth" w="med"/>
          </a:ln>
        </p:spPr>
        <p:style>
          <a:lnRef idx="0"/>
          <a:fillRef idx="0"/>
          <a:effectRef idx="0"/>
          <a:fontRef idx="minor"/>
        </p:style>
      </p:sp>
      <p:sp>
        <p:nvSpPr>
          <p:cNvPr id="253" name="CustomShape 9"/>
          <p:cNvSpPr/>
          <p:nvPr/>
        </p:nvSpPr>
        <p:spPr>
          <a:xfrm>
            <a:off x="6289200" y="1118880"/>
            <a:ext cx="7383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73c75"/>
                </a:solidFill>
                <a:latin typeface="Nunito"/>
                <a:ea typeface="Nunito"/>
              </a:rPr>
              <a:t>Main</a:t>
            </a:r>
            <a:endParaRPr b="0" lang="en-US" sz="1400" spc="-1" strike="noStrike">
              <a:latin typeface="Arial"/>
            </a:endParaRPr>
          </a:p>
        </p:txBody>
      </p:sp>
      <p:sp>
        <p:nvSpPr>
          <p:cNvPr id="254" name="CustomShape 10"/>
          <p:cNvSpPr/>
          <p:nvPr/>
        </p:nvSpPr>
        <p:spPr>
          <a:xfrm>
            <a:off x="5301000" y="2205000"/>
            <a:ext cx="17265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c23616"/>
                </a:solidFill>
                <a:latin typeface="Nunito"/>
                <a:ea typeface="Nunito"/>
              </a:rPr>
              <a:t>my-feature</a:t>
            </a:r>
            <a:endParaRPr b="0" lang="en-US" sz="1400" spc="-1" strike="noStrike">
              <a:latin typeface="Arial"/>
            </a:endParaRPr>
          </a:p>
        </p:txBody>
      </p:sp>
      <p:sp>
        <p:nvSpPr>
          <p:cNvPr id="255" name="CustomShape 11"/>
          <p:cNvSpPr/>
          <p:nvPr/>
        </p:nvSpPr>
        <p:spPr>
          <a:xfrm>
            <a:off x="311760" y="20340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Branch </a:t>
            </a:r>
            <a:endParaRPr b="0" lang="en-US" sz="3300" spc="-1" strike="noStrike">
              <a:latin typeface="Arial"/>
            </a:endParaRPr>
          </a:p>
        </p:txBody>
      </p:sp>
      <p:sp>
        <p:nvSpPr>
          <p:cNvPr id="256" name="CustomShape 12"/>
          <p:cNvSpPr/>
          <p:nvPr/>
        </p:nvSpPr>
        <p:spPr>
          <a:xfrm>
            <a:off x="0" y="3449520"/>
            <a:ext cx="8520840" cy="57240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tr-TR" sz="2500" spc="-100" strike="noStrike">
                <a:solidFill>
                  <a:srgbClr val="c23616"/>
                </a:solidFill>
                <a:latin typeface="Nunito SemiBold"/>
                <a:ea typeface="Nunito SemiBold"/>
              </a:rPr>
              <a:t>(O</a:t>
            </a:r>
            <a:r>
              <a:rPr b="0" lang="tr-TR" sz="2500" spc="-100" strike="noStrike">
                <a:solidFill>
                  <a:srgbClr val="192a56"/>
                </a:solidFill>
                <a:latin typeface="Nunito SemiBold"/>
                <a:ea typeface="Nunito SemiBold"/>
              </a:rPr>
              <a:t>ne Feature = </a:t>
            </a:r>
            <a:r>
              <a:rPr b="0" lang="tr-TR" sz="2500" spc="-100" strike="noStrike">
                <a:solidFill>
                  <a:srgbClr val="c23616"/>
                </a:solidFill>
                <a:latin typeface="Nunito SemiBold"/>
                <a:ea typeface="Nunito SemiBold"/>
              </a:rPr>
              <a:t>O</a:t>
            </a:r>
            <a:r>
              <a:rPr b="0" lang="tr-TR" sz="2500" spc="-100" strike="noStrike">
                <a:solidFill>
                  <a:srgbClr val="192a56"/>
                </a:solidFill>
                <a:latin typeface="Nunito SemiBold"/>
                <a:ea typeface="Nunito SemiBold"/>
              </a:rPr>
              <a:t>ne Branch )</a:t>
            </a:r>
            <a:endParaRPr b="0" lang="en-US" sz="2500" spc="-1" strike="noStrike">
              <a:latin typeface="Arial"/>
            </a:endParaRPr>
          </a:p>
        </p:txBody>
      </p:sp>
      <p:sp>
        <p:nvSpPr>
          <p:cNvPr id="257" name="CustomShape 13"/>
          <p:cNvSpPr/>
          <p:nvPr/>
        </p:nvSpPr>
        <p:spPr>
          <a:xfrm>
            <a:off x="2467800" y="2849400"/>
            <a:ext cx="4207320" cy="71640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58" name="CustomShape 14"/>
          <p:cNvSpPr/>
          <p:nvPr/>
        </p:nvSpPr>
        <p:spPr>
          <a:xfrm>
            <a:off x="2591640" y="2867400"/>
            <a:ext cx="3960360" cy="45756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branch my-feature</a:t>
            </a:r>
            <a:endParaRPr b="0" lang="en-US" sz="1400" spc="-1" strike="noStrike">
              <a:latin typeface="Arial"/>
            </a:endParaRPr>
          </a:p>
        </p:txBody>
      </p:sp>
      <p:sp>
        <p:nvSpPr>
          <p:cNvPr id="259" name="CustomShape 15"/>
          <p:cNvSpPr/>
          <p:nvPr/>
        </p:nvSpPr>
        <p:spPr>
          <a:xfrm>
            <a:off x="213480" y="3908520"/>
            <a:ext cx="8718120" cy="121896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400" spc="-1" strike="noStrike">
                <a:solidFill>
                  <a:srgbClr val="c23616"/>
                </a:solidFill>
                <a:latin typeface="Nunito"/>
                <a:ea typeface="Nunito"/>
              </a:rPr>
              <a:t>Git </a:t>
            </a:r>
            <a:r>
              <a:rPr b="1" lang="en-US" sz="2400" spc="-1" strike="noStrike">
                <a:solidFill>
                  <a:srgbClr val="192a56"/>
                </a:solidFill>
                <a:latin typeface="Nunito"/>
                <a:ea typeface="Nunito"/>
              </a:rPr>
              <a:t>branch </a:t>
            </a:r>
            <a:r>
              <a:rPr b="1" lang="en-US" sz="2000" spc="-1" strike="noStrike">
                <a:solidFill>
                  <a:srgbClr val="192a56"/>
                </a:solidFill>
                <a:latin typeface="Nunito"/>
                <a:ea typeface="Nunito"/>
              </a:rPr>
              <a:t>:</a:t>
            </a:r>
            <a:r>
              <a:rPr b="0" lang="en-US" sz="2200" spc="-1" strike="noStrike">
                <a:solidFill>
                  <a:srgbClr val="292934"/>
                </a:solidFill>
                <a:highlight>
                  <a:srgbClr val="ffffff"/>
                </a:highlight>
                <a:latin typeface="Century Gothic"/>
                <a:ea typeface="Nunito"/>
              </a:rPr>
              <a:t>Create a new branch called </a:t>
            </a:r>
            <a:r>
              <a:rPr b="0" lang="zh-CN" sz="2200" spc="-1" strike="noStrike">
                <a:solidFill>
                  <a:srgbClr val="292934"/>
                </a:solidFill>
                <a:highlight>
                  <a:srgbClr val="ffffff"/>
                </a:highlight>
                <a:latin typeface="Century Gothic"/>
                <a:ea typeface="Nunito"/>
              </a:rPr>
              <a:t>＜</a:t>
            </a:r>
            <a:r>
              <a:rPr b="0" lang="en-US" sz="2200" spc="-1" strike="noStrike">
                <a:solidFill>
                  <a:srgbClr val="292934"/>
                </a:solidFill>
                <a:highlight>
                  <a:srgbClr val="ffffff"/>
                </a:highlight>
                <a:latin typeface="Century Gothic"/>
                <a:ea typeface="Nunito"/>
              </a:rPr>
              <a:t>my-feature</a:t>
            </a:r>
            <a:r>
              <a:rPr b="0" lang="zh-CN" sz="2200" spc="-1" strike="noStrike">
                <a:solidFill>
                  <a:srgbClr val="292934"/>
                </a:solidFill>
                <a:highlight>
                  <a:srgbClr val="ffffff"/>
                </a:highlight>
                <a:latin typeface="Century Gothic"/>
                <a:ea typeface="Nunito"/>
              </a:rPr>
              <a:t>＞</a:t>
            </a:r>
            <a:r>
              <a:rPr b="0" lang="en-US" sz="2200" spc="-1" strike="noStrike">
                <a:solidFill>
                  <a:srgbClr val="292934"/>
                </a:solidFill>
                <a:highlight>
                  <a:srgbClr val="ffffff"/>
                </a:highlight>
                <a:latin typeface="Century Gothic"/>
                <a:ea typeface="Nunito"/>
              </a:rPr>
              <a:t>. This does </a:t>
            </a:r>
            <a:r>
              <a:rPr b="0" i="1" lang="en-US" sz="2200" spc="-1" strike="noStrike">
                <a:solidFill>
                  <a:srgbClr val="292934"/>
                </a:solidFill>
                <a:highlight>
                  <a:srgbClr val="ffffff"/>
                </a:highlight>
                <a:latin typeface="Century Gothic"/>
                <a:ea typeface="Nunito"/>
              </a:rPr>
              <a:t>not</a:t>
            </a:r>
            <a:r>
              <a:rPr b="0" lang="en-US" sz="2200" spc="-1" strike="noStrike">
                <a:solidFill>
                  <a:srgbClr val="292934"/>
                </a:solidFill>
                <a:highlight>
                  <a:srgbClr val="ffffff"/>
                </a:highlight>
                <a:latin typeface="Century Gothic"/>
                <a:ea typeface="Nunito"/>
              </a:rPr>
              <a:t> check out the new branch. always you are in Branch Main</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7643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261" name="CustomShape 2"/>
          <p:cNvSpPr/>
          <p:nvPr/>
        </p:nvSpPr>
        <p:spPr>
          <a:xfrm>
            <a:off x="20919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62" name="CustomShape 3"/>
          <p:cNvSpPr/>
          <p:nvPr/>
        </p:nvSpPr>
        <p:spPr>
          <a:xfrm>
            <a:off x="28857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263" name="CustomShape 4"/>
          <p:cNvSpPr/>
          <p:nvPr/>
        </p:nvSpPr>
        <p:spPr>
          <a:xfrm>
            <a:off x="32133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64" name="CustomShape 5"/>
          <p:cNvSpPr/>
          <p:nvPr/>
        </p:nvSpPr>
        <p:spPr>
          <a:xfrm>
            <a:off x="40071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265" name="CustomShape 6"/>
          <p:cNvSpPr/>
          <p:nvPr/>
        </p:nvSpPr>
        <p:spPr>
          <a:xfrm>
            <a:off x="4334760" y="1565280"/>
            <a:ext cx="2477520" cy="360"/>
          </a:xfrm>
          <a:custGeom>
            <a:avLst/>
            <a:gdLst/>
            <a:ahLst/>
            <a:rect l="l" t="t" r="r" b="b"/>
            <a:pathLst>
              <a:path w="21600" h="21600">
                <a:moveTo>
                  <a:pt x="0" y="0"/>
                </a:moveTo>
                <a:lnTo>
                  <a:pt x="21600" y="21600"/>
                </a:lnTo>
              </a:path>
            </a:pathLst>
          </a:custGeom>
          <a:noFill/>
          <a:ln w="28440">
            <a:solidFill>
              <a:srgbClr val="273c75"/>
            </a:solidFill>
            <a:round/>
            <a:tailEnd len="med" type="stealth" w="med"/>
          </a:ln>
        </p:spPr>
        <p:style>
          <a:lnRef idx="0"/>
          <a:fillRef idx="0"/>
          <a:effectRef idx="0"/>
          <a:fontRef idx="minor"/>
        </p:style>
      </p:sp>
      <p:sp>
        <p:nvSpPr>
          <p:cNvPr id="266" name="CustomShape 7"/>
          <p:cNvSpPr/>
          <p:nvPr/>
        </p:nvSpPr>
        <p:spPr>
          <a:xfrm>
            <a:off x="4170960" y="1729080"/>
            <a:ext cx="360" cy="852840"/>
          </a:xfrm>
          <a:custGeom>
            <a:avLst/>
            <a:gdLst/>
            <a:ahLst/>
            <a:rect l="l" t="t" r="r" b="b"/>
            <a:pathLst>
              <a:path w="21600" h="21600">
                <a:moveTo>
                  <a:pt x="0" y="0"/>
                </a:moveTo>
                <a:lnTo>
                  <a:pt x="21600" y="21600"/>
                </a:lnTo>
              </a:path>
            </a:pathLst>
          </a:custGeom>
          <a:noFill/>
          <a:ln w="28440">
            <a:solidFill>
              <a:srgbClr val="c23616"/>
            </a:solidFill>
            <a:round/>
          </a:ln>
        </p:spPr>
        <p:style>
          <a:lnRef idx="0"/>
          <a:fillRef idx="0"/>
          <a:effectRef idx="0"/>
          <a:fontRef idx="minor"/>
        </p:style>
      </p:sp>
      <p:sp>
        <p:nvSpPr>
          <p:cNvPr id="267" name="CustomShape 8"/>
          <p:cNvSpPr/>
          <p:nvPr/>
        </p:nvSpPr>
        <p:spPr>
          <a:xfrm>
            <a:off x="4173120" y="2589840"/>
            <a:ext cx="2598120" cy="360"/>
          </a:xfrm>
          <a:custGeom>
            <a:avLst/>
            <a:gdLst/>
            <a:ahLst/>
            <a:rect l="l" t="t" r="r" b="b"/>
            <a:pathLst>
              <a:path w="21600" h="21600">
                <a:moveTo>
                  <a:pt x="0" y="0"/>
                </a:moveTo>
                <a:lnTo>
                  <a:pt x="21600" y="21600"/>
                </a:lnTo>
              </a:path>
            </a:pathLst>
          </a:custGeom>
          <a:noFill/>
          <a:ln w="28440">
            <a:solidFill>
              <a:srgbClr val="c23616"/>
            </a:solidFill>
            <a:round/>
            <a:tailEnd len="med" type="stealth" w="med"/>
          </a:ln>
        </p:spPr>
        <p:style>
          <a:lnRef idx="0"/>
          <a:fillRef idx="0"/>
          <a:effectRef idx="0"/>
          <a:fontRef idx="minor"/>
        </p:style>
      </p:sp>
      <p:sp>
        <p:nvSpPr>
          <p:cNvPr id="268" name="CustomShape 9"/>
          <p:cNvSpPr/>
          <p:nvPr/>
        </p:nvSpPr>
        <p:spPr>
          <a:xfrm>
            <a:off x="6289200" y="1118880"/>
            <a:ext cx="7383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73c75"/>
                </a:solidFill>
                <a:latin typeface="Nunito"/>
                <a:ea typeface="Nunito"/>
              </a:rPr>
              <a:t>Main</a:t>
            </a:r>
            <a:endParaRPr b="0" lang="en-US" sz="1400" spc="-1" strike="noStrike">
              <a:latin typeface="Arial"/>
            </a:endParaRPr>
          </a:p>
        </p:txBody>
      </p:sp>
      <p:sp>
        <p:nvSpPr>
          <p:cNvPr id="269" name="CustomShape 10"/>
          <p:cNvSpPr/>
          <p:nvPr/>
        </p:nvSpPr>
        <p:spPr>
          <a:xfrm>
            <a:off x="6114240" y="2207880"/>
            <a:ext cx="17265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c23616"/>
                </a:solidFill>
                <a:latin typeface="Nunito"/>
                <a:ea typeface="Nunito"/>
              </a:rPr>
              <a:t>my-feature</a:t>
            </a:r>
            <a:endParaRPr b="0" lang="en-US" sz="1400" spc="-1" strike="noStrike">
              <a:latin typeface="Arial"/>
            </a:endParaRPr>
          </a:p>
        </p:txBody>
      </p:sp>
      <p:sp>
        <p:nvSpPr>
          <p:cNvPr id="270" name="CustomShape 11"/>
          <p:cNvSpPr/>
          <p:nvPr/>
        </p:nvSpPr>
        <p:spPr>
          <a:xfrm>
            <a:off x="311760" y="20340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Branch</a:t>
            </a:r>
            <a:endParaRPr b="0" lang="en-US" sz="3300" spc="-1" strike="noStrike">
              <a:latin typeface="Arial"/>
            </a:endParaRPr>
          </a:p>
        </p:txBody>
      </p:sp>
      <p:sp>
        <p:nvSpPr>
          <p:cNvPr id="271" name="CustomShape 12"/>
          <p:cNvSpPr/>
          <p:nvPr/>
        </p:nvSpPr>
        <p:spPr>
          <a:xfrm>
            <a:off x="2467800" y="3162240"/>
            <a:ext cx="4207320" cy="96624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72" name="CustomShape 13"/>
          <p:cNvSpPr/>
          <p:nvPr/>
        </p:nvSpPr>
        <p:spPr>
          <a:xfrm>
            <a:off x="2591640" y="3258000"/>
            <a:ext cx="3960360" cy="81324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checkout my-feature</a:t>
            </a:r>
            <a:endParaRPr b="0" lang="en-US" sz="1400" spc="-1" strike="noStrike">
              <a:latin typeface="Arial"/>
            </a:endParaRPr>
          </a:p>
          <a:p>
            <a:pPr>
              <a:lnSpc>
                <a:spcPct val="200000"/>
              </a:lnSpc>
              <a:tabLst>
                <a:tab algn="l" pos="0"/>
              </a:tabLst>
            </a:pPr>
            <a:r>
              <a:rPr b="0" lang="en-US" sz="1400" spc="-1" strike="noStrike">
                <a:solidFill>
                  <a:srgbClr val="292934"/>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292934"/>
                </a:solidFill>
                <a:latin typeface="Nunito"/>
                <a:ea typeface="Nunito"/>
              </a:rPr>
              <a:t>branch</a:t>
            </a:r>
            <a:endParaRPr b="0" lang="en-US" sz="1400" spc="-1" strike="noStrike">
              <a:latin typeface="Arial"/>
            </a:endParaRPr>
          </a:p>
          <a:p>
            <a:pPr>
              <a:lnSpc>
                <a:spcPct val="200000"/>
              </a:lnSpc>
              <a:tabLst>
                <a:tab algn="l" pos="0"/>
              </a:tabLst>
            </a:pPr>
            <a:endParaRPr b="0" lang="en-US" sz="1400" spc="-1" strike="noStrike">
              <a:latin typeface="Arial"/>
            </a:endParaRPr>
          </a:p>
        </p:txBody>
      </p:sp>
      <p:sp>
        <p:nvSpPr>
          <p:cNvPr id="273" name="CustomShape 14"/>
          <p:cNvSpPr/>
          <p:nvPr/>
        </p:nvSpPr>
        <p:spPr>
          <a:xfrm>
            <a:off x="4632840" y="2426040"/>
            <a:ext cx="326880" cy="326880"/>
          </a:xfrm>
          <a:prstGeom prst="ellipse">
            <a:avLst/>
          </a:prstGeom>
          <a:solidFill>
            <a:srgbClr val="c23616"/>
          </a:solidFill>
          <a:ln>
            <a:noFill/>
          </a:ln>
        </p:spPr>
        <p:style>
          <a:lnRef idx="0"/>
          <a:fillRef idx="0"/>
          <a:effectRef idx="0"/>
          <a:fontRef idx="minor"/>
        </p:style>
      </p:sp>
      <p:sp>
        <p:nvSpPr>
          <p:cNvPr id="274" name="CustomShape 15"/>
          <p:cNvSpPr/>
          <p:nvPr/>
        </p:nvSpPr>
        <p:spPr>
          <a:xfrm>
            <a:off x="5581800" y="2426040"/>
            <a:ext cx="326880" cy="326880"/>
          </a:xfrm>
          <a:prstGeom prst="ellipse">
            <a:avLst/>
          </a:prstGeom>
          <a:solidFill>
            <a:srgbClr val="c23616"/>
          </a:solidFill>
          <a:ln>
            <a:noFill/>
          </a:ln>
        </p:spPr>
        <p:style>
          <a:lnRef idx="0"/>
          <a:fillRef idx="0"/>
          <a:effectRef idx="0"/>
          <a:fontRef idx="minor"/>
        </p:style>
      </p:sp>
      <p:sp>
        <p:nvSpPr>
          <p:cNvPr id="275" name="CustomShape 16"/>
          <p:cNvSpPr/>
          <p:nvPr/>
        </p:nvSpPr>
        <p:spPr>
          <a:xfrm>
            <a:off x="503640" y="4208400"/>
            <a:ext cx="8416080" cy="109728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000" spc="-1" strike="noStrike">
                <a:solidFill>
                  <a:srgbClr val="c23616"/>
                </a:solidFill>
                <a:latin typeface="Century Gothic"/>
                <a:ea typeface="Nunito"/>
              </a:rPr>
              <a:t>Git </a:t>
            </a:r>
            <a:r>
              <a:rPr b="1" lang="en-US" sz="2000" spc="-1" strike="noStrike">
                <a:solidFill>
                  <a:srgbClr val="192a56"/>
                </a:solidFill>
                <a:latin typeface="Century Gothic"/>
                <a:ea typeface="Nunito"/>
              </a:rPr>
              <a:t>checkout : </a:t>
            </a:r>
            <a:r>
              <a:rPr b="1" lang="en-US" sz="2000" spc="-1" strike="noStrike">
                <a:solidFill>
                  <a:srgbClr val="273c75"/>
                </a:solidFill>
                <a:highlight>
                  <a:srgbClr val="ffffff"/>
                </a:highlight>
                <a:latin typeface="Century Gothic"/>
                <a:ea typeface="Nunito"/>
              </a:rPr>
              <a:t>Move to a new branch .</a:t>
            </a:r>
            <a:endParaRPr b="0" lang="en-US" sz="2000" spc="-1" strike="noStrike">
              <a:latin typeface="Arial"/>
            </a:endParaRPr>
          </a:p>
          <a:p>
            <a:pPr rtl="1">
              <a:lnSpc>
                <a:spcPct val="100000"/>
              </a:lnSpc>
              <a:tabLst>
                <a:tab algn="l" pos="0"/>
              </a:tabLst>
            </a:pPr>
            <a:r>
              <a:rPr b="1" lang="en-US" sz="2000" spc="-1" strike="noStrike">
                <a:solidFill>
                  <a:srgbClr val="c23616"/>
                </a:solidFill>
                <a:highlight>
                  <a:srgbClr val="ffffff"/>
                </a:highlight>
                <a:latin typeface="Century Gothic"/>
                <a:ea typeface="Nunito"/>
              </a:rPr>
              <a:t>Git </a:t>
            </a:r>
            <a:r>
              <a:rPr b="1" lang="en-US" sz="2000" spc="-1" strike="noStrike">
                <a:solidFill>
                  <a:srgbClr val="192a56"/>
                </a:solidFill>
                <a:highlight>
                  <a:srgbClr val="ffffff"/>
                </a:highlight>
                <a:latin typeface="Century Gothic"/>
                <a:ea typeface="Nunito"/>
              </a:rPr>
              <a:t>branch : Return all branches of our project</a:t>
            </a:r>
            <a:r>
              <a:rPr b="1" lang="en-US" sz="2000" spc="-1" strike="noStrike">
                <a:solidFill>
                  <a:srgbClr val="192a56"/>
                </a:solidFill>
                <a:highlight>
                  <a:srgbClr val="ffffff"/>
                </a:highlight>
                <a:latin typeface="Century Gothic"/>
                <a:ea typeface="Nunito"/>
              </a:rPr>
              <a:t>   </a:t>
            </a:r>
            <a:endParaRPr b="0" lang="en-US" sz="2000" spc="-1" strike="noStrike">
              <a:latin typeface="Arial"/>
            </a:endParaRPr>
          </a:p>
          <a:p>
            <a:pPr rtl="1">
              <a:lnSpc>
                <a:spcPct val="100000"/>
              </a:lnSpc>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2467800" y="1162080"/>
            <a:ext cx="4207320" cy="5749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77" name="CustomShape 2"/>
          <p:cNvSpPr/>
          <p:nvPr/>
        </p:nvSpPr>
        <p:spPr>
          <a:xfrm>
            <a:off x="2591640" y="1180440"/>
            <a:ext cx="3960360" cy="45756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log</a:t>
            </a:r>
            <a:endParaRPr b="0" lang="en-US" sz="1400" spc="-1" strike="noStrike">
              <a:latin typeface="Arial"/>
            </a:endParaRPr>
          </a:p>
        </p:txBody>
      </p:sp>
      <p:sp>
        <p:nvSpPr>
          <p:cNvPr id="278" name="CustomShape 3"/>
          <p:cNvSpPr/>
          <p:nvPr/>
        </p:nvSpPr>
        <p:spPr>
          <a:xfrm>
            <a:off x="311760" y="22572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3300" spc="-100" strike="noStrike">
                <a:solidFill>
                  <a:srgbClr val="192a56"/>
                </a:solidFill>
                <a:latin typeface="Nunito SemiBold"/>
                <a:ea typeface="Nunito SemiBold"/>
              </a:rPr>
              <a:t>Log</a:t>
            </a:r>
            <a:endParaRPr b="0" lang="en-US" sz="3300" spc="-1" strike="noStrike">
              <a:latin typeface="Arial"/>
            </a:endParaRPr>
          </a:p>
        </p:txBody>
      </p:sp>
      <p:sp>
        <p:nvSpPr>
          <p:cNvPr id="279" name="CustomShape 4"/>
          <p:cNvSpPr/>
          <p:nvPr/>
        </p:nvSpPr>
        <p:spPr>
          <a:xfrm>
            <a:off x="2467800" y="2924640"/>
            <a:ext cx="4207320" cy="64116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80" name="CustomShape 5"/>
          <p:cNvSpPr/>
          <p:nvPr/>
        </p:nvSpPr>
        <p:spPr>
          <a:xfrm>
            <a:off x="2591640" y="2942640"/>
            <a:ext cx="3960360" cy="45756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log </a:t>
            </a:r>
            <a:r>
              <a:rPr b="0" lang="en-US" sz="1400" spc="-1" strike="noStrike">
                <a:solidFill>
                  <a:srgbClr val="292934"/>
                </a:solidFill>
                <a:latin typeface="Nunito"/>
                <a:ea typeface="Nunito"/>
              </a:rPr>
              <a:t>my-feature</a:t>
            </a:r>
            <a:endParaRPr b="0" lang="en-US" sz="1400" spc="-1" strike="noStrike">
              <a:latin typeface="Arial"/>
            </a:endParaRPr>
          </a:p>
        </p:txBody>
      </p:sp>
      <p:sp>
        <p:nvSpPr>
          <p:cNvPr id="281" name="CustomShape 6"/>
          <p:cNvSpPr/>
          <p:nvPr/>
        </p:nvSpPr>
        <p:spPr>
          <a:xfrm>
            <a:off x="1654560" y="1697400"/>
            <a:ext cx="7061040" cy="4878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000" spc="-1" strike="noStrike">
                <a:solidFill>
                  <a:srgbClr val="c23616"/>
                </a:solidFill>
                <a:latin typeface="Nunito"/>
                <a:ea typeface="Nunito"/>
              </a:rPr>
              <a:t>Git </a:t>
            </a:r>
            <a:r>
              <a:rPr b="1" lang="en-US" sz="2000" spc="-1" strike="noStrike">
                <a:solidFill>
                  <a:srgbClr val="192a56"/>
                </a:solidFill>
                <a:latin typeface="Nunito"/>
                <a:ea typeface="Nunito"/>
              </a:rPr>
              <a:t>log: </a:t>
            </a:r>
            <a:r>
              <a:rPr b="1" lang="en-US" sz="1450" spc="-1" strike="noStrike">
                <a:solidFill>
                  <a:srgbClr val="292934"/>
                </a:solidFill>
                <a:highlight>
                  <a:srgbClr val="fcfcfa"/>
                </a:highlight>
                <a:latin typeface="Nunito"/>
                <a:ea typeface="Nunito"/>
              </a:rPr>
              <a:t>Shows the commit logs.</a:t>
            </a:r>
            <a:endParaRPr b="0" lang="en-US" sz="1450" spc="-1" strike="noStrike">
              <a:latin typeface="Arial"/>
            </a:endParaRPr>
          </a:p>
        </p:txBody>
      </p:sp>
      <p:sp>
        <p:nvSpPr>
          <p:cNvPr id="282" name="CustomShape 7"/>
          <p:cNvSpPr/>
          <p:nvPr/>
        </p:nvSpPr>
        <p:spPr>
          <a:xfrm>
            <a:off x="1291320" y="3901680"/>
            <a:ext cx="7061040" cy="76932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000" spc="-1" strike="noStrike">
                <a:solidFill>
                  <a:srgbClr val="c23616"/>
                </a:solidFill>
                <a:latin typeface="Nunito"/>
                <a:ea typeface="Nunito"/>
              </a:rPr>
              <a:t>Git </a:t>
            </a:r>
            <a:r>
              <a:rPr b="1" lang="en-US" sz="2000" spc="-1" strike="noStrike">
                <a:solidFill>
                  <a:srgbClr val="192a56"/>
                </a:solidFill>
                <a:latin typeface="Nunito"/>
                <a:ea typeface="Nunito"/>
              </a:rPr>
              <a:t>log:</a:t>
            </a:r>
            <a:r>
              <a:rPr b="1" lang="en-US" sz="2400" spc="-1" strike="noStrike">
                <a:solidFill>
                  <a:srgbClr val="292934"/>
                </a:solidFill>
                <a:latin typeface="Nunito"/>
                <a:ea typeface="Nunito"/>
              </a:rPr>
              <a:t> </a:t>
            </a:r>
            <a:r>
              <a:rPr b="1" lang="en-US" sz="1450" spc="-1" strike="noStrike">
                <a:solidFill>
                  <a:srgbClr val="292934"/>
                </a:solidFill>
                <a:highlight>
                  <a:srgbClr val="fcfcfa"/>
                </a:highlight>
                <a:latin typeface="Century Gothic"/>
                <a:ea typeface="Nunito"/>
              </a:rPr>
              <a:t>Shows the commit logs that exist in the branch (my-feature</a:t>
            </a:r>
            <a:r>
              <a:rPr b="1" lang="tr-TR" sz="1450" spc="-1" strike="noStrike">
                <a:solidFill>
                  <a:srgbClr val="292934"/>
                </a:solidFill>
                <a:highlight>
                  <a:srgbClr val="fcfcfa"/>
                </a:highlight>
                <a:latin typeface="Century Gothic"/>
                <a:ea typeface="Nunito"/>
              </a:rPr>
              <a:t> )</a:t>
            </a:r>
            <a:r>
              <a:rPr b="1" lang="tr-TR" sz="1450" spc="-1" strike="noStrike">
                <a:solidFill>
                  <a:srgbClr val="292934"/>
                </a:solidFill>
                <a:highlight>
                  <a:srgbClr val="fcfcfa"/>
                </a:highlight>
                <a:latin typeface="Nunito"/>
                <a:ea typeface="Nunito"/>
              </a:rPr>
              <a:t>.</a:t>
            </a:r>
            <a:endParaRPr b="0" lang="en-US" sz="145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2609280" y="771480"/>
            <a:ext cx="4207320" cy="10051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284" name="CustomShape 2"/>
          <p:cNvSpPr/>
          <p:nvPr/>
        </p:nvSpPr>
        <p:spPr>
          <a:xfrm>
            <a:off x="2733120" y="808200"/>
            <a:ext cx="3960360" cy="93168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diff</a:t>
            </a:r>
            <a:endParaRPr b="0" lang="en-US" sz="1400" spc="-1" strike="noStrike">
              <a:latin typeface="Arial"/>
            </a:endParaRPr>
          </a:p>
          <a:p>
            <a:pPr>
              <a:lnSpc>
                <a:spcPct val="200000"/>
              </a:lnSpc>
              <a:tabLst>
                <a:tab algn="l" pos="0"/>
              </a:tabLst>
            </a:pPr>
            <a:r>
              <a:rPr b="0" lang="en-US" sz="1400" spc="-1" strike="noStrike">
                <a:solidFill>
                  <a:srgbClr val="292934"/>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292934"/>
                </a:solidFill>
                <a:latin typeface="Nunito"/>
                <a:ea typeface="Nunito"/>
              </a:rPr>
              <a:t>diff &lt;a_specific_file_or_folder&gt;</a:t>
            </a:r>
            <a:endParaRPr b="0" lang="en-US" sz="1400" spc="-1" strike="noStrike">
              <a:latin typeface="Arial"/>
            </a:endParaRPr>
          </a:p>
        </p:txBody>
      </p:sp>
      <p:sp>
        <p:nvSpPr>
          <p:cNvPr id="285" name="CustomShape 3"/>
          <p:cNvSpPr/>
          <p:nvPr/>
        </p:nvSpPr>
        <p:spPr>
          <a:xfrm>
            <a:off x="311760" y="11772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3300" spc="-100" strike="noStrike">
                <a:solidFill>
                  <a:srgbClr val="192a56"/>
                </a:solidFill>
                <a:latin typeface="Nunito SemiBold"/>
                <a:ea typeface="Nunito SemiBold"/>
              </a:rPr>
              <a:t>Diff</a:t>
            </a:r>
            <a:endParaRPr b="0" lang="en-US" sz="3300" spc="-1" strike="noStrike">
              <a:latin typeface="Arial"/>
            </a:endParaRPr>
          </a:p>
        </p:txBody>
      </p:sp>
      <p:sp>
        <p:nvSpPr>
          <p:cNvPr id="286" name="CustomShape 4"/>
          <p:cNvSpPr/>
          <p:nvPr/>
        </p:nvSpPr>
        <p:spPr>
          <a:xfrm>
            <a:off x="1677240" y="1985760"/>
            <a:ext cx="326880" cy="326880"/>
          </a:xfrm>
          <a:prstGeom prst="ellipse">
            <a:avLst/>
          </a:prstGeom>
          <a:solidFill>
            <a:srgbClr val="0097e6"/>
          </a:solidFill>
          <a:ln w="9360">
            <a:solidFill>
              <a:srgbClr val="0097e6"/>
            </a:solidFill>
            <a:round/>
          </a:ln>
        </p:spPr>
        <p:style>
          <a:lnRef idx="0"/>
          <a:fillRef idx="0"/>
          <a:effectRef idx="0"/>
          <a:fontRef idx="minor"/>
        </p:style>
      </p:sp>
      <p:sp>
        <p:nvSpPr>
          <p:cNvPr id="287" name="CustomShape 5"/>
          <p:cNvSpPr/>
          <p:nvPr/>
        </p:nvSpPr>
        <p:spPr>
          <a:xfrm>
            <a:off x="2004840" y="214956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88" name="CustomShape 6"/>
          <p:cNvSpPr/>
          <p:nvPr/>
        </p:nvSpPr>
        <p:spPr>
          <a:xfrm>
            <a:off x="2798640" y="1985760"/>
            <a:ext cx="326880" cy="326880"/>
          </a:xfrm>
          <a:prstGeom prst="ellipse">
            <a:avLst/>
          </a:prstGeom>
          <a:solidFill>
            <a:srgbClr val="0097e6"/>
          </a:solidFill>
          <a:ln w="9360">
            <a:solidFill>
              <a:srgbClr val="0097e6"/>
            </a:solidFill>
            <a:round/>
          </a:ln>
        </p:spPr>
        <p:style>
          <a:lnRef idx="0"/>
          <a:fillRef idx="0"/>
          <a:effectRef idx="0"/>
          <a:fontRef idx="minor"/>
        </p:style>
      </p:sp>
      <p:sp>
        <p:nvSpPr>
          <p:cNvPr id="289" name="CustomShape 7"/>
          <p:cNvSpPr/>
          <p:nvPr/>
        </p:nvSpPr>
        <p:spPr>
          <a:xfrm>
            <a:off x="3126240" y="214956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290" name="CustomShape 8"/>
          <p:cNvSpPr/>
          <p:nvPr/>
        </p:nvSpPr>
        <p:spPr>
          <a:xfrm>
            <a:off x="3920040" y="1985760"/>
            <a:ext cx="326880" cy="326880"/>
          </a:xfrm>
          <a:prstGeom prst="ellipse">
            <a:avLst/>
          </a:prstGeom>
          <a:solidFill>
            <a:srgbClr val="0097e6"/>
          </a:solidFill>
          <a:ln w="9360">
            <a:solidFill>
              <a:srgbClr val="0097e6"/>
            </a:solidFill>
            <a:round/>
          </a:ln>
        </p:spPr>
        <p:style>
          <a:lnRef idx="0"/>
          <a:fillRef idx="0"/>
          <a:effectRef idx="0"/>
          <a:fontRef idx="minor"/>
        </p:style>
      </p:sp>
      <p:sp>
        <p:nvSpPr>
          <p:cNvPr id="291" name="CustomShape 9"/>
          <p:cNvSpPr/>
          <p:nvPr/>
        </p:nvSpPr>
        <p:spPr>
          <a:xfrm>
            <a:off x="4247640" y="2149560"/>
            <a:ext cx="3218760" cy="360"/>
          </a:xfrm>
          <a:custGeom>
            <a:avLst/>
            <a:gdLst/>
            <a:ahLst/>
            <a:rect l="l" t="t" r="r" b="b"/>
            <a:pathLst>
              <a:path w="21600" h="21600">
                <a:moveTo>
                  <a:pt x="0" y="0"/>
                </a:moveTo>
                <a:lnTo>
                  <a:pt x="21600" y="21600"/>
                </a:lnTo>
              </a:path>
            </a:pathLst>
          </a:custGeom>
          <a:noFill/>
          <a:ln w="28440">
            <a:solidFill>
              <a:srgbClr val="273c75"/>
            </a:solidFill>
            <a:round/>
            <a:tailEnd len="med" type="stealth" w="med"/>
          </a:ln>
        </p:spPr>
        <p:style>
          <a:lnRef idx="0"/>
          <a:fillRef idx="0"/>
          <a:effectRef idx="0"/>
          <a:fontRef idx="minor"/>
        </p:style>
      </p:sp>
      <p:sp>
        <p:nvSpPr>
          <p:cNvPr id="292" name="CustomShape 10"/>
          <p:cNvSpPr/>
          <p:nvPr/>
        </p:nvSpPr>
        <p:spPr>
          <a:xfrm>
            <a:off x="4083840" y="2313360"/>
            <a:ext cx="360" cy="852840"/>
          </a:xfrm>
          <a:custGeom>
            <a:avLst/>
            <a:gdLst/>
            <a:ahLst/>
            <a:rect l="l" t="t" r="r" b="b"/>
            <a:pathLst>
              <a:path w="21600" h="21600">
                <a:moveTo>
                  <a:pt x="0" y="0"/>
                </a:moveTo>
                <a:lnTo>
                  <a:pt x="21600" y="21600"/>
                </a:lnTo>
              </a:path>
            </a:pathLst>
          </a:custGeom>
          <a:noFill/>
          <a:ln w="28440">
            <a:solidFill>
              <a:srgbClr val="c23616"/>
            </a:solidFill>
            <a:round/>
          </a:ln>
        </p:spPr>
        <p:style>
          <a:lnRef idx="0"/>
          <a:fillRef idx="0"/>
          <a:effectRef idx="0"/>
          <a:fontRef idx="minor"/>
        </p:style>
      </p:sp>
      <p:sp>
        <p:nvSpPr>
          <p:cNvPr id="293" name="CustomShape 11"/>
          <p:cNvSpPr/>
          <p:nvPr/>
        </p:nvSpPr>
        <p:spPr>
          <a:xfrm>
            <a:off x="4086000" y="3174120"/>
            <a:ext cx="2189160" cy="360"/>
          </a:xfrm>
          <a:custGeom>
            <a:avLst/>
            <a:gdLst/>
            <a:ahLst/>
            <a:rect l="l" t="t" r="r" b="b"/>
            <a:pathLst>
              <a:path w="21600" h="21600">
                <a:moveTo>
                  <a:pt x="0" y="0"/>
                </a:moveTo>
                <a:lnTo>
                  <a:pt x="21600" y="21600"/>
                </a:lnTo>
              </a:path>
            </a:pathLst>
          </a:custGeom>
          <a:noFill/>
          <a:ln w="28440">
            <a:solidFill>
              <a:srgbClr val="c23616"/>
            </a:solidFill>
            <a:round/>
          </a:ln>
        </p:spPr>
        <p:style>
          <a:lnRef idx="0"/>
          <a:fillRef idx="0"/>
          <a:effectRef idx="0"/>
          <a:fontRef idx="minor"/>
        </p:style>
      </p:sp>
      <p:sp>
        <p:nvSpPr>
          <p:cNvPr id="294" name="CustomShape 12"/>
          <p:cNvSpPr/>
          <p:nvPr/>
        </p:nvSpPr>
        <p:spPr>
          <a:xfrm>
            <a:off x="7379640" y="1908720"/>
            <a:ext cx="7383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73c75"/>
                </a:solidFill>
                <a:latin typeface="Nunito"/>
                <a:ea typeface="Nunito"/>
              </a:rPr>
              <a:t>Main</a:t>
            </a:r>
            <a:endParaRPr b="0" lang="en-US" sz="1400" spc="-1" strike="noStrike">
              <a:latin typeface="Arial"/>
            </a:endParaRPr>
          </a:p>
        </p:txBody>
      </p:sp>
      <p:sp>
        <p:nvSpPr>
          <p:cNvPr id="295" name="CustomShape 13"/>
          <p:cNvSpPr/>
          <p:nvPr/>
        </p:nvSpPr>
        <p:spPr>
          <a:xfrm>
            <a:off x="6275880" y="2900880"/>
            <a:ext cx="17265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c23616"/>
                </a:solidFill>
                <a:latin typeface="Nunito"/>
                <a:ea typeface="Nunito"/>
              </a:rPr>
              <a:t>my-feature</a:t>
            </a:r>
            <a:endParaRPr b="0" lang="en-US" sz="1400" spc="-1" strike="noStrike">
              <a:latin typeface="Arial"/>
            </a:endParaRPr>
          </a:p>
        </p:txBody>
      </p:sp>
      <p:sp>
        <p:nvSpPr>
          <p:cNvPr id="296" name="CustomShape 14"/>
          <p:cNvSpPr/>
          <p:nvPr/>
        </p:nvSpPr>
        <p:spPr>
          <a:xfrm>
            <a:off x="4545720" y="3010320"/>
            <a:ext cx="326880" cy="326880"/>
          </a:xfrm>
          <a:prstGeom prst="ellipse">
            <a:avLst/>
          </a:prstGeom>
          <a:solidFill>
            <a:srgbClr val="c23616"/>
          </a:solidFill>
          <a:ln>
            <a:noFill/>
          </a:ln>
        </p:spPr>
        <p:style>
          <a:lnRef idx="0"/>
          <a:fillRef idx="0"/>
          <a:effectRef idx="0"/>
          <a:fontRef idx="minor"/>
        </p:style>
      </p:sp>
      <p:sp>
        <p:nvSpPr>
          <p:cNvPr id="297" name="CustomShape 15"/>
          <p:cNvSpPr/>
          <p:nvPr/>
        </p:nvSpPr>
        <p:spPr>
          <a:xfrm>
            <a:off x="5410800" y="3010320"/>
            <a:ext cx="326880" cy="326880"/>
          </a:xfrm>
          <a:prstGeom prst="ellipse">
            <a:avLst/>
          </a:prstGeom>
          <a:solidFill>
            <a:srgbClr val="c23616"/>
          </a:solidFill>
          <a:ln>
            <a:noFill/>
          </a:ln>
        </p:spPr>
        <p:style>
          <a:lnRef idx="0"/>
          <a:fillRef idx="0"/>
          <a:effectRef idx="0"/>
          <a:fontRef idx="minor"/>
        </p:style>
      </p:sp>
      <p:sp>
        <p:nvSpPr>
          <p:cNvPr id="298" name="CustomShape 16"/>
          <p:cNvSpPr/>
          <p:nvPr/>
        </p:nvSpPr>
        <p:spPr>
          <a:xfrm>
            <a:off x="5088960" y="1968120"/>
            <a:ext cx="326880" cy="326880"/>
          </a:xfrm>
          <a:prstGeom prst="ellipse">
            <a:avLst/>
          </a:prstGeom>
          <a:solidFill>
            <a:srgbClr val="0097e6"/>
          </a:solidFill>
          <a:ln w="9360">
            <a:solidFill>
              <a:srgbClr val="0097e6"/>
            </a:solidFill>
            <a:round/>
          </a:ln>
        </p:spPr>
        <p:style>
          <a:lnRef idx="0"/>
          <a:fillRef idx="0"/>
          <a:effectRef idx="0"/>
          <a:fontRef idx="minor"/>
        </p:style>
      </p:sp>
      <p:sp>
        <p:nvSpPr>
          <p:cNvPr id="299" name="CustomShape 17"/>
          <p:cNvSpPr/>
          <p:nvPr/>
        </p:nvSpPr>
        <p:spPr>
          <a:xfrm>
            <a:off x="2609280" y="3501000"/>
            <a:ext cx="4207320" cy="66960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00" name="CustomShape 18"/>
          <p:cNvSpPr/>
          <p:nvPr/>
        </p:nvSpPr>
        <p:spPr>
          <a:xfrm>
            <a:off x="2733120" y="3595320"/>
            <a:ext cx="2999160" cy="48132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292934"/>
                </a:solidFill>
                <a:latin typeface="Nunito"/>
                <a:ea typeface="Nunito"/>
              </a:rPr>
              <a:t>$ </a:t>
            </a:r>
            <a:r>
              <a:rPr b="0" lang="en-US" sz="1400" spc="-1" strike="noStrike">
                <a:solidFill>
                  <a:srgbClr val="c23616"/>
                </a:solidFill>
                <a:latin typeface="Nunito"/>
                <a:ea typeface="Nunito"/>
              </a:rPr>
              <a:t>git</a:t>
            </a:r>
            <a:r>
              <a:rPr b="0" lang="en-US" sz="1400" spc="-1" strike="noStrike">
                <a:solidFill>
                  <a:srgbClr val="292934"/>
                </a:solidFill>
                <a:latin typeface="Nunito"/>
                <a:ea typeface="Nunito"/>
              </a:rPr>
              <a:t> diff main my-feature </a:t>
            </a:r>
            <a:endParaRPr b="0" lang="en-US" sz="1400" spc="-1" strike="noStrike">
              <a:latin typeface="Arial"/>
            </a:endParaRPr>
          </a:p>
        </p:txBody>
      </p:sp>
      <p:sp>
        <p:nvSpPr>
          <p:cNvPr id="301" name="CustomShape 19"/>
          <p:cNvSpPr/>
          <p:nvPr/>
        </p:nvSpPr>
        <p:spPr>
          <a:xfrm>
            <a:off x="401400" y="4289400"/>
            <a:ext cx="8623080" cy="9594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2000" spc="-1" strike="noStrike">
                <a:solidFill>
                  <a:srgbClr val="c23616"/>
                </a:solidFill>
                <a:latin typeface="Nunito"/>
                <a:ea typeface="Nunito"/>
              </a:rPr>
              <a:t>Git </a:t>
            </a:r>
            <a:r>
              <a:rPr b="1" lang="en-US" sz="2000" spc="-1" strike="noStrike">
                <a:solidFill>
                  <a:srgbClr val="192a56"/>
                </a:solidFill>
                <a:latin typeface="Nunito"/>
                <a:ea typeface="Nunito"/>
              </a:rPr>
              <a:t>diff </a:t>
            </a:r>
            <a:r>
              <a:rPr b="1" lang="en-US" sz="2300" spc="-1" strike="noStrike">
                <a:solidFill>
                  <a:srgbClr val="192a56"/>
                </a:solidFill>
                <a:latin typeface="Nunito"/>
                <a:ea typeface="Nunito"/>
              </a:rPr>
              <a:t>:</a:t>
            </a:r>
            <a:r>
              <a:rPr b="1" lang="en-US" sz="1400" spc="-1" strike="noStrike">
                <a:solidFill>
                  <a:srgbClr val="292934"/>
                </a:solidFill>
                <a:latin typeface="Century Gothic"/>
                <a:ea typeface="Nunito"/>
              </a:rPr>
              <a:t>Show changes between the working tree and the index or a tree, changes between the index and a tree, changes between two trees, changes between two blob objects, or changes between two files on disk.</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17643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03" name="CustomShape 2"/>
          <p:cNvSpPr/>
          <p:nvPr/>
        </p:nvSpPr>
        <p:spPr>
          <a:xfrm>
            <a:off x="20919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304" name="CustomShape 3"/>
          <p:cNvSpPr/>
          <p:nvPr/>
        </p:nvSpPr>
        <p:spPr>
          <a:xfrm>
            <a:off x="28857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05" name="CustomShape 4"/>
          <p:cNvSpPr/>
          <p:nvPr/>
        </p:nvSpPr>
        <p:spPr>
          <a:xfrm>
            <a:off x="32133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306" name="CustomShape 5"/>
          <p:cNvSpPr/>
          <p:nvPr/>
        </p:nvSpPr>
        <p:spPr>
          <a:xfrm>
            <a:off x="40071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07" name="CustomShape 6"/>
          <p:cNvSpPr/>
          <p:nvPr/>
        </p:nvSpPr>
        <p:spPr>
          <a:xfrm>
            <a:off x="4334760" y="1565280"/>
            <a:ext cx="3218760" cy="360"/>
          </a:xfrm>
          <a:custGeom>
            <a:avLst/>
            <a:gdLst/>
            <a:ahLst/>
            <a:rect l="l" t="t" r="r" b="b"/>
            <a:pathLst>
              <a:path w="21600" h="21600">
                <a:moveTo>
                  <a:pt x="0" y="0"/>
                </a:moveTo>
                <a:lnTo>
                  <a:pt x="21600" y="21600"/>
                </a:lnTo>
              </a:path>
            </a:pathLst>
          </a:custGeom>
          <a:noFill/>
          <a:ln w="28440">
            <a:solidFill>
              <a:srgbClr val="273c75"/>
            </a:solidFill>
            <a:round/>
            <a:tailEnd len="med" type="stealth" w="med"/>
          </a:ln>
        </p:spPr>
        <p:style>
          <a:lnRef idx="0"/>
          <a:fillRef idx="0"/>
          <a:effectRef idx="0"/>
          <a:fontRef idx="minor"/>
        </p:style>
      </p:sp>
      <p:sp>
        <p:nvSpPr>
          <p:cNvPr id="308" name="CustomShape 7"/>
          <p:cNvSpPr/>
          <p:nvPr/>
        </p:nvSpPr>
        <p:spPr>
          <a:xfrm>
            <a:off x="4170960" y="1729080"/>
            <a:ext cx="360" cy="852840"/>
          </a:xfrm>
          <a:custGeom>
            <a:avLst/>
            <a:gdLst/>
            <a:ahLst/>
            <a:rect l="l" t="t" r="r" b="b"/>
            <a:pathLst>
              <a:path w="21600" h="21600">
                <a:moveTo>
                  <a:pt x="0" y="0"/>
                </a:moveTo>
                <a:lnTo>
                  <a:pt x="21600" y="21600"/>
                </a:lnTo>
              </a:path>
            </a:pathLst>
          </a:custGeom>
          <a:noFill/>
          <a:ln w="28440">
            <a:solidFill>
              <a:srgbClr val="c23616"/>
            </a:solidFill>
            <a:round/>
          </a:ln>
        </p:spPr>
        <p:style>
          <a:lnRef idx="0"/>
          <a:fillRef idx="0"/>
          <a:effectRef idx="0"/>
          <a:fontRef idx="minor"/>
        </p:style>
      </p:sp>
      <p:sp>
        <p:nvSpPr>
          <p:cNvPr id="309" name="CustomShape 8"/>
          <p:cNvSpPr/>
          <p:nvPr/>
        </p:nvSpPr>
        <p:spPr>
          <a:xfrm>
            <a:off x="4173120" y="2589840"/>
            <a:ext cx="2189160" cy="360"/>
          </a:xfrm>
          <a:custGeom>
            <a:avLst/>
            <a:gdLst/>
            <a:ahLst/>
            <a:rect l="l" t="t" r="r" b="b"/>
            <a:pathLst>
              <a:path w="21600" h="21600">
                <a:moveTo>
                  <a:pt x="0" y="0"/>
                </a:moveTo>
                <a:lnTo>
                  <a:pt x="21600" y="21600"/>
                </a:lnTo>
              </a:path>
            </a:pathLst>
          </a:custGeom>
          <a:noFill/>
          <a:ln w="28440">
            <a:solidFill>
              <a:srgbClr val="c23616"/>
            </a:solidFill>
            <a:round/>
          </a:ln>
        </p:spPr>
        <p:style>
          <a:lnRef idx="0"/>
          <a:fillRef idx="0"/>
          <a:effectRef idx="0"/>
          <a:fontRef idx="minor"/>
        </p:style>
      </p:sp>
      <p:sp>
        <p:nvSpPr>
          <p:cNvPr id="310" name="CustomShape 9"/>
          <p:cNvSpPr/>
          <p:nvPr/>
        </p:nvSpPr>
        <p:spPr>
          <a:xfrm>
            <a:off x="7102440" y="1154880"/>
            <a:ext cx="7383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73c75"/>
                </a:solidFill>
                <a:latin typeface="Nunito"/>
                <a:ea typeface="Nunito"/>
              </a:rPr>
              <a:t>Master</a:t>
            </a:r>
            <a:endParaRPr b="0" lang="en-US" sz="1400" spc="-1" strike="noStrike">
              <a:latin typeface="Arial"/>
            </a:endParaRPr>
          </a:p>
        </p:txBody>
      </p:sp>
      <p:sp>
        <p:nvSpPr>
          <p:cNvPr id="311" name="CustomShape 10"/>
          <p:cNvSpPr/>
          <p:nvPr/>
        </p:nvSpPr>
        <p:spPr>
          <a:xfrm>
            <a:off x="6530400" y="2354040"/>
            <a:ext cx="17265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c23616"/>
                </a:solidFill>
                <a:latin typeface="Nunito"/>
                <a:ea typeface="Nunito"/>
              </a:rPr>
              <a:t>my-feature</a:t>
            </a:r>
            <a:endParaRPr b="0" lang="en-US" sz="1400" spc="-1" strike="noStrike">
              <a:latin typeface="Arial"/>
            </a:endParaRPr>
          </a:p>
        </p:txBody>
      </p:sp>
      <p:sp>
        <p:nvSpPr>
          <p:cNvPr id="312" name="CustomShape 11"/>
          <p:cNvSpPr/>
          <p:nvPr/>
        </p:nvSpPr>
        <p:spPr>
          <a:xfrm>
            <a:off x="311760" y="20340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Merge  </a:t>
            </a:r>
            <a:endParaRPr b="0" lang="en-US" sz="3300" spc="-1" strike="noStrike">
              <a:latin typeface="Arial"/>
            </a:endParaRPr>
          </a:p>
        </p:txBody>
      </p:sp>
      <p:sp>
        <p:nvSpPr>
          <p:cNvPr id="313" name="CustomShape 12"/>
          <p:cNvSpPr/>
          <p:nvPr/>
        </p:nvSpPr>
        <p:spPr>
          <a:xfrm>
            <a:off x="4632840" y="2426040"/>
            <a:ext cx="326880" cy="326880"/>
          </a:xfrm>
          <a:prstGeom prst="ellipse">
            <a:avLst/>
          </a:prstGeom>
          <a:solidFill>
            <a:srgbClr val="c23616"/>
          </a:solidFill>
          <a:ln>
            <a:noFill/>
          </a:ln>
        </p:spPr>
        <p:style>
          <a:lnRef idx="0"/>
          <a:fillRef idx="0"/>
          <a:effectRef idx="0"/>
          <a:fontRef idx="minor"/>
        </p:style>
      </p:sp>
      <p:sp>
        <p:nvSpPr>
          <p:cNvPr id="314" name="CustomShape 13"/>
          <p:cNvSpPr/>
          <p:nvPr/>
        </p:nvSpPr>
        <p:spPr>
          <a:xfrm>
            <a:off x="5581800" y="2426040"/>
            <a:ext cx="326880" cy="326880"/>
          </a:xfrm>
          <a:prstGeom prst="ellipse">
            <a:avLst/>
          </a:prstGeom>
          <a:solidFill>
            <a:srgbClr val="c23616"/>
          </a:solidFill>
          <a:ln>
            <a:noFill/>
          </a:ln>
        </p:spPr>
        <p:style>
          <a:lnRef idx="0"/>
          <a:fillRef idx="0"/>
          <a:effectRef idx="0"/>
          <a:fontRef idx="minor"/>
        </p:style>
      </p:sp>
      <p:sp>
        <p:nvSpPr>
          <p:cNvPr id="315" name="CustomShape 14"/>
          <p:cNvSpPr/>
          <p:nvPr/>
        </p:nvSpPr>
        <p:spPr>
          <a:xfrm rot="10800000">
            <a:off x="6348240" y="1729800"/>
            <a:ext cx="360" cy="874440"/>
          </a:xfrm>
          <a:custGeom>
            <a:avLst/>
            <a:gdLst/>
            <a:ahLst/>
            <a:rect l="l" t="t" r="r" b="b"/>
            <a:pathLst>
              <a:path w="21600" h="21600">
                <a:moveTo>
                  <a:pt x="0" y="0"/>
                </a:moveTo>
                <a:lnTo>
                  <a:pt x="21600" y="21600"/>
                </a:lnTo>
              </a:path>
            </a:pathLst>
          </a:custGeom>
          <a:noFill/>
          <a:ln w="28440">
            <a:solidFill>
              <a:srgbClr val="c23616"/>
            </a:solidFill>
            <a:round/>
            <a:tailEnd len="med" type="stealth" w="med"/>
          </a:ln>
        </p:spPr>
        <p:style>
          <a:lnRef idx="0"/>
          <a:fillRef idx="0"/>
          <a:effectRef idx="0"/>
          <a:fontRef idx="minor"/>
        </p:style>
      </p:sp>
      <p:sp>
        <p:nvSpPr>
          <p:cNvPr id="316" name="CustomShape 15"/>
          <p:cNvSpPr/>
          <p:nvPr/>
        </p:nvSpPr>
        <p:spPr>
          <a:xfrm>
            <a:off x="618480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17" name="CustomShape 16"/>
          <p:cNvSpPr/>
          <p:nvPr/>
        </p:nvSpPr>
        <p:spPr>
          <a:xfrm>
            <a:off x="2467800" y="3043080"/>
            <a:ext cx="4207320" cy="87444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18" name="CustomShape 17"/>
          <p:cNvSpPr/>
          <p:nvPr/>
        </p:nvSpPr>
        <p:spPr>
          <a:xfrm>
            <a:off x="2591640" y="3112920"/>
            <a:ext cx="3960360" cy="73548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292934"/>
                </a:solidFill>
                <a:latin typeface="Nunito"/>
                <a:ea typeface="Nunito"/>
              </a:rPr>
              <a:t>$ </a:t>
            </a:r>
            <a:r>
              <a:rPr b="0" lang="en-US" sz="1400" spc="-1" strike="noStrike">
                <a:solidFill>
                  <a:srgbClr val="c23616"/>
                </a:solidFill>
                <a:latin typeface="Nunito"/>
                <a:ea typeface="Nunito"/>
              </a:rPr>
              <a:t>git</a:t>
            </a:r>
            <a:r>
              <a:rPr b="0" lang="en-US" sz="1400" spc="-1" strike="noStrike">
                <a:solidFill>
                  <a:srgbClr val="292934"/>
                </a:solidFill>
                <a:latin typeface="Nunito"/>
                <a:ea typeface="Nunito"/>
              </a:rPr>
              <a:t> checkout master</a:t>
            </a:r>
            <a:endParaRPr b="0" lang="en-US" sz="1400" spc="-1" strike="noStrike">
              <a:latin typeface="Arial"/>
            </a:endParaRPr>
          </a:p>
          <a:p>
            <a:pPr>
              <a:lnSpc>
                <a:spcPct val="200000"/>
              </a:lnSpc>
              <a:tabLst>
                <a:tab algn="l" pos="0"/>
              </a:tabLst>
            </a:pPr>
            <a:r>
              <a:rPr b="0" lang="en-US" sz="1400" spc="-1" strike="noStrike">
                <a:solidFill>
                  <a:srgbClr val="292934"/>
                </a:solidFill>
                <a:latin typeface="Nunito"/>
                <a:ea typeface="Nunito"/>
              </a:rPr>
              <a:t>$ </a:t>
            </a:r>
            <a:r>
              <a:rPr b="0" lang="en-US" sz="1400" spc="-1" strike="noStrike">
                <a:solidFill>
                  <a:srgbClr val="c23616"/>
                </a:solidFill>
                <a:latin typeface="Nunito"/>
                <a:ea typeface="Nunito"/>
              </a:rPr>
              <a:t>git</a:t>
            </a:r>
            <a:r>
              <a:rPr b="0" lang="en-US" sz="1400" spc="-1" strike="noStrike">
                <a:solidFill>
                  <a:srgbClr val="292934"/>
                </a:solidFill>
                <a:latin typeface="Nunito"/>
                <a:ea typeface="Nunito"/>
              </a:rPr>
              <a:t> merge my-feature</a:t>
            </a:r>
            <a:endParaRPr b="0" lang="en-US" sz="1400" spc="-1" strike="noStrike">
              <a:latin typeface="Arial"/>
            </a:endParaRPr>
          </a:p>
        </p:txBody>
      </p:sp>
      <p:sp>
        <p:nvSpPr>
          <p:cNvPr id="319" name="CustomShape 18"/>
          <p:cNvSpPr/>
          <p:nvPr/>
        </p:nvSpPr>
        <p:spPr>
          <a:xfrm>
            <a:off x="527400" y="4208760"/>
            <a:ext cx="7900560" cy="518040"/>
          </a:xfrm>
          <a:prstGeom prst="rect">
            <a:avLst/>
          </a:prstGeom>
          <a:noFill/>
          <a:ln>
            <a:noFill/>
          </a:ln>
        </p:spPr>
        <p:style>
          <a:lnRef idx="0"/>
          <a:fillRef idx="0"/>
          <a:effectRef idx="0"/>
          <a:fontRef idx="minor"/>
        </p:style>
        <p:txBody>
          <a:bodyPr lIns="90000" rIns="90000" tIns="91440" bIns="91440">
            <a:spAutoFit/>
          </a:bodyPr>
          <a:p>
            <a:pPr algn="ctr" rtl="1">
              <a:lnSpc>
                <a:spcPct val="100000"/>
              </a:lnSpc>
              <a:tabLst>
                <a:tab algn="l" pos="0"/>
              </a:tabLst>
            </a:pPr>
            <a:r>
              <a:rPr b="1" lang="en-US" sz="2200" spc="-1" strike="noStrike">
                <a:solidFill>
                  <a:srgbClr val="c23616"/>
                </a:solidFill>
                <a:latin typeface="Nunito"/>
                <a:ea typeface="Nunito"/>
              </a:rPr>
              <a:t>Git </a:t>
            </a:r>
            <a:r>
              <a:rPr b="1" lang="en-US" sz="2200" spc="-1" strike="noStrike">
                <a:solidFill>
                  <a:srgbClr val="192a56"/>
                </a:solidFill>
                <a:latin typeface="Nunito"/>
                <a:ea typeface="Nunito"/>
              </a:rPr>
              <a:t>merge</a:t>
            </a:r>
            <a:r>
              <a:rPr b="1" lang="en-US" sz="2000" spc="-1" strike="noStrike">
                <a:solidFill>
                  <a:srgbClr val="000000"/>
                </a:solidFill>
                <a:latin typeface="Nunito"/>
                <a:ea typeface="Nunito"/>
              </a:rPr>
              <a:t>:</a:t>
            </a:r>
            <a:r>
              <a:rPr b="1" lang="en-US" sz="1250" spc="-1" strike="noStrike">
                <a:solidFill>
                  <a:srgbClr val="273c75"/>
                </a:solidFill>
                <a:highlight>
                  <a:srgbClr val="fcfcfa"/>
                </a:highlight>
                <a:latin typeface="Nunito"/>
                <a:ea typeface="Nunito"/>
              </a:rPr>
              <a:t>Merge the branch named my-feature with the actual branch</a:t>
            </a:r>
            <a:r>
              <a:rPr b="1" lang="en-US" sz="1250" spc="-1" strike="noStrike">
                <a:solidFill>
                  <a:srgbClr val="4e443c"/>
                </a:solidFill>
                <a:highlight>
                  <a:srgbClr val="fcfcfa"/>
                </a:highlight>
                <a:latin typeface="Nunito"/>
                <a:ea typeface="Nunito"/>
              </a:rPr>
              <a:t>  </a:t>
            </a:r>
            <a:endParaRPr b="0" lang="en-US" sz="125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17643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21" name="CustomShape 2"/>
          <p:cNvSpPr/>
          <p:nvPr/>
        </p:nvSpPr>
        <p:spPr>
          <a:xfrm>
            <a:off x="20919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322" name="CustomShape 3"/>
          <p:cNvSpPr/>
          <p:nvPr/>
        </p:nvSpPr>
        <p:spPr>
          <a:xfrm>
            <a:off x="28857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23" name="CustomShape 4"/>
          <p:cNvSpPr/>
          <p:nvPr/>
        </p:nvSpPr>
        <p:spPr>
          <a:xfrm>
            <a:off x="32133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324" name="CustomShape 5"/>
          <p:cNvSpPr/>
          <p:nvPr/>
        </p:nvSpPr>
        <p:spPr>
          <a:xfrm>
            <a:off x="40071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25" name="CustomShape 6"/>
          <p:cNvSpPr/>
          <p:nvPr/>
        </p:nvSpPr>
        <p:spPr>
          <a:xfrm>
            <a:off x="4334760" y="1565280"/>
            <a:ext cx="3218760" cy="360"/>
          </a:xfrm>
          <a:custGeom>
            <a:avLst/>
            <a:gdLst/>
            <a:ahLst/>
            <a:rect l="l" t="t" r="r" b="b"/>
            <a:pathLst>
              <a:path w="21600" h="21600">
                <a:moveTo>
                  <a:pt x="0" y="0"/>
                </a:moveTo>
                <a:lnTo>
                  <a:pt x="21600" y="21600"/>
                </a:lnTo>
              </a:path>
            </a:pathLst>
          </a:custGeom>
          <a:noFill/>
          <a:ln w="28440">
            <a:solidFill>
              <a:srgbClr val="273c75"/>
            </a:solidFill>
            <a:round/>
            <a:tailEnd len="med" type="stealth" w="med"/>
          </a:ln>
        </p:spPr>
        <p:style>
          <a:lnRef idx="0"/>
          <a:fillRef idx="0"/>
          <a:effectRef idx="0"/>
          <a:fontRef idx="minor"/>
        </p:style>
      </p:sp>
      <p:sp>
        <p:nvSpPr>
          <p:cNvPr id="326" name="CustomShape 7"/>
          <p:cNvSpPr/>
          <p:nvPr/>
        </p:nvSpPr>
        <p:spPr>
          <a:xfrm>
            <a:off x="4170960" y="1729080"/>
            <a:ext cx="360" cy="852840"/>
          </a:xfrm>
          <a:custGeom>
            <a:avLst/>
            <a:gdLst/>
            <a:ahLst/>
            <a:rect l="l" t="t" r="r" b="b"/>
            <a:pathLst>
              <a:path w="21600" h="21600">
                <a:moveTo>
                  <a:pt x="0" y="0"/>
                </a:moveTo>
                <a:lnTo>
                  <a:pt x="21600" y="21600"/>
                </a:lnTo>
              </a:path>
            </a:pathLst>
          </a:custGeom>
          <a:noFill/>
          <a:ln w="28440">
            <a:solidFill>
              <a:srgbClr val="c23616"/>
            </a:solidFill>
            <a:round/>
          </a:ln>
        </p:spPr>
        <p:style>
          <a:lnRef idx="0"/>
          <a:fillRef idx="0"/>
          <a:effectRef idx="0"/>
          <a:fontRef idx="minor"/>
        </p:style>
      </p:sp>
      <p:sp>
        <p:nvSpPr>
          <p:cNvPr id="327" name="CustomShape 8"/>
          <p:cNvSpPr/>
          <p:nvPr/>
        </p:nvSpPr>
        <p:spPr>
          <a:xfrm>
            <a:off x="4173120" y="2589840"/>
            <a:ext cx="2189160" cy="360"/>
          </a:xfrm>
          <a:custGeom>
            <a:avLst/>
            <a:gdLst/>
            <a:ahLst/>
            <a:rect l="l" t="t" r="r" b="b"/>
            <a:pathLst>
              <a:path w="21600" h="21600">
                <a:moveTo>
                  <a:pt x="0" y="0"/>
                </a:moveTo>
                <a:lnTo>
                  <a:pt x="21600" y="21600"/>
                </a:lnTo>
              </a:path>
            </a:pathLst>
          </a:custGeom>
          <a:noFill/>
          <a:ln w="28440">
            <a:solidFill>
              <a:srgbClr val="c23616"/>
            </a:solidFill>
            <a:round/>
          </a:ln>
        </p:spPr>
        <p:style>
          <a:lnRef idx="0"/>
          <a:fillRef idx="0"/>
          <a:effectRef idx="0"/>
          <a:fontRef idx="minor"/>
        </p:style>
      </p:sp>
      <p:sp>
        <p:nvSpPr>
          <p:cNvPr id="328" name="CustomShape 9"/>
          <p:cNvSpPr/>
          <p:nvPr/>
        </p:nvSpPr>
        <p:spPr>
          <a:xfrm>
            <a:off x="7102440" y="1154880"/>
            <a:ext cx="7383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73c75"/>
                </a:solidFill>
                <a:latin typeface="Nunito"/>
                <a:ea typeface="Nunito"/>
              </a:rPr>
              <a:t>Main</a:t>
            </a:r>
            <a:endParaRPr b="0" lang="en-US" sz="1400" spc="-1" strike="noStrike">
              <a:latin typeface="Arial"/>
            </a:endParaRPr>
          </a:p>
        </p:txBody>
      </p:sp>
      <p:sp>
        <p:nvSpPr>
          <p:cNvPr id="329" name="CustomShape 10"/>
          <p:cNvSpPr/>
          <p:nvPr/>
        </p:nvSpPr>
        <p:spPr>
          <a:xfrm>
            <a:off x="6530400" y="2354040"/>
            <a:ext cx="17265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c23616"/>
                </a:solidFill>
                <a:latin typeface="Nunito"/>
                <a:ea typeface="Nunito"/>
              </a:rPr>
              <a:t>my-feature</a:t>
            </a:r>
            <a:endParaRPr b="0" lang="en-US" sz="1400" spc="-1" strike="noStrike">
              <a:latin typeface="Arial"/>
            </a:endParaRPr>
          </a:p>
        </p:txBody>
      </p:sp>
      <p:sp>
        <p:nvSpPr>
          <p:cNvPr id="330" name="CustomShape 11"/>
          <p:cNvSpPr/>
          <p:nvPr/>
        </p:nvSpPr>
        <p:spPr>
          <a:xfrm>
            <a:off x="311760" y="20340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Merge</a:t>
            </a:r>
            <a:endParaRPr b="0" lang="en-US" sz="3300" spc="-1" strike="noStrike">
              <a:latin typeface="Arial"/>
            </a:endParaRPr>
          </a:p>
        </p:txBody>
      </p:sp>
      <p:sp>
        <p:nvSpPr>
          <p:cNvPr id="331" name="CustomShape 12"/>
          <p:cNvSpPr/>
          <p:nvPr/>
        </p:nvSpPr>
        <p:spPr>
          <a:xfrm>
            <a:off x="539280" y="3176640"/>
            <a:ext cx="3625560" cy="155736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32" name="CustomShape 13"/>
          <p:cNvSpPr/>
          <p:nvPr/>
        </p:nvSpPr>
        <p:spPr>
          <a:xfrm>
            <a:off x="645840" y="3233160"/>
            <a:ext cx="3413160" cy="144288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checkout main</a:t>
            </a:r>
            <a:endParaRPr b="0" lang="en-US" sz="1400" spc="-1" strike="noStrike">
              <a:latin typeface="Arial"/>
            </a:endParaRPr>
          </a:p>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a:t>
            </a:r>
            <a:r>
              <a:rPr b="0" lang="en-US" sz="1400" spc="-1" strike="noStrike">
                <a:solidFill>
                  <a:srgbClr val="000000"/>
                </a:solidFill>
                <a:latin typeface="Nunito"/>
                <a:ea typeface="Nunito"/>
              </a:rPr>
              <a:t> diff main..my-feature </a:t>
            </a:r>
            <a:endParaRPr b="0" lang="en-US" sz="1400" spc="-1" strike="noStrike">
              <a:latin typeface="Arial"/>
            </a:endParaRPr>
          </a:p>
          <a:p>
            <a:pPr>
              <a:lnSpc>
                <a:spcPct val="200000"/>
              </a:lnSpc>
              <a:tabLst>
                <a:tab algn="l" pos="0"/>
              </a:tabLst>
            </a:pPr>
            <a:r>
              <a:rPr b="0" lang="en-US" sz="1400" spc="-1" strike="noStrike">
                <a:solidFill>
                  <a:srgbClr val="292934"/>
                </a:solidFill>
                <a:latin typeface="Nunito"/>
                <a:ea typeface="Nunito"/>
              </a:rPr>
              <a:t>$ </a:t>
            </a:r>
            <a:r>
              <a:rPr b="0" lang="en-US" sz="1400" spc="-1" strike="noStrike">
                <a:solidFill>
                  <a:srgbClr val="c23616"/>
                </a:solidFill>
                <a:latin typeface="Nunito"/>
                <a:ea typeface="Nunito"/>
              </a:rPr>
              <a:t>git</a:t>
            </a:r>
            <a:r>
              <a:rPr b="0" lang="en-US" sz="1400" spc="-1" strike="noStrike">
                <a:solidFill>
                  <a:srgbClr val="292934"/>
                </a:solidFill>
                <a:latin typeface="Nunito"/>
                <a:ea typeface="Nunito"/>
              </a:rPr>
              <a:t> merge my-feature</a:t>
            </a:r>
            <a:endParaRPr b="0" lang="en-US" sz="1400" spc="-1" strike="noStrike">
              <a:latin typeface="Arial"/>
            </a:endParaRPr>
          </a:p>
        </p:txBody>
      </p:sp>
      <p:sp>
        <p:nvSpPr>
          <p:cNvPr id="333" name="CustomShape 14"/>
          <p:cNvSpPr/>
          <p:nvPr/>
        </p:nvSpPr>
        <p:spPr>
          <a:xfrm>
            <a:off x="4632840" y="2426040"/>
            <a:ext cx="326880" cy="326880"/>
          </a:xfrm>
          <a:prstGeom prst="ellipse">
            <a:avLst/>
          </a:prstGeom>
          <a:solidFill>
            <a:srgbClr val="c23616"/>
          </a:solidFill>
          <a:ln>
            <a:noFill/>
          </a:ln>
        </p:spPr>
        <p:style>
          <a:lnRef idx="0"/>
          <a:fillRef idx="0"/>
          <a:effectRef idx="0"/>
          <a:fontRef idx="minor"/>
        </p:style>
      </p:sp>
      <p:sp>
        <p:nvSpPr>
          <p:cNvPr id="334" name="CustomShape 15"/>
          <p:cNvSpPr/>
          <p:nvPr/>
        </p:nvSpPr>
        <p:spPr>
          <a:xfrm>
            <a:off x="5581800" y="2426040"/>
            <a:ext cx="326880" cy="326880"/>
          </a:xfrm>
          <a:prstGeom prst="ellipse">
            <a:avLst/>
          </a:prstGeom>
          <a:solidFill>
            <a:srgbClr val="c23616"/>
          </a:solidFill>
          <a:ln>
            <a:noFill/>
          </a:ln>
        </p:spPr>
        <p:style>
          <a:lnRef idx="0"/>
          <a:fillRef idx="0"/>
          <a:effectRef idx="0"/>
          <a:fontRef idx="minor"/>
        </p:style>
      </p:sp>
      <p:sp>
        <p:nvSpPr>
          <p:cNvPr id="335" name="CustomShape 16"/>
          <p:cNvSpPr/>
          <p:nvPr/>
        </p:nvSpPr>
        <p:spPr>
          <a:xfrm rot="10800000">
            <a:off x="6348240" y="1729800"/>
            <a:ext cx="360" cy="874440"/>
          </a:xfrm>
          <a:custGeom>
            <a:avLst/>
            <a:gdLst/>
            <a:ahLst/>
            <a:rect l="l" t="t" r="r" b="b"/>
            <a:pathLst>
              <a:path w="21600" h="21600">
                <a:moveTo>
                  <a:pt x="0" y="0"/>
                </a:moveTo>
                <a:lnTo>
                  <a:pt x="21600" y="21600"/>
                </a:lnTo>
              </a:path>
            </a:pathLst>
          </a:custGeom>
          <a:noFill/>
          <a:ln w="28440">
            <a:solidFill>
              <a:srgbClr val="c23616"/>
            </a:solidFill>
            <a:round/>
            <a:tailEnd len="med" type="stealth" w="med"/>
          </a:ln>
        </p:spPr>
        <p:style>
          <a:lnRef idx="0"/>
          <a:fillRef idx="0"/>
          <a:effectRef idx="0"/>
          <a:fontRef idx="minor"/>
        </p:style>
      </p:sp>
      <p:sp>
        <p:nvSpPr>
          <p:cNvPr id="336" name="CustomShape 17"/>
          <p:cNvSpPr/>
          <p:nvPr/>
        </p:nvSpPr>
        <p:spPr>
          <a:xfrm>
            <a:off x="4232160" y="3233520"/>
            <a:ext cx="5118840" cy="1657440"/>
          </a:xfrm>
          <a:prstGeom prst="rect">
            <a:avLst/>
          </a:prstGeom>
          <a:noFill/>
          <a:ln>
            <a:noFill/>
          </a:ln>
        </p:spPr>
        <p:style>
          <a:lnRef idx="0"/>
          <a:fillRef idx="0"/>
          <a:effectRef idx="0"/>
          <a:fontRef idx="minor"/>
        </p:style>
        <p:txBody>
          <a:bodyPr lIns="90000" rIns="90000" tIns="91440" bIns="91440">
            <a:noAutofit/>
          </a:bodyPr>
          <a:p>
            <a:pPr marL="457200" indent="-316800">
              <a:lnSpc>
                <a:spcPct val="200000"/>
              </a:lnSpc>
              <a:buClr>
                <a:srgbClr val="000000"/>
              </a:buClr>
              <a:buFont typeface="Nunito"/>
              <a:buChar char="❖"/>
            </a:pPr>
            <a:r>
              <a:rPr b="0" lang="en-US" sz="1400" spc="-1" strike="noStrike">
                <a:solidFill>
                  <a:srgbClr val="000000"/>
                </a:solidFill>
                <a:latin typeface="Nunito"/>
                <a:ea typeface="Nunito"/>
              </a:rPr>
              <a:t>Move to branch main</a:t>
            </a:r>
            <a:endParaRPr b="0" lang="en-US" sz="1400" spc="-1" strike="noStrike">
              <a:latin typeface="Arial"/>
            </a:endParaRPr>
          </a:p>
          <a:p>
            <a:pPr marL="457200" indent="-316800">
              <a:lnSpc>
                <a:spcPct val="200000"/>
              </a:lnSpc>
              <a:buClr>
                <a:srgbClr val="000000"/>
              </a:buClr>
              <a:buFont typeface="Nunito"/>
              <a:buChar char="❖"/>
            </a:pPr>
            <a:r>
              <a:rPr b="0" lang="en-US" sz="1400" spc="-1" strike="noStrike">
                <a:solidFill>
                  <a:srgbClr val="292934"/>
                </a:solidFill>
                <a:highlight>
                  <a:srgbClr val="ffffff"/>
                </a:highlight>
                <a:latin typeface="Nunito"/>
                <a:ea typeface="Nunito"/>
              </a:rPr>
              <a:t>Show changes in my-feature compared to main</a:t>
            </a:r>
            <a:endParaRPr b="0" lang="en-US" sz="1400" spc="-1" strike="noStrike">
              <a:latin typeface="Arial"/>
            </a:endParaRPr>
          </a:p>
          <a:p>
            <a:pPr marL="457200" indent="-316800">
              <a:lnSpc>
                <a:spcPct val="200000"/>
              </a:lnSpc>
              <a:buClr>
                <a:srgbClr val="000000"/>
              </a:buClr>
              <a:buFont typeface="Nunito"/>
              <a:buChar char="❖"/>
            </a:pPr>
            <a:r>
              <a:rPr b="0" lang="en-US" sz="1400" spc="-1" strike="noStrike">
                <a:solidFill>
                  <a:srgbClr val="292934"/>
                </a:solidFill>
                <a:highlight>
                  <a:srgbClr val="ffffff"/>
                </a:highlight>
                <a:latin typeface="Nunito"/>
                <a:ea typeface="Nunito"/>
              </a:rPr>
              <a:t>Merge my-feature with the current branch (in this example main </a:t>
            </a:r>
            <a:r>
              <a:rPr b="0" lang="tr-TR" sz="1400" spc="-1" strike="noStrike">
                <a:solidFill>
                  <a:srgbClr val="292934"/>
                </a:solidFill>
                <a:highlight>
                  <a:srgbClr val="ffffff"/>
                </a:highlight>
                <a:latin typeface="Nunito"/>
                <a:ea typeface="Nunito"/>
              </a:rPr>
              <a:t> )</a:t>
            </a:r>
            <a:endParaRPr b="0" lang="en-US" sz="1400" spc="-1" strike="noStrike">
              <a:latin typeface="Arial"/>
            </a:endParaRPr>
          </a:p>
          <a:p>
            <a:pPr>
              <a:lnSpc>
                <a:spcPct val="115000"/>
              </a:lnSpc>
              <a:tabLst>
                <a:tab algn="l" pos="0"/>
              </a:tabLst>
            </a:pPr>
            <a:endParaRPr b="0" lang="en-US" sz="1400" spc="-1" strike="noStrike">
              <a:latin typeface="Arial"/>
            </a:endParaRPr>
          </a:p>
          <a:p>
            <a:pPr>
              <a:lnSpc>
                <a:spcPct val="115000"/>
              </a:lnSpc>
              <a:tabLst>
                <a:tab algn="l" pos="0"/>
              </a:tabLst>
            </a:pPr>
            <a:endParaRPr b="0" lang="en-US" sz="1400" spc="-1" strike="noStrike">
              <a:latin typeface="Arial"/>
            </a:endParaRPr>
          </a:p>
          <a:p>
            <a:pPr>
              <a:lnSpc>
                <a:spcPct val="200000"/>
              </a:lnSpc>
              <a:tabLst>
                <a:tab algn="l" pos="0"/>
              </a:tabLst>
            </a:pPr>
            <a:endParaRPr b="0" lang="en-US" sz="1400" spc="-1" strike="noStrike">
              <a:latin typeface="Arial"/>
            </a:endParaRPr>
          </a:p>
          <a:p>
            <a:pPr>
              <a:lnSpc>
                <a:spcPct val="200000"/>
              </a:lnSpc>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47400" y="2571840"/>
            <a:ext cx="8519760" cy="168768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endParaRPr b="0" lang="en-US" sz="1800" spc="-1" strike="noStrike">
              <a:latin typeface="Arial"/>
            </a:endParaRPr>
          </a:p>
          <a:p>
            <a:pPr algn="ctr" rtl="1">
              <a:lnSpc>
                <a:spcPct val="100000"/>
              </a:lnSpc>
              <a:spcBef>
                <a:spcPts val="1599"/>
              </a:spcBef>
              <a:spcAft>
                <a:spcPts val="1599"/>
              </a:spcAft>
              <a:tabLst>
                <a:tab algn="l" pos="0"/>
              </a:tabLst>
            </a:pPr>
            <a:r>
              <a:rPr b="0" lang="en-US" sz="2500" spc="-1" strike="noStrike">
                <a:solidFill>
                  <a:srgbClr val="273c75"/>
                </a:solidFill>
                <a:highlight>
                  <a:srgbClr val="ffffff"/>
                </a:highlight>
                <a:latin typeface="Nunito"/>
                <a:ea typeface="Nunito"/>
              </a:rPr>
              <a:t>We create and edit document (</a:t>
            </a:r>
            <a:r>
              <a:rPr b="0" lang="en-US" sz="2500" spc="-1" strike="noStrike">
                <a:solidFill>
                  <a:srgbClr val="273c75"/>
                </a:solidFill>
                <a:highlight>
                  <a:srgbClr val="ffffff"/>
                </a:highlight>
                <a:latin typeface="Nunito Light"/>
                <a:ea typeface="Nunito Light"/>
              </a:rPr>
              <a:t>texts,images,etc</a:t>
            </a:r>
            <a:r>
              <a:rPr b="0" lang="en-US" sz="2500" spc="-1" strike="noStrike">
                <a:solidFill>
                  <a:srgbClr val="273c75"/>
                </a:solidFill>
                <a:highlight>
                  <a:srgbClr val="ffffff"/>
                </a:highlight>
                <a:latin typeface="Nunito Light"/>
                <a:ea typeface="Nunito Light"/>
              </a:rPr>
              <a:t>.</a:t>
            </a:r>
            <a:r>
              <a:rPr b="0" lang="tr-TR" sz="2500" spc="-1" strike="noStrike">
                <a:solidFill>
                  <a:srgbClr val="273c75"/>
                </a:solidFill>
                <a:highlight>
                  <a:srgbClr val="ffffff"/>
                </a:highlight>
                <a:latin typeface="Nunito Light"/>
                <a:ea typeface="Nunito Light"/>
              </a:rPr>
              <a:t> </a:t>
            </a:r>
            <a:endParaRPr b="0" lang="en-US" sz="2500" spc="-1" strike="noStrike">
              <a:latin typeface="Arial"/>
            </a:endParaRPr>
          </a:p>
        </p:txBody>
      </p:sp>
      <p:pic>
        <p:nvPicPr>
          <p:cNvPr id="94" name="Google Shape;69;p15" descr=""/>
          <p:cNvPicPr/>
          <p:nvPr/>
        </p:nvPicPr>
        <p:blipFill>
          <a:blip r:embed="rId1"/>
          <a:stretch/>
        </p:blipFill>
        <p:spPr>
          <a:xfrm>
            <a:off x="448560" y="527400"/>
            <a:ext cx="1618560" cy="2256840"/>
          </a:xfrm>
          <a:prstGeom prst="rect">
            <a:avLst/>
          </a:prstGeom>
          <a:ln>
            <a:noFill/>
          </a:ln>
        </p:spPr>
      </p:pic>
      <p:sp>
        <p:nvSpPr>
          <p:cNvPr id="95" name="CustomShape 2"/>
          <p:cNvSpPr/>
          <p:nvPr/>
        </p:nvSpPr>
        <p:spPr>
          <a:xfrm>
            <a:off x="2481840" y="527400"/>
            <a:ext cx="6221880" cy="103608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US" sz="2800" spc="-1" strike="noStrike">
                <a:solidFill>
                  <a:srgbClr val="192a56"/>
                </a:solidFill>
                <a:latin typeface="Arial"/>
                <a:ea typeface="Century Gothic"/>
              </a:rPr>
              <a:t>What are you doing every day</a:t>
            </a:r>
            <a:r>
              <a:rPr b="0" lang="tr-TR" sz="2800" spc="-1" strike="noStrike">
                <a:solidFill>
                  <a:srgbClr val="192a56"/>
                </a:solidFill>
                <a:latin typeface="Arial"/>
                <a:ea typeface="Century Gothic"/>
              </a:rPr>
              <a:t> </a:t>
            </a:r>
            <a:r>
              <a:rPr b="0" lang="tr-TR" sz="2800" spc="-1" strike="noStrike">
                <a:solidFill>
                  <a:srgbClr val="273c75"/>
                </a:solidFill>
                <a:highlight>
                  <a:srgbClr val="ffffff"/>
                </a:highlight>
                <a:latin typeface="Arial"/>
                <a:ea typeface="Nunito"/>
              </a:rPr>
              <a:t>?</a:t>
            </a:r>
            <a:endParaRPr b="0" lang="en-US" sz="2800" spc="-1" strike="noStrike">
              <a:latin typeface="Arial"/>
            </a:endParaRPr>
          </a:p>
          <a:p>
            <a:pPr>
              <a:lnSpc>
                <a:spcPct val="100000"/>
              </a:lnSpc>
              <a:tabLst>
                <a:tab algn="l" pos="0"/>
              </a:tabLst>
            </a:pPr>
            <a:r>
              <a:rPr b="0" lang="tr-TR" sz="2800" spc="-1" strike="noStrike">
                <a:solidFill>
                  <a:srgbClr val="192a56"/>
                </a:solidFill>
                <a:highlight>
                  <a:srgbClr val="ffffff"/>
                </a:highlight>
                <a:latin typeface="Century Gothic"/>
                <a:ea typeface="Century Gothic"/>
              </a:rPr>
              <a:t>  </a:t>
            </a:r>
            <a:r>
              <a:rPr b="0" lang="en-US" sz="2800" spc="-1" strike="noStrike">
                <a:solidFill>
                  <a:srgbClr val="192a56"/>
                </a:solidFill>
                <a:highlight>
                  <a:srgbClr val="ffffff"/>
                </a:highlight>
                <a:latin typeface="Century Gothic"/>
                <a:ea typeface="Century Gothic"/>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7643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38" name="CustomShape 2"/>
          <p:cNvSpPr/>
          <p:nvPr/>
        </p:nvSpPr>
        <p:spPr>
          <a:xfrm>
            <a:off x="20919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339" name="CustomShape 3"/>
          <p:cNvSpPr/>
          <p:nvPr/>
        </p:nvSpPr>
        <p:spPr>
          <a:xfrm>
            <a:off x="28857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40" name="CustomShape 4"/>
          <p:cNvSpPr/>
          <p:nvPr/>
        </p:nvSpPr>
        <p:spPr>
          <a:xfrm>
            <a:off x="3213360" y="156528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341" name="CustomShape 5"/>
          <p:cNvSpPr/>
          <p:nvPr/>
        </p:nvSpPr>
        <p:spPr>
          <a:xfrm>
            <a:off x="4007160" y="1401480"/>
            <a:ext cx="326880" cy="326880"/>
          </a:xfrm>
          <a:prstGeom prst="ellipse">
            <a:avLst/>
          </a:prstGeom>
          <a:solidFill>
            <a:srgbClr val="0097e6"/>
          </a:solidFill>
          <a:ln w="9360">
            <a:solidFill>
              <a:srgbClr val="0097e6"/>
            </a:solidFill>
            <a:round/>
          </a:ln>
        </p:spPr>
        <p:style>
          <a:lnRef idx="0"/>
          <a:fillRef idx="0"/>
          <a:effectRef idx="0"/>
          <a:fontRef idx="minor"/>
        </p:style>
      </p:sp>
      <p:sp>
        <p:nvSpPr>
          <p:cNvPr id="342" name="CustomShape 6"/>
          <p:cNvSpPr/>
          <p:nvPr/>
        </p:nvSpPr>
        <p:spPr>
          <a:xfrm>
            <a:off x="4334760" y="1565280"/>
            <a:ext cx="3218760" cy="360"/>
          </a:xfrm>
          <a:custGeom>
            <a:avLst/>
            <a:gdLst/>
            <a:ahLst/>
            <a:rect l="l" t="t" r="r" b="b"/>
            <a:pathLst>
              <a:path w="21600" h="21600">
                <a:moveTo>
                  <a:pt x="0" y="0"/>
                </a:moveTo>
                <a:lnTo>
                  <a:pt x="21600" y="21600"/>
                </a:lnTo>
              </a:path>
            </a:pathLst>
          </a:custGeom>
          <a:noFill/>
          <a:ln w="28440">
            <a:solidFill>
              <a:srgbClr val="273c75"/>
            </a:solidFill>
            <a:round/>
            <a:tailEnd len="med" type="stealth" w="med"/>
          </a:ln>
        </p:spPr>
        <p:style>
          <a:lnRef idx="0"/>
          <a:fillRef idx="0"/>
          <a:effectRef idx="0"/>
          <a:fontRef idx="minor"/>
        </p:style>
      </p:sp>
      <p:sp>
        <p:nvSpPr>
          <p:cNvPr id="343" name="CustomShape 7"/>
          <p:cNvSpPr/>
          <p:nvPr/>
        </p:nvSpPr>
        <p:spPr>
          <a:xfrm>
            <a:off x="4170960" y="1729080"/>
            <a:ext cx="360" cy="852840"/>
          </a:xfrm>
          <a:custGeom>
            <a:avLst/>
            <a:gdLst/>
            <a:ahLst/>
            <a:rect l="l" t="t" r="r" b="b"/>
            <a:pathLst>
              <a:path w="21600" h="21600">
                <a:moveTo>
                  <a:pt x="0" y="0"/>
                </a:moveTo>
                <a:lnTo>
                  <a:pt x="21600" y="21600"/>
                </a:lnTo>
              </a:path>
            </a:pathLst>
          </a:custGeom>
          <a:noFill/>
          <a:ln w="28440">
            <a:solidFill>
              <a:srgbClr val="999999"/>
            </a:solidFill>
            <a:round/>
          </a:ln>
        </p:spPr>
        <p:style>
          <a:lnRef idx="0"/>
          <a:fillRef idx="0"/>
          <a:effectRef idx="0"/>
          <a:fontRef idx="minor"/>
        </p:style>
      </p:sp>
      <p:sp>
        <p:nvSpPr>
          <p:cNvPr id="344" name="CustomShape 8"/>
          <p:cNvSpPr/>
          <p:nvPr/>
        </p:nvSpPr>
        <p:spPr>
          <a:xfrm>
            <a:off x="4173120" y="2589840"/>
            <a:ext cx="2189160" cy="360"/>
          </a:xfrm>
          <a:custGeom>
            <a:avLst/>
            <a:gdLst/>
            <a:ahLst/>
            <a:rect l="l" t="t" r="r" b="b"/>
            <a:pathLst>
              <a:path w="21600" h="21600">
                <a:moveTo>
                  <a:pt x="0" y="0"/>
                </a:moveTo>
                <a:lnTo>
                  <a:pt x="21600" y="21600"/>
                </a:lnTo>
              </a:path>
            </a:pathLst>
          </a:custGeom>
          <a:noFill/>
          <a:ln w="28440">
            <a:solidFill>
              <a:srgbClr val="999999"/>
            </a:solidFill>
            <a:round/>
          </a:ln>
        </p:spPr>
        <p:style>
          <a:lnRef idx="0"/>
          <a:fillRef idx="0"/>
          <a:effectRef idx="0"/>
          <a:fontRef idx="minor"/>
        </p:style>
      </p:sp>
      <p:sp>
        <p:nvSpPr>
          <p:cNvPr id="345" name="CustomShape 9"/>
          <p:cNvSpPr/>
          <p:nvPr/>
        </p:nvSpPr>
        <p:spPr>
          <a:xfrm>
            <a:off x="7102440" y="1154880"/>
            <a:ext cx="7383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273c75"/>
                </a:solidFill>
                <a:latin typeface="Nunito"/>
                <a:ea typeface="Nunito"/>
              </a:rPr>
              <a:t>Master</a:t>
            </a:r>
            <a:endParaRPr b="0" lang="en-US" sz="1400" spc="-1" strike="noStrike">
              <a:latin typeface="Arial"/>
            </a:endParaRPr>
          </a:p>
        </p:txBody>
      </p:sp>
      <p:sp>
        <p:nvSpPr>
          <p:cNvPr id="346" name="CustomShape 10"/>
          <p:cNvSpPr/>
          <p:nvPr/>
        </p:nvSpPr>
        <p:spPr>
          <a:xfrm>
            <a:off x="6530400" y="2354040"/>
            <a:ext cx="1726560" cy="48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999999"/>
                </a:solidFill>
                <a:latin typeface="Nunito"/>
                <a:ea typeface="Nunito"/>
              </a:rPr>
              <a:t>my-feature</a:t>
            </a:r>
            <a:endParaRPr b="0" lang="en-US" sz="1400" spc="-1" strike="noStrike">
              <a:latin typeface="Arial"/>
            </a:endParaRPr>
          </a:p>
        </p:txBody>
      </p:sp>
      <p:sp>
        <p:nvSpPr>
          <p:cNvPr id="347" name="CustomShape 11"/>
          <p:cNvSpPr/>
          <p:nvPr/>
        </p:nvSpPr>
        <p:spPr>
          <a:xfrm>
            <a:off x="311760" y="20340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Delete a branch</a:t>
            </a:r>
            <a:endParaRPr b="0" lang="en-US" sz="3300" spc="-1" strike="noStrike">
              <a:latin typeface="Arial"/>
            </a:endParaRPr>
          </a:p>
        </p:txBody>
      </p:sp>
      <p:sp>
        <p:nvSpPr>
          <p:cNvPr id="348" name="CustomShape 12"/>
          <p:cNvSpPr/>
          <p:nvPr/>
        </p:nvSpPr>
        <p:spPr>
          <a:xfrm>
            <a:off x="2467800" y="3334320"/>
            <a:ext cx="4207320" cy="57204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49" name="CustomShape 13"/>
          <p:cNvSpPr/>
          <p:nvPr/>
        </p:nvSpPr>
        <p:spPr>
          <a:xfrm>
            <a:off x="2591640" y="3355200"/>
            <a:ext cx="3960360" cy="52992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branch --delete my-feature</a:t>
            </a:r>
            <a:endParaRPr b="0" lang="en-US" sz="1400" spc="-1" strike="noStrike">
              <a:latin typeface="Arial"/>
            </a:endParaRPr>
          </a:p>
        </p:txBody>
      </p:sp>
      <p:sp>
        <p:nvSpPr>
          <p:cNvPr id="350" name="CustomShape 14"/>
          <p:cNvSpPr/>
          <p:nvPr/>
        </p:nvSpPr>
        <p:spPr>
          <a:xfrm>
            <a:off x="4632840" y="2426040"/>
            <a:ext cx="326880" cy="326880"/>
          </a:xfrm>
          <a:prstGeom prst="ellipse">
            <a:avLst/>
          </a:prstGeom>
          <a:solidFill>
            <a:srgbClr val="b7b7b7"/>
          </a:solidFill>
          <a:ln>
            <a:noFill/>
          </a:ln>
        </p:spPr>
        <p:style>
          <a:lnRef idx="0"/>
          <a:fillRef idx="0"/>
          <a:effectRef idx="0"/>
          <a:fontRef idx="minor"/>
        </p:style>
      </p:sp>
      <p:sp>
        <p:nvSpPr>
          <p:cNvPr id="351" name="CustomShape 15"/>
          <p:cNvSpPr/>
          <p:nvPr/>
        </p:nvSpPr>
        <p:spPr>
          <a:xfrm>
            <a:off x="5581800" y="2426040"/>
            <a:ext cx="326880" cy="326880"/>
          </a:xfrm>
          <a:prstGeom prst="ellipse">
            <a:avLst/>
          </a:prstGeom>
          <a:solidFill>
            <a:srgbClr val="b7b7b7"/>
          </a:solidFill>
          <a:ln>
            <a:noFill/>
          </a:ln>
        </p:spPr>
        <p:style>
          <a:lnRef idx="0"/>
          <a:fillRef idx="0"/>
          <a:effectRef idx="0"/>
          <a:fontRef idx="minor"/>
        </p:style>
      </p:sp>
      <p:sp>
        <p:nvSpPr>
          <p:cNvPr id="352" name="CustomShape 16"/>
          <p:cNvSpPr/>
          <p:nvPr/>
        </p:nvSpPr>
        <p:spPr>
          <a:xfrm rot="10800000">
            <a:off x="6348240" y="1729800"/>
            <a:ext cx="360" cy="874440"/>
          </a:xfrm>
          <a:custGeom>
            <a:avLst/>
            <a:gdLst/>
            <a:ahLst/>
            <a:rect l="l" t="t" r="r" b="b"/>
            <a:pathLst>
              <a:path w="21600" h="21600">
                <a:moveTo>
                  <a:pt x="0" y="0"/>
                </a:moveTo>
                <a:lnTo>
                  <a:pt x="21600" y="21600"/>
                </a:lnTo>
              </a:path>
            </a:pathLst>
          </a:custGeom>
          <a:noFill/>
          <a:ln w="28440">
            <a:solidFill>
              <a:srgbClr val="999999"/>
            </a:solidFill>
            <a:round/>
            <a:tailEnd len="med" type="stealth" w="med"/>
          </a:ln>
        </p:spPr>
        <p:style>
          <a:lnRef idx="0"/>
          <a:fillRef idx="0"/>
          <a:effectRef idx="0"/>
          <a:fontRef idx="minor"/>
        </p:style>
      </p:sp>
      <p:sp>
        <p:nvSpPr>
          <p:cNvPr id="353" name="CustomShape 17"/>
          <p:cNvSpPr/>
          <p:nvPr/>
        </p:nvSpPr>
        <p:spPr>
          <a:xfrm>
            <a:off x="4621680" y="1401480"/>
            <a:ext cx="326880" cy="326880"/>
          </a:xfrm>
          <a:prstGeom prst="ellipse">
            <a:avLst/>
          </a:prstGeom>
          <a:solidFill>
            <a:srgbClr val="c23616"/>
          </a:solidFill>
          <a:ln>
            <a:noFill/>
          </a:ln>
        </p:spPr>
        <p:style>
          <a:lnRef idx="0"/>
          <a:fillRef idx="0"/>
          <a:effectRef idx="0"/>
          <a:fontRef idx="minor"/>
        </p:style>
      </p:sp>
      <p:sp>
        <p:nvSpPr>
          <p:cNvPr id="354" name="CustomShape 18"/>
          <p:cNvSpPr/>
          <p:nvPr/>
        </p:nvSpPr>
        <p:spPr>
          <a:xfrm>
            <a:off x="5570280" y="1401480"/>
            <a:ext cx="326880" cy="326880"/>
          </a:xfrm>
          <a:prstGeom prst="ellipse">
            <a:avLst/>
          </a:prstGeom>
          <a:solidFill>
            <a:srgbClr val="c23616"/>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5" name="Google Shape;447;p43" descr=""/>
          <p:cNvPicPr/>
          <p:nvPr/>
        </p:nvPicPr>
        <p:blipFill>
          <a:blip r:embed="rId1"/>
          <a:stretch/>
        </p:blipFill>
        <p:spPr>
          <a:xfrm>
            <a:off x="2103480" y="3718080"/>
            <a:ext cx="451080" cy="401040"/>
          </a:xfrm>
          <a:prstGeom prst="rect">
            <a:avLst/>
          </a:prstGeom>
          <a:ln>
            <a:noFill/>
          </a:ln>
        </p:spPr>
      </p:pic>
      <p:pic>
        <p:nvPicPr>
          <p:cNvPr id="356" name="Google Shape;448;p43" descr=""/>
          <p:cNvPicPr/>
          <p:nvPr/>
        </p:nvPicPr>
        <p:blipFill>
          <a:blip r:embed="rId2"/>
          <a:stretch/>
        </p:blipFill>
        <p:spPr>
          <a:xfrm>
            <a:off x="6546600" y="3718080"/>
            <a:ext cx="393840" cy="393840"/>
          </a:xfrm>
          <a:prstGeom prst="rect">
            <a:avLst/>
          </a:prstGeom>
          <a:ln>
            <a:noFill/>
          </a:ln>
        </p:spPr>
      </p:pic>
      <p:sp>
        <p:nvSpPr>
          <p:cNvPr id="357" name="CustomShape 1"/>
          <p:cNvSpPr/>
          <p:nvPr/>
        </p:nvSpPr>
        <p:spPr>
          <a:xfrm>
            <a:off x="1172160" y="923040"/>
            <a:ext cx="2412360" cy="2565000"/>
          </a:xfrm>
          <a:prstGeom prst="rect">
            <a:avLst/>
          </a:prstGeom>
          <a:solidFill>
            <a:schemeClr val="lt2"/>
          </a:solidFill>
          <a:ln w="19080">
            <a:solidFill>
              <a:srgbClr val="273c75"/>
            </a:solidFill>
            <a:prstDash val="dash"/>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58" name="CustomShape 2"/>
          <p:cNvSpPr/>
          <p:nvPr/>
        </p:nvSpPr>
        <p:spPr>
          <a:xfrm>
            <a:off x="5537160" y="923040"/>
            <a:ext cx="2412360" cy="2565000"/>
          </a:xfrm>
          <a:prstGeom prst="rect">
            <a:avLst/>
          </a:prstGeom>
          <a:solidFill>
            <a:schemeClr val="lt2"/>
          </a:solidFill>
          <a:ln w="19080">
            <a:solidFill>
              <a:srgbClr val="273c75"/>
            </a:solidFill>
            <a:prstDash val="dash"/>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59" name="CustomShape 3"/>
          <p:cNvSpPr/>
          <p:nvPr/>
        </p:nvSpPr>
        <p:spPr>
          <a:xfrm>
            <a:off x="1625400" y="4042800"/>
            <a:ext cx="1505880" cy="3567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1400" spc="-1" strike="noStrike">
                <a:solidFill>
                  <a:srgbClr val="273c75"/>
                </a:solidFill>
                <a:latin typeface="Nunito SemiBold"/>
                <a:ea typeface="Nunito SemiBold"/>
              </a:rPr>
              <a:t>Your computer</a:t>
            </a:r>
            <a:endParaRPr b="0" lang="en-US" sz="1400" spc="-1" strike="noStrike">
              <a:latin typeface="Arial"/>
            </a:endParaRPr>
          </a:p>
        </p:txBody>
      </p:sp>
      <p:sp>
        <p:nvSpPr>
          <p:cNvPr id="360" name="CustomShape 4"/>
          <p:cNvSpPr/>
          <p:nvPr/>
        </p:nvSpPr>
        <p:spPr>
          <a:xfrm>
            <a:off x="5990400" y="4039200"/>
            <a:ext cx="1505880" cy="3567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1400" spc="-1" strike="noStrike">
                <a:solidFill>
                  <a:srgbClr val="273c75"/>
                </a:solidFill>
                <a:latin typeface="Nunito SemiBold"/>
                <a:ea typeface="Nunito SemiBold"/>
              </a:rPr>
              <a:t>Remote server</a:t>
            </a:r>
            <a:endParaRPr b="0" lang="en-US" sz="1400" spc="-1" strike="noStrike">
              <a:latin typeface="Arial"/>
            </a:endParaRPr>
          </a:p>
        </p:txBody>
      </p:sp>
      <p:sp>
        <p:nvSpPr>
          <p:cNvPr id="361" name="CustomShape 5"/>
          <p:cNvSpPr/>
          <p:nvPr/>
        </p:nvSpPr>
        <p:spPr>
          <a:xfrm>
            <a:off x="3585240" y="2206080"/>
            <a:ext cx="1951560" cy="360"/>
          </a:xfrm>
          <a:custGeom>
            <a:avLst/>
            <a:gdLst/>
            <a:ahLst/>
            <a:rect l="l" t="t" r="r" b="b"/>
            <a:pathLst>
              <a:path w="21600" h="21600">
                <a:moveTo>
                  <a:pt x="0" y="0"/>
                </a:moveTo>
                <a:lnTo>
                  <a:pt x="21600" y="21600"/>
                </a:lnTo>
              </a:path>
            </a:pathLst>
          </a:custGeom>
          <a:noFill/>
          <a:ln w="28440">
            <a:solidFill>
              <a:srgbClr val="273c75"/>
            </a:solidFill>
            <a:round/>
            <a:headEnd len="med" type="triangle" w="med"/>
            <a:tailEnd len="med" type="triangle" w="med"/>
          </a:ln>
        </p:spPr>
        <p:style>
          <a:lnRef idx="0"/>
          <a:fillRef idx="0"/>
          <a:effectRef idx="0"/>
          <a:fontRef idx="minor"/>
        </p:style>
      </p:sp>
      <p:sp>
        <p:nvSpPr>
          <p:cNvPr id="362" name="CustomShape 6"/>
          <p:cNvSpPr/>
          <p:nvPr/>
        </p:nvSpPr>
        <p:spPr>
          <a:xfrm>
            <a:off x="1684800" y="1348560"/>
            <a:ext cx="1288440" cy="1713960"/>
          </a:xfrm>
          <a:prstGeom prst="can">
            <a:avLst>
              <a:gd name="adj" fmla="val 25000"/>
            </a:avLst>
          </a:prstGeom>
          <a:solidFill>
            <a:schemeClr val="lt1"/>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273c75"/>
                </a:solidFill>
                <a:latin typeface="Nunito"/>
                <a:ea typeface="Nunito"/>
              </a:rPr>
              <a:t>Local Repository</a:t>
            </a:r>
            <a:endParaRPr b="0" lang="en-US" sz="1400" spc="-1" strike="noStrike">
              <a:latin typeface="Arial"/>
            </a:endParaRPr>
          </a:p>
        </p:txBody>
      </p:sp>
      <p:sp>
        <p:nvSpPr>
          <p:cNvPr id="363" name="CustomShape 7"/>
          <p:cNvSpPr/>
          <p:nvPr/>
        </p:nvSpPr>
        <p:spPr>
          <a:xfrm>
            <a:off x="6099120" y="1348560"/>
            <a:ext cx="1288440" cy="1713960"/>
          </a:xfrm>
          <a:prstGeom prst="can">
            <a:avLst>
              <a:gd name="adj" fmla="val 25000"/>
            </a:avLst>
          </a:prstGeom>
          <a:solidFill>
            <a:schemeClr val="lt1"/>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273c75"/>
                </a:solidFill>
                <a:latin typeface="Nunito"/>
                <a:ea typeface="Nunito"/>
              </a:rPr>
              <a:t>Remote Repository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4" name="Google Shape;460;p44" descr=""/>
          <p:cNvPicPr/>
          <p:nvPr/>
        </p:nvPicPr>
        <p:blipFill>
          <a:blip r:embed="rId1"/>
          <a:stretch/>
        </p:blipFill>
        <p:spPr>
          <a:xfrm>
            <a:off x="2155320" y="281520"/>
            <a:ext cx="4689000" cy="2344320"/>
          </a:xfrm>
          <a:prstGeom prst="rect">
            <a:avLst/>
          </a:prstGeom>
          <a:ln>
            <a:noFill/>
          </a:ln>
        </p:spPr>
      </p:pic>
      <p:pic>
        <p:nvPicPr>
          <p:cNvPr id="365" name="Google Shape;461;p44" descr=""/>
          <p:cNvPicPr/>
          <p:nvPr/>
        </p:nvPicPr>
        <p:blipFill>
          <a:blip r:embed="rId2"/>
          <a:stretch/>
        </p:blipFill>
        <p:spPr>
          <a:xfrm>
            <a:off x="4691880" y="2941920"/>
            <a:ext cx="4302000" cy="1899360"/>
          </a:xfrm>
          <a:prstGeom prst="rect">
            <a:avLst/>
          </a:prstGeom>
          <a:ln>
            <a:noFill/>
          </a:ln>
        </p:spPr>
      </p:pic>
      <p:pic>
        <p:nvPicPr>
          <p:cNvPr id="366" name="Google Shape;462;p44" descr=""/>
          <p:cNvPicPr/>
          <p:nvPr/>
        </p:nvPicPr>
        <p:blipFill>
          <a:blip r:embed="rId3"/>
          <a:stretch/>
        </p:blipFill>
        <p:spPr>
          <a:xfrm>
            <a:off x="152280" y="2793240"/>
            <a:ext cx="3955680" cy="219708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2520360" y="1076040"/>
            <a:ext cx="4824720" cy="6663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US" sz="2600" spc="-1" strike="noStrike">
                <a:solidFill>
                  <a:srgbClr val="192a56"/>
                </a:solidFill>
                <a:latin typeface="Nunito"/>
                <a:ea typeface="Nunito"/>
              </a:rPr>
              <a:t>Let’s create a remote repo ! </a:t>
            </a:r>
            <a:endParaRPr b="0" lang="en-US" sz="2600" spc="-1" strike="noStrike">
              <a:latin typeface="Arial"/>
            </a:endParaRPr>
          </a:p>
        </p:txBody>
      </p:sp>
      <p:sp>
        <p:nvSpPr>
          <p:cNvPr id="368" name="CustomShape 2"/>
          <p:cNvSpPr/>
          <p:nvPr/>
        </p:nvSpPr>
        <p:spPr>
          <a:xfrm>
            <a:off x="2244240" y="2336760"/>
            <a:ext cx="5376960" cy="5122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US" sz="1700" spc="-1" strike="noStrike">
                <a:solidFill>
                  <a:srgbClr val="192a56"/>
                </a:solidFill>
                <a:latin typeface="Nunito"/>
                <a:ea typeface="Nunito"/>
              </a:rPr>
              <a:t>Go to Github, create a repo: </a:t>
            </a:r>
            <a:r>
              <a:rPr b="1" lang="en-US" sz="1700" spc="-1" strike="noStrike">
                <a:solidFill>
                  <a:srgbClr val="000000"/>
                </a:solidFill>
                <a:latin typeface="Nunito"/>
                <a:ea typeface="Nunito"/>
              </a:rPr>
              <a:t> </a:t>
            </a:r>
            <a:r>
              <a:rPr b="1" lang="en-US" sz="1700" spc="-1" strike="noStrike" u="sng">
                <a:solidFill>
                  <a:srgbClr val="0000ff"/>
                </a:solidFill>
                <a:uFillTx/>
                <a:latin typeface="Nunito"/>
                <a:ea typeface="Nunito"/>
                <a:hlinkClick r:id="rId1"/>
              </a:rPr>
              <a:t>http://github.com</a:t>
            </a:r>
            <a:r>
              <a:rPr b="1" lang="en-US" sz="1700" spc="-1" strike="noStrike" u="sng">
                <a:solidFill>
                  <a:srgbClr val="0000ff"/>
                </a:solidFill>
                <a:uFillTx/>
                <a:latin typeface="Nunito"/>
                <a:ea typeface="Nunito"/>
                <a:hlinkClick r:id="rId2"/>
              </a:rPr>
              <a:t>/new </a:t>
            </a:r>
            <a:endParaRPr b="0" lang="en-US" sz="1700" spc="-1" strike="noStrike">
              <a:latin typeface="Arial"/>
            </a:endParaRPr>
          </a:p>
        </p:txBody>
      </p:sp>
      <p:sp>
        <p:nvSpPr>
          <p:cNvPr id="369" name="CustomShape 3"/>
          <p:cNvSpPr/>
          <p:nvPr/>
        </p:nvSpPr>
        <p:spPr>
          <a:xfrm>
            <a:off x="1280160" y="3169440"/>
            <a:ext cx="6406920" cy="4939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70" name="CustomShape 4"/>
          <p:cNvSpPr/>
          <p:nvPr/>
        </p:nvSpPr>
        <p:spPr>
          <a:xfrm>
            <a:off x="2340360" y="3187440"/>
            <a:ext cx="6163200" cy="45756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remote add origin https://github.com/&lt;user&gt;/&lt;project&gt;.git</a:t>
            </a:r>
            <a:endParaRPr b="0" lang="en-US" sz="1400" spc="-1" strike="noStrike">
              <a:latin typeface="Arial"/>
            </a:endParaRPr>
          </a:p>
        </p:txBody>
      </p:sp>
      <p:sp>
        <p:nvSpPr>
          <p:cNvPr id="371" name="CustomShape 5"/>
          <p:cNvSpPr/>
          <p:nvPr/>
        </p:nvSpPr>
        <p:spPr>
          <a:xfrm>
            <a:off x="0" y="4061520"/>
            <a:ext cx="9143280" cy="73548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1" lang="en-US" sz="2000" spc="-1" strike="noStrike">
                <a:solidFill>
                  <a:srgbClr val="c23616"/>
                </a:solidFill>
                <a:latin typeface="Nunito"/>
                <a:ea typeface="Nunito"/>
              </a:rPr>
              <a:t>Git </a:t>
            </a:r>
            <a:r>
              <a:rPr b="1" lang="en-US" sz="2000" spc="-1" strike="noStrike">
                <a:solidFill>
                  <a:srgbClr val="192a56"/>
                </a:solidFill>
                <a:latin typeface="Nunito"/>
                <a:ea typeface="Nunito"/>
              </a:rPr>
              <a:t>remote add</a:t>
            </a:r>
            <a:r>
              <a:rPr b="0" lang="en-US" sz="1800" spc="-1" strike="noStrike">
                <a:solidFill>
                  <a:srgbClr val="000000"/>
                </a:solidFill>
                <a:latin typeface="Cairo"/>
                <a:ea typeface="Cairo"/>
              </a:rPr>
              <a:t>:</a:t>
            </a:r>
            <a:r>
              <a:rPr b="0" lang="en-US" sz="1800" spc="-1" strike="noStrike">
                <a:solidFill>
                  <a:srgbClr val="000000"/>
                </a:solidFill>
                <a:latin typeface="Nunito"/>
                <a:ea typeface="Nunito"/>
              </a:rPr>
              <a:t>it will know  (serveur  remote) our project , but the code still in local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311760" y="30384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Push</a:t>
            </a:r>
            <a:endParaRPr b="0" lang="en-US" sz="3300" spc="-1" strike="noStrike">
              <a:latin typeface="Arial"/>
            </a:endParaRPr>
          </a:p>
        </p:txBody>
      </p:sp>
      <p:sp>
        <p:nvSpPr>
          <p:cNvPr id="373" name="CustomShape 2"/>
          <p:cNvSpPr/>
          <p:nvPr/>
        </p:nvSpPr>
        <p:spPr>
          <a:xfrm>
            <a:off x="0" y="2519280"/>
            <a:ext cx="8520840" cy="5709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Pull</a:t>
            </a:r>
            <a:endParaRPr b="0" lang="en-US" sz="3300" spc="-1" strike="noStrike">
              <a:latin typeface="Arial"/>
            </a:endParaRPr>
          </a:p>
        </p:txBody>
      </p:sp>
      <p:sp>
        <p:nvSpPr>
          <p:cNvPr id="374" name="CustomShape 3"/>
          <p:cNvSpPr/>
          <p:nvPr/>
        </p:nvSpPr>
        <p:spPr>
          <a:xfrm>
            <a:off x="781200" y="1129680"/>
            <a:ext cx="4131360" cy="481320"/>
          </a:xfrm>
          <a:prstGeom prst="rect">
            <a:avLst/>
          </a:prstGeom>
          <a:noFill/>
          <a:ln>
            <a:noFill/>
          </a:ln>
        </p:spPr>
        <p:style>
          <a:lnRef idx="0"/>
          <a:fillRef idx="0"/>
          <a:effectRef idx="0"/>
          <a:fontRef idx="minor"/>
        </p:style>
        <p:txBody>
          <a:bodyPr lIns="90000" rIns="90000" tIns="91440" bIns="91440">
            <a:noAutofit/>
          </a:bodyPr>
          <a:p>
            <a:pPr algn="r" rtl="1">
              <a:lnSpc>
                <a:spcPct val="100000"/>
              </a:lnSpc>
              <a:tabLst>
                <a:tab algn="l" pos="0"/>
              </a:tabLst>
            </a:pPr>
            <a:r>
              <a:rPr b="0" lang="en-US" sz="2300" spc="-1" strike="noStrike">
                <a:solidFill>
                  <a:srgbClr val="000000"/>
                </a:solidFill>
                <a:latin typeface="Cairo"/>
                <a:ea typeface="Cairo"/>
              </a:rPr>
              <a:t>Share your code with others</a:t>
            </a:r>
            <a:endParaRPr b="0" lang="en-US" sz="2300" spc="-1" strike="noStrike">
              <a:latin typeface="Arial"/>
            </a:endParaRPr>
          </a:p>
        </p:txBody>
      </p:sp>
      <p:sp>
        <p:nvSpPr>
          <p:cNvPr id="375" name="CustomShape 4"/>
          <p:cNvSpPr/>
          <p:nvPr/>
        </p:nvSpPr>
        <p:spPr>
          <a:xfrm>
            <a:off x="2511000" y="1865160"/>
            <a:ext cx="4207320" cy="4813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76" name="CustomShape 5"/>
          <p:cNvSpPr/>
          <p:nvPr/>
        </p:nvSpPr>
        <p:spPr>
          <a:xfrm>
            <a:off x="2634480" y="1882800"/>
            <a:ext cx="3960360" cy="44604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push &lt;remote&gt; &lt;branch&gt;</a:t>
            </a:r>
            <a:endParaRPr b="0" lang="en-US" sz="1400" spc="-1" strike="noStrike">
              <a:latin typeface="Arial"/>
            </a:endParaRPr>
          </a:p>
        </p:txBody>
      </p:sp>
      <p:sp>
        <p:nvSpPr>
          <p:cNvPr id="377" name="CustomShape 6"/>
          <p:cNvSpPr/>
          <p:nvPr/>
        </p:nvSpPr>
        <p:spPr>
          <a:xfrm>
            <a:off x="1450800" y="3335760"/>
            <a:ext cx="4131360" cy="48132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0" lang="en-US" sz="2300" spc="-1" strike="noStrike">
                <a:solidFill>
                  <a:srgbClr val="000000"/>
                </a:solidFill>
                <a:latin typeface="Cairo"/>
                <a:ea typeface="Cairo"/>
              </a:rPr>
              <a:t>Bring back the others code</a:t>
            </a:r>
            <a:endParaRPr b="0" lang="en-US" sz="2300" spc="-1" strike="noStrike">
              <a:latin typeface="Arial"/>
            </a:endParaRPr>
          </a:p>
        </p:txBody>
      </p:sp>
      <p:sp>
        <p:nvSpPr>
          <p:cNvPr id="378" name="CustomShape 7"/>
          <p:cNvSpPr/>
          <p:nvPr/>
        </p:nvSpPr>
        <p:spPr>
          <a:xfrm>
            <a:off x="2511000" y="3978000"/>
            <a:ext cx="4207320" cy="4813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79" name="CustomShape 8"/>
          <p:cNvSpPr/>
          <p:nvPr/>
        </p:nvSpPr>
        <p:spPr>
          <a:xfrm>
            <a:off x="2634480" y="3995640"/>
            <a:ext cx="3960360" cy="44604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pull &lt;remote&gt; &lt;branch&gt;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311760" y="30384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Clone</a:t>
            </a:r>
            <a:endParaRPr b="0" lang="en-US" sz="3300" spc="-1" strike="noStrike">
              <a:latin typeface="Arial"/>
            </a:endParaRPr>
          </a:p>
        </p:txBody>
      </p:sp>
      <p:sp>
        <p:nvSpPr>
          <p:cNvPr id="381" name="CustomShape 2"/>
          <p:cNvSpPr/>
          <p:nvPr/>
        </p:nvSpPr>
        <p:spPr>
          <a:xfrm>
            <a:off x="1919160" y="981360"/>
            <a:ext cx="6401520" cy="481320"/>
          </a:xfrm>
          <a:prstGeom prst="rect">
            <a:avLst/>
          </a:prstGeom>
          <a:solidFill>
            <a:schemeClr val="lt2"/>
          </a:solidFill>
          <a:ln>
            <a:noFill/>
          </a:ln>
        </p:spPr>
        <p:style>
          <a:lnRef idx="0"/>
          <a:fillRef idx="0"/>
          <a:effectRef idx="0"/>
          <a:fontRef idx="minor"/>
        </p:style>
        <p:txBody>
          <a:bodyPr lIns="90000" rIns="90000" tIns="91440" bIns="91440" anchor="ctr">
            <a:noAutofit/>
          </a:bodyPr>
          <a:p>
            <a:pPr>
              <a:lnSpc>
                <a:spcPct val="2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Nunito"/>
                <a:ea typeface="Nunito"/>
              </a:rPr>
              <a:t>$ </a:t>
            </a:r>
            <a:r>
              <a:rPr b="0" lang="en-US" sz="1400" spc="-1" strike="noStrike">
                <a:solidFill>
                  <a:srgbClr val="c23616"/>
                </a:solidFill>
                <a:latin typeface="Nunito"/>
                <a:ea typeface="Nunito"/>
              </a:rPr>
              <a:t>git </a:t>
            </a:r>
            <a:r>
              <a:rPr b="0" lang="en-US" sz="1400" spc="-1" strike="noStrike">
                <a:solidFill>
                  <a:srgbClr val="000000"/>
                </a:solidFill>
                <a:latin typeface="Nunito"/>
                <a:ea typeface="Nunito"/>
              </a:rPr>
              <a:t>clone </a:t>
            </a:r>
            <a:r>
              <a:rPr b="0" lang="en-US" sz="1400" spc="-1" strike="noStrike">
                <a:solidFill>
                  <a:srgbClr val="292934"/>
                </a:solidFill>
                <a:latin typeface="Nunito"/>
                <a:ea typeface="Nunito"/>
              </a:rPr>
              <a:t>https://github.com/&lt;user&gt;/&lt;project&gt;.git</a:t>
            </a:r>
            <a:r>
              <a:rPr b="0" lang="en-US" sz="1400" spc="-1" strike="noStrike">
                <a:solidFill>
                  <a:srgbClr val="000000"/>
                </a:solidFill>
                <a:latin typeface="Nunito"/>
                <a:ea typeface="Nunito"/>
              </a:rPr>
              <a:t> </a:t>
            </a:r>
            <a:endParaRPr b="0" lang="en-US" sz="1400" spc="-1" strike="noStrike">
              <a:latin typeface="Arial"/>
            </a:endParaRPr>
          </a:p>
        </p:txBody>
      </p:sp>
      <p:sp>
        <p:nvSpPr>
          <p:cNvPr id="382" name="CustomShape 3"/>
          <p:cNvSpPr/>
          <p:nvPr/>
        </p:nvSpPr>
        <p:spPr>
          <a:xfrm>
            <a:off x="2613960" y="1196280"/>
            <a:ext cx="4675320" cy="446040"/>
          </a:xfrm>
          <a:prstGeom prst="rect">
            <a:avLst/>
          </a:prstGeom>
          <a:noFill/>
          <a:ln>
            <a:noFill/>
          </a:ln>
        </p:spPr>
        <p:style>
          <a:lnRef idx="0"/>
          <a:fillRef idx="0"/>
          <a:effectRef idx="0"/>
          <a:fontRef idx="minor"/>
        </p:style>
        <p:txBody>
          <a:bodyPr lIns="90000" rIns="90000" tIns="91440" bIns="91440">
            <a:noAutofit/>
          </a:bodyPr>
          <a:p>
            <a:pPr>
              <a:lnSpc>
                <a:spcPct val="200000"/>
              </a:lnSpc>
              <a:tabLst>
                <a:tab algn="l" pos="0"/>
              </a:tabLst>
            </a:pPr>
            <a:r>
              <a:rPr b="0" lang="en-US" sz="1400" spc="-1" strike="noStrike">
                <a:solidFill>
                  <a:srgbClr val="292934"/>
                </a:solidFill>
                <a:latin typeface="Nunito"/>
                <a:ea typeface="Nunito"/>
              </a:rPr>
              <a:t>    </a:t>
            </a:r>
            <a:endParaRPr b="0" lang="en-US" sz="1400" spc="-1" strike="noStrike">
              <a:latin typeface="Arial"/>
            </a:endParaRPr>
          </a:p>
          <a:p>
            <a:pPr>
              <a:lnSpc>
                <a:spcPct val="200000"/>
              </a:lnSpc>
              <a:tabLst>
                <a:tab algn="l" pos="0"/>
              </a:tabLst>
            </a:pPr>
            <a:endParaRPr b="0" lang="en-US" sz="1400" spc="-1" strike="noStrike">
              <a:latin typeface="Arial"/>
            </a:endParaRPr>
          </a:p>
        </p:txBody>
      </p:sp>
      <p:sp>
        <p:nvSpPr>
          <p:cNvPr id="383" name="CustomShape 4"/>
          <p:cNvSpPr/>
          <p:nvPr/>
        </p:nvSpPr>
        <p:spPr>
          <a:xfrm>
            <a:off x="4813200" y="2941200"/>
            <a:ext cx="4382280" cy="87876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1" lang="en-US" sz="2000" spc="-1" strike="noStrike">
                <a:solidFill>
                  <a:srgbClr val="c23616"/>
                </a:solidFill>
                <a:latin typeface="Nunito"/>
                <a:ea typeface="Nunito"/>
              </a:rPr>
              <a:t>Git </a:t>
            </a:r>
            <a:r>
              <a:rPr b="1" lang="en-US" sz="2000" spc="-1" strike="noStrike">
                <a:solidFill>
                  <a:srgbClr val="192a56"/>
                </a:solidFill>
                <a:latin typeface="Nunito"/>
                <a:ea typeface="Nunito"/>
              </a:rPr>
              <a:t>clone: </a:t>
            </a:r>
            <a:r>
              <a:rPr b="0" lang="en-US" sz="2000" spc="-1" strike="noStrike">
                <a:solidFill>
                  <a:srgbClr val="192a56"/>
                </a:solidFill>
                <a:latin typeface="Nunito"/>
                <a:ea typeface="Nunito"/>
              </a:rPr>
              <a:t>Clone</a:t>
            </a:r>
            <a:r>
              <a:rPr b="0" lang="en-US" sz="1800" spc="-1" strike="noStrike">
                <a:solidFill>
                  <a:srgbClr val="000000"/>
                </a:solidFill>
                <a:latin typeface="Cairo"/>
                <a:ea typeface="Cairo"/>
              </a:rPr>
              <a:t>  </a:t>
            </a:r>
            <a:r>
              <a:rPr b="0" lang="en-US" sz="1800" spc="-1" strike="noStrike">
                <a:solidFill>
                  <a:srgbClr val="292934"/>
                </a:solidFill>
                <a:latin typeface="Cairo"/>
                <a:ea typeface="Cairo"/>
              </a:rPr>
              <a:t>Remote Repo in the local</a:t>
            </a:r>
            <a:endParaRPr b="0" lang="en-US" sz="1800" spc="-1" strike="noStrike">
              <a:latin typeface="Arial"/>
            </a:endParaRPr>
          </a:p>
        </p:txBody>
      </p:sp>
      <p:pic>
        <p:nvPicPr>
          <p:cNvPr id="384" name="" descr=""/>
          <p:cNvPicPr/>
          <p:nvPr/>
        </p:nvPicPr>
        <p:blipFill>
          <a:blip r:embed="rId1"/>
          <a:stretch/>
        </p:blipFill>
        <p:spPr>
          <a:xfrm>
            <a:off x="365760" y="2011680"/>
            <a:ext cx="3876120" cy="26470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05720" y="489960"/>
            <a:ext cx="2567160" cy="1186560"/>
          </a:xfrm>
          <a:prstGeom prst="rect">
            <a:avLst/>
          </a:prstGeom>
          <a:solidFill>
            <a:schemeClr val="lt2"/>
          </a:solidFill>
          <a:ln w="19080">
            <a:solidFill>
              <a:srgbClr val="273c75"/>
            </a:solidFill>
            <a:prstDash val="dash"/>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192a56"/>
                </a:solidFill>
                <a:latin typeface="Nunito SemiBold"/>
                <a:ea typeface="Nunito SemiBold"/>
              </a:rPr>
              <a:t>He don't have the project</a:t>
            </a:r>
            <a:endParaRPr b="0" lang="en-US" sz="1400" spc="-1" strike="noStrike">
              <a:latin typeface="Arial"/>
            </a:endParaRPr>
          </a:p>
        </p:txBody>
      </p:sp>
      <p:pic>
        <p:nvPicPr>
          <p:cNvPr id="386" name="Google Shape;498;p48" descr=""/>
          <p:cNvPicPr/>
          <p:nvPr/>
        </p:nvPicPr>
        <p:blipFill>
          <a:blip r:embed="rId1"/>
          <a:stretch/>
        </p:blipFill>
        <p:spPr>
          <a:xfrm>
            <a:off x="1563840" y="1362600"/>
            <a:ext cx="251280" cy="223200"/>
          </a:xfrm>
          <a:prstGeom prst="rect">
            <a:avLst/>
          </a:prstGeom>
          <a:ln>
            <a:noFill/>
          </a:ln>
        </p:spPr>
      </p:pic>
      <p:pic>
        <p:nvPicPr>
          <p:cNvPr id="387" name="Google Shape;499;p48" descr=""/>
          <p:cNvPicPr/>
          <p:nvPr/>
        </p:nvPicPr>
        <p:blipFill>
          <a:blip r:embed="rId2"/>
          <a:stretch/>
        </p:blipFill>
        <p:spPr>
          <a:xfrm>
            <a:off x="6557400" y="4203720"/>
            <a:ext cx="393840" cy="393840"/>
          </a:xfrm>
          <a:prstGeom prst="rect">
            <a:avLst/>
          </a:prstGeom>
          <a:ln>
            <a:noFill/>
          </a:ln>
        </p:spPr>
      </p:pic>
      <p:sp>
        <p:nvSpPr>
          <p:cNvPr id="388" name="CustomShape 2"/>
          <p:cNvSpPr/>
          <p:nvPr/>
        </p:nvSpPr>
        <p:spPr>
          <a:xfrm>
            <a:off x="5414040" y="1136880"/>
            <a:ext cx="2680560" cy="2850120"/>
          </a:xfrm>
          <a:prstGeom prst="rect">
            <a:avLst/>
          </a:prstGeom>
          <a:solidFill>
            <a:schemeClr val="lt2"/>
          </a:solidFill>
          <a:ln w="19080">
            <a:solidFill>
              <a:srgbClr val="273c75"/>
            </a:solidFill>
            <a:prstDash val="dash"/>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89" name="CustomShape 3"/>
          <p:cNvSpPr/>
          <p:nvPr/>
        </p:nvSpPr>
        <p:spPr>
          <a:xfrm>
            <a:off x="6001200" y="4524840"/>
            <a:ext cx="1505880" cy="3567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1400" spc="-1" strike="noStrike">
                <a:solidFill>
                  <a:srgbClr val="273c75"/>
                </a:solidFill>
                <a:latin typeface="Nunito SemiBold"/>
                <a:ea typeface="Nunito SemiBold"/>
              </a:rPr>
              <a:t>Remote server</a:t>
            </a:r>
            <a:endParaRPr b="0" lang="en-US" sz="1400" spc="-1" strike="noStrike">
              <a:latin typeface="Arial"/>
            </a:endParaRPr>
          </a:p>
        </p:txBody>
      </p:sp>
      <p:sp>
        <p:nvSpPr>
          <p:cNvPr id="390" name="CustomShape 4"/>
          <p:cNvSpPr/>
          <p:nvPr/>
        </p:nvSpPr>
        <p:spPr>
          <a:xfrm>
            <a:off x="6109920" y="1705320"/>
            <a:ext cx="1288440" cy="1713960"/>
          </a:xfrm>
          <a:prstGeom prst="can">
            <a:avLst>
              <a:gd name="adj" fmla="val 25000"/>
            </a:avLst>
          </a:prstGeom>
          <a:solidFill>
            <a:schemeClr val="lt1"/>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273c75"/>
                </a:solidFill>
                <a:latin typeface="Nunito"/>
                <a:ea typeface="Nunito"/>
              </a:rPr>
              <a:t>Remote Repository</a:t>
            </a:r>
            <a:endParaRPr b="0" lang="en-US" sz="1400" spc="-1" strike="noStrike">
              <a:latin typeface="Arial"/>
            </a:endParaRPr>
          </a:p>
        </p:txBody>
      </p:sp>
      <p:sp>
        <p:nvSpPr>
          <p:cNvPr id="391" name="CustomShape 5"/>
          <p:cNvSpPr/>
          <p:nvPr/>
        </p:nvSpPr>
        <p:spPr>
          <a:xfrm>
            <a:off x="604080" y="23616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1" lang="en-US" sz="2000" spc="-100" strike="noStrike">
                <a:solidFill>
                  <a:srgbClr val="273c75"/>
                </a:solidFill>
                <a:highlight>
                  <a:srgbClr val="ffffff"/>
                </a:highlight>
                <a:latin typeface="Nunito"/>
                <a:ea typeface="Nunito"/>
              </a:rPr>
              <a:t>Scenario diagram</a:t>
            </a:r>
            <a:r>
              <a:rPr b="1" lang="en-US" sz="2900" spc="-100" strike="noStrike">
                <a:solidFill>
                  <a:srgbClr val="273c75"/>
                </a:solidFill>
                <a:highlight>
                  <a:srgbClr val="ffffff"/>
                </a:highlight>
                <a:latin typeface="Nunito"/>
                <a:ea typeface="Nunito"/>
              </a:rPr>
              <a:t>   </a:t>
            </a:r>
            <a:endParaRPr b="0" lang="en-US" sz="2900" spc="-1" strike="noStrike">
              <a:latin typeface="Arial"/>
            </a:endParaRPr>
          </a:p>
        </p:txBody>
      </p:sp>
      <p:sp>
        <p:nvSpPr>
          <p:cNvPr id="392" name="CustomShape 6"/>
          <p:cNvSpPr/>
          <p:nvPr/>
        </p:nvSpPr>
        <p:spPr>
          <a:xfrm flipH="1" rot="5400000">
            <a:off x="4552560" y="-494640"/>
            <a:ext cx="621000" cy="3780000"/>
          </a:xfrm>
          <a:prstGeom prst="bentConnector2">
            <a:avLst/>
          </a:prstGeom>
          <a:noFill/>
          <a:ln w="28440">
            <a:solidFill>
              <a:srgbClr val="c23616"/>
            </a:solidFill>
            <a:round/>
            <a:tailEnd len="med" type="stealth" w="med"/>
          </a:ln>
        </p:spPr>
        <p:style>
          <a:lnRef idx="0"/>
          <a:fillRef idx="0"/>
          <a:effectRef idx="0"/>
          <a:fontRef idx="minor"/>
        </p:style>
      </p:sp>
      <p:sp>
        <p:nvSpPr>
          <p:cNvPr id="393" name="CustomShape 7"/>
          <p:cNvSpPr/>
          <p:nvPr/>
        </p:nvSpPr>
        <p:spPr>
          <a:xfrm>
            <a:off x="3948480" y="1004040"/>
            <a:ext cx="1157760" cy="3938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US" sz="1700" spc="-1" strike="noStrike">
                <a:solidFill>
                  <a:srgbClr val="c23616"/>
                </a:solidFill>
                <a:latin typeface="Nunito"/>
                <a:ea typeface="Nunito"/>
              </a:rPr>
              <a:t>clone</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405720" y="489960"/>
            <a:ext cx="2567160" cy="1186560"/>
          </a:xfrm>
          <a:prstGeom prst="rect">
            <a:avLst/>
          </a:prstGeom>
          <a:solidFill>
            <a:schemeClr val="lt2"/>
          </a:solidFill>
          <a:ln w="19080">
            <a:solidFill>
              <a:srgbClr val="273c75"/>
            </a:solidFill>
            <a:prstDash val="dash"/>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192a56"/>
                </a:solidFill>
                <a:latin typeface="Nunito SemiBold"/>
                <a:ea typeface="Nunito SemiBold"/>
              </a:rPr>
              <a:t>He don't have the project</a:t>
            </a:r>
            <a:endParaRPr b="0" lang="en-US" sz="1400" spc="-1" strike="noStrike">
              <a:latin typeface="Arial"/>
            </a:endParaRPr>
          </a:p>
        </p:txBody>
      </p:sp>
      <p:pic>
        <p:nvPicPr>
          <p:cNvPr id="395" name="Google Shape;511;p49" descr=""/>
          <p:cNvPicPr/>
          <p:nvPr/>
        </p:nvPicPr>
        <p:blipFill>
          <a:blip r:embed="rId1"/>
          <a:stretch/>
        </p:blipFill>
        <p:spPr>
          <a:xfrm>
            <a:off x="1563840" y="1362600"/>
            <a:ext cx="251280" cy="223200"/>
          </a:xfrm>
          <a:prstGeom prst="rect">
            <a:avLst/>
          </a:prstGeom>
          <a:ln>
            <a:noFill/>
          </a:ln>
        </p:spPr>
      </p:pic>
      <p:pic>
        <p:nvPicPr>
          <p:cNvPr id="396" name="Google Shape;512;p49" descr=""/>
          <p:cNvPicPr/>
          <p:nvPr/>
        </p:nvPicPr>
        <p:blipFill>
          <a:blip r:embed="rId2"/>
          <a:stretch/>
        </p:blipFill>
        <p:spPr>
          <a:xfrm>
            <a:off x="6557400" y="4203720"/>
            <a:ext cx="393840" cy="393840"/>
          </a:xfrm>
          <a:prstGeom prst="rect">
            <a:avLst/>
          </a:prstGeom>
          <a:ln>
            <a:noFill/>
          </a:ln>
        </p:spPr>
      </p:pic>
      <p:sp>
        <p:nvSpPr>
          <p:cNvPr id="397" name="CustomShape 2"/>
          <p:cNvSpPr/>
          <p:nvPr/>
        </p:nvSpPr>
        <p:spPr>
          <a:xfrm>
            <a:off x="5414040" y="1136880"/>
            <a:ext cx="2680560" cy="2850120"/>
          </a:xfrm>
          <a:prstGeom prst="rect">
            <a:avLst/>
          </a:prstGeom>
          <a:solidFill>
            <a:schemeClr val="lt2"/>
          </a:solidFill>
          <a:ln w="19080">
            <a:solidFill>
              <a:srgbClr val="273c75"/>
            </a:solidFill>
            <a:prstDash val="dash"/>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398" name="CustomShape 3"/>
          <p:cNvSpPr/>
          <p:nvPr/>
        </p:nvSpPr>
        <p:spPr>
          <a:xfrm>
            <a:off x="6001200" y="4524840"/>
            <a:ext cx="1505880" cy="3567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1400" spc="-1" strike="noStrike">
                <a:solidFill>
                  <a:srgbClr val="273c75"/>
                </a:solidFill>
                <a:latin typeface="Nunito SemiBold"/>
                <a:ea typeface="Nunito SemiBold"/>
              </a:rPr>
              <a:t>Remote server</a:t>
            </a:r>
            <a:endParaRPr b="0" lang="en-US" sz="1400" spc="-1" strike="noStrike">
              <a:latin typeface="Arial"/>
            </a:endParaRPr>
          </a:p>
        </p:txBody>
      </p:sp>
      <p:sp>
        <p:nvSpPr>
          <p:cNvPr id="399" name="CustomShape 4"/>
          <p:cNvSpPr/>
          <p:nvPr/>
        </p:nvSpPr>
        <p:spPr>
          <a:xfrm>
            <a:off x="6109920" y="1705320"/>
            <a:ext cx="1288440" cy="1713960"/>
          </a:xfrm>
          <a:prstGeom prst="can">
            <a:avLst>
              <a:gd name="adj" fmla="val 25000"/>
            </a:avLst>
          </a:prstGeom>
          <a:solidFill>
            <a:schemeClr val="lt1"/>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273c75"/>
                </a:solidFill>
                <a:latin typeface="Nunito"/>
                <a:ea typeface="Nunito"/>
              </a:rPr>
              <a:t>Remote Repository</a:t>
            </a:r>
            <a:endParaRPr b="0" lang="en-US" sz="1400" spc="-1" strike="noStrike">
              <a:latin typeface="Arial"/>
            </a:endParaRPr>
          </a:p>
        </p:txBody>
      </p:sp>
      <p:sp>
        <p:nvSpPr>
          <p:cNvPr id="400" name="CustomShape 5"/>
          <p:cNvSpPr/>
          <p:nvPr/>
        </p:nvSpPr>
        <p:spPr>
          <a:xfrm>
            <a:off x="604080" y="236160"/>
            <a:ext cx="8519760" cy="572040"/>
          </a:xfrm>
          <a:prstGeom prst="rect">
            <a:avLst/>
          </a:prstGeom>
          <a:noFill/>
          <a:ln>
            <a:noFill/>
          </a:ln>
        </p:spPr>
        <p:style>
          <a:lnRef idx="0"/>
          <a:fillRef idx="0"/>
          <a:effectRef idx="0"/>
          <a:fontRef idx="minor"/>
        </p:style>
      </p:sp>
      <p:sp>
        <p:nvSpPr>
          <p:cNvPr id="401" name="CustomShape 6"/>
          <p:cNvSpPr/>
          <p:nvPr/>
        </p:nvSpPr>
        <p:spPr>
          <a:xfrm flipH="1" rot="5400000">
            <a:off x="4552560" y="-494640"/>
            <a:ext cx="621000" cy="3780000"/>
          </a:xfrm>
          <a:prstGeom prst="bentConnector2">
            <a:avLst/>
          </a:prstGeom>
          <a:noFill/>
          <a:ln w="28440">
            <a:solidFill>
              <a:srgbClr val="c23616"/>
            </a:solidFill>
            <a:round/>
            <a:tailEnd len="med" type="stealth" w="med"/>
          </a:ln>
        </p:spPr>
        <p:style>
          <a:lnRef idx="0"/>
          <a:fillRef idx="0"/>
          <a:effectRef idx="0"/>
          <a:fontRef idx="minor"/>
        </p:style>
      </p:sp>
      <p:sp>
        <p:nvSpPr>
          <p:cNvPr id="402" name="CustomShape 7"/>
          <p:cNvSpPr/>
          <p:nvPr/>
        </p:nvSpPr>
        <p:spPr>
          <a:xfrm>
            <a:off x="3948480" y="1004040"/>
            <a:ext cx="1157760" cy="3938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US" sz="1700" spc="-1" strike="noStrike">
                <a:solidFill>
                  <a:srgbClr val="c23616"/>
                </a:solidFill>
                <a:latin typeface="Nunito"/>
                <a:ea typeface="Nunito"/>
              </a:rPr>
              <a:t>clone</a:t>
            </a:r>
            <a:endParaRPr b="0" lang="en-US" sz="1700" spc="-1" strike="noStrike">
              <a:latin typeface="Arial"/>
            </a:endParaRPr>
          </a:p>
        </p:txBody>
      </p:sp>
      <p:sp>
        <p:nvSpPr>
          <p:cNvPr id="403" name="CustomShape 8"/>
          <p:cNvSpPr/>
          <p:nvPr/>
        </p:nvSpPr>
        <p:spPr>
          <a:xfrm>
            <a:off x="406080" y="1978200"/>
            <a:ext cx="2567160" cy="1186560"/>
          </a:xfrm>
          <a:prstGeom prst="rect">
            <a:avLst/>
          </a:prstGeom>
          <a:solidFill>
            <a:schemeClr val="lt2"/>
          </a:solidFill>
          <a:ln w="19080">
            <a:solidFill>
              <a:srgbClr val="273c75"/>
            </a:solidFill>
            <a:prstDash val="dash"/>
            <a:round/>
          </a:ln>
        </p:spPr>
        <p:style>
          <a:lnRef idx="0"/>
          <a:fillRef idx="0"/>
          <a:effectRef idx="0"/>
          <a:fontRef idx="minor"/>
        </p:style>
      </p:sp>
      <p:pic>
        <p:nvPicPr>
          <p:cNvPr id="404" name="Google Shape;520;p49" descr=""/>
          <p:cNvPicPr/>
          <p:nvPr/>
        </p:nvPicPr>
        <p:blipFill>
          <a:blip r:embed="rId3"/>
          <a:stretch/>
        </p:blipFill>
        <p:spPr>
          <a:xfrm>
            <a:off x="1563840" y="2887560"/>
            <a:ext cx="251280" cy="223200"/>
          </a:xfrm>
          <a:prstGeom prst="rect">
            <a:avLst/>
          </a:prstGeom>
          <a:ln>
            <a:noFill/>
          </a:ln>
        </p:spPr>
      </p:pic>
      <p:sp>
        <p:nvSpPr>
          <p:cNvPr id="405" name="CustomShape 9"/>
          <p:cNvSpPr/>
          <p:nvPr/>
        </p:nvSpPr>
        <p:spPr>
          <a:xfrm>
            <a:off x="2354400" y="2370960"/>
            <a:ext cx="480240" cy="639000"/>
          </a:xfrm>
          <a:prstGeom prst="can">
            <a:avLst>
              <a:gd name="adj" fmla="val 25000"/>
            </a:avLst>
          </a:prstGeom>
          <a:solidFill>
            <a:schemeClr val="lt1"/>
          </a:solidFill>
          <a:ln w="9360">
            <a:solidFill>
              <a:schemeClr val="dk2"/>
            </a:solidFill>
            <a:round/>
          </a:ln>
        </p:spPr>
        <p:style>
          <a:lnRef idx="0"/>
          <a:fillRef idx="0"/>
          <a:effectRef idx="0"/>
          <a:fontRef idx="minor"/>
        </p:style>
      </p:sp>
      <p:sp>
        <p:nvSpPr>
          <p:cNvPr id="406" name="CustomShape 10"/>
          <p:cNvSpPr/>
          <p:nvPr/>
        </p:nvSpPr>
        <p:spPr>
          <a:xfrm>
            <a:off x="455760" y="2142360"/>
            <a:ext cx="1898280" cy="74520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0" lang="en-US" sz="1400" spc="-1" strike="noStrike">
                <a:solidFill>
                  <a:srgbClr val="192a56"/>
                </a:solidFill>
                <a:latin typeface="Cairo SemiBold"/>
                <a:ea typeface="Cairo SemiBold"/>
              </a:rPr>
              <a:t>He has the repo ,he want to bring back the changes</a:t>
            </a:r>
            <a:endParaRPr b="0" lang="en-US" sz="1400" spc="-1" strike="noStrike">
              <a:latin typeface="Arial"/>
            </a:endParaRPr>
          </a:p>
        </p:txBody>
      </p:sp>
      <p:sp>
        <p:nvSpPr>
          <p:cNvPr id="407" name="CustomShape 11"/>
          <p:cNvSpPr/>
          <p:nvPr/>
        </p:nvSpPr>
        <p:spPr>
          <a:xfrm flipH="1">
            <a:off x="2973240" y="2562480"/>
            <a:ext cx="3135240" cy="8640"/>
          </a:xfrm>
          <a:custGeom>
            <a:avLst/>
            <a:gdLst/>
            <a:ahLst/>
            <a:rect l="l" t="t" r="r" b="b"/>
            <a:pathLst>
              <a:path w="21600" h="21600">
                <a:moveTo>
                  <a:pt x="0" y="0"/>
                </a:moveTo>
                <a:lnTo>
                  <a:pt x="21600" y="21600"/>
                </a:lnTo>
              </a:path>
            </a:pathLst>
          </a:custGeom>
          <a:noFill/>
          <a:ln w="28440">
            <a:solidFill>
              <a:srgbClr val="c23616"/>
            </a:solidFill>
            <a:round/>
            <a:tailEnd len="med" type="stealth" w="med"/>
          </a:ln>
        </p:spPr>
        <p:style>
          <a:lnRef idx="0"/>
          <a:fillRef idx="0"/>
          <a:effectRef idx="0"/>
          <a:fontRef idx="minor"/>
        </p:style>
      </p:sp>
      <p:sp>
        <p:nvSpPr>
          <p:cNvPr id="408" name="CustomShape 12"/>
          <p:cNvSpPr/>
          <p:nvPr/>
        </p:nvSpPr>
        <p:spPr>
          <a:xfrm>
            <a:off x="3962520" y="2493720"/>
            <a:ext cx="1157760" cy="3938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US" sz="1700" spc="-1" strike="noStrike">
                <a:solidFill>
                  <a:srgbClr val="c23616"/>
                </a:solidFill>
                <a:latin typeface="Nunito"/>
                <a:ea typeface="Nunito"/>
              </a:rPr>
              <a:t>pull</a:t>
            </a:r>
            <a:endParaRPr b="0" lang="en-US" sz="1700" spc="-1" strike="noStrike">
              <a:latin typeface="Arial"/>
            </a:endParaRPr>
          </a:p>
        </p:txBody>
      </p:sp>
      <p:sp>
        <p:nvSpPr>
          <p:cNvPr id="409" name="TextShape 13"/>
          <p:cNvSpPr txBox="1"/>
          <p:nvPr/>
        </p:nvSpPr>
        <p:spPr>
          <a:xfrm>
            <a:off x="3528000" y="393840"/>
            <a:ext cx="2872800" cy="520560"/>
          </a:xfrm>
          <a:prstGeom prst="rect">
            <a:avLst/>
          </a:prstGeom>
          <a:noFill/>
          <a:ln>
            <a:noFill/>
          </a:ln>
        </p:spPr>
        <p:txBody>
          <a:bodyPr lIns="90000" rIns="90000" tIns="45000" bIns="45000">
            <a:noAutofit/>
          </a:bodyPr>
          <a:p>
            <a:r>
              <a:rPr b="1" lang="en-US" sz="2000" spc="-100" strike="noStrike">
                <a:solidFill>
                  <a:srgbClr val="273c75"/>
                </a:solidFill>
                <a:highlight>
                  <a:srgbClr val="ffffff"/>
                </a:highlight>
                <a:latin typeface="Nunito"/>
                <a:ea typeface="Nunito"/>
              </a:rPr>
              <a:t>Scenario diagram</a:t>
            </a:r>
            <a:r>
              <a:rPr b="1" lang="en-US" sz="2900" spc="-100" strike="noStrike">
                <a:solidFill>
                  <a:srgbClr val="273c75"/>
                </a:solidFill>
                <a:highlight>
                  <a:srgbClr val="ffffff"/>
                </a:highlight>
                <a:latin typeface="Nunito"/>
                <a:ea typeface="Nunito"/>
              </a:rPr>
              <a:t>   </a:t>
            </a: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405720" y="489960"/>
            <a:ext cx="2567160" cy="1186560"/>
          </a:xfrm>
          <a:prstGeom prst="rect">
            <a:avLst/>
          </a:prstGeom>
          <a:solidFill>
            <a:schemeClr val="lt2"/>
          </a:solidFill>
          <a:ln w="19080">
            <a:solidFill>
              <a:srgbClr val="273c75"/>
            </a:solidFill>
            <a:prstDash val="dash"/>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192a56"/>
                </a:solidFill>
                <a:latin typeface="Nunito SemiBold"/>
                <a:ea typeface="Nunito SemiBold"/>
              </a:rPr>
              <a:t>He don't have the project</a:t>
            </a:r>
            <a:endParaRPr b="0" lang="en-US" sz="1400" spc="-1" strike="noStrike">
              <a:latin typeface="Arial"/>
            </a:endParaRPr>
          </a:p>
          <a:p>
            <a:pPr algn="ctr">
              <a:lnSpc>
                <a:spcPct val="100000"/>
              </a:lnSpc>
              <a:tabLst>
                <a:tab algn="l" pos="0"/>
              </a:tabLst>
            </a:pPr>
            <a:endParaRPr b="0" lang="en-US" sz="1400" spc="-1" strike="noStrike">
              <a:latin typeface="Arial"/>
            </a:endParaRPr>
          </a:p>
        </p:txBody>
      </p:sp>
      <p:pic>
        <p:nvPicPr>
          <p:cNvPr id="411" name="Google Shape;530;p50" descr=""/>
          <p:cNvPicPr/>
          <p:nvPr/>
        </p:nvPicPr>
        <p:blipFill>
          <a:blip r:embed="rId1"/>
          <a:stretch/>
        </p:blipFill>
        <p:spPr>
          <a:xfrm>
            <a:off x="1563840" y="1362600"/>
            <a:ext cx="251280" cy="223200"/>
          </a:xfrm>
          <a:prstGeom prst="rect">
            <a:avLst/>
          </a:prstGeom>
          <a:ln>
            <a:noFill/>
          </a:ln>
        </p:spPr>
      </p:pic>
      <p:pic>
        <p:nvPicPr>
          <p:cNvPr id="412" name="Google Shape;531;p50" descr=""/>
          <p:cNvPicPr/>
          <p:nvPr/>
        </p:nvPicPr>
        <p:blipFill>
          <a:blip r:embed="rId2"/>
          <a:stretch/>
        </p:blipFill>
        <p:spPr>
          <a:xfrm>
            <a:off x="6557400" y="4203720"/>
            <a:ext cx="393840" cy="393840"/>
          </a:xfrm>
          <a:prstGeom prst="rect">
            <a:avLst/>
          </a:prstGeom>
          <a:ln>
            <a:noFill/>
          </a:ln>
        </p:spPr>
      </p:pic>
      <p:sp>
        <p:nvSpPr>
          <p:cNvPr id="413" name="CustomShape 2"/>
          <p:cNvSpPr/>
          <p:nvPr/>
        </p:nvSpPr>
        <p:spPr>
          <a:xfrm>
            <a:off x="5414040" y="1136880"/>
            <a:ext cx="2680560" cy="2850120"/>
          </a:xfrm>
          <a:prstGeom prst="rect">
            <a:avLst/>
          </a:prstGeom>
          <a:solidFill>
            <a:schemeClr val="lt2"/>
          </a:solidFill>
          <a:ln w="19080">
            <a:solidFill>
              <a:srgbClr val="273c75"/>
            </a:solidFill>
            <a:prstDash val="dash"/>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endParaRPr b="0" lang="en-US" sz="1400" spc="-1" strike="noStrike">
              <a:latin typeface="Arial"/>
            </a:endParaRPr>
          </a:p>
        </p:txBody>
      </p:sp>
      <p:sp>
        <p:nvSpPr>
          <p:cNvPr id="414" name="CustomShape 3"/>
          <p:cNvSpPr/>
          <p:nvPr/>
        </p:nvSpPr>
        <p:spPr>
          <a:xfrm>
            <a:off x="6001200" y="4524840"/>
            <a:ext cx="1505880" cy="3567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1400" spc="-1" strike="noStrike">
                <a:solidFill>
                  <a:srgbClr val="273c75"/>
                </a:solidFill>
                <a:latin typeface="Nunito SemiBold"/>
                <a:ea typeface="Nunito SemiBold"/>
              </a:rPr>
              <a:t>Remote server</a:t>
            </a:r>
            <a:endParaRPr b="0" lang="en-US" sz="1400" spc="-1" strike="noStrike">
              <a:latin typeface="Arial"/>
            </a:endParaRPr>
          </a:p>
        </p:txBody>
      </p:sp>
      <p:sp>
        <p:nvSpPr>
          <p:cNvPr id="415" name="CustomShape 4"/>
          <p:cNvSpPr/>
          <p:nvPr/>
        </p:nvSpPr>
        <p:spPr>
          <a:xfrm>
            <a:off x="6109920" y="1705320"/>
            <a:ext cx="1288440" cy="1713960"/>
          </a:xfrm>
          <a:prstGeom prst="can">
            <a:avLst>
              <a:gd name="adj" fmla="val 25000"/>
            </a:avLst>
          </a:prstGeom>
          <a:solidFill>
            <a:schemeClr val="lt1"/>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273c75"/>
                </a:solidFill>
                <a:latin typeface="Nunito"/>
                <a:ea typeface="Nunito"/>
              </a:rPr>
              <a:t>Remote Repository</a:t>
            </a:r>
            <a:endParaRPr b="0" lang="en-US" sz="1400" spc="-1" strike="noStrike">
              <a:latin typeface="Arial"/>
            </a:endParaRPr>
          </a:p>
        </p:txBody>
      </p:sp>
      <p:sp>
        <p:nvSpPr>
          <p:cNvPr id="416" name="CustomShape 5"/>
          <p:cNvSpPr/>
          <p:nvPr/>
        </p:nvSpPr>
        <p:spPr>
          <a:xfrm>
            <a:off x="604080" y="23616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1" lang="en-US" sz="2000" spc="-100" strike="noStrike">
                <a:solidFill>
                  <a:srgbClr val="273c75"/>
                </a:solidFill>
                <a:highlight>
                  <a:srgbClr val="ffffff"/>
                </a:highlight>
                <a:latin typeface="Nunito"/>
                <a:ea typeface="Nunito"/>
              </a:rPr>
              <a:t>Scenario diagram</a:t>
            </a:r>
            <a:r>
              <a:rPr b="1" lang="en-US" sz="2900" spc="-100" strike="noStrike">
                <a:solidFill>
                  <a:srgbClr val="273c75"/>
                </a:solidFill>
                <a:highlight>
                  <a:srgbClr val="ffffff"/>
                </a:highlight>
                <a:latin typeface="Nunito"/>
                <a:ea typeface="Nunito"/>
              </a:rPr>
              <a:t>   </a:t>
            </a:r>
            <a:endParaRPr b="0" lang="en-US" sz="2900" spc="-1" strike="noStrike">
              <a:latin typeface="Arial"/>
            </a:endParaRPr>
          </a:p>
        </p:txBody>
      </p:sp>
      <p:sp>
        <p:nvSpPr>
          <p:cNvPr id="417" name="CustomShape 6"/>
          <p:cNvSpPr/>
          <p:nvPr/>
        </p:nvSpPr>
        <p:spPr>
          <a:xfrm flipH="1" rot="5400000">
            <a:off x="4552560" y="-494640"/>
            <a:ext cx="621000" cy="3780000"/>
          </a:xfrm>
          <a:prstGeom prst="bentConnector2">
            <a:avLst/>
          </a:prstGeom>
          <a:noFill/>
          <a:ln w="28440">
            <a:solidFill>
              <a:srgbClr val="c23616"/>
            </a:solidFill>
            <a:round/>
            <a:tailEnd len="med" type="stealth" w="med"/>
          </a:ln>
        </p:spPr>
        <p:style>
          <a:lnRef idx="0"/>
          <a:fillRef idx="0"/>
          <a:effectRef idx="0"/>
          <a:fontRef idx="minor"/>
        </p:style>
      </p:sp>
      <p:sp>
        <p:nvSpPr>
          <p:cNvPr id="418" name="CustomShape 7"/>
          <p:cNvSpPr/>
          <p:nvPr/>
        </p:nvSpPr>
        <p:spPr>
          <a:xfrm>
            <a:off x="3948480" y="1004040"/>
            <a:ext cx="1157760" cy="3938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US" sz="1700" spc="-1" strike="noStrike">
                <a:solidFill>
                  <a:srgbClr val="c23616"/>
                </a:solidFill>
                <a:latin typeface="Nunito"/>
                <a:ea typeface="Nunito"/>
              </a:rPr>
              <a:t>clone</a:t>
            </a:r>
            <a:endParaRPr b="0" lang="en-US" sz="1700" spc="-1" strike="noStrike">
              <a:latin typeface="Arial"/>
            </a:endParaRPr>
          </a:p>
        </p:txBody>
      </p:sp>
      <p:sp>
        <p:nvSpPr>
          <p:cNvPr id="419" name="CustomShape 8"/>
          <p:cNvSpPr/>
          <p:nvPr/>
        </p:nvSpPr>
        <p:spPr>
          <a:xfrm>
            <a:off x="406080" y="1978200"/>
            <a:ext cx="2567160" cy="1186560"/>
          </a:xfrm>
          <a:prstGeom prst="rect">
            <a:avLst/>
          </a:prstGeom>
          <a:solidFill>
            <a:schemeClr val="lt2"/>
          </a:solidFill>
          <a:ln w="19080">
            <a:solidFill>
              <a:srgbClr val="273c75"/>
            </a:solidFill>
            <a:prstDash val="dash"/>
            <a:round/>
          </a:ln>
        </p:spPr>
        <p:style>
          <a:lnRef idx="0"/>
          <a:fillRef idx="0"/>
          <a:effectRef idx="0"/>
          <a:fontRef idx="minor"/>
        </p:style>
      </p:sp>
      <p:pic>
        <p:nvPicPr>
          <p:cNvPr id="420" name="Google Shape;539;p50" descr=""/>
          <p:cNvPicPr/>
          <p:nvPr/>
        </p:nvPicPr>
        <p:blipFill>
          <a:blip r:embed="rId3"/>
          <a:stretch/>
        </p:blipFill>
        <p:spPr>
          <a:xfrm>
            <a:off x="1563840" y="2887560"/>
            <a:ext cx="251280" cy="223200"/>
          </a:xfrm>
          <a:prstGeom prst="rect">
            <a:avLst/>
          </a:prstGeom>
          <a:ln>
            <a:noFill/>
          </a:ln>
        </p:spPr>
      </p:pic>
      <p:sp>
        <p:nvSpPr>
          <p:cNvPr id="421" name="CustomShape 9"/>
          <p:cNvSpPr/>
          <p:nvPr/>
        </p:nvSpPr>
        <p:spPr>
          <a:xfrm>
            <a:off x="2354400" y="2370960"/>
            <a:ext cx="480240" cy="639000"/>
          </a:xfrm>
          <a:prstGeom prst="can">
            <a:avLst>
              <a:gd name="adj" fmla="val 25000"/>
            </a:avLst>
          </a:prstGeom>
          <a:solidFill>
            <a:schemeClr val="lt1"/>
          </a:solidFill>
          <a:ln w="9360">
            <a:solidFill>
              <a:schemeClr val="dk2"/>
            </a:solidFill>
            <a:round/>
          </a:ln>
        </p:spPr>
        <p:style>
          <a:lnRef idx="0"/>
          <a:fillRef idx="0"/>
          <a:effectRef idx="0"/>
          <a:fontRef idx="minor"/>
        </p:style>
      </p:sp>
      <p:sp>
        <p:nvSpPr>
          <p:cNvPr id="422" name="CustomShape 10"/>
          <p:cNvSpPr/>
          <p:nvPr/>
        </p:nvSpPr>
        <p:spPr>
          <a:xfrm>
            <a:off x="634680" y="2142360"/>
            <a:ext cx="1571040" cy="63900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0" lang="en-US" sz="1400" spc="-1" strike="noStrike">
                <a:solidFill>
                  <a:srgbClr val="192a56"/>
                </a:solidFill>
                <a:latin typeface="Cairo SemiBold"/>
                <a:ea typeface="Cairo SemiBold"/>
              </a:rPr>
              <a:t>He has the repo ,he wants to bring back the changes</a:t>
            </a:r>
            <a:endParaRPr b="0" lang="en-US" sz="1400" spc="-1" strike="noStrike">
              <a:latin typeface="Arial"/>
            </a:endParaRPr>
          </a:p>
        </p:txBody>
      </p:sp>
      <p:sp>
        <p:nvSpPr>
          <p:cNvPr id="423" name="CustomShape 11"/>
          <p:cNvSpPr/>
          <p:nvPr/>
        </p:nvSpPr>
        <p:spPr>
          <a:xfrm flipH="1">
            <a:off x="2973240" y="2562480"/>
            <a:ext cx="3135240" cy="8640"/>
          </a:xfrm>
          <a:custGeom>
            <a:avLst/>
            <a:gdLst/>
            <a:ahLst/>
            <a:rect l="l" t="t" r="r" b="b"/>
            <a:pathLst>
              <a:path w="21600" h="21600">
                <a:moveTo>
                  <a:pt x="0" y="0"/>
                </a:moveTo>
                <a:lnTo>
                  <a:pt x="21600" y="21600"/>
                </a:lnTo>
              </a:path>
            </a:pathLst>
          </a:custGeom>
          <a:noFill/>
          <a:ln w="28440">
            <a:solidFill>
              <a:srgbClr val="c23616"/>
            </a:solidFill>
            <a:round/>
            <a:tailEnd len="med" type="stealth" w="med"/>
          </a:ln>
        </p:spPr>
        <p:style>
          <a:lnRef idx="0"/>
          <a:fillRef idx="0"/>
          <a:effectRef idx="0"/>
          <a:fontRef idx="minor"/>
        </p:style>
      </p:sp>
      <p:sp>
        <p:nvSpPr>
          <p:cNvPr id="424" name="CustomShape 12"/>
          <p:cNvSpPr/>
          <p:nvPr/>
        </p:nvSpPr>
        <p:spPr>
          <a:xfrm>
            <a:off x="3962520" y="2493720"/>
            <a:ext cx="1157760" cy="3938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US" sz="1700" spc="-1" strike="noStrike">
                <a:solidFill>
                  <a:srgbClr val="c23616"/>
                </a:solidFill>
                <a:latin typeface="Nunito"/>
                <a:ea typeface="Nunito"/>
              </a:rPr>
              <a:t>pull</a:t>
            </a:r>
            <a:endParaRPr b="0" lang="en-US" sz="1700" spc="-1" strike="noStrike">
              <a:latin typeface="Arial"/>
            </a:endParaRPr>
          </a:p>
        </p:txBody>
      </p:sp>
      <p:sp>
        <p:nvSpPr>
          <p:cNvPr id="425" name="CustomShape 13"/>
          <p:cNvSpPr/>
          <p:nvPr/>
        </p:nvSpPr>
        <p:spPr>
          <a:xfrm>
            <a:off x="406080" y="3466080"/>
            <a:ext cx="2567160" cy="1186560"/>
          </a:xfrm>
          <a:prstGeom prst="rect">
            <a:avLst/>
          </a:prstGeom>
          <a:solidFill>
            <a:schemeClr val="lt2"/>
          </a:solidFill>
          <a:ln w="19080">
            <a:solidFill>
              <a:srgbClr val="273c75"/>
            </a:solidFill>
            <a:prstDash val="dash"/>
            <a:round/>
          </a:ln>
        </p:spPr>
        <p:style>
          <a:lnRef idx="0"/>
          <a:fillRef idx="0"/>
          <a:effectRef idx="0"/>
          <a:fontRef idx="minor"/>
        </p:style>
      </p:sp>
      <p:pic>
        <p:nvPicPr>
          <p:cNvPr id="426" name="Google Shape;545;p50" descr=""/>
          <p:cNvPicPr/>
          <p:nvPr/>
        </p:nvPicPr>
        <p:blipFill>
          <a:blip r:embed="rId4"/>
          <a:stretch/>
        </p:blipFill>
        <p:spPr>
          <a:xfrm>
            <a:off x="1563840" y="4375440"/>
            <a:ext cx="251280" cy="223200"/>
          </a:xfrm>
          <a:prstGeom prst="rect">
            <a:avLst/>
          </a:prstGeom>
          <a:ln>
            <a:noFill/>
          </a:ln>
        </p:spPr>
      </p:pic>
      <p:sp>
        <p:nvSpPr>
          <p:cNvPr id="427" name="CustomShape 14"/>
          <p:cNvSpPr/>
          <p:nvPr/>
        </p:nvSpPr>
        <p:spPr>
          <a:xfrm>
            <a:off x="2354400" y="3859200"/>
            <a:ext cx="480240" cy="639000"/>
          </a:xfrm>
          <a:prstGeom prst="can">
            <a:avLst>
              <a:gd name="adj" fmla="val 25000"/>
            </a:avLst>
          </a:prstGeom>
          <a:solidFill>
            <a:schemeClr val="lt1"/>
          </a:solidFill>
          <a:ln w="9360">
            <a:solidFill>
              <a:schemeClr val="dk2"/>
            </a:solidFill>
            <a:round/>
          </a:ln>
        </p:spPr>
        <p:style>
          <a:lnRef idx="0"/>
          <a:fillRef idx="0"/>
          <a:effectRef idx="0"/>
          <a:fontRef idx="minor"/>
        </p:style>
      </p:sp>
      <p:sp>
        <p:nvSpPr>
          <p:cNvPr id="428" name="CustomShape 15"/>
          <p:cNvSpPr/>
          <p:nvPr/>
        </p:nvSpPr>
        <p:spPr>
          <a:xfrm>
            <a:off x="405720" y="3565440"/>
            <a:ext cx="1883160" cy="86976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0" lang="en-US" sz="1400" spc="-1" strike="noStrike">
                <a:solidFill>
                  <a:srgbClr val="192a56"/>
                </a:solidFill>
                <a:latin typeface="Cairo SemiBold"/>
                <a:ea typeface="Cairo SemiBold"/>
              </a:rPr>
              <a:t>He has the repo,he wants to share the changes that he made</a:t>
            </a:r>
            <a:r>
              <a:rPr b="0" lang="en-US" sz="1400" spc="-1" strike="noStrike">
                <a:solidFill>
                  <a:srgbClr val="192a56"/>
                </a:solidFill>
                <a:latin typeface="Cairo SemiBold"/>
                <a:ea typeface="Cairo SemiBold"/>
              </a:rPr>
              <a:t>   </a:t>
            </a:r>
            <a:endParaRPr b="0" lang="en-US" sz="1400" spc="-1" strike="noStrike">
              <a:latin typeface="Arial"/>
            </a:endParaRPr>
          </a:p>
        </p:txBody>
      </p:sp>
      <p:sp>
        <p:nvSpPr>
          <p:cNvPr id="429" name="CustomShape 16"/>
          <p:cNvSpPr/>
          <p:nvPr/>
        </p:nvSpPr>
        <p:spPr>
          <a:xfrm rot="5400000">
            <a:off x="4545000" y="1848600"/>
            <a:ext cx="639360" cy="3780000"/>
          </a:xfrm>
          <a:prstGeom prst="bentConnector2">
            <a:avLst/>
          </a:prstGeom>
          <a:noFill/>
          <a:ln w="28440">
            <a:solidFill>
              <a:srgbClr val="c23616"/>
            </a:solidFill>
            <a:round/>
            <a:headEnd len="med" type="stealth" w="med"/>
          </a:ln>
        </p:spPr>
        <p:style>
          <a:lnRef idx="0"/>
          <a:fillRef idx="0"/>
          <a:effectRef idx="0"/>
          <a:fontRef idx="minor"/>
        </p:style>
      </p:sp>
      <p:sp>
        <p:nvSpPr>
          <p:cNvPr id="430" name="CustomShape 17"/>
          <p:cNvSpPr/>
          <p:nvPr/>
        </p:nvSpPr>
        <p:spPr>
          <a:xfrm>
            <a:off x="3948480" y="3983040"/>
            <a:ext cx="1157760" cy="3938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US" sz="1700" spc="-1" strike="noStrike">
                <a:solidFill>
                  <a:srgbClr val="c23616"/>
                </a:solidFill>
                <a:latin typeface="Nunito"/>
                <a:ea typeface="Nunito"/>
              </a:rPr>
              <a:t>push</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311760" y="39204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Issues</a:t>
            </a:r>
            <a:endParaRPr b="0" lang="en-US" sz="3300" spc="-1" strike="noStrike">
              <a:latin typeface="Arial"/>
            </a:endParaRPr>
          </a:p>
        </p:txBody>
      </p:sp>
      <p:sp>
        <p:nvSpPr>
          <p:cNvPr id="432" name="CustomShape 2"/>
          <p:cNvSpPr/>
          <p:nvPr/>
        </p:nvSpPr>
        <p:spPr>
          <a:xfrm>
            <a:off x="904320" y="3069720"/>
            <a:ext cx="7335000" cy="1895760"/>
          </a:xfrm>
          <a:prstGeom prst="rect">
            <a:avLst/>
          </a:prstGeom>
          <a:noFill/>
          <a:ln>
            <a:noFill/>
          </a:ln>
        </p:spPr>
        <p:style>
          <a:lnRef idx="0"/>
          <a:fillRef idx="0"/>
          <a:effectRef idx="0"/>
          <a:fontRef idx="minor"/>
        </p:style>
        <p:txBody>
          <a:bodyPr lIns="90000" rIns="90000" tIns="91440" bIns="91440">
            <a:noAutofit/>
          </a:bodyPr>
          <a:p>
            <a:pPr rtl="1">
              <a:lnSpc>
                <a:spcPct val="100000"/>
              </a:lnSpc>
              <a:tabLst>
                <a:tab algn="l" pos="0"/>
              </a:tabLst>
            </a:pPr>
            <a:r>
              <a:rPr b="1" lang="en-US" sz="1800" spc="-1" strike="noStrike">
                <a:solidFill>
                  <a:srgbClr val="192a56"/>
                </a:solidFill>
                <a:latin typeface="Nunito"/>
                <a:ea typeface="Nunito"/>
              </a:rPr>
              <a:t>Issues:Use GitHub Issues to track ideas, feedback, tasks, or bugs for work on GitHub</a:t>
            </a:r>
            <a:endParaRPr b="0" lang="en-US" sz="1800" spc="-1" strike="noStrike">
              <a:latin typeface="Arial"/>
            </a:endParaRPr>
          </a:p>
          <a:p>
            <a:pPr marL="3200400" indent="457200" algn="r" rtl="1">
              <a:lnSpc>
                <a:spcPct val="100000"/>
              </a:lnSpc>
              <a:tabLst>
                <a:tab algn="l" pos="0"/>
              </a:tabLst>
            </a:pPr>
            <a:endParaRPr b="0" lang="en-US" sz="1800" spc="-1" strike="noStrike">
              <a:latin typeface="Arial"/>
            </a:endParaRPr>
          </a:p>
          <a:p>
            <a:pPr marL="3200400" indent="457200" algn="r" rtl="1">
              <a:lnSpc>
                <a:spcPct val="100000"/>
              </a:lnSpc>
              <a:tabLst>
                <a:tab algn="l" pos="0"/>
              </a:tabLst>
            </a:pPr>
            <a:r>
              <a:rPr b="1" lang="en-US" sz="1800" spc="-1" strike="noStrike">
                <a:solidFill>
                  <a:srgbClr val="192a56"/>
                </a:solidFill>
                <a:latin typeface="Nunito"/>
                <a:ea typeface="Nunito"/>
              </a:rPr>
              <a:t>Any one can open an issue</a:t>
            </a:r>
            <a:endParaRPr b="0" lang="en-US" sz="1800" spc="-1" strike="noStrike">
              <a:latin typeface="Arial"/>
            </a:endParaRPr>
          </a:p>
          <a:p>
            <a:pPr marL="3200400" indent="457200" rtl="1">
              <a:lnSpc>
                <a:spcPct val="100000"/>
              </a:lnSpc>
              <a:tabLst>
                <a:tab algn="l" pos="0"/>
              </a:tabLst>
            </a:pPr>
            <a:r>
              <a:rPr b="1" lang="en-US" sz="1800" spc="-1" strike="noStrike">
                <a:solidFill>
                  <a:srgbClr val="192a56"/>
                </a:solidFill>
                <a:latin typeface="Nunito"/>
                <a:ea typeface="Nunito"/>
              </a:rPr>
              <a:t>  </a:t>
            </a:r>
            <a:r>
              <a:rPr b="1" lang="en-US" sz="1800" spc="-1" strike="noStrike">
                <a:solidFill>
                  <a:srgbClr val="192a56"/>
                </a:solidFill>
                <a:latin typeface="Nunito"/>
                <a:ea typeface="Nunito"/>
              </a:rPr>
              <a:t>issue i can Assign to a person</a:t>
            </a:r>
            <a:r>
              <a:rPr b="1" lang="en-US" sz="1800" spc="-1" strike="noStrike">
                <a:solidFill>
                  <a:srgbClr val="192a56"/>
                </a:solidFill>
                <a:latin typeface="Nunito"/>
                <a:ea typeface="Nunito"/>
              </a:rPr>
              <a:t> </a:t>
            </a:r>
            <a:endParaRPr b="0" lang="en-US" sz="1800" spc="-1" strike="noStrike">
              <a:latin typeface="Arial"/>
            </a:endParaRPr>
          </a:p>
          <a:p>
            <a:pPr marL="3200400" indent="457200" rtl="1">
              <a:lnSpc>
                <a:spcPct val="100000"/>
              </a:lnSpc>
              <a:tabLst>
                <a:tab algn="l" pos="0"/>
              </a:tabLst>
            </a:pPr>
            <a:r>
              <a:rPr b="1" lang="en-US" sz="1800" spc="-1" strike="noStrike">
                <a:solidFill>
                  <a:srgbClr val="192a56"/>
                </a:solidFill>
                <a:latin typeface="Nunito"/>
                <a:ea typeface="Nunito"/>
              </a:rPr>
              <a:t>When the problem solve,we close it</a:t>
            </a:r>
            <a:r>
              <a:rPr b="1" lang="en-US" sz="1800" spc="-1" strike="noStrike">
                <a:solidFill>
                  <a:srgbClr val="192a56"/>
                </a:solidFill>
                <a:latin typeface="Nunito"/>
                <a:ea typeface="Nunito"/>
              </a:rPr>
              <a:t> </a:t>
            </a:r>
            <a:endParaRPr b="0" lang="en-US" sz="1800" spc="-1" strike="noStrike">
              <a:latin typeface="Arial"/>
            </a:endParaRPr>
          </a:p>
          <a:p>
            <a:pPr marL="3200400" indent="457200" algn="r" rtl="1">
              <a:lnSpc>
                <a:spcPct val="100000"/>
              </a:lnSpc>
              <a:tabLst>
                <a:tab algn="l" pos="0"/>
              </a:tabLst>
            </a:pPr>
            <a:endParaRPr b="0" lang="en-US" sz="1800" spc="-1" strike="noStrike">
              <a:latin typeface="Arial"/>
            </a:endParaRPr>
          </a:p>
        </p:txBody>
      </p:sp>
      <p:pic>
        <p:nvPicPr>
          <p:cNvPr id="433" name="Google Shape;556;p51" descr=""/>
          <p:cNvPicPr/>
          <p:nvPr/>
        </p:nvPicPr>
        <p:blipFill>
          <a:blip r:embed="rId1"/>
          <a:stretch/>
        </p:blipFill>
        <p:spPr>
          <a:xfrm>
            <a:off x="2224080" y="999000"/>
            <a:ext cx="4694760" cy="1935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72288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1" lang="en-US" sz="2300" spc="-100" strike="noStrike">
                <a:solidFill>
                  <a:srgbClr val="4a86e8"/>
                </a:solidFill>
                <a:highlight>
                  <a:srgbClr val="ffffff"/>
                </a:highlight>
                <a:latin typeface="Nunito"/>
                <a:ea typeface="Nunito"/>
              </a:rPr>
              <a:t>Our routine</a:t>
            </a:r>
            <a:br/>
            <a:br/>
            <a:endParaRPr b="0" lang="en-US" sz="2300" spc="-1" strike="noStrike">
              <a:latin typeface="Arial"/>
            </a:endParaRPr>
          </a:p>
        </p:txBody>
      </p:sp>
      <p:sp>
        <p:nvSpPr>
          <p:cNvPr id="97" name="CustomShape 2"/>
          <p:cNvSpPr/>
          <p:nvPr/>
        </p:nvSpPr>
        <p:spPr>
          <a:xfrm>
            <a:off x="3221280" y="1667160"/>
            <a:ext cx="2701080" cy="2664000"/>
          </a:xfrm>
          <a:prstGeom prst="rect">
            <a:avLst/>
          </a:prstGeom>
          <a:noFill/>
          <a:ln>
            <a:noFill/>
          </a:ln>
        </p:spPr>
        <p:style>
          <a:lnRef idx="0"/>
          <a:fillRef idx="0"/>
          <a:effectRef idx="0"/>
          <a:fontRef idx="minor"/>
        </p:style>
        <p:txBody>
          <a:bodyPr lIns="90000" rIns="90000" tIns="91440" bIns="91440">
            <a:noAutofit/>
          </a:bodyPr>
          <a:p>
            <a:pPr marL="457200" indent="-386640">
              <a:lnSpc>
                <a:spcPct val="100000"/>
              </a:lnSpc>
              <a:buClr>
                <a:srgbClr val="273c75"/>
              </a:buClr>
              <a:buFont typeface="Arial"/>
              <a:buAutoNum type="arabicPeriod"/>
            </a:pPr>
            <a:r>
              <a:rPr b="0" lang="en-US" sz="2500" spc="-1" strike="noStrike">
                <a:solidFill>
                  <a:srgbClr val="273c75"/>
                </a:solidFill>
                <a:highlight>
                  <a:srgbClr val="ffffff"/>
                </a:highlight>
                <a:latin typeface="Nunito"/>
                <a:ea typeface="Nunito"/>
              </a:rPr>
              <a:t>Create a file</a:t>
            </a:r>
            <a:endParaRPr b="0" lang="en-US" sz="2500" spc="-1" strike="noStrike">
              <a:latin typeface="Arial"/>
            </a:endParaRPr>
          </a:p>
          <a:p>
            <a:pPr marL="457200" indent="-386640">
              <a:lnSpc>
                <a:spcPct val="100000"/>
              </a:lnSpc>
              <a:buClr>
                <a:srgbClr val="273c75"/>
              </a:buClr>
              <a:buFont typeface="Nunito"/>
              <a:buAutoNum type="arabicPeriod"/>
            </a:pPr>
            <a:r>
              <a:rPr b="0" lang="en-US" sz="2500" spc="-1" strike="noStrike">
                <a:solidFill>
                  <a:srgbClr val="273c75"/>
                </a:solidFill>
                <a:highlight>
                  <a:srgbClr val="ffffff"/>
                </a:highlight>
                <a:latin typeface="Nunito"/>
                <a:ea typeface="Nunito"/>
              </a:rPr>
              <a:t>Save it</a:t>
            </a:r>
            <a:endParaRPr b="0" lang="en-US" sz="2500" spc="-1" strike="noStrike">
              <a:latin typeface="Arial"/>
            </a:endParaRPr>
          </a:p>
          <a:p>
            <a:pPr marL="457200" indent="-386640">
              <a:lnSpc>
                <a:spcPct val="100000"/>
              </a:lnSpc>
              <a:buClr>
                <a:srgbClr val="273c75"/>
              </a:buClr>
              <a:buFont typeface="Nunito"/>
              <a:buAutoNum type="arabicPeriod"/>
            </a:pPr>
            <a:r>
              <a:rPr b="0" lang="en-US" sz="2500" spc="-1" strike="noStrike">
                <a:solidFill>
                  <a:srgbClr val="273c75"/>
                </a:solidFill>
                <a:highlight>
                  <a:srgbClr val="ffffff"/>
                </a:highlight>
                <a:latin typeface="Nunito"/>
                <a:ea typeface="Nunito"/>
              </a:rPr>
              <a:t>Edit it</a:t>
            </a:r>
            <a:endParaRPr b="0" lang="en-US" sz="2500" spc="-1" strike="noStrike">
              <a:latin typeface="Arial"/>
            </a:endParaRPr>
          </a:p>
          <a:p>
            <a:pPr marL="457200" indent="-386640">
              <a:lnSpc>
                <a:spcPct val="100000"/>
              </a:lnSpc>
              <a:buClr>
                <a:srgbClr val="273c75"/>
              </a:buClr>
              <a:buFont typeface="Nunito"/>
              <a:buAutoNum type="arabicPeriod"/>
            </a:pPr>
            <a:r>
              <a:rPr b="0" lang="en-US" sz="2500" spc="-1" strike="noStrike">
                <a:solidFill>
                  <a:srgbClr val="273c75"/>
                </a:solidFill>
                <a:highlight>
                  <a:srgbClr val="ffffff"/>
                </a:highlight>
                <a:latin typeface="Nunito"/>
                <a:ea typeface="Nunito"/>
              </a:rPr>
              <a:t>Save it again</a:t>
            </a:r>
            <a:endParaRPr b="0" lang="en-US" sz="2500" spc="-1" strike="noStrike">
              <a:latin typeface="Arial"/>
            </a:endParaRPr>
          </a:p>
          <a:p>
            <a:pPr marL="457200" indent="-386640">
              <a:lnSpc>
                <a:spcPct val="100000"/>
              </a:lnSpc>
              <a:buClr>
                <a:srgbClr val="273c75"/>
              </a:buClr>
              <a:buFont typeface="Nunito"/>
              <a:buAutoNum type="arabicPeriod"/>
            </a:pPr>
            <a:r>
              <a:rPr b="0" lang="en-US" sz="2500" spc="-1" strike="noStrike">
                <a:solidFill>
                  <a:srgbClr val="273c75"/>
                </a:solidFill>
                <a:highlight>
                  <a:srgbClr val="ffffff"/>
                </a:highlight>
                <a:latin typeface="Nunito"/>
                <a:ea typeface="Nunito"/>
              </a:rPr>
              <a:t>Go to 1</a:t>
            </a:r>
            <a:endParaRPr b="0" lang="en-US" sz="2500" spc="-1" strike="noStrike">
              <a:latin typeface="Arial"/>
            </a:endParaRPr>
          </a:p>
          <a:p>
            <a:pPr algn="ctr">
              <a:lnSpc>
                <a:spcPct val="100000"/>
              </a:lnSpc>
              <a:spcBef>
                <a:spcPts val="1599"/>
              </a:spcBef>
              <a:spcAft>
                <a:spcPts val="1599"/>
              </a:spcAft>
              <a:tabLst>
                <a:tab algn="l" pos="0"/>
              </a:tabLst>
            </a:pP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311760" y="39204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US" sz="3300" spc="-100" strike="noStrike">
                <a:solidFill>
                  <a:srgbClr val="192a56"/>
                </a:solidFill>
                <a:latin typeface="Nunito SemiBold"/>
                <a:ea typeface="Nunito SemiBold"/>
              </a:rPr>
              <a:t>Pull-request</a:t>
            </a:r>
            <a:endParaRPr b="0" lang="en-US" sz="3300" spc="-1" strike="noStrike">
              <a:latin typeface="Arial"/>
            </a:endParaRPr>
          </a:p>
        </p:txBody>
      </p:sp>
      <p:pic>
        <p:nvPicPr>
          <p:cNvPr id="435" name="Google Shape;562;p52" descr=""/>
          <p:cNvPicPr/>
          <p:nvPr/>
        </p:nvPicPr>
        <p:blipFill>
          <a:blip r:embed="rId1"/>
          <a:srcRect l="0" t="0" r="0" b="14481"/>
          <a:stretch/>
        </p:blipFill>
        <p:spPr>
          <a:xfrm>
            <a:off x="1756800" y="1232640"/>
            <a:ext cx="5630040" cy="1538640"/>
          </a:xfrm>
          <a:prstGeom prst="rect">
            <a:avLst/>
          </a:prstGeom>
          <a:ln>
            <a:noFill/>
          </a:ln>
        </p:spPr>
      </p:pic>
      <p:sp>
        <p:nvSpPr>
          <p:cNvPr id="436" name="CustomShape 2"/>
          <p:cNvSpPr/>
          <p:nvPr/>
        </p:nvSpPr>
        <p:spPr>
          <a:xfrm>
            <a:off x="1414800" y="2853360"/>
            <a:ext cx="6977160" cy="1341000"/>
          </a:xfrm>
          <a:prstGeom prst="rect">
            <a:avLst/>
          </a:prstGeom>
          <a:noFill/>
          <a:ln>
            <a:noFill/>
          </a:ln>
        </p:spPr>
        <p:style>
          <a:lnRef idx="0"/>
          <a:fillRef idx="0"/>
          <a:effectRef idx="0"/>
          <a:fontRef idx="minor"/>
        </p:style>
        <p:txBody>
          <a:bodyPr lIns="90000" rIns="90000" tIns="91440" bIns="91440">
            <a:spAutoFit/>
          </a:bodyPr>
          <a:p>
            <a:pPr marL="457200">
              <a:lnSpc>
                <a:spcPct val="100000"/>
              </a:lnSpc>
              <a:tabLst>
                <a:tab algn="l" pos="0"/>
              </a:tabLst>
            </a:pPr>
            <a:r>
              <a:rPr b="1" lang="en-US" sz="2200" spc="-1" strike="noStrike">
                <a:solidFill>
                  <a:srgbClr val="192a56"/>
                </a:solidFill>
                <a:latin typeface="Nunito"/>
                <a:ea typeface="Nunito"/>
              </a:rPr>
              <a:t>Pull-request :</a:t>
            </a:r>
            <a:endParaRPr b="0" lang="en-US" sz="2200" spc="-1" strike="noStrike">
              <a:latin typeface="Arial"/>
            </a:endParaRPr>
          </a:p>
          <a:p>
            <a:pPr marL="457200" indent="-342360">
              <a:lnSpc>
                <a:spcPct val="100000"/>
              </a:lnSpc>
              <a:buClr>
                <a:srgbClr val="292934"/>
              </a:buClr>
              <a:buFont typeface="Roboto"/>
              <a:buChar char="❖"/>
              <a:tabLst>
                <a:tab algn="l" pos="0"/>
              </a:tabLst>
            </a:pPr>
            <a:r>
              <a:rPr b="0" lang="en-US" sz="1800" spc="-1" strike="noStrike">
                <a:solidFill>
                  <a:srgbClr val="292934"/>
                </a:solidFill>
                <a:highlight>
                  <a:srgbClr val="ffffff"/>
                </a:highlight>
                <a:latin typeface="Roboto"/>
                <a:ea typeface="Roboto"/>
              </a:rPr>
              <a:t>Merge request between one branch of another</a:t>
            </a:r>
            <a:endParaRPr b="0" lang="en-US" sz="1800" spc="-1" strike="noStrike">
              <a:latin typeface="Arial"/>
            </a:endParaRPr>
          </a:p>
          <a:p>
            <a:pPr marL="457200" indent="-342360">
              <a:lnSpc>
                <a:spcPct val="100000"/>
              </a:lnSpc>
              <a:buClr>
                <a:srgbClr val="292934"/>
              </a:buClr>
              <a:buFont typeface="Roboto"/>
              <a:buChar char="❖"/>
              <a:tabLst>
                <a:tab algn="l" pos="0"/>
              </a:tabLst>
            </a:pPr>
            <a:r>
              <a:rPr b="0" lang="en-US" sz="1800" spc="-1" strike="noStrike">
                <a:solidFill>
                  <a:srgbClr val="292934"/>
                </a:solidFill>
                <a:highlight>
                  <a:srgbClr val="ffffff"/>
                </a:highlight>
                <a:latin typeface="Roboto"/>
                <a:ea typeface="Roboto"/>
              </a:rPr>
              <a:t>generally in relation about an issue</a:t>
            </a:r>
            <a:endParaRPr b="0" lang="en-US" sz="1800" spc="-1" strike="noStrike">
              <a:latin typeface="Arial"/>
            </a:endParaRPr>
          </a:p>
          <a:p>
            <a:pPr>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311760" y="39204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US" sz="3300" spc="-100" strike="noStrike">
                <a:solidFill>
                  <a:srgbClr val="192a56"/>
                </a:solidFill>
                <a:latin typeface="Century Gothic"/>
                <a:ea typeface="Nunito SemiBold"/>
              </a:rPr>
              <a:t>Blame</a:t>
            </a:r>
            <a:endParaRPr b="0" lang="en-US" sz="3300" spc="-1" strike="noStrike">
              <a:latin typeface="Arial"/>
            </a:endParaRPr>
          </a:p>
        </p:txBody>
      </p:sp>
      <p:sp>
        <p:nvSpPr>
          <p:cNvPr id="438" name="CustomShape 2"/>
          <p:cNvSpPr/>
          <p:nvPr/>
        </p:nvSpPr>
        <p:spPr>
          <a:xfrm>
            <a:off x="623520" y="1720440"/>
            <a:ext cx="6917400" cy="59364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1350" spc="-1" strike="noStrike">
                <a:solidFill>
                  <a:srgbClr val="57576e"/>
                </a:solidFill>
                <a:highlight>
                  <a:srgbClr val="fcfcfa"/>
                </a:highlight>
                <a:latin typeface="Century Gothic"/>
                <a:ea typeface="Century Gothic"/>
              </a:rPr>
              <a:t>git-blame - Show what revision and author last modified each line of a file</a:t>
            </a:r>
            <a:endParaRPr b="0" lang="en-US" sz="1350" spc="-1" strike="noStrike">
              <a:latin typeface="Arial"/>
            </a:endParaRPr>
          </a:p>
        </p:txBody>
      </p:sp>
      <p:sp>
        <p:nvSpPr>
          <p:cNvPr id="439" name="CustomShape 3"/>
          <p:cNvSpPr/>
          <p:nvPr/>
        </p:nvSpPr>
        <p:spPr>
          <a:xfrm>
            <a:off x="707400" y="2481840"/>
            <a:ext cx="6282000" cy="146124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1400" spc="-1" strike="noStrike">
                <a:solidFill>
                  <a:srgbClr val="57576e"/>
                </a:solidFill>
                <a:latin typeface="Century Gothic"/>
                <a:ea typeface="Century Gothic"/>
              </a:rPr>
              <a:t>git blame file.html  </a:t>
            </a:r>
            <a:r>
              <a:rPr b="0" lang="en-US" sz="1400" spc="-1" strike="noStrike">
                <a:solidFill>
                  <a:srgbClr val="57576e"/>
                </a:solidFill>
                <a:latin typeface="Century Gothic"/>
                <a:ea typeface="Arial"/>
              </a:rPr>
              <a:t>                     display the modifs line by line </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lang="en-US" sz="1400" spc="-1" strike="noStrike">
                <a:solidFill>
                  <a:srgbClr val="57576e"/>
                </a:solidFill>
                <a:latin typeface="Century Gothic"/>
                <a:ea typeface="Century Gothic"/>
              </a:rPr>
              <a:t>git blame -L 10 20  file.html </a:t>
            </a:r>
            <a:r>
              <a:rPr b="0" lang="en-US" sz="1400" spc="-1" strike="noStrike">
                <a:solidFill>
                  <a:srgbClr val="57576e"/>
                </a:solidFill>
                <a:latin typeface="Century Gothic"/>
                <a:ea typeface="Arial"/>
              </a:rPr>
              <a:t>       display the modifs in line 10 and 20</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311760" y="39204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US" sz="3000" spc="-100" strike="noStrike" u="sng">
                <a:solidFill>
                  <a:srgbClr val="192a56"/>
                </a:solidFill>
                <a:highlight>
                  <a:srgbClr val="ffffff"/>
                </a:highlight>
                <a:uFillTx/>
                <a:latin typeface="Century Gothic"/>
                <a:ea typeface="Century Gothic"/>
              </a:rPr>
              <a:t>References</a:t>
            </a:r>
            <a:endParaRPr b="0" lang="en-US" sz="3000" spc="-1" strike="noStrike">
              <a:latin typeface="Arial"/>
            </a:endParaRPr>
          </a:p>
        </p:txBody>
      </p:sp>
      <p:sp>
        <p:nvSpPr>
          <p:cNvPr id="441" name="CustomShape 2"/>
          <p:cNvSpPr/>
          <p:nvPr/>
        </p:nvSpPr>
        <p:spPr>
          <a:xfrm>
            <a:off x="623520" y="1720440"/>
            <a:ext cx="6917400" cy="1478880"/>
          </a:xfrm>
          <a:prstGeom prst="rect">
            <a:avLst/>
          </a:prstGeom>
          <a:noFill/>
          <a:ln>
            <a:noFill/>
          </a:ln>
        </p:spPr>
        <p:style>
          <a:lnRef idx="0"/>
          <a:fillRef idx="0"/>
          <a:effectRef idx="0"/>
          <a:fontRef idx="minor"/>
        </p:style>
        <p:txBody>
          <a:bodyPr lIns="90000" rIns="90000" tIns="91440" bIns="91440">
            <a:spAutoFit/>
          </a:bodyPr>
          <a:p>
            <a:pPr marL="457200" indent="-335880">
              <a:lnSpc>
                <a:spcPct val="100000"/>
              </a:lnSpc>
              <a:buClr>
                <a:srgbClr val="000000"/>
              </a:buClr>
              <a:buFont typeface="Century Gothic"/>
              <a:buChar char="❖"/>
            </a:pPr>
            <a:r>
              <a:rPr b="1" lang="en-US" sz="1700" spc="-1" strike="noStrike">
                <a:solidFill>
                  <a:srgbClr val="000000"/>
                </a:solidFill>
                <a:latin typeface="Century Gothic"/>
                <a:ea typeface="Century Gothic"/>
              </a:rPr>
              <a:t>https://git-scm.com</a:t>
            </a:r>
            <a:endParaRPr b="0" lang="en-US" sz="1700" spc="-1" strike="noStrike">
              <a:latin typeface="Arial"/>
            </a:endParaRPr>
          </a:p>
          <a:p>
            <a:pPr marL="457200" indent="-335880">
              <a:lnSpc>
                <a:spcPct val="100000"/>
              </a:lnSpc>
              <a:buClr>
                <a:srgbClr val="000000"/>
              </a:buClr>
              <a:buFont typeface="Century Gothic"/>
              <a:buChar char="❖"/>
            </a:pPr>
            <a:r>
              <a:rPr b="1" lang="en-US" sz="1700" spc="-1" strike="noStrike">
                <a:solidFill>
                  <a:srgbClr val="000000"/>
                </a:solidFill>
                <a:latin typeface="Century Gothic"/>
                <a:ea typeface="Century Gothic"/>
              </a:rPr>
              <a:t>al fihriya academy</a:t>
            </a:r>
            <a:endParaRPr b="0" lang="en-US" sz="1700" spc="-1" strike="noStrike">
              <a:latin typeface="Arial"/>
            </a:endParaRPr>
          </a:p>
          <a:p>
            <a:pPr marL="457200" indent="-335880">
              <a:lnSpc>
                <a:spcPct val="100000"/>
              </a:lnSpc>
              <a:buClr>
                <a:srgbClr val="000000"/>
              </a:buClr>
              <a:buFont typeface="Century Gothic"/>
              <a:buChar char="❖"/>
            </a:pPr>
            <a:r>
              <a:rPr b="1" lang="en-US" sz="1700" spc="-1" strike="noStrike">
                <a:solidFill>
                  <a:srgbClr val="000000"/>
                </a:solidFill>
                <a:latin typeface="Century Gothic"/>
                <a:ea typeface="Century Gothic"/>
              </a:rPr>
              <a:t>www.w3schools.com</a:t>
            </a:r>
            <a:endParaRPr b="0" lang="en-US" sz="1700" spc="-1" strike="noStrike">
              <a:latin typeface="Arial"/>
            </a:endParaRPr>
          </a:p>
          <a:p>
            <a:pPr>
              <a:lnSpc>
                <a:spcPct val="100000"/>
              </a:lnSpc>
              <a:tabLst>
                <a:tab algn="l" pos="0"/>
              </a:tabLst>
            </a:pPr>
            <a:endParaRPr b="0" lang="en-US" sz="1700" spc="-1" strike="noStrike">
              <a:latin typeface="Arial"/>
            </a:endParaRPr>
          </a:p>
          <a:p>
            <a:pPr>
              <a:lnSpc>
                <a:spcPct val="100000"/>
              </a:lnSpc>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72288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1" lang="en-US" sz="2300" spc="-100" strike="noStrike">
                <a:solidFill>
                  <a:srgbClr val="4a86e8"/>
                </a:solidFill>
                <a:highlight>
                  <a:srgbClr val="ffffff"/>
                </a:highlight>
                <a:latin typeface="Nunito"/>
                <a:ea typeface="Nunito"/>
              </a:rPr>
              <a:t>Our routine</a:t>
            </a:r>
            <a:br/>
            <a:br/>
            <a:br/>
            <a:endParaRPr b="0" lang="en-US" sz="2300" spc="-1" strike="noStrike">
              <a:latin typeface="Arial"/>
            </a:endParaRPr>
          </a:p>
        </p:txBody>
      </p:sp>
      <p:sp>
        <p:nvSpPr>
          <p:cNvPr id="99" name="CustomShape 2"/>
          <p:cNvSpPr/>
          <p:nvPr/>
        </p:nvSpPr>
        <p:spPr>
          <a:xfrm>
            <a:off x="1586880" y="34243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00" name="CustomShape 3"/>
          <p:cNvSpPr/>
          <p:nvPr/>
        </p:nvSpPr>
        <p:spPr>
          <a:xfrm>
            <a:off x="1914480" y="3588120"/>
            <a:ext cx="793080" cy="360"/>
          </a:xfrm>
          <a:custGeom>
            <a:avLst/>
            <a:gdLst/>
            <a:ahLst/>
            <a:rect l="l" t="t" r="r" b="b"/>
            <a:pathLst>
              <a:path w="21600" h="21600">
                <a:moveTo>
                  <a:pt x="0" y="0"/>
                </a:moveTo>
                <a:lnTo>
                  <a:pt x="21600" y="21600"/>
                </a:lnTo>
              </a:path>
            </a:pathLst>
          </a:custGeom>
          <a:noFill/>
          <a:ln w="28440">
            <a:solidFill>
              <a:srgbClr val="353b48"/>
            </a:solidFill>
            <a:round/>
          </a:ln>
        </p:spPr>
        <p:style>
          <a:lnRef idx="0"/>
          <a:fillRef idx="0"/>
          <a:effectRef idx="0"/>
          <a:fontRef idx="minor"/>
        </p:style>
      </p:sp>
      <p:sp>
        <p:nvSpPr>
          <p:cNvPr id="101" name="CustomShape 4"/>
          <p:cNvSpPr/>
          <p:nvPr/>
        </p:nvSpPr>
        <p:spPr>
          <a:xfrm>
            <a:off x="2708280" y="34243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02" name="CustomShape 5"/>
          <p:cNvSpPr/>
          <p:nvPr/>
        </p:nvSpPr>
        <p:spPr>
          <a:xfrm>
            <a:off x="3035880" y="3588120"/>
            <a:ext cx="793080" cy="360"/>
          </a:xfrm>
          <a:custGeom>
            <a:avLst/>
            <a:gdLst/>
            <a:ahLst/>
            <a:rect l="l" t="t" r="r" b="b"/>
            <a:pathLst>
              <a:path w="21600" h="21600">
                <a:moveTo>
                  <a:pt x="0" y="0"/>
                </a:moveTo>
                <a:lnTo>
                  <a:pt x="21600" y="21600"/>
                </a:lnTo>
              </a:path>
            </a:pathLst>
          </a:custGeom>
          <a:noFill/>
          <a:ln w="28440">
            <a:solidFill>
              <a:srgbClr val="353b48"/>
            </a:solidFill>
            <a:round/>
          </a:ln>
        </p:spPr>
        <p:style>
          <a:lnRef idx="0"/>
          <a:fillRef idx="0"/>
          <a:effectRef idx="0"/>
          <a:fontRef idx="minor"/>
        </p:style>
      </p:sp>
      <p:sp>
        <p:nvSpPr>
          <p:cNvPr id="103" name="CustomShape 6"/>
          <p:cNvSpPr/>
          <p:nvPr/>
        </p:nvSpPr>
        <p:spPr>
          <a:xfrm>
            <a:off x="3829680" y="34243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04" name="CustomShape 7"/>
          <p:cNvSpPr/>
          <p:nvPr/>
        </p:nvSpPr>
        <p:spPr>
          <a:xfrm>
            <a:off x="4157280" y="3588120"/>
            <a:ext cx="793080" cy="360"/>
          </a:xfrm>
          <a:custGeom>
            <a:avLst/>
            <a:gdLst/>
            <a:ahLst/>
            <a:rect l="l" t="t" r="r" b="b"/>
            <a:pathLst>
              <a:path w="21600" h="21600">
                <a:moveTo>
                  <a:pt x="0" y="0"/>
                </a:moveTo>
                <a:lnTo>
                  <a:pt x="21600" y="21600"/>
                </a:lnTo>
              </a:path>
            </a:pathLst>
          </a:custGeom>
          <a:noFill/>
          <a:ln w="28440">
            <a:solidFill>
              <a:srgbClr val="353b48"/>
            </a:solidFill>
            <a:round/>
          </a:ln>
        </p:spPr>
        <p:style>
          <a:lnRef idx="0"/>
          <a:fillRef idx="0"/>
          <a:effectRef idx="0"/>
          <a:fontRef idx="minor"/>
        </p:style>
      </p:sp>
      <p:sp>
        <p:nvSpPr>
          <p:cNvPr id="105" name="CustomShape 8"/>
          <p:cNvSpPr/>
          <p:nvPr/>
        </p:nvSpPr>
        <p:spPr>
          <a:xfrm>
            <a:off x="4951080" y="34243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06" name="CustomShape 9"/>
          <p:cNvSpPr/>
          <p:nvPr/>
        </p:nvSpPr>
        <p:spPr>
          <a:xfrm>
            <a:off x="5278680" y="3588120"/>
            <a:ext cx="2056680" cy="360"/>
          </a:xfrm>
          <a:custGeom>
            <a:avLst/>
            <a:gdLst/>
            <a:ahLst/>
            <a:rect l="l" t="t" r="r" b="b"/>
            <a:pathLst>
              <a:path w="21600" h="21600">
                <a:moveTo>
                  <a:pt x="0" y="0"/>
                </a:moveTo>
                <a:lnTo>
                  <a:pt x="21600" y="21600"/>
                </a:lnTo>
              </a:path>
            </a:pathLst>
          </a:custGeom>
          <a:noFill/>
          <a:ln w="28440">
            <a:solidFill>
              <a:srgbClr val="353b48"/>
            </a:solidFill>
            <a:round/>
            <a:tailEnd len="med" type="stealth" w="med"/>
          </a:ln>
        </p:spPr>
        <p:style>
          <a:lnRef idx="0"/>
          <a:fillRef idx="0"/>
          <a:effectRef idx="0"/>
          <a:fontRef idx="minor"/>
        </p:style>
      </p:sp>
      <p:sp>
        <p:nvSpPr>
          <p:cNvPr id="107" name="CustomShape 10"/>
          <p:cNvSpPr/>
          <p:nvPr/>
        </p:nvSpPr>
        <p:spPr>
          <a:xfrm>
            <a:off x="6552720" y="3082320"/>
            <a:ext cx="1003680" cy="41976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1900" spc="-1" strike="noStrike">
                <a:solidFill>
                  <a:srgbClr val="292934"/>
                </a:solidFill>
                <a:latin typeface="Cairo"/>
                <a:ea typeface="Cairo"/>
              </a:rPr>
              <a:t>Time</a:t>
            </a:r>
            <a:endParaRPr b="0" lang="en-US" sz="1900" spc="-1" strike="noStrike">
              <a:latin typeface="Arial"/>
            </a:endParaRPr>
          </a:p>
        </p:txBody>
      </p:sp>
      <p:sp>
        <p:nvSpPr>
          <p:cNvPr id="108" name="CustomShape 11"/>
          <p:cNvSpPr/>
          <p:nvPr/>
        </p:nvSpPr>
        <p:spPr>
          <a:xfrm rot="18445200">
            <a:off x="1404000" y="2397960"/>
            <a:ext cx="178020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600" spc="-1" strike="noStrike">
                <a:solidFill>
                  <a:srgbClr val="273c75"/>
                </a:solidFill>
                <a:latin typeface="Nunito"/>
                <a:ea typeface="Nunito"/>
              </a:rPr>
              <a:t>File creation</a:t>
            </a:r>
            <a:endParaRPr b="0" lang="en-US" sz="1600" spc="-1" strike="noStrike">
              <a:latin typeface="Arial"/>
            </a:endParaRPr>
          </a:p>
        </p:txBody>
      </p:sp>
      <p:sp>
        <p:nvSpPr>
          <p:cNvPr id="109" name="CustomShape 12"/>
          <p:cNvSpPr/>
          <p:nvPr/>
        </p:nvSpPr>
        <p:spPr>
          <a:xfrm rot="18445200">
            <a:off x="2525400" y="2397960"/>
            <a:ext cx="178020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600" spc="-1" strike="noStrike">
                <a:solidFill>
                  <a:srgbClr val="273c75"/>
                </a:solidFill>
                <a:latin typeface="Nunito"/>
                <a:ea typeface="Nunito"/>
              </a:rPr>
              <a:t>Add some code</a:t>
            </a:r>
            <a:endParaRPr b="0" lang="en-US" sz="1600" spc="-1" strike="noStrike">
              <a:latin typeface="Arial"/>
            </a:endParaRPr>
          </a:p>
        </p:txBody>
      </p:sp>
      <p:sp>
        <p:nvSpPr>
          <p:cNvPr id="110" name="CustomShape 13"/>
          <p:cNvSpPr/>
          <p:nvPr/>
        </p:nvSpPr>
        <p:spPr>
          <a:xfrm rot="18445200">
            <a:off x="3626280" y="2270880"/>
            <a:ext cx="205236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600" spc="-1" strike="noStrike">
                <a:solidFill>
                  <a:srgbClr val="273c75"/>
                </a:solidFill>
                <a:latin typeface="Nunito"/>
                <a:ea typeface="Nunito"/>
              </a:rPr>
              <a:t>Delete some code</a:t>
            </a:r>
            <a:endParaRPr b="0" lang="en-US" sz="1600" spc="-1" strike="noStrike">
              <a:latin typeface="Arial"/>
            </a:endParaRPr>
          </a:p>
        </p:txBody>
      </p:sp>
      <p:sp>
        <p:nvSpPr>
          <p:cNvPr id="111" name="CustomShape 14"/>
          <p:cNvSpPr/>
          <p:nvPr/>
        </p:nvSpPr>
        <p:spPr>
          <a:xfrm rot="18445200">
            <a:off x="4678560" y="2197800"/>
            <a:ext cx="223704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600" spc="-1" strike="noStrike">
                <a:solidFill>
                  <a:srgbClr val="273c75"/>
                </a:solidFill>
                <a:latin typeface="Nunito"/>
                <a:ea typeface="Nunito"/>
              </a:rPr>
              <a:t>Add another code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Google Shape;100;p18" descr=""/>
          <p:cNvPicPr/>
          <p:nvPr/>
        </p:nvPicPr>
        <p:blipFill>
          <a:blip r:embed="rId1"/>
          <a:stretch/>
        </p:blipFill>
        <p:spPr>
          <a:xfrm>
            <a:off x="2636280" y="1932480"/>
            <a:ext cx="3870720" cy="1919880"/>
          </a:xfrm>
          <a:prstGeom prst="rect">
            <a:avLst/>
          </a:prstGeom>
          <a:ln>
            <a:noFill/>
          </a:ln>
        </p:spPr>
      </p:pic>
      <p:sp>
        <p:nvSpPr>
          <p:cNvPr id="113" name="CustomShape 1"/>
          <p:cNvSpPr/>
          <p:nvPr/>
        </p:nvSpPr>
        <p:spPr>
          <a:xfrm>
            <a:off x="311760" y="72288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4000" spc="-100" strike="noStrike">
                <a:solidFill>
                  <a:srgbClr val="192a56"/>
                </a:solidFill>
                <a:latin typeface="Cairo SemiBold"/>
                <a:ea typeface="Cairo SemiBold"/>
              </a:rPr>
              <a:t>When we decide to organize your code</a:t>
            </a:r>
            <a:br/>
            <a:b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11760" y="722880"/>
            <a:ext cx="851976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1" lang="en-US" sz="2500" spc="-100" strike="noStrike">
                <a:solidFill>
                  <a:srgbClr val="192a56"/>
                </a:solidFill>
                <a:highlight>
                  <a:srgbClr val="ffffff"/>
                </a:highlight>
                <a:latin typeface="Century Gothic"/>
                <a:ea typeface="Cairo"/>
              </a:rPr>
              <a:t>there's a problem</a:t>
            </a:r>
            <a:endParaRPr b="0" lang="en-US" sz="2500" spc="-1" strike="noStrike">
              <a:latin typeface="Arial"/>
            </a:endParaRPr>
          </a:p>
        </p:txBody>
      </p:sp>
      <p:sp>
        <p:nvSpPr>
          <p:cNvPr id="115" name="CustomShape 2"/>
          <p:cNvSpPr/>
          <p:nvPr/>
        </p:nvSpPr>
        <p:spPr>
          <a:xfrm>
            <a:off x="1586880" y="34243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16" name="CustomShape 3"/>
          <p:cNvSpPr/>
          <p:nvPr/>
        </p:nvSpPr>
        <p:spPr>
          <a:xfrm>
            <a:off x="1914480" y="358812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117" name="CustomShape 4"/>
          <p:cNvSpPr/>
          <p:nvPr/>
        </p:nvSpPr>
        <p:spPr>
          <a:xfrm>
            <a:off x="2708280" y="34243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18" name="CustomShape 5"/>
          <p:cNvSpPr/>
          <p:nvPr/>
        </p:nvSpPr>
        <p:spPr>
          <a:xfrm>
            <a:off x="3035880" y="358812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119" name="CustomShape 6"/>
          <p:cNvSpPr/>
          <p:nvPr/>
        </p:nvSpPr>
        <p:spPr>
          <a:xfrm>
            <a:off x="3829680" y="34243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20" name="CustomShape 7"/>
          <p:cNvSpPr/>
          <p:nvPr/>
        </p:nvSpPr>
        <p:spPr>
          <a:xfrm>
            <a:off x="4157280" y="3588120"/>
            <a:ext cx="793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121" name="CustomShape 8"/>
          <p:cNvSpPr/>
          <p:nvPr/>
        </p:nvSpPr>
        <p:spPr>
          <a:xfrm>
            <a:off x="4951080" y="3424320"/>
            <a:ext cx="326880" cy="326880"/>
          </a:xfrm>
          <a:prstGeom prst="ellipse">
            <a:avLst/>
          </a:prstGeom>
          <a:solidFill>
            <a:srgbClr val="0097e6"/>
          </a:solidFill>
          <a:ln w="9360">
            <a:solidFill>
              <a:srgbClr val="0097e6"/>
            </a:solidFill>
            <a:round/>
          </a:ln>
        </p:spPr>
        <p:style>
          <a:lnRef idx="0"/>
          <a:fillRef idx="0"/>
          <a:effectRef idx="0"/>
          <a:fontRef idx="minor"/>
        </p:style>
      </p:sp>
      <p:sp>
        <p:nvSpPr>
          <p:cNvPr id="122" name="CustomShape 9"/>
          <p:cNvSpPr/>
          <p:nvPr/>
        </p:nvSpPr>
        <p:spPr>
          <a:xfrm>
            <a:off x="5278680" y="3588120"/>
            <a:ext cx="2056680" cy="360"/>
          </a:xfrm>
          <a:custGeom>
            <a:avLst/>
            <a:gdLst/>
            <a:ahLst/>
            <a:rect l="l" t="t" r="r" b="b"/>
            <a:pathLst>
              <a:path w="21600" h="21600">
                <a:moveTo>
                  <a:pt x="0" y="0"/>
                </a:moveTo>
                <a:lnTo>
                  <a:pt x="21600" y="21600"/>
                </a:lnTo>
              </a:path>
            </a:pathLst>
          </a:custGeom>
          <a:noFill/>
          <a:ln w="28440">
            <a:solidFill>
              <a:srgbClr val="273c75"/>
            </a:solidFill>
            <a:round/>
            <a:tailEnd len="med" type="stealth" w="med"/>
          </a:ln>
        </p:spPr>
        <p:style>
          <a:lnRef idx="0"/>
          <a:fillRef idx="0"/>
          <a:effectRef idx="0"/>
          <a:fontRef idx="minor"/>
        </p:style>
      </p:sp>
      <p:sp>
        <p:nvSpPr>
          <p:cNvPr id="123" name="CustomShape 10"/>
          <p:cNvSpPr/>
          <p:nvPr/>
        </p:nvSpPr>
        <p:spPr>
          <a:xfrm>
            <a:off x="6552720" y="3082320"/>
            <a:ext cx="1003680" cy="41976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1900" spc="-1" strike="noStrike">
                <a:solidFill>
                  <a:srgbClr val="273c75"/>
                </a:solidFill>
                <a:latin typeface="Cairo"/>
                <a:ea typeface="Cairo"/>
              </a:rPr>
              <a:t>time</a:t>
            </a:r>
            <a:endParaRPr b="0" lang="en-US" sz="1900" spc="-1" strike="noStrike">
              <a:latin typeface="Arial"/>
            </a:endParaRPr>
          </a:p>
        </p:txBody>
      </p:sp>
      <p:sp>
        <p:nvSpPr>
          <p:cNvPr id="124" name="CustomShape 11"/>
          <p:cNvSpPr/>
          <p:nvPr/>
        </p:nvSpPr>
        <p:spPr>
          <a:xfrm rot="18445200">
            <a:off x="1404000" y="2397960"/>
            <a:ext cx="178020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600" spc="-1" strike="noStrike">
                <a:solidFill>
                  <a:srgbClr val="273c75"/>
                </a:solidFill>
                <a:latin typeface="Nunito"/>
                <a:ea typeface="Nunito"/>
              </a:rPr>
              <a:t>File creation</a:t>
            </a:r>
            <a:endParaRPr b="0" lang="en-US" sz="1600" spc="-1" strike="noStrike">
              <a:latin typeface="Arial"/>
            </a:endParaRPr>
          </a:p>
        </p:txBody>
      </p:sp>
      <p:sp>
        <p:nvSpPr>
          <p:cNvPr id="125" name="CustomShape 12"/>
          <p:cNvSpPr/>
          <p:nvPr/>
        </p:nvSpPr>
        <p:spPr>
          <a:xfrm rot="18445200">
            <a:off x="2525400" y="2397960"/>
            <a:ext cx="178020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600" spc="-1" strike="noStrike">
                <a:solidFill>
                  <a:srgbClr val="273c75"/>
                </a:solidFill>
                <a:latin typeface="Nunito"/>
                <a:ea typeface="Nunito"/>
              </a:rPr>
              <a:t>Add some code</a:t>
            </a:r>
            <a:endParaRPr b="0" lang="en-US" sz="1600" spc="-1" strike="noStrike">
              <a:latin typeface="Arial"/>
            </a:endParaRPr>
          </a:p>
        </p:txBody>
      </p:sp>
      <p:sp>
        <p:nvSpPr>
          <p:cNvPr id="126" name="CustomShape 13"/>
          <p:cNvSpPr/>
          <p:nvPr/>
        </p:nvSpPr>
        <p:spPr>
          <a:xfrm rot="18445200">
            <a:off x="3626280" y="2270880"/>
            <a:ext cx="205236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600" spc="-1" strike="noStrike">
                <a:solidFill>
                  <a:srgbClr val="273c75"/>
                </a:solidFill>
                <a:latin typeface="Nunito"/>
                <a:ea typeface="Nunito"/>
              </a:rPr>
              <a:t>Delete some code</a:t>
            </a:r>
            <a:endParaRPr b="0" lang="en-US" sz="1600" spc="-1" strike="noStrike">
              <a:latin typeface="Arial"/>
            </a:endParaRPr>
          </a:p>
        </p:txBody>
      </p:sp>
      <p:sp>
        <p:nvSpPr>
          <p:cNvPr id="127" name="CustomShape 14"/>
          <p:cNvSpPr/>
          <p:nvPr/>
        </p:nvSpPr>
        <p:spPr>
          <a:xfrm rot="18445200">
            <a:off x="4678560" y="2197800"/>
            <a:ext cx="2237040" cy="419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600" spc="-1" strike="noStrike">
                <a:solidFill>
                  <a:srgbClr val="273c75"/>
                </a:solidFill>
                <a:latin typeface="Nunito"/>
                <a:ea typeface="Nunito"/>
              </a:rPr>
              <a:t>Add another code</a:t>
            </a:r>
            <a:endParaRPr b="0" lang="en-US" sz="1600" spc="-1" strike="noStrike">
              <a:latin typeface="Arial"/>
            </a:endParaRPr>
          </a:p>
        </p:txBody>
      </p:sp>
      <p:pic>
        <p:nvPicPr>
          <p:cNvPr id="128" name="Google Shape;121;p19" descr=""/>
          <p:cNvPicPr/>
          <p:nvPr/>
        </p:nvPicPr>
        <p:blipFill>
          <a:blip r:embed="rId1"/>
          <a:stretch/>
        </p:blipFill>
        <p:spPr>
          <a:xfrm>
            <a:off x="1609200" y="3832560"/>
            <a:ext cx="282600" cy="323280"/>
          </a:xfrm>
          <a:prstGeom prst="rect">
            <a:avLst/>
          </a:prstGeom>
          <a:ln>
            <a:noFill/>
          </a:ln>
        </p:spPr>
      </p:pic>
      <p:pic>
        <p:nvPicPr>
          <p:cNvPr id="129" name="Google Shape;122;p19" descr=""/>
          <p:cNvPicPr/>
          <p:nvPr/>
        </p:nvPicPr>
        <p:blipFill>
          <a:blip r:embed="rId2"/>
          <a:stretch/>
        </p:blipFill>
        <p:spPr>
          <a:xfrm>
            <a:off x="2733120" y="3820320"/>
            <a:ext cx="277200" cy="316800"/>
          </a:xfrm>
          <a:prstGeom prst="rect">
            <a:avLst/>
          </a:prstGeom>
          <a:ln>
            <a:noFill/>
          </a:ln>
        </p:spPr>
      </p:pic>
      <p:pic>
        <p:nvPicPr>
          <p:cNvPr id="130" name="Google Shape;123;p19" descr=""/>
          <p:cNvPicPr/>
          <p:nvPr/>
        </p:nvPicPr>
        <p:blipFill>
          <a:blip r:embed="rId3"/>
          <a:stretch/>
        </p:blipFill>
        <p:spPr>
          <a:xfrm>
            <a:off x="3852000" y="3832560"/>
            <a:ext cx="282600" cy="323280"/>
          </a:xfrm>
          <a:prstGeom prst="rect">
            <a:avLst/>
          </a:prstGeom>
          <a:ln>
            <a:noFill/>
          </a:ln>
        </p:spPr>
      </p:pic>
      <p:sp>
        <p:nvSpPr>
          <p:cNvPr id="131" name="CustomShape 15"/>
          <p:cNvSpPr/>
          <p:nvPr/>
        </p:nvSpPr>
        <p:spPr>
          <a:xfrm>
            <a:off x="1353960" y="4153320"/>
            <a:ext cx="1003680" cy="47808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1400" spc="-1" strike="noStrike">
                <a:solidFill>
                  <a:srgbClr val="192a56"/>
                </a:solidFill>
                <a:latin typeface="Cairo"/>
                <a:ea typeface="Cairo"/>
              </a:rPr>
              <a:t>Abdellah</a:t>
            </a:r>
            <a:endParaRPr b="0" lang="en-US" sz="1400" spc="-1" strike="noStrike">
              <a:latin typeface="Arial"/>
            </a:endParaRPr>
          </a:p>
        </p:txBody>
      </p:sp>
      <p:sp>
        <p:nvSpPr>
          <p:cNvPr id="132" name="CustomShape 16"/>
          <p:cNvSpPr/>
          <p:nvPr/>
        </p:nvSpPr>
        <p:spPr>
          <a:xfrm>
            <a:off x="2358360" y="4205880"/>
            <a:ext cx="1237680" cy="478080"/>
          </a:xfrm>
          <a:prstGeom prst="rect">
            <a:avLst/>
          </a:prstGeom>
          <a:noFill/>
          <a:ln>
            <a:noFill/>
          </a:ln>
        </p:spPr>
        <p:style>
          <a:lnRef idx="0"/>
          <a:fillRef idx="0"/>
          <a:effectRef idx="0"/>
          <a:fontRef idx="minor"/>
        </p:style>
        <p:txBody>
          <a:bodyPr lIns="90000" rIns="90000" tIns="91440" bIns="91440">
            <a:noAutofit/>
          </a:bodyPr>
          <a:p>
            <a:pPr algn="r" rtl="1">
              <a:lnSpc>
                <a:spcPct val="100000"/>
              </a:lnSpc>
              <a:tabLst>
                <a:tab algn="l" pos="0"/>
              </a:tabLst>
            </a:pPr>
            <a:r>
              <a:rPr b="0" lang="en-US" sz="1400" spc="-1" strike="noStrike">
                <a:solidFill>
                  <a:srgbClr val="192a56"/>
                </a:solidFill>
                <a:latin typeface="Cairo"/>
                <a:ea typeface="Cairo"/>
              </a:rPr>
              <a:t>Mohammed</a:t>
            </a:r>
            <a:endParaRPr b="0" lang="en-US" sz="1400" spc="-1" strike="noStrike">
              <a:latin typeface="Arial"/>
            </a:endParaRPr>
          </a:p>
        </p:txBody>
      </p:sp>
      <p:sp>
        <p:nvSpPr>
          <p:cNvPr id="133" name="CustomShape 17"/>
          <p:cNvSpPr/>
          <p:nvPr/>
        </p:nvSpPr>
        <p:spPr>
          <a:xfrm>
            <a:off x="3596760" y="4205880"/>
            <a:ext cx="793080" cy="47808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1400" spc="-1" strike="noStrike">
                <a:solidFill>
                  <a:srgbClr val="192a56"/>
                </a:solidFill>
                <a:latin typeface="Cairo"/>
                <a:ea typeface="Cairo"/>
              </a:rPr>
              <a:t>Jalal</a:t>
            </a:r>
            <a:endParaRPr b="0" lang="en-US" sz="1400" spc="-1" strike="noStrike">
              <a:latin typeface="Arial"/>
            </a:endParaRPr>
          </a:p>
        </p:txBody>
      </p:sp>
      <p:pic>
        <p:nvPicPr>
          <p:cNvPr id="134" name="Google Shape;127;p19" descr=""/>
          <p:cNvPicPr/>
          <p:nvPr/>
        </p:nvPicPr>
        <p:blipFill>
          <a:blip r:embed="rId4"/>
          <a:stretch/>
        </p:blipFill>
        <p:spPr>
          <a:xfrm>
            <a:off x="4975920" y="3820320"/>
            <a:ext cx="277200" cy="316800"/>
          </a:xfrm>
          <a:prstGeom prst="rect">
            <a:avLst/>
          </a:prstGeom>
          <a:ln>
            <a:noFill/>
          </a:ln>
        </p:spPr>
      </p:pic>
      <p:sp>
        <p:nvSpPr>
          <p:cNvPr id="135" name="CustomShape 18"/>
          <p:cNvSpPr/>
          <p:nvPr/>
        </p:nvSpPr>
        <p:spPr>
          <a:xfrm>
            <a:off x="4718160" y="4205880"/>
            <a:ext cx="1237680" cy="47808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1400" spc="-1" strike="noStrike">
                <a:solidFill>
                  <a:srgbClr val="192a56"/>
                </a:solidFill>
                <a:latin typeface="Cairo"/>
                <a:ea typeface="Cairo"/>
              </a:rPr>
              <a:t>Mohammed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038400" y="402480"/>
            <a:ext cx="3728880" cy="57204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1" lang="en-US" sz="2400" spc="-100" strike="noStrike">
                <a:solidFill>
                  <a:srgbClr val="192a56"/>
                </a:solidFill>
                <a:highlight>
                  <a:srgbClr val="ffffff"/>
                </a:highlight>
                <a:latin typeface="Century Gothic"/>
                <a:ea typeface="Cairo"/>
              </a:rPr>
              <a:t>There's a problem</a:t>
            </a:r>
            <a:br/>
            <a:endParaRPr b="0" lang="en-US" sz="2400" spc="-1" strike="noStrike">
              <a:latin typeface="Arial"/>
            </a:endParaRPr>
          </a:p>
        </p:txBody>
      </p:sp>
      <p:sp>
        <p:nvSpPr>
          <p:cNvPr id="137" name="CustomShape 2"/>
          <p:cNvSpPr/>
          <p:nvPr/>
        </p:nvSpPr>
        <p:spPr>
          <a:xfrm>
            <a:off x="2509560" y="1294200"/>
            <a:ext cx="211680" cy="211680"/>
          </a:xfrm>
          <a:prstGeom prst="ellipse">
            <a:avLst/>
          </a:prstGeom>
          <a:solidFill>
            <a:srgbClr val="0097e6"/>
          </a:solidFill>
          <a:ln w="9360">
            <a:solidFill>
              <a:srgbClr val="0097e6"/>
            </a:solidFill>
            <a:round/>
          </a:ln>
        </p:spPr>
        <p:style>
          <a:lnRef idx="0"/>
          <a:fillRef idx="0"/>
          <a:effectRef idx="0"/>
          <a:fontRef idx="minor"/>
        </p:style>
      </p:sp>
      <p:sp>
        <p:nvSpPr>
          <p:cNvPr id="138" name="CustomShape 3"/>
          <p:cNvSpPr/>
          <p:nvPr/>
        </p:nvSpPr>
        <p:spPr>
          <a:xfrm>
            <a:off x="2721960" y="1400400"/>
            <a:ext cx="514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139" name="CustomShape 4"/>
          <p:cNvSpPr/>
          <p:nvPr/>
        </p:nvSpPr>
        <p:spPr>
          <a:xfrm>
            <a:off x="3236760" y="1294200"/>
            <a:ext cx="211680" cy="211680"/>
          </a:xfrm>
          <a:prstGeom prst="ellipse">
            <a:avLst/>
          </a:prstGeom>
          <a:solidFill>
            <a:srgbClr val="0097e6"/>
          </a:solidFill>
          <a:ln w="9360">
            <a:solidFill>
              <a:srgbClr val="0097e6"/>
            </a:solidFill>
            <a:round/>
          </a:ln>
        </p:spPr>
        <p:style>
          <a:lnRef idx="0"/>
          <a:fillRef idx="0"/>
          <a:effectRef idx="0"/>
          <a:fontRef idx="minor"/>
        </p:style>
      </p:sp>
      <p:sp>
        <p:nvSpPr>
          <p:cNvPr id="140" name="CustomShape 5"/>
          <p:cNvSpPr/>
          <p:nvPr/>
        </p:nvSpPr>
        <p:spPr>
          <a:xfrm>
            <a:off x="3449160" y="1400400"/>
            <a:ext cx="514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141" name="CustomShape 6"/>
          <p:cNvSpPr/>
          <p:nvPr/>
        </p:nvSpPr>
        <p:spPr>
          <a:xfrm>
            <a:off x="3963600" y="1294200"/>
            <a:ext cx="211680" cy="211680"/>
          </a:xfrm>
          <a:prstGeom prst="ellipse">
            <a:avLst/>
          </a:prstGeom>
          <a:solidFill>
            <a:srgbClr val="0097e6"/>
          </a:solidFill>
          <a:ln w="9360">
            <a:solidFill>
              <a:srgbClr val="0097e6"/>
            </a:solidFill>
            <a:round/>
          </a:ln>
        </p:spPr>
        <p:style>
          <a:lnRef idx="0"/>
          <a:fillRef idx="0"/>
          <a:effectRef idx="0"/>
          <a:fontRef idx="minor"/>
        </p:style>
      </p:sp>
      <p:sp>
        <p:nvSpPr>
          <p:cNvPr id="142" name="CustomShape 7"/>
          <p:cNvSpPr/>
          <p:nvPr/>
        </p:nvSpPr>
        <p:spPr>
          <a:xfrm>
            <a:off x="4176000" y="1400400"/>
            <a:ext cx="514080" cy="360"/>
          </a:xfrm>
          <a:custGeom>
            <a:avLst/>
            <a:gdLst/>
            <a:ahLst/>
            <a:rect l="l" t="t" r="r" b="b"/>
            <a:pathLst>
              <a:path w="21600" h="21600">
                <a:moveTo>
                  <a:pt x="0" y="0"/>
                </a:moveTo>
                <a:lnTo>
                  <a:pt x="21600" y="21600"/>
                </a:lnTo>
              </a:path>
            </a:pathLst>
          </a:custGeom>
          <a:noFill/>
          <a:ln w="28440">
            <a:solidFill>
              <a:srgbClr val="273c75"/>
            </a:solidFill>
            <a:round/>
          </a:ln>
        </p:spPr>
        <p:style>
          <a:lnRef idx="0"/>
          <a:fillRef idx="0"/>
          <a:effectRef idx="0"/>
          <a:fontRef idx="minor"/>
        </p:style>
      </p:sp>
      <p:sp>
        <p:nvSpPr>
          <p:cNvPr id="143" name="CustomShape 8"/>
          <p:cNvSpPr/>
          <p:nvPr/>
        </p:nvSpPr>
        <p:spPr>
          <a:xfrm>
            <a:off x="4690800" y="1294200"/>
            <a:ext cx="211680" cy="211680"/>
          </a:xfrm>
          <a:prstGeom prst="ellipse">
            <a:avLst/>
          </a:prstGeom>
          <a:solidFill>
            <a:srgbClr val="0097e6"/>
          </a:solidFill>
          <a:ln w="9360">
            <a:solidFill>
              <a:srgbClr val="0097e6"/>
            </a:solidFill>
            <a:round/>
          </a:ln>
        </p:spPr>
        <p:style>
          <a:lnRef idx="0"/>
          <a:fillRef idx="0"/>
          <a:effectRef idx="0"/>
          <a:fontRef idx="minor"/>
        </p:style>
      </p:sp>
      <p:sp>
        <p:nvSpPr>
          <p:cNvPr id="144" name="CustomShape 9"/>
          <p:cNvSpPr/>
          <p:nvPr/>
        </p:nvSpPr>
        <p:spPr>
          <a:xfrm>
            <a:off x="4903200" y="1400400"/>
            <a:ext cx="1333080" cy="360"/>
          </a:xfrm>
          <a:custGeom>
            <a:avLst/>
            <a:gdLst/>
            <a:ahLst/>
            <a:rect l="l" t="t" r="r" b="b"/>
            <a:pathLst>
              <a:path w="21600" h="21600">
                <a:moveTo>
                  <a:pt x="0" y="0"/>
                </a:moveTo>
                <a:lnTo>
                  <a:pt x="21600" y="21600"/>
                </a:lnTo>
              </a:path>
            </a:pathLst>
          </a:custGeom>
          <a:noFill/>
          <a:ln w="28440">
            <a:solidFill>
              <a:srgbClr val="273c75"/>
            </a:solidFill>
            <a:round/>
            <a:tailEnd len="med" type="stealth" w="med"/>
          </a:ln>
        </p:spPr>
        <p:style>
          <a:lnRef idx="0"/>
          <a:fillRef idx="0"/>
          <a:effectRef idx="0"/>
          <a:fontRef idx="minor"/>
        </p:style>
      </p:sp>
      <p:pic>
        <p:nvPicPr>
          <p:cNvPr id="145" name="Google Shape;143;p20" descr=""/>
          <p:cNvPicPr/>
          <p:nvPr/>
        </p:nvPicPr>
        <p:blipFill>
          <a:blip r:embed="rId1"/>
          <a:stretch/>
        </p:blipFill>
        <p:spPr>
          <a:xfrm>
            <a:off x="2523960" y="1559160"/>
            <a:ext cx="182880" cy="209160"/>
          </a:xfrm>
          <a:prstGeom prst="rect">
            <a:avLst/>
          </a:prstGeom>
          <a:ln>
            <a:noFill/>
          </a:ln>
        </p:spPr>
      </p:pic>
      <p:pic>
        <p:nvPicPr>
          <p:cNvPr id="146" name="Google Shape;144;p20" descr=""/>
          <p:cNvPicPr/>
          <p:nvPr/>
        </p:nvPicPr>
        <p:blipFill>
          <a:blip r:embed="rId2"/>
          <a:stretch/>
        </p:blipFill>
        <p:spPr>
          <a:xfrm>
            <a:off x="3252600" y="1550880"/>
            <a:ext cx="179280" cy="205200"/>
          </a:xfrm>
          <a:prstGeom prst="rect">
            <a:avLst/>
          </a:prstGeom>
          <a:ln>
            <a:noFill/>
          </a:ln>
        </p:spPr>
      </p:pic>
      <p:pic>
        <p:nvPicPr>
          <p:cNvPr id="147" name="Google Shape;145;p20" descr=""/>
          <p:cNvPicPr/>
          <p:nvPr/>
        </p:nvPicPr>
        <p:blipFill>
          <a:blip r:embed="rId3"/>
          <a:stretch/>
        </p:blipFill>
        <p:spPr>
          <a:xfrm>
            <a:off x="3978000" y="1559160"/>
            <a:ext cx="182880" cy="209160"/>
          </a:xfrm>
          <a:prstGeom prst="rect">
            <a:avLst/>
          </a:prstGeom>
          <a:ln>
            <a:noFill/>
          </a:ln>
        </p:spPr>
      </p:pic>
      <p:pic>
        <p:nvPicPr>
          <p:cNvPr id="148" name="Google Shape;146;p20" descr=""/>
          <p:cNvPicPr/>
          <p:nvPr/>
        </p:nvPicPr>
        <p:blipFill>
          <a:blip r:embed="rId4"/>
          <a:stretch/>
        </p:blipFill>
        <p:spPr>
          <a:xfrm>
            <a:off x="4707000" y="1550880"/>
            <a:ext cx="179280" cy="205200"/>
          </a:xfrm>
          <a:prstGeom prst="rect">
            <a:avLst/>
          </a:prstGeom>
          <a:ln>
            <a:noFill/>
          </a:ln>
        </p:spPr>
      </p:pic>
      <p:sp>
        <p:nvSpPr>
          <p:cNvPr id="149" name="CustomShape 10"/>
          <p:cNvSpPr/>
          <p:nvPr/>
        </p:nvSpPr>
        <p:spPr>
          <a:xfrm>
            <a:off x="5630040" y="974880"/>
            <a:ext cx="1003680" cy="419760"/>
          </a:xfrm>
          <a:prstGeom prst="rect">
            <a:avLst/>
          </a:prstGeom>
          <a:noFill/>
          <a:ln>
            <a:noFill/>
          </a:ln>
        </p:spPr>
        <p:style>
          <a:lnRef idx="0"/>
          <a:fillRef idx="0"/>
          <a:effectRef idx="0"/>
          <a:fontRef idx="minor"/>
        </p:style>
        <p:txBody>
          <a:bodyPr lIns="90000" rIns="90000" tIns="91440" bIns="91440">
            <a:noAutofit/>
          </a:bodyPr>
          <a:p>
            <a:pPr algn="ctr" rtl="1">
              <a:lnSpc>
                <a:spcPct val="100000"/>
              </a:lnSpc>
              <a:tabLst>
                <a:tab algn="l" pos="0"/>
              </a:tabLst>
            </a:pPr>
            <a:r>
              <a:rPr b="0" lang="en-US" sz="1700" spc="-1" strike="noStrike">
                <a:solidFill>
                  <a:srgbClr val="273c75"/>
                </a:solidFill>
                <a:latin typeface="Cairo"/>
                <a:ea typeface="Cairo"/>
              </a:rPr>
              <a:t>time</a:t>
            </a:r>
            <a:endParaRPr b="0" lang="en-US" sz="1700" spc="-1" strike="noStrike">
              <a:latin typeface="Arial"/>
            </a:endParaRPr>
          </a:p>
          <a:p>
            <a:pPr algn="ctr" rtl="1">
              <a:lnSpc>
                <a:spcPct val="100000"/>
              </a:lnSpc>
              <a:tabLst>
                <a:tab algn="l" pos="0"/>
              </a:tabLst>
            </a:pPr>
            <a:endParaRPr b="0" lang="en-US" sz="1700" spc="-1" strike="noStrike">
              <a:latin typeface="Arial"/>
            </a:endParaRPr>
          </a:p>
        </p:txBody>
      </p:sp>
      <p:sp>
        <p:nvSpPr>
          <p:cNvPr id="150" name="CustomShape 11"/>
          <p:cNvSpPr/>
          <p:nvPr/>
        </p:nvSpPr>
        <p:spPr>
          <a:xfrm>
            <a:off x="635400" y="2571840"/>
            <a:ext cx="7780320" cy="1706400"/>
          </a:xfrm>
          <a:prstGeom prst="rect">
            <a:avLst/>
          </a:prstGeom>
          <a:noFill/>
          <a:ln>
            <a:noFill/>
          </a:ln>
        </p:spPr>
        <p:style>
          <a:lnRef idx="0"/>
          <a:fillRef idx="0"/>
          <a:effectRef idx="0"/>
          <a:fontRef idx="minor"/>
        </p:style>
        <p:txBody>
          <a:bodyPr lIns="90000" rIns="90000" tIns="91440" bIns="91440">
            <a:spAutoFit/>
          </a:bodyPr>
          <a:p>
            <a:pPr marL="285840" indent="-285120">
              <a:lnSpc>
                <a:spcPts val="2999"/>
              </a:lnSpc>
              <a:buClr>
                <a:srgbClr val="000000"/>
              </a:buClr>
              <a:buFont typeface="Wingdings" charset="2"/>
              <a:buChar char=""/>
            </a:pPr>
            <a:r>
              <a:rPr b="0" lang="en-US" sz="1800" spc="-1" strike="noStrike">
                <a:solidFill>
                  <a:srgbClr val="292934"/>
                </a:solidFill>
                <a:highlight>
                  <a:srgbClr val="ffffff"/>
                </a:highlight>
                <a:latin typeface="Roboto"/>
                <a:ea typeface="Roboto"/>
              </a:rPr>
              <a:t>When was the modification</a:t>
            </a:r>
            <a:r>
              <a:rPr b="0" lang="tr-TR" sz="1800" spc="-1" strike="noStrike">
                <a:solidFill>
                  <a:srgbClr val="292934"/>
                </a:solidFill>
                <a:highlight>
                  <a:srgbClr val="ffffff"/>
                </a:highlight>
                <a:latin typeface="Roboto"/>
                <a:ea typeface="Roboto"/>
              </a:rPr>
              <a:t>  ?</a:t>
            </a:r>
            <a:endParaRPr b="0" lang="en-US" sz="1800" spc="-1" strike="noStrike">
              <a:latin typeface="Arial"/>
            </a:endParaRPr>
          </a:p>
          <a:p>
            <a:pPr marL="285840" indent="-285120">
              <a:lnSpc>
                <a:spcPts val="2999"/>
              </a:lnSpc>
              <a:buClr>
                <a:srgbClr val="000000"/>
              </a:buClr>
              <a:buFont typeface="Wingdings" charset="2"/>
              <a:buChar char=""/>
            </a:pPr>
            <a:r>
              <a:rPr b="0" lang="tr-TR" sz="1800" spc="-1" strike="noStrike">
                <a:solidFill>
                  <a:srgbClr val="292934"/>
                </a:solidFill>
                <a:highlight>
                  <a:srgbClr val="ffffff"/>
                </a:highlight>
                <a:latin typeface="Roboto"/>
                <a:ea typeface="Roboto"/>
              </a:rPr>
              <a:t>What's the change   ?</a:t>
            </a:r>
            <a:endParaRPr b="0" lang="en-US" sz="1800" spc="-1" strike="noStrike">
              <a:latin typeface="Arial"/>
            </a:endParaRPr>
          </a:p>
          <a:p>
            <a:pPr marL="285840" indent="-285120">
              <a:lnSpc>
                <a:spcPts val="2999"/>
              </a:lnSpc>
              <a:buClr>
                <a:srgbClr val="000000"/>
              </a:buClr>
              <a:buFont typeface="Wingdings" charset="2"/>
              <a:buChar char=""/>
            </a:pPr>
            <a:r>
              <a:rPr b="0" lang="tr-TR" sz="1800" spc="-1" strike="noStrike">
                <a:solidFill>
                  <a:srgbClr val="292934"/>
                </a:solidFill>
                <a:highlight>
                  <a:srgbClr val="ffffff"/>
                </a:highlight>
                <a:latin typeface="Roboto"/>
                <a:ea typeface="Roboto"/>
              </a:rPr>
              <a:t>Why it was changed  ?</a:t>
            </a:r>
            <a:endParaRPr b="0" lang="en-US" sz="1800" spc="-1" strike="noStrike">
              <a:latin typeface="Arial"/>
            </a:endParaRPr>
          </a:p>
          <a:p>
            <a:pPr marL="285840" indent="-285120">
              <a:lnSpc>
                <a:spcPts val="2999"/>
              </a:lnSpc>
              <a:buClr>
                <a:srgbClr val="000000"/>
              </a:buClr>
              <a:buFont typeface="Wingdings" charset="2"/>
              <a:buChar char=""/>
            </a:pPr>
            <a:r>
              <a:rPr b="0" lang="tr-TR" sz="1800" spc="-1" strike="noStrike">
                <a:solidFill>
                  <a:srgbClr val="292934"/>
                </a:solidFill>
                <a:highlight>
                  <a:srgbClr val="ffffff"/>
                </a:highlight>
                <a:latin typeface="Roboto"/>
                <a:ea typeface="Roboto"/>
              </a:rPr>
              <a:t>Who did the modification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474560" y="1930320"/>
            <a:ext cx="5356800" cy="134100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i="1" lang="en-US" sz="3800" spc="-1" strike="noStrike">
                <a:solidFill>
                  <a:srgbClr val="cc0000"/>
                </a:solidFill>
                <a:highlight>
                  <a:srgbClr val="ffffff"/>
                </a:highlight>
                <a:latin typeface="Century Gothic"/>
                <a:ea typeface="Century Gothic"/>
              </a:rPr>
              <a:t>What is the solution  ?</a:t>
            </a:r>
            <a:endParaRPr b="0" lang="en-US" sz="3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LibreOffice/6.4.7.2$Linux_X86_64 LibreOffice_project/40$Build-2</Application>
  <Words>1457</Words>
  <Paragraphs>262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2022-11-26T18:04:53Z</dcterms:modified>
  <cp:revision>18</cp:revision>
  <dc:subject/>
  <dc:title>Workshop on Git &amp; Github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42</vt:i4>
  </property>
  <property fmtid="{D5CDD505-2E9C-101B-9397-08002B2CF9AE}" pid="8" name="PresentationFormat">
    <vt:lpwstr>Affichage à l'écran (16:9)</vt:lpwstr>
  </property>
  <property fmtid="{D5CDD505-2E9C-101B-9397-08002B2CF9AE}" pid="9" name="ScaleCrop">
    <vt:bool>0</vt:bool>
  </property>
  <property fmtid="{D5CDD505-2E9C-101B-9397-08002B2CF9AE}" pid="10" name="ShareDoc">
    <vt:bool>0</vt:bool>
  </property>
  <property fmtid="{D5CDD505-2E9C-101B-9397-08002B2CF9AE}" pid="11" name="Slides">
    <vt:i4>42</vt:i4>
  </property>
</Properties>
</file>