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Overview of Our Engineering Progress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Summary of GitLab Repositories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openhands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 OpenHands: Code Less, Make More</a:t>
            </a:r>
          </a:p>
          <a:p/>
          <a:p>
            <a:r>
              <a:t>Merge Requests: 34</a:t>
            </a:r>
          </a:p>
          <a:p>
            <a:r>
              <a:t>Issues: 120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 Open source distributed and RESTful search engine.</a:t>
            </a:r>
          </a:p>
          <a:p/>
          <a:p>
            <a:r>
              <a:t>Merge Requests: 161</a:t>
            </a:r>
          </a:p>
          <a:p>
            <a:r>
              <a:t>Issues: 1700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 </a:t>
            </a:r>
          </a:p>
          <a:p/>
          <a:p>
            <a:r>
              <a:t>Merge Requests: 0</a:t>
            </a:r>
          </a:p>
          <a:p>
            <a:r>
              <a:t>Issues: 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risingwave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 Best-in-class stream processing, analytics, and management. Unified streaming and batch. PostgreSQL compatible.</a:t>
            </a:r>
          </a:p>
          <a:p/>
          <a:p>
            <a:r>
              <a:t>Merge Requests: 88</a:t>
            </a:r>
          </a:p>
          <a:p>
            <a:r>
              <a:t>Issues: 996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sotopia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 Sotopia: an Open-ended Social Learning Environment (ICLR 2024 spotlight)</a:t>
            </a:r>
          </a:p>
          <a:p/>
          <a:p>
            <a:r>
              <a:t>Merge Requests: 6</a:t>
            </a:r>
          </a:p>
          <a:p>
            <a:r>
              <a:t>Issues: 12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streamlit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 Streamlit — A faster way to build and share data apps.</a:t>
            </a:r>
          </a:p>
          <a:p/>
          <a:p>
            <a:r>
              <a:t>Merge Requests: 38</a:t>
            </a:r>
          </a:p>
          <a:p>
            <a:r>
              <a:t>Issues: 919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api-server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 </a:t>
            </a:r>
          </a:p>
          <a:p/>
          <a:p>
            <a:r>
              <a:t>Merge Requests: 0</a:t>
            </a:r>
          </a:p>
          <a:p>
            <a:r>
              <a:t>Issues: 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bustub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 The BusTub Relational Database Management System (Educational)</a:t>
            </a:r>
          </a:p>
          <a:p/>
          <a:p>
            <a:r>
              <a:t>Merge Requests: 14</a:t>
            </a:r>
          </a:p>
          <a:p>
            <a:r>
              <a:t>Issues: 28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 Elegant Scraper and Crawler Framework for Golang</a:t>
            </a:r>
          </a:p>
          <a:p/>
          <a:p>
            <a:r>
              <a:t>Merge Requests: 41</a:t>
            </a:r>
          </a:p>
          <a:p>
            <a:r>
              <a:t>Issues: 152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copilot-arena-server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 </a:t>
            </a:r>
          </a:p>
          <a:p/>
          <a:p>
            <a:r>
              <a:t>Merge Requests: 0</a:t>
            </a:r>
          </a:p>
          <a:p>
            <a:r>
              <a:t>Issues: 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 Wiki for company-wide doc</a:t>
            </a:r>
          </a:p>
          <a:p/>
          <a:p>
            <a:r>
              <a:t>Merge Requests: 0</a:t>
            </a:r>
          </a:p>
          <a:p>
            <a:r>
              <a:t>Issues: 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janusgraph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 JanusGraph: an open-source, distributed graph database</a:t>
            </a:r>
          </a:p>
          <a:p/>
          <a:p>
            <a:r>
              <a:t>Merge Requests: 40</a:t>
            </a:r>
          </a:p>
          <a:p>
            <a:r>
              <a:t>Issues: 491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llama.cpp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 LLM inference in C/C++</a:t>
            </a:r>
          </a:p>
          <a:p/>
          <a:p>
            <a:r>
              <a:t>Merge Requests: 277</a:t>
            </a:r>
          </a:p>
          <a:p>
            <a:r>
              <a:t>Issues: 268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node-red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 Low-code programming for event-driven applications</a:t>
            </a:r>
          </a:p>
          <a:p/>
          <a:p>
            <a:r>
              <a:t>Merge Requests: 95</a:t>
            </a:r>
          </a:p>
          <a:p>
            <a:r>
              <a:t>Issues: 304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