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5" r:id="rId3"/>
    <p:sldId id="267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E15B3BE1-FC01-47AF-A0F9-86319A07908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69450E9-A301-4820-AD43-CD2BE6179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3D5E-CBDD-484F-9BC9-356E7C24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2800-2DE3-4649-AA29-320742084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All tasks must be loaded on one excel  workbook</a:t>
            </a:r>
          </a:p>
        </p:txBody>
      </p:sp>
    </p:spTree>
    <p:extLst>
      <p:ext uri="{BB962C8B-B14F-4D97-AF65-F5344CB8AC3E}">
        <p14:creationId xmlns:p14="http://schemas.microsoft.com/office/powerpoint/2010/main" val="93654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B7C1-C1B3-4859-9F29-E37D6D39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139839"/>
            <a:ext cx="10515600" cy="615536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0ED0-270E-469D-A049-4DFDF870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033670"/>
            <a:ext cx="10691191" cy="5353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1- Get data From Workbook file Called “ </a:t>
            </a:r>
            <a:r>
              <a:rPr lang="en-US" sz="2400" b="1" dirty="0">
                <a:solidFill>
                  <a:srgbClr val="FF0000"/>
                </a:solidFill>
              </a:rPr>
              <a:t>Customers</a:t>
            </a:r>
            <a:r>
              <a:rPr lang="en-US" sz="2400" dirty="0"/>
              <a:t> “ located on the </a:t>
            </a:r>
            <a:r>
              <a:rPr lang="en-US" sz="2400" dirty="0" err="1"/>
              <a:t>Workfiles</a:t>
            </a:r>
            <a:r>
              <a:rPr lang="en-US" sz="2400" dirty="0"/>
              <a:t> Folder </a:t>
            </a:r>
          </a:p>
          <a:p>
            <a:pPr marL="0" indent="0">
              <a:buNone/>
            </a:pPr>
            <a:r>
              <a:rPr lang="en-US" sz="2400" dirty="0"/>
              <a:t>2- Clean data From any </a:t>
            </a:r>
            <a:r>
              <a:rPr lang="en-US" sz="2400" b="1" dirty="0">
                <a:solidFill>
                  <a:srgbClr val="FF0000"/>
                </a:solidFill>
              </a:rPr>
              <a:t>Blanks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Duplication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</a:t>
            </a:r>
            <a:r>
              <a:rPr lang="en-US" sz="2400" b="1" dirty="0">
                <a:solidFill>
                  <a:srgbClr val="FF0000"/>
                </a:solidFill>
              </a:rPr>
              <a:t>Split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Full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 column to </a:t>
            </a:r>
            <a:r>
              <a:rPr lang="en-US" sz="2400" b="1" dirty="0"/>
              <a:t>Prefix</a:t>
            </a:r>
            <a:r>
              <a:rPr lang="en-US" sz="2400" dirty="0"/>
              <a:t> </a:t>
            </a:r>
            <a:r>
              <a:rPr lang="en-US" sz="2400" b="1" dirty="0"/>
              <a:t>Column</a:t>
            </a:r>
            <a:r>
              <a:rPr lang="en-US" sz="2400" dirty="0"/>
              <a:t> , </a:t>
            </a:r>
            <a:r>
              <a:rPr lang="en-US" sz="2400" b="1" dirty="0"/>
              <a:t>First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</a:t>
            </a:r>
            <a:r>
              <a:rPr lang="en-US" sz="2400" b="1" dirty="0"/>
              <a:t>Column</a:t>
            </a:r>
            <a:r>
              <a:rPr lang="en-US" sz="2400" dirty="0"/>
              <a:t> and </a:t>
            </a:r>
            <a:r>
              <a:rPr lang="en-US" sz="2400" b="1" dirty="0"/>
              <a:t>Last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Column</a:t>
            </a:r>
          </a:p>
          <a:p>
            <a:pPr marL="0" indent="0">
              <a:buNone/>
            </a:pPr>
            <a:r>
              <a:rPr lang="en-US" sz="2400" dirty="0"/>
              <a:t>4- </a:t>
            </a:r>
            <a:r>
              <a:rPr lang="en-US" sz="2400" b="1" dirty="0"/>
              <a:t>Split</a:t>
            </a:r>
            <a:r>
              <a:rPr lang="en-US" sz="2400" dirty="0"/>
              <a:t> the </a:t>
            </a:r>
            <a:r>
              <a:rPr lang="en-US" sz="2400" b="1" dirty="0"/>
              <a:t>address</a:t>
            </a:r>
            <a:r>
              <a:rPr lang="en-US" sz="2400" dirty="0"/>
              <a:t> to “</a:t>
            </a:r>
            <a:r>
              <a:rPr lang="en-US" sz="2400" b="1" dirty="0"/>
              <a:t>Street</a:t>
            </a:r>
            <a:r>
              <a:rPr lang="en-US" sz="2400" dirty="0"/>
              <a:t> </a:t>
            </a:r>
            <a:r>
              <a:rPr lang="en-US" sz="2400" b="1" dirty="0"/>
              <a:t>number</a:t>
            </a:r>
            <a:r>
              <a:rPr lang="en-US" sz="2400" dirty="0"/>
              <a:t>” Column and “</a:t>
            </a:r>
            <a:r>
              <a:rPr lang="en-US" sz="2400" b="1" dirty="0"/>
              <a:t>Street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” Column</a:t>
            </a:r>
          </a:p>
          <a:p>
            <a:pPr marL="0" indent="0">
              <a:buNone/>
            </a:pPr>
            <a:r>
              <a:rPr lang="en-US" sz="2400" dirty="0"/>
              <a:t>5- </a:t>
            </a:r>
            <a:r>
              <a:rPr lang="en-US" sz="2400" b="1" dirty="0"/>
              <a:t>Merge</a:t>
            </a:r>
            <a:r>
              <a:rPr lang="en-US" sz="2400" dirty="0"/>
              <a:t> the </a:t>
            </a:r>
            <a:r>
              <a:rPr lang="en-US" sz="2400" b="1" dirty="0"/>
              <a:t>Username</a:t>
            </a:r>
            <a:r>
              <a:rPr lang="en-US" sz="2400" dirty="0"/>
              <a:t> and </a:t>
            </a:r>
            <a:r>
              <a:rPr lang="en-US" sz="2400" b="1" dirty="0"/>
              <a:t>Doman</a:t>
            </a:r>
            <a:r>
              <a:rPr lang="en-US" sz="2400" dirty="0"/>
              <a:t> columns with </a:t>
            </a:r>
            <a:r>
              <a:rPr lang="en-US" sz="2400" b="1" dirty="0"/>
              <a:t>“@”</a:t>
            </a:r>
            <a:r>
              <a:rPr lang="en-US" sz="2400" dirty="0"/>
              <a:t> then name it “</a:t>
            </a:r>
            <a:r>
              <a:rPr lang="en-US" sz="2400" b="1" dirty="0"/>
              <a:t>Email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r>
              <a:rPr lang="en-US" sz="2400" dirty="0"/>
              <a:t>6- On “</a:t>
            </a:r>
            <a:r>
              <a:rPr lang="en-US" sz="2400" b="1" dirty="0"/>
              <a:t>Gender</a:t>
            </a:r>
            <a:r>
              <a:rPr lang="en-US" sz="2400" dirty="0"/>
              <a:t>” Column Change the “</a:t>
            </a:r>
            <a:r>
              <a:rPr lang="en-US" sz="2400" b="1" dirty="0"/>
              <a:t>M”</a:t>
            </a:r>
            <a:r>
              <a:rPr lang="en-US" sz="2400" dirty="0"/>
              <a:t> to </a:t>
            </a:r>
            <a:r>
              <a:rPr lang="en-US" sz="2400" b="1" dirty="0"/>
              <a:t>Male</a:t>
            </a:r>
            <a:r>
              <a:rPr lang="en-US" sz="2400" dirty="0"/>
              <a:t> and “</a:t>
            </a:r>
            <a:r>
              <a:rPr lang="en-US" sz="2400" b="1" dirty="0"/>
              <a:t>F”</a:t>
            </a:r>
            <a:r>
              <a:rPr lang="en-US" sz="2400" dirty="0"/>
              <a:t> to </a:t>
            </a:r>
            <a:r>
              <a:rPr lang="en-US" sz="2400" b="1" dirty="0"/>
              <a:t>Female</a:t>
            </a:r>
          </a:p>
          <a:p>
            <a:pPr marL="0" indent="0">
              <a:buNone/>
            </a:pPr>
            <a:r>
              <a:rPr lang="en-US" sz="2400" dirty="0"/>
              <a:t>7- </a:t>
            </a:r>
            <a:r>
              <a:rPr lang="en-US" sz="2400" b="1" dirty="0"/>
              <a:t>Remove</a:t>
            </a:r>
            <a:r>
              <a:rPr lang="en-US" sz="2400" dirty="0"/>
              <a:t> “</a:t>
            </a:r>
            <a:r>
              <a:rPr lang="en-US" sz="2400" b="1" dirty="0"/>
              <a:t>Marital</a:t>
            </a:r>
            <a:r>
              <a:rPr lang="en-US" sz="2400" dirty="0"/>
              <a:t> </a:t>
            </a:r>
            <a:r>
              <a:rPr lang="en-US" sz="2400" b="1" dirty="0"/>
              <a:t>Status</a:t>
            </a:r>
            <a:r>
              <a:rPr lang="en-US" sz="2400" dirty="0"/>
              <a:t>” Column from this query</a:t>
            </a:r>
          </a:p>
          <a:p>
            <a:pPr marL="0" indent="0">
              <a:buNone/>
            </a:pPr>
            <a:r>
              <a:rPr lang="en-US" sz="2400" dirty="0"/>
              <a:t>8- </a:t>
            </a:r>
            <a:r>
              <a:rPr lang="en-US" sz="2400" b="1" dirty="0"/>
              <a:t>Close</a:t>
            </a:r>
            <a:r>
              <a:rPr lang="en-US" sz="2400" dirty="0"/>
              <a:t> and </a:t>
            </a:r>
            <a:r>
              <a:rPr lang="en-US" sz="2400" b="1" dirty="0"/>
              <a:t>Load</a:t>
            </a:r>
            <a:r>
              <a:rPr lang="en-US" sz="2400" dirty="0"/>
              <a:t> the </a:t>
            </a:r>
            <a:r>
              <a:rPr lang="en-US" sz="2400" b="1" dirty="0"/>
              <a:t>Data</a:t>
            </a:r>
            <a:r>
              <a:rPr lang="en-US" sz="2400" dirty="0"/>
              <a:t> as  </a:t>
            </a:r>
            <a:r>
              <a:rPr lang="en-US" sz="2400" b="1" dirty="0"/>
              <a:t>Excel</a:t>
            </a:r>
            <a:r>
              <a:rPr lang="en-US" sz="2400" dirty="0"/>
              <a:t> </a:t>
            </a:r>
            <a:r>
              <a:rPr lang="en-US" sz="2400" b="1" dirty="0"/>
              <a:t>Table</a:t>
            </a:r>
            <a:r>
              <a:rPr lang="en-US" sz="2400" dirty="0"/>
              <a:t> with this name“ </a:t>
            </a:r>
            <a:r>
              <a:rPr lang="en-US" sz="2400" b="1" dirty="0">
                <a:solidFill>
                  <a:srgbClr val="FF0000"/>
                </a:solidFill>
              </a:rPr>
              <a:t>CS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Clean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38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B7C1-C1B3-4859-9F29-E37D6D39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139839"/>
            <a:ext cx="10515600" cy="615536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0ED0-270E-469D-A049-4DFDF870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755375"/>
            <a:ext cx="11234530" cy="573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Get data from CSV</a:t>
            </a:r>
            <a:r>
              <a:rPr lang="en-US" sz="2400" dirty="0"/>
              <a:t> file “</a:t>
            </a:r>
            <a:r>
              <a:rPr lang="en-US" sz="2400" b="1" dirty="0">
                <a:solidFill>
                  <a:srgbClr val="FF0000"/>
                </a:solidFill>
              </a:rPr>
              <a:t>Products</a:t>
            </a:r>
            <a:r>
              <a:rPr lang="en-US" sz="2400" dirty="0"/>
              <a:t>” </a:t>
            </a:r>
          </a:p>
          <a:p>
            <a:pPr marL="0" indent="0">
              <a:buNone/>
            </a:pPr>
            <a:r>
              <a:rPr lang="en-US" sz="2800" b="1" u="sng" dirty="0"/>
              <a:t>From the Power Query Editor Create new columns calculate the following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( all Results Must be Rounded to 2 Decimals)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- Profit 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/>
              <a:t>	- Product price -10%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- Product price +10%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- Close</a:t>
            </a:r>
            <a:r>
              <a:rPr lang="en-US" sz="2400" dirty="0"/>
              <a:t> and </a:t>
            </a:r>
            <a:r>
              <a:rPr lang="en-US" sz="2400" b="1" dirty="0"/>
              <a:t>Load</a:t>
            </a:r>
            <a:r>
              <a:rPr lang="en-US" sz="2400" dirty="0"/>
              <a:t> this Query as </a:t>
            </a:r>
            <a:r>
              <a:rPr lang="en-US" sz="2400" b="1" dirty="0"/>
              <a:t>Excel</a:t>
            </a:r>
            <a:r>
              <a:rPr lang="en-US" sz="2400" dirty="0"/>
              <a:t> </a:t>
            </a:r>
            <a:r>
              <a:rPr lang="en-US" sz="2400" b="1" dirty="0"/>
              <a:t>Table</a:t>
            </a:r>
            <a:r>
              <a:rPr lang="en-US" sz="2400" dirty="0"/>
              <a:t> with the name </a:t>
            </a:r>
            <a:r>
              <a:rPr lang="en-US" sz="2400" b="1" dirty="0"/>
              <a:t>“Numbering”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60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B7C1-C1B3-4859-9F29-E37D6D39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139839"/>
            <a:ext cx="10515600" cy="615536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Task3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0ED0-270E-469D-A049-4DFDF870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9" y="1033670"/>
            <a:ext cx="10691191" cy="535387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Combine</a:t>
            </a:r>
            <a:r>
              <a:rPr lang="en-US" sz="2400" b="1" dirty="0"/>
              <a:t> all Files on the </a:t>
            </a:r>
            <a:r>
              <a:rPr lang="en-US" sz="2400" b="1" dirty="0">
                <a:solidFill>
                  <a:srgbClr val="FF0000"/>
                </a:solidFill>
              </a:rPr>
              <a:t>Sales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Folder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Load</a:t>
            </a:r>
            <a:r>
              <a:rPr lang="en-US" sz="2400" b="1" dirty="0"/>
              <a:t> them on a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sheet</a:t>
            </a:r>
          </a:p>
          <a:p>
            <a:pPr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</a:rPr>
              <a:t>Merge</a:t>
            </a:r>
            <a:r>
              <a:rPr lang="en-US" sz="2400" b="1" dirty="0"/>
              <a:t> the Sheets on the </a:t>
            </a:r>
            <a:r>
              <a:rPr lang="en-US" sz="2400" b="1" dirty="0">
                <a:solidFill>
                  <a:srgbClr val="FF0000"/>
                </a:solidFill>
              </a:rPr>
              <a:t>Merge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Folder</a:t>
            </a:r>
            <a:r>
              <a:rPr lang="en-US" sz="2400" b="1" dirty="0"/>
              <a:t> and load them to a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sheet</a:t>
            </a:r>
          </a:p>
          <a:p>
            <a:pPr>
              <a:buFontTx/>
              <a:buChar char="-"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8144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226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Century Gothic</vt:lpstr>
      <vt:lpstr>GradientRiseVTI</vt:lpstr>
      <vt:lpstr>Power Query Assignment</vt:lpstr>
      <vt:lpstr>Task 1</vt:lpstr>
      <vt:lpstr>Task 2</vt:lpstr>
      <vt:lpstr>Task3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M M</dc:creator>
  <cp:lastModifiedBy>Mina Mourad</cp:lastModifiedBy>
  <cp:revision>22</cp:revision>
  <dcterms:created xsi:type="dcterms:W3CDTF">2021-04-25T20:20:26Z</dcterms:created>
  <dcterms:modified xsi:type="dcterms:W3CDTF">2025-03-15T18:49:36Z</dcterms:modified>
</cp:coreProperties>
</file>