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495bfc25210a26f" providerId="LiveId" clId="{C94B8D68-DFD6-4518-B2F3-1169BC3EE708}"/>
    <pc:docChg chg="custSel addSld delSld modSld">
      <pc:chgData name="" userId="c495bfc25210a26f" providerId="LiveId" clId="{C94B8D68-DFD6-4518-B2F3-1169BC3EE708}" dt="2024-05-24T03:59:41.965" v="64" actId="14100"/>
      <pc:docMkLst>
        <pc:docMk/>
      </pc:docMkLst>
      <pc:sldChg chg="addSp modSp del">
        <pc:chgData name="" userId="c495bfc25210a26f" providerId="LiveId" clId="{C94B8D68-DFD6-4518-B2F3-1169BC3EE708}" dt="2024-05-24T02:35:31.268" v="4" actId="2696"/>
        <pc:sldMkLst>
          <pc:docMk/>
          <pc:sldMk cId="375280482" sldId="257"/>
        </pc:sldMkLst>
        <pc:picChg chg="add mod">
          <ac:chgData name="" userId="c495bfc25210a26f" providerId="LiveId" clId="{C94B8D68-DFD6-4518-B2F3-1169BC3EE708}" dt="2024-05-24T02:35:25.753" v="3" actId="1076"/>
          <ac:picMkLst>
            <pc:docMk/>
            <pc:sldMk cId="375280482" sldId="257"/>
            <ac:picMk id="3" creationId="{572F1EF2-DB08-4135-BCF1-089908B14C38}"/>
          </ac:picMkLst>
        </pc:picChg>
      </pc:sldChg>
      <pc:sldChg chg="modSp">
        <pc:chgData name="" userId="c495bfc25210a26f" providerId="LiveId" clId="{C94B8D68-DFD6-4518-B2F3-1169BC3EE708}" dt="2024-05-24T02:52:07.219" v="18" actId="20577"/>
        <pc:sldMkLst>
          <pc:docMk/>
          <pc:sldMk cId="2024171763" sldId="263"/>
        </pc:sldMkLst>
        <pc:spChg chg="mod">
          <ac:chgData name="" userId="c495bfc25210a26f" providerId="LiveId" clId="{C94B8D68-DFD6-4518-B2F3-1169BC3EE708}" dt="2024-05-24T02:52:07.219" v="18" actId="20577"/>
          <ac:spMkLst>
            <pc:docMk/>
            <pc:sldMk cId="2024171763" sldId="263"/>
            <ac:spMk id="2" creationId="{D65331CF-D6C2-47E2-90D0-59F19207660D}"/>
          </ac:spMkLst>
        </pc:spChg>
        <pc:spChg chg="mod">
          <ac:chgData name="" userId="c495bfc25210a26f" providerId="LiveId" clId="{C94B8D68-DFD6-4518-B2F3-1169BC3EE708}" dt="2024-05-24T02:51:57.736" v="5"/>
          <ac:spMkLst>
            <pc:docMk/>
            <pc:sldMk cId="2024171763" sldId="263"/>
            <ac:spMk id="3" creationId="{B3E3CD20-5307-4945-8274-C5A448DBC438}"/>
          </ac:spMkLst>
        </pc:spChg>
      </pc:sldChg>
      <pc:sldChg chg="modSp add">
        <pc:chgData name="" userId="c495bfc25210a26f" providerId="LiveId" clId="{C94B8D68-DFD6-4518-B2F3-1169BC3EE708}" dt="2024-05-24T02:52:19.147" v="20"/>
        <pc:sldMkLst>
          <pc:docMk/>
          <pc:sldMk cId="1749514917" sldId="264"/>
        </pc:sldMkLst>
        <pc:spChg chg="mod">
          <ac:chgData name="" userId="c495bfc25210a26f" providerId="LiveId" clId="{C94B8D68-DFD6-4518-B2F3-1169BC3EE708}" dt="2024-05-24T02:52:19.147" v="20"/>
          <ac:spMkLst>
            <pc:docMk/>
            <pc:sldMk cId="1749514917" sldId="264"/>
            <ac:spMk id="3" creationId="{D2B07AB8-D742-4E59-895B-2BF6A39DB277}"/>
          </ac:spMkLst>
        </pc:spChg>
      </pc:sldChg>
      <pc:sldChg chg="addSp delSp modSp add">
        <pc:chgData name="" userId="c495bfc25210a26f" providerId="LiveId" clId="{C94B8D68-DFD6-4518-B2F3-1169BC3EE708}" dt="2024-05-24T02:52:34.377" v="24"/>
        <pc:sldMkLst>
          <pc:docMk/>
          <pc:sldMk cId="2372501270" sldId="265"/>
        </pc:sldMkLst>
        <pc:spChg chg="mod">
          <ac:chgData name="" userId="c495bfc25210a26f" providerId="LiveId" clId="{C94B8D68-DFD6-4518-B2F3-1169BC3EE708}" dt="2024-05-24T02:52:34.377" v="24"/>
          <ac:spMkLst>
            <pc:docMk/>
            <pc:sldMk cId="2372501270" sldId="265"/>
            <ac:spMk id="3" creationId="{EA253B54-CD3F-4FC1-BEC4-FAF3D72CDC10}"/>
          </ac:spMkLst>
        </pc:spChg>
        <pc:spChg chg="add del">
          <ac:chgData name="" userId="c495bfc25210a26f" providerId="LiveId" clId="{C94B8D68-DFD6-4518-B2F3-1169BC3EE708}" dt="2024-05-24T02:52:33.594" v="23"/>
          <ac:spMkLst>
            <pc:docMk/>
            <pc:sldMk cId="2372501270" sldId="265"/>
            <ac:spMk id="4" creationId="{42BEA034-6704-49C4-BB11-E733E9BAC9F6}"/>
          </ac:spMkLst>
        </pc:spChg>
      </pc:sldChg>
      <pc:sldChg chg="modSp add">
        <pc:chgData name="" userId="c495bfc25210a26f" providerId="LiveId" clId="{C94B8D68-DFD6-4518-B2F3-1169BC3EE708}" dt="2024-05-24T02:52:46.684" v="26"/>
        <pc:sldMkLst>
          <pc:docMk/>
          <pc:sldMk cId="1119768950" sldId="266"/>
        </pc:sldMkLst>
        <pc:spChg chg="mod">
          <ac:chgData name="" userId="c495bfc25210a26f" providerId="LiveId" clId="{C94B8D68-DFD6-4518-B2F3-1169BC3EE708}" dt="2024-05-24T02:52:46.684" v="26"/>
          <ac:spMkLst>
            <pc:docMk/>
            <pc:sldMk cId="1119768950" sldId="266"/>
            <ac:spMk id="3" creationId="{D297B532-8551-405B-A6DF-ECDE05E0634A}"/>
          </ac:spMkLst>
        </pc:spChg>
      </pc:sldChg>
      <pc:sldChg chg="modSp add">
        <pc:chgData name="" userId="c495bfc25210a26f" providerId="LiveId" clId="{C94B8D68-DFD6-4518-B2F3-1169BC3EE708}" dt="2024-05-24T02:53:15.938" v="32"/>
        <pc:sldMkLst>
          <pc:docMk/>
          <pc:sldMk cId="965815457" sldId="267"/>
        </pc:sldMkLst>
        <pc:spChg chg="mod">
          <ac:chgData name="" userId="c495bfc25210a26f" providerId="LiveId" clId="{C94B8D68-DFD6-4518-B2F3-1169BC3EE708}" dt="2024-05-24T02:53:15.938" v="32"/>
          <ac:spMkLst>
            <pc:docMk/>
            <pc:sldMk cId="965815457" sldId="267"/>
            <ac:spMk id="3" creationId="{6CBC8BD1-5F4E-4654-87A9-8D5FC59EF01F}"/>
          </ac:spMkLst>
        </pc:spChg>
      </pc:sldChg>
      <pc:sldChg chg="addSp delSp modSp add">
        <pc:chgData name="" userId="c495bfc25210a26f" providerId="LiveId" clId="{C94B8D68-DFD6-4518-B2F3-1169BC3EE708}" dt="2024-05-24T03:26:59.607" v="56" actId="1076"/>
        <pc:sldMkLst>
          <pc:docMk/>
          <pc:sldMk cId="3531895920" sldId="268"/>
        </pc:sldMkLst>
        <pc:spChg chg="mod">
          <ac:chgData name="" userId="c495bfc25210a26f" providerId="LiveId" clId="{C94B8D68-DFD6-4518-B2F3-1169BC3EE708}" dt="2024-05-24T02:56:45.911" v="49" actId="255"/>
          <ac:spMkLst>
            <pc:docMk/>
            <pc:sldMk cId="3531895920" sldId="268"/>
            <ac:spMk id="2" creationId="{D37E5A81-6FDC-49AC-A07A-22459E636891}"/>
          </ac:spMkLst>
        </pc:spChg>
        <pc:spChg chg="del">
          <ac:chgData name="" userId="c495bfc25210a26f" providerId="LiveId" clId="{C94B8D68-DFD6-4518-B2F3-1169BC3EE708}" dt="2024-05-24T02:56:26.124" v="34"/>
          <ac:spMkLst>
            <pc:docMk/>
            <pc:sldMk cId="3531895920" sldId="268"/>
            <ac:spMk id="3" creationId="{D33BC051-5222-4CB9-A683-B2110B74BAB4}"/>
          </ac:spMkLst>
        </pc:spChg>
        <pc:spChg chg="add mod">
          <ac:chgData name="" userId="c495bfc25210a26f" providerId="LiveId" clId="{C94B8D68-DFD6-4518-B2F3-1169BC3EE708}" dt="2024-05-24T03:26:50.848" v="50" actId="478"/>
          <ac:spMkLst>
            <pc:docMk/>
            <pc:sldMk cId="3531895920" sldId="268"/>
            <ac:spMk id="6" creationId="{7AD9FCFD-3B18-4C70-A229-93B6DE432734}"/>
          </ac:spMkLst>
        </pc:spChg>
        <pc:picChg chg="add del mod">
          <ac:chgData name="" userId="c495bfc25210a26f" providerId="LiveId" clId="{C94B8D68-DFD6-4518-B2F3-1169BC3EE708}" dt="2024-05-24T03:26:50.848" v="50" actId="478"/>
          <ac:picMkLst>
            <pc:docMk/>
            <pc:sldMk cId="3531895920" sldId="268"/>
            <ac:picMk id="4" creationId="{8DCF3A84-8FF4-4010-853C-12893EF82691}"/>
          </ac:picMkLst>
        </pc:picChg>
        <pc:picChg chg="add mod">
          <ac:chgData name="" userId="c495bfc25210a26f" providerId="LiveId" clId="{C94B8D68-DFD6-4518-B2F3-1169BC3EE708}" dt="2024-05-24T03:26:59.607" v="56" actId="1076"/>
          <ac:picMkLst>
            <pc:docMk/>
            <pc:sldMk cId="3531895920" sldId="268"/>
            <ac:picMk id="7" creationId="{E2671A3E-9327-41B5-9D03-5F7EF9F88431}"/>
          </ac:picMkLst>
        </pc:picChg>
      </pc:sldChg>
      <pc:sldChg chg="addSp delSp modSp add">
        <pc:chgData name="" userId="c495bfc25210a26f" providerId="LiveId" clId="{C94B8D68-DFD6-4518-B2F3-1169BC3EE708}" dt="2024-05-24T03:59:41.965" v="64" actId="14100"/>
        <pc:sldMkLst>
          <pc:docMk/>
          <pc:sldMk cId="2653876963" sldId="269"/>
        </pc:sldMkLst>
        <pc:spChg chg="del">
          <ac:chgData name="" userId="c495bfc25210a26f" providerId="LiveId" clId="{C94B8D68-DFD6-4518-B2F3-1169BC3EE708}" dt="2024-05-24T03:59:26.830" v="58"/>
          <ac:spMkLst>
            <pc:docMk/>
            <pc:sldMk cId="2653876963" sldId="269"/>
            <ac:spMk id="3" creationId="{F520CAB8-CCBC-4151-BC30-CC488E524339}"/>
          </ac:spMkLst>
        </pc:spChg>
        <pc:picChg chg="add mod">
          <ac:chgData name="" userId="c495bfc25210a26f" providerId="LiveId" clId="{C94B8D68-DFD6-4518-B2F3-1169BC3EE708}" dt="2024-05-24T03:59:41.965" v="64" actId="14100"/>
          <ac:picMkLst>
            <pc:docMk/>
            <pc:sldMk cId="2653876963" sldId="269"/>
            <ac:picMk id="4" creationId="{ACE55B0D-D6B3-4737-B065-BADFAE0428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1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2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7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979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93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18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0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7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5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CDE4E4-4671-4AEE-A5A2-CBAAB014644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7859A2-C66D-4280-9898-EDC5E7CD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71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BC56-6D70-438A-B12E-5DE71DC40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Quick sort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9E2EB-1AD0-40E9-A150-34B742C5F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Youssef omar </a:t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222657</a:t>
            </a:r>
          </a:p>
        </p:txBody>
      </p:sp>
    </p:spTree>
    <p:extLst>
      <p:ext uri="{BB962C8B-B14F-4D97-AF65-F5344CB8AC3E}">
        <p14:creationId xmlns:p14="http://schemas.microsoft.com/office/powerpoint/2010/main" val="135017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ABA7-94FA-453C-9F13-644B558C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7AB8-D742-4E59-895B-2BF6A39DB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(n - k) = 1 </a:t>
            </a:r>
          </a:p>
          <a:p>
            <a:endParaRPr lang="pt-BR" dirty="0"/>
          </a:p>
          <a:p>
            <a:r>
              <a:rPr lang="pt-BR" dirty="0"/>
              <a:t>*n - k = 1</a:t>
            </a:r>
          </a:p>
          <a:p>
            <a:endParaRPr lang="pt-BR" dirty="0"/>
          </a:p>
          <a:p>
            <a:r>
              <a:rPr lang="pt-BR" dirty="0"/>
              <a:t>*k = n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1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26AD-A3BE-4714-BEB0-F6A00E1C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3B54-CD3F-4FC1-BEC4-FAF3D72C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T(n - (n - 1)) + (n - (n - 1) + 1) + (n - (n - 1) + 2) + ... + (n - 1) + n</a:t>
            </a:r>
          </a:p>
          <a:p>
            <a:endParaRPr lang="pt-BR" dirty="0"/>
          </a:p>
          <a:p>
            <a:r>
              <a:rPr lang="pt-BR" dirty="0"/>
              <a:t>T(n) = T(1) + 2 + 3 + ... +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0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9F64-6416-4670-843A-061F194A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B532-8551-405B-A6DF-ECDE05E0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numbers from 1 to n = n * (n + 1) / 2</a:t>
            </a:r>
          </a:p>
          <a:p>
            <a:endParaRPr lang="en-US" dirty="0"/>
          </a:p>
          <a:p>
            <a:r>
              <a:rPr lang="en-US" dirty="0"/>
              <a:t>Sum of numbers from 2 to n = (n * (n + 1) / 2) - 1</a:t>
            </a:r>
          </a:p>
        </p:txBody>
      </p:sp>
    </p:spTree>
    <p:extLst>
      <p:ext uri="{BB962C8B-B14F-4D97-AF65-F5344CB8AC3E}">
        <p14:creationId xmlns:p14="http://schemas.microsoft.com/office/powerpoint/2010/main" val="111976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1819-4643-4A9D-A859-859639E3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8BD1-5F4E-4654-87A9-8D5FC59E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T(1) + (n * (n + 1) / 2) - 1</a:t>
            </a:r>
          </a:p>
          <a:p>
            <a:endParaRPr lang="pt-BR" dirty="0"/>
          </a:p>
          <a:p>
            <a:r>
              <a:rPr lang="pt-BR" dirty="0"/>
              <a:t>T(n) = 1 + (n * (n + 1) / 2) - 1</a:t>
            </a:r>
          </a:p>
          <a:p>
            <a:endParaRPr lang="pt-BR" dirty="0"/>
          </a:p>
          <a:p>
            <a:r>
              <a:rPr lang="pt-BR" dirty="0"/>
              <a:t>T(n) = n * (n + 1) / 2</a:t>
            </a:r>
          </a:p>
          <a:p>
            <a:endParaRPr lang="pt-BR" dirty="0"/>
          </a:p>
          <a:p>
            <a:endParaRPr lang="pt-BR" dirty="0"/>
          </a:p>
          <a:p>
            <a:r>
              <a:rPr lang="en-US" dirty="0"/>
              <a:t>O(n^2).</a:t>
            </a:r>
          </a:p>
        </p:txBody>
      </p:sp>
    </p:spTree>
    <p:extLst>
      <p:ext uri="{BB962C8B-B14F-4D97-AF65-F5344CB8AC3E}">
        <p14:creationId xmlns:p14="http://schemas.microsoft.com/office/powerpoint/2010/main" val="96581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A273-C6E6-48D7-885F-87807A95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8668-D441-4D68-A6F6-3DCAD426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AF855A-CAA2-4CFD-93AF-DBE53AFF1614}"/>
              </a:ext>
            </a:extLst>
          </p:cNvPr>
          <p:cNvSpPr/>
          <p:nvPr/>
        </p:nvSpPr>
        <p:spPr>
          <a:xfrm>
            <a:off x="1739153" y="2492188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5D2C1-771D-4056-9F12-EF3F75EBF560}"/>
              </a:ext>
            </a:extLst>
          </p:cNvPr>
          <p:cNvSpPr/>
          <p:nvPr/>
        </p:nvSpPr>
        <p:spPr>
          <a:xfrm>
            <a:off x="2716911" y="2492187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4F1C16-7AB5-4FC5-BD03-24D9BFA875E7}"/>
              </a:ext>
            </a:extLst>
          </p:cNvPr>
          <p:cNvSpPr/>
          <p:nvPr/>
        </p:nvSpPr>
        <p:spPr>
          <a:xfrm>
            <a:off x="3694669" y="2492187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90D7A-C47A-476D-B975-943D5ACB4C71}"/>
              </a:ext>
            </a:extLst>
          </p:cNvPr>
          <p:cNvSpPr/>
          <p:nvPr/>
        </p:nvSpPr>
        <p:spPr>
          <a:xfrm>
            <a:off x="4672427" y="2492187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C72E9-E4C2-4146-A49F-5C3B860D3F17}"/>
              </a:ext>
            </a:extLst>
          </p:cNvPr>
          <p:cNvSpPr/>
          <p:nvPr/>
        </p:nvSpPr>
        <p:spPr>
          <a:xfrm>
            <a:off x="5650185" y="2492187"/>
            <a:ext cx="941294" cy="74407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5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2EB7-A2A6-4F75-B78A-40593BC3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11C5-96C5-45A2-A9A9-2836D20D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C35D7F-3043-4896-870B-0096BA8071EE}"/>
              </a:ext>
            </a:extLst>
          </p:cNvPr>
          <p:cNvSpPr/>
          <p:nvPr/>
        </p:nvSpPr>
        <p:spPr>
          <a:xfrm>
            <a:off x="1703294" y="2868706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92D8F0-0D6F-4BC7-ADD6-951BD9BB5163}"/>
              </a:ext>
            </a:extLst>
          </p:cNvPr>
          <p:cNvSpPr/>
          <p:nvPr/>
        </p:nvSpPr>
        <p:spPr>
          <a:xfrm>
            <a:off x="3787587" y="2882153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A9F37F-53E2-42D2-9B21-3F4507D07EE5}"/>
              </a:ext>
            </a:extLst>
          </p:cNvPr>
          <p:cNvSpPr/>
          <p:nvPr/>
        </p:nvSpPr>
        <p:spPr>
          <a:xfrm>
            <a:off x="4809563" y="2882153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A6772-94F8-4194-A2C1-595157070B28}"/>
              </a:ext>
            </a:extLst>
          </p:cNvPr>
          <p:cNvSpPr/>
          <p:nvPr/>
        </p:nvSpPr>
        <p:spPr>
          <a:xfrm>
            <a:off x="5831539" y="2868704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D3642-4134-49D2-A5DA-856872CAFADF}"/>
              </a:ext>
            </a:extLst>
          </p:cNvPr>
          <p:cNvSpPr/>
          <p:nvPr/>
        </p:nvSpPr>
        <p:spPr>
          <a:xfrm>
            <a:off x="2745440" y="2868704"/>
            <a:ext cx="941294" cy="74407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1040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8AA-4D69-46E2-B392-F7D45030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DEF6-C3DF-4730-ADAE-5E8F026C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FC50F-6042-400A-92DC-AB4DE340EE66}"/>
              </a:ext>
            </a:extLst>
          </p:cNvPr>
          <p:cNvSpPr/>
          <p:nvPr/>
        </p:nvSpPr>
        <p:spPr>
          <a:xfrm>
            <a:off x="1703294" y="2868706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A64DC-45E9-40EB-BDF1-DAD5692C4DAB}"/>
              </a:ext>
            </a:extLst>
          </p:cNvPr>
          <p:cNvSpPr/>
          <p:nvPr/>
        </p:nvSpPr>
        <p:spPr>
          <a:xfrm>
            <a:off x="2745440" y="2868704"/>
            <a:ext cx="941294" cy="74407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736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D28A-F6B1-4AFE-8B83-3593EFCF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8E11-6D46-46BE-93F4-4CEB70EA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BE7CF-B810-410C-B4AF-F9C3636C3243}"/>
              </a:ext>
            </a:extLst>
          </p:cNvPr>
          <p:cNvSpPr/>
          <p:nvPr/>
        </p:nvSpPr>
        <p:spPr>
          <a:xfrm>
            <a:off x="3787587" y="2882153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FA271-2E3F-4454-B174-508652D4DD1A}"/>
              </a:ext>
            </a:extLst>
          </p:cNvPr>
          <p:cNvSpPr/>
          <p:nvPr/>
        </p:nvSpPr>
        <p:spPr>
          <a:xfrm>
            <a:off x="4809563" y="2882153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7EC60-F566-4251-B775-122735267C41}"/>
              </a:ext>
            </a:extLst>
          </p:cNvPr>
          <p:cNvSpPr/>
          <p:nvPr/>
        </p:nvSpPr>
        <p:spPr>
          <a:xfrm>
            <a:off x="5831539" y="2882152"/>
            <a:ext cx="941294" cy="74407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8706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C69B-03FD-4D6B-8BA6-19940B68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8288-9C1D-412C-AF5B-4CB91336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3F12C-EEB7-48CE-B5E5-21FEC142CCF8}"/>
              </a:ext>
            </a:extLst>
          </p:cNvPr>
          <p:cNvSpPr/>
          <p:nvPr/>
        </p:nvSpPr>
        <p:spPr>
          <a:xfrm>
            <a:off x="3276598" y="2891117"/>
            <a:ext cx="941294" cy="74407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E838F-7151-40C1-BA3E-81C3D3C82202}"/>
              </a:ext>
            </a:extLst>
          </p:cNvPr>
          <p:cNvSpPr/>
          <p:nvPr/>
        </p:nvSpPr>
        <p:spPr>
          <a:xfrm>
            <a:off x="2227728" y="2891117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0AFE7-1D41-4F09-9182-8A5C44F5CE6F}"/>
              </a:ext>
            </a:extLst>
          </p:cNvPr>
          <p:cNvSpPr/>
          <p:nvPr/>
        </p:nvSpPr>
        <p:spPr>
          <a:xfrm>
            <a:off x="4325468" y="2891116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8435EC-4E71-4D1F-BB9B-42A6F5EBE1C9}"/>
              </a:ext>
            </a:extLst>
          </p:cNvPr>
          <p:cNvCxnSpPr/>
          <p:nvPr/>
        </p:nvCxnSpPr>
        <p:spPr>
          <a:xfrm flipH="1">
            <a:off x="2895600" y="3761824"/>
            <a:ext cx="564776" cy="80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D6E43-0D47-4372-B107-285341E3912D}"/>
              </a:ext>
            </a:extLst>
          </p:cNvPr>
          <p:cNvCxnSpPr/>
          <p:nvPr/>
        </p:nvCxnSpPr>
        <p:spPr>
          <a:xfrm>
            <a:off x="3935506" y="3761824"/>
            <a:ext cx="582706" cy="80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32B4D06-75EF-46F9-9C91-72BAA7766442}"/>
              </a:ext>
            </a:extLst>
          </p:cNvPr>
          <p:cNvSpPr/>
          <p:nvPr/>
        </p:nvSpPr>
        <p:spPr>
          <a:xfrm>
            <a:off x="2187386" y="4715434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5AB04-35B6-401E-901B-C2E85AD87E4D}"/>
              </a:ext>
            </a:extLst>
          </p:cNvPr>
          <p:cNvSpPr/>
          <p:nvPr/>
        </p:nvSpPr>
        <p:spPr>
          <a:xfrm>
            <a:off x="4540621" y="4715433"/>
            <a:ext cx="941294" cy="74407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7281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5A81-6FDC-49AC-A07A-22459E63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9FCFD-3B18-4C70-A229-93B6DE43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71A3E-9327-41B5-9D03-5F7EF9F88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7" y="1398321"/>
            <a:ext cx="11466465" cy="54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9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3011-2B7C-4E72-AB6A-E2D4F340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55B0D-D6B3-4737-B065-BADFAE042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8422"/>
            <a:ext cx="12129247" cy="70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31CF-D6C2-47E2-90D0-59F19207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CD20-5307-4945-8274-C5A448DB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T(n - 1) + n                              T(n-1) = T(n-2) + (n-1)</a:t>
            </a:r>
          </a:p>
          <a:p>
            <a:endParaRPr lang="pt-BR" dirty="0"/>
          </a:p>
          <a:p>
            <a:r>
              <a:rPr lang="pt-BR" dirty="0"/>
              <a:t>T(n) = [T(n - 2) + (n - 1)] + n                  T(n - 2) = T(n - 3) + (n - 2)</a:t>
            </a:r>
          </a:p>
          <a:p>
            <a:endParaRPr lang="pt-BR" dirty="0"/>
          </a:p>
          <a:p>
            <a:r>
              <a:rPr lang="pt-BR" dirty="0"/>
              <a:t>T(n) = [T(n - 3) + (n - 2)] + (n - 1) + n </a:t>
            </a:r>
          </a:p>
          <a:p>
            <a:endParaRPr lang="pt-BR" dirty="0"/>
          </a:p>
          <a:p>
            <a:r>
              <a:rPr lang="pt-BR" dirty="0"/>
              <a:t>T(n) = T(n - k) + (n - k + 1) + (n - k + 2) + ... + (n - 1) + 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71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144</TotalTime>
  <Words>342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Calisto MT</vt:lpstr>
      <vt:lpstr>Trebuchet MS</vt:lpstr>
      <vt:lpstr>Wingdings 2</vt:lpstr>
      <vt:lpstr>Slate</vt:lpstr>
      <vt:lpstr>Quick sort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</vt:lpstr>
      <vt:lpstr>PowerPoint Presentation</vt:lpstr>
      <vt:lpstr>Worst case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youssef omar</dc:creator>
  <cp:lastModifiedBy>youssef omar</cp:lastModifiedBy>
  <cp:revision>6</cp:revision>
  <dcterms:created xsi:type="dcterms:W3CDTF">2024-05-24T02:02:49Z</dcterms:created>
  <dcterms:modified xsi:type="dcterms:W3CDTF">2024-05-24T04:32:18Z</dcterms:modified>
</cp:coreProperties>
</file>