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Strange Animal Exhibition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effectLst/>
              </a:rPr>
              <a:t>The Strange Animal Exhibition hosts a wide variety of </a:t>
            </a:r>
            <a:r>
              <a:rPr lang="en-CA" dirty="0" smtClean="0">
                <a:effectLst/>
              </a:rPr>
              <a:t>unique  and strange </a:t>
            </a:r>
            <a:r>
              <a:rPr lang="en-CA" dirty="0">
                <a:effectLst/>
              </a:rPr>
              <a:t>animals. This exhibit emphasizes the importance of animals in nature. </a:t>
            </a:r>
            <a:r>
              <a:rPr lang="en-CA" dirty="0" smtClean="0">
                <a:effectLst/>
              </a:rPr>
              <a:t>During the visit, visitors </a:t>
            </a:r>
            <a:r>
              <a:rPr lang="en-CA" dirty="0">
                <a:effectLst/>
              </a:rPr>
              <a:t>will </a:t>
            </a:r>
            <a:r>
              <a:rPr lang="en-CA">
                <a:effectLst/>
              </a:rPr>
              <a:t>learn </a:t>
            </a:r>
            <a:r>
              <a:rPr lang="en-CA" smtClean="0">
                <a:effectLst/>
              </a:rPr>
              <a:t>more about </a:t>
            </a:r>
            <a:r>
              <a:rPr lang="en-CA" dirty="0">
                <a:effectLst/>
              </a:rPr>
              <a:t>the issues that affect </a:t>
            </a:r>
            <a:r>
              <a:rPr lang="en-CA" dirty="0" smtClean="0">
                <a:effectLst/>
              </a:rPr>
              <a:t>the animal </a:t>
            </a:r>
            <a:r>
              <a:rPr lang="en-CA" dirty="0">
                <a:effectLst/>
              </a:rPr>
              <a:t>survival and the role of zoos in protecting wildlife all over the world and what can every person do to help. </a:t>
            </a:r>
          </a:p>
          <a:p>
            <a:r>
              <a:rPr lang="en-CA" dirty="0">
                <a:effectLst/>
              </a:rPr>
              <a:t>The mission of the Strange Animal Exhibition is to motivate visitors to care enough about the natural world. It can inspire children and adults to take a proactive role in conserving wild spaces. Animal focused attractions will delight the whole family, no matter the 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0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4</TotalTime>
  <Words>115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Habitat</vt:lpstr>
      <vt:lpstr>Strange Animal Exhibition</vt:lpstr>
      <vt:lpstr>About 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 Animal Exhibition</dc:title>
  <dc:creator>Youssef Rizk</dc:creator>
  <cp:lastModifiedBy>Youssef Rizk</cp:lastModifiedBy>
  <cp:revision>1</cp:revision>
  <dcterms:created xsi:type="dcterms:W3CDTF">2018-04-25T01:25:42Z</dcterms:created>
  <dcterms:modified xsi:type="dcterms:W3CDTF">2018-04-25T01:30:03Z</dcterms:modified>
</cp:coreProperties>
</file>