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306" r:id="rId8"/>
    <p:sldId id="270" r:id="rId9"/>
    <p:sldId id="307" r:id="rId10"/>
    <p:sldId id="279" r:id="rId11"/>
    <p:sldId id="308" r:id="rId12"/>
    <p:sldId id="309" r:id="rId13"/>
    <p:sldId id="310" r:id="rId14"/>
    <p:sldId id="280" r:id="rId15"/>
    <p:sldId id="265" r:id="rId16"/>
    <p:sldId id="311" r:id="rId17"/>
    <p:sldId id="271" r:id="rId18"/>
    <p:sldId id="267" r:id="rId19"/>
    <p:sldId id="283" r:id="rId20"/>
  </p:sldIdLst>
  <p:sldSz cx="9144000" cy="5143500" type="screen16x9"/>
  <p:notesSz cx="6858000" cy="9144000"/>
  <p:embeddedFontLst>
    <p:embeddedFont>
      <p:font typeface="Archivo" panose="020B0604020202020204" charset="0"/>
      <p:regular r:id="rId22"/>
      <p:bold r:id="rId23"/>
      <p:italic r:id="rId24"/>
      <p:boldItalic r:id="rId25"/>
    </p:embeddedFont>
    <p:embeddedFont>
      <p:font typeface="Archivo Light" panose="020B0604020202020204" charset="0"/>
      <p:regular r:id="rId26"/>
      <p:bold r:id="rId27"/>
      <p:italic r:id="rId28"/>
      <p:boldItalic r:id="rId29"/>
    </p:embeddedFont>
    <p:embeddedFont>
      <p:font typeface="Orbitron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587"/>
    <a:srgbClr val="100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879136-7B6F-496B-B4F6-AE424057629C}">
  <a:tblStyle styleId="{09879136-7B6F-496B-B4F6-AE42405762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>
          <a:extLst>
            <a:ext uri="{FF2B5EF4-FFF2-40B4-BE49-F238E27FC236}">
              <a16:creationId xmlns:a16="http://schemas.microsoft.com/office/drawing/2014/main" id="{84609405-63E2-E5AD-3A18-6053F789D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f7d89ae380_1_51:notes">
            <a:extLst>
              <a:ext uri="{FF2B5EF4-FFF2-40B4-BE49-F238E27FC236}">
                <a16:creationId xmlns:a16="http://schemas.microsoft.com/office/drawing/2014/main" id="{98DDEEDA-722E-CDD4-F265-A25DFDD34D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f7d89ae380_1_51:notes">
            <a:extLst>
              <a:ext uri="{FF2B5EF4-FFF2-40B4-BE49-F238E27FC236}">
                <a16:creationId xmlns:a16="http://schemas.microsoft.com/office/drawing/2014/main" id="{34BD460B-1547-57A2-BE6B-0660FD93A5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989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>
          <a:extLst>
            <a:ext uri="{FF2B5EF4-FFF2-40B4-BE49-F238E27FC236}">
              <a16:creationId xmlns:a16="http://schemas.microsoft.com/office/drawing/2014/main" id="{E53F4537-E6AC-11C7-E029-CEE9C7D7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f7d89ae380_1_51:notes">
            <a:extLst>
              <a:ext uri="{FF2B5EF4-FFF2-40B4-BE49-F238E27FC236}">
                <a16:creationId xmlns:a16="http://schemas.microsoft.com/office/drawing/2014/main" id="{E1A15B64-EC02-AE88-6079-1DCAA20391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f7d89ae380_1_51:notes">
            <a:extLst>
              <a:ext uri="{FF2B5EF4-FFF2-40B4-BE49-F238E27FC236}">
                <a16:creationId xmlns:a16="http://schemas.microsoft.com/office/drawing/2014/main" id="{D2E034FE-F64C-F8D3-FD74-851129A575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01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EDC7FE5C-ACA4-500E-B220-60DEDA9CB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d89ae380_1_30:notes">
            <a:extLst>
              <a:ext uri="{FF2B5EF4-FFF2-40B4-BE49-F238E27FC236}">
                <a16:creationId xmlns:a16="http://schemas.microsoft.com/office/drawing/2014/main" id="{92995C7B-5F24-F6D3-0B36-95C25422F1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d89ae380_1_30:notes">
            <a:extLst>
              <a:ext uri="{FF2B5EF4-FFF2-40B4-BE49-F238E27FC236}">
                <a16:creationId xmlns:a16="http://schemas.microsoft.com/office/drawing/2014/main" id="{7CCBC142-E383-E7F8-0B7E-D7D2C09492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491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7d89ae38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f7d89ae380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5BEB2452-B810-40E8-EB75-D1433307F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d89ae380_1_30:notes">
            <a:extLst>
              <a:ext uri="{FF2B5EF4-FFF2-40B4-BE49-F238E27FC236}">
                <a16:creationId xmlns:a16="http://schemas.microsoft.com/office/drawing/2014/main" id="{73725124-88DF-E60A-2825-1D2E750AE1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d89ae380_1_30:notes">
            <a:extLst>
              <a:ext uri="{FF2B5EF4-FFF2-40B4-BE49-F238E27FC236}">
                <a16:creationId xmlns:a16="http://schemas.microsoft.com/office/drawing/2014/main" id="{E4AAB443-304B-56F4-DD18-D2D3380827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478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f7d89ae380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f7d89ae380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f7d89ae380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f7d89ae380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f7d89ae380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f7d89ae380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59F46F35-EE7F-FDB2-AC07-CC87BB92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d89ae380_1_30:notes">
            <a:extLst>
              <a:ext uri="{FF2B5EF4-FFF2-40B4-BE49-F238E27FC236}">
                <a16:creationId xmlns:a16="http://schemas.microsoft.com/office/drawing/2014/main" id="{145A803F-6665-F932-A87D-7C21FEDA0F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d89ae380_1_30:notes">
            <a:extLst>
              <a:ext uri="{FF2B5EF4-FFF2-40B4-BE49-F238E27FC236}">
                <a16:creationId xmlns:a16="http://schemas.microsoft.com/office/drawing/2014/main" id="{663A7741-C439-DFAE-5031-70C9234312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354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821219E8-D6C4-78C7-D2D2-369A5507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d89ae380_1_30:notes">
            <a:extLst>
              <a:ext uri="{FF2B5EF4-FFF2-40B4-BE49-F238E27FC236}">
                <a16:creationId xmlns:a16="http://schemas.microsoft.com/office/drawing/2014/main" id="{DD4C4AEC-2CCB-B700-6AAF-D980D3C656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d89ae380_1_30:notes">
            <a:extLst>
              <a:ext uri="{FF2B5EF4-FFF2-40B4-BE49-F238E27FC236}">
                <a16:creationId xmlns:a16="http://schemas.microsoft.com/office/drawing/2014/main" id="{0E8F37F3-4DA7-A216-224A-FF5392724C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40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41500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526200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title" idx="2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 idx="3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ubTitle" idx="4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title" idx="5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6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ubTitle" idx="1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2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3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4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ubTitle" idx="5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ubTitle" idx="1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icons, infographics and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019182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019182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1172550" y="3692925"/>
            <a:ext cx="67989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 hasCustomPrompt="1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68" r:id="rId11"/>
    <p:sldLayoutId id="2147483669" r:id="rId12"/>
    <p:sldLayoutId id="2147483672" r:id="rId13"/>
    <p:sldLayoutId id="214748367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subTitle" idx="1"/>
          </p:nvPr>
        </p:nvSpPr>
        <p:spPr>
          <a:xfrm>
            <a:off x="713093" y="3491910"/>
            <a:ext cx="4232700" cy="714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Orbitron"/>
                <a:sym typeface="Orbitron"/>
              </a:rPr>
              <a:t>Uniting the Environmental, Economic, and Social Pillars</a:t>
            </a:r>
            <a:endParaRPr sz="1800" b="1" dirty="0">
              <a:latin typeface="Orbitron"/>
              <a:sym typeface="Orbitron"/>
            </a:endParaRPr>
          </a:p>
        </p:txBody>
      </p:sp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725003" y="1213170"/>
            <a:ext cx="4640100" cy="12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/>
                </a:solidFill>
              </a:rPr>
              <a:t>EcoHub</a:t>
            </a:r>
            <a:r>
              <a:rPr lang="en" sz="3600" dirty="0">
                <a:solidFill>
                  <a:schemeClr val="accent1"/>
                </a:solidFill>
              </a:rPr>
              <a:t> </a:t>
            </a:r>
            <a:br>
              <a:rPr lang="en" sz="3600" dirty="0">
                <a:solidFill>
                  <a:schemeClr val="accent1"/>
                </a:solidFill>
              </a:rPr>
            </a:br>
            <a:endParaRPr sz="1800" dirty="0">
              <a:solidFill>
                <a:schemeClr val="accent1"/>
              </a:solidFill>
            </a:endParaRPr>
          </a:p>
        </p:txBody>
      </p:sp>
      <p:grpSp>
        <p:nvGrpSpPr>
          <p:cNvPr id="154" name="Google Shape;154;p32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55" name="Google Shape;155;p32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2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2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2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2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2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2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2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" name="Google Shape;205;p32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206" name="Google Shape;206;p32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" name="Google Shape;214;p32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6B6E9C-F98C-59FC-CB33-79BC68D11A79}"/>
              </a:ext>
            </a:extLst>
          </p:cNvPr>
          <p:cNvSpPr txBox="1"/>
          <p:nvPr/>
        </p:nvSpPr>
        <p:spPr>
          <a:xfrm>
            <a:off x="713093" y="4392930"/>
            <a:ext cx="4652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92F7FF"/>
                </a:solidFill>
                <a:effectLst/>
                <a:uLnTx/>
                <a:uFillTx/>
                <a:latin typeface="Orbitron"/>
                <a:sym typeface="Orbitron"/>
              </a:rPr>
              <a:t>By: Afaf Essam</a:t>
            </a:r>
            <a:endParaRPr lang="en-US" dirty="0"/>
          </a:p>
        </p:txBody>
      </p:sp>
      <p:sp>
        <p:nvSpPr>
          <p:cNvPr id="12" name="Google Shape;153;p32">
            <a:extLst>
              <a:ext uri="{FF2B5EF4-FFF2-40B4-BE49-F238E27FC236}">
                <a16:creationId xmlns:a16="http://schemas.microsoft.com/office/drawing/2014/main" id="{53D84500-6DD8-910A-47A3-C6CC06062787}"/>
              </a:ext>
            </a:extLst>
          </p:cNvPr>
          <p:cNvSpPr txBox="1">
            <a:spLocks/>
          </p:cNvSpPr>
          <p:nvPr/>
        </p:nvSpPr>
        <p:spPr>
          <a:xfrm>
            <a:off x="725003" y="2232300"/>
            <a:ext cx="46401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2400" dirty="0"/>
              <a:t>Integrating Technology for a Sustainable Future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55"/>
          <p:cNvGrpSpPr/>
          <p:nvPr/>
        </p:nvGrpSpPr>
        <p:grpSpPr>
          <a:xfrm>
            <a:off x="4574230" y="1473667"/>
            <a:ext cx="1131593" cy="1082850"/>
            <a:chOff x="1317586" y="1856572"/>
            <a:chExt cx="749797" cy="717499"/>
          </a:xfrm>
        </p:grpSpPr>
        <p:sp>
          <p:nvSpPr>
            <p:cNvPr id="1361" name="Google Shape;1361;p55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5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55"/>
          <p:cNvGrpSpPr/>
          <p:nvPr/>
        </p:nvGrpSpPr>
        <p:grpSpPr>
          <a:xfrm>
            <a:off x="3292195" y="2992759"/>
            <a:ext cx="1131593" cy="1082850"/>
            <a:chOff x="1317586" y="1856572"/>
            <a:chExt cx="749797" cy="717499"/>
          </a:xfrm>
        </p:grpSpPr>
        <p:sp>
          <p:nvSpPr>
            <p:cNvPr id="1364" name="Google Shape;1364;p55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5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55"/>
          <p:cNvSpPr txBox="1">
            <a:spLocks noGrp="1"/>
          </p:cNvSpPr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Goal</a:t>
            </a:r>
            <a:endParaRPr dirty="0"/>
          </a:p>
        </p:txBody>
      </p:sp>
      <p:sp>
        <p:nvSpPr>
          <p:cNvPr id="1367" name="Google Shape;1367;p55"/>
          <p:cNvSpPr txBox="1">
            <a:spLocks noGrp="1"/>
          </p:cNvSpPr>
          <p:nvPr>
            <p:ph type="title" idx="2"/>
          </p:nvPr>
        </p:nvSpPr>
        <p:spPr>
          <a:xfrm>
            <a:off x="4758240" y="2806459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Key Features &amp; Tech</a:t>
            </a:r>
          </a:p>
        </p:txBody>
      </p:sp>
      <p:sp>
        <p:nvSpPr>
          <p:cNvPr id="1368" name="Google Shape;1368;p55"/>
          <p:cNvSpPr txBox="1">
            <a:spLocks noGrp="1"/>
          </p:cNvSpPr>
          <p:nvPr>
            <p:ph type="subTitle" idx="1"/>
          </p:nvPr>
        </p:nvSpPr>
        <p:spPr>
          <a:xfrm>
            <a:off x="4758240" y="3433938"/>
            <a:ext cx="4248600" cy="1195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Green Spaces: AI-driven plant disease diagnosis, reforestation guidance.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Water: IoT sensors for real-time quality monitoring and proactive leak detection.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Air/Climate: Real-time pollution tracking and carbon emission analysis for predictive planning.</a:t>
            </a:r>
            <a:endParaRPr sz="1200" dirty="0"/>
          </a:p>
        </p:txBody>
      </p:sp>
      <p:sp>
        <p:nvSpPr>
          <p:cNvPr id="1369" name="Google Shape;1369;p55"/>
          <p:cNvSpPr txBox="1">
            <a:spLocks noGrp="1"/>
          </p:cNvSpPr>
          <p:nvPr>
            <p:ph type="subTitle" idx="3"/>
          </p:nvPr>
        </p:nvSpPr>
        <p:spPr>
          <a:xfrm>
            <a:off x="713100" y="1647725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Smart, proactive management of natural resources.</a:t>
            </a:r>
            <a:endParaRPr dirty="0"/>
          </a:p>
        </p:txBody>
      </p:sp>
      <p:sp>
        <p:nvSpPr>
          <p:cNvPr id="1370" name="Google Shape;1370;p55"/>
          <p:cNvSpPr txBox="1">
            <a:spLocks noGrp="1"/>
          </p:cNvSpPr>
          <p:nvPr>
            <p:ph type="title" idx="4"/>
          </p:nvPr>
        </p:nvSpPr>
        <p:spPr>
          <a:xfrm>
            <a:off x="720000" y="39081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Environmental Pillar (The Core Tech)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371" name="Google Shape;1371;p55"/>
          <p:cNvGrpSpPr/>
          <p:nvPr/>
        </p:nvGrpSpPr>
        <p:grpSpPr>
          <a:xfrm>
            <a:off x="4950499" y="1806070"/>
            <a:ext cx="417903" cy="418059"/>
            <a:chOff x="4547452" y="3459594"/>
            <a:chExt cx="417903" cy="418059"/>
          </a:xfrm>
        </p:grpSpPr>
        <p:sp>
          <p:nvSpPr>
            <p:cNvPr id="1372" name="Google Shape;1372;p55"/>
            <p:cNvSpPr/>
            <p:nvPr/>
          </p:nvSpPr>
          <p:spPr>
            <a:xfrm>
              <a:off x="4628474" y="3601054"/>
              <a:ext cx="40824" cy="40855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3" y="1"/>
                    <a:pt x="0" y="293"/>
                    <a:pt x="0" y="653"/>
                  </a:cubicBezTo>
                  <a:cubicBezTo>
                    <a:pt x="0" y="1013"/>
                    <a:pt x="293" y="1306"/>
                    <a:pt x="653" y="1306"/>
                  </a:cubicBezTo>
                  <a:cubicBezTo>
                    <a:pt x="1013" y="1306"/>
                    <a:pt x="1305" y="1013"/>
                    <a:pt x="1305" y="653"/>
                  </a:cubicBezTo>
                  <a:cubicBezTo>
                    <a:pt x="1305" y="293"/>
                    <a:pt x="1013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5"/>
            <p:cNvSpPr/>
            <p:nvPr/>
          </p:nvSpPr>
          <p:spPr>
            <a:xfrm>
              <a:off x="4843166" y="3601054"/>
              <a:ext cx="40886" cy="40855"/>
            </a:xfrm>
            <a:custGeom>
              <a:avLst/>
              <a:gdLst/>
              <a:ahLst/>
              <a:cxnLst/>
              <a:rect l="l" t="t" r="r" b="b"/>
              <a:pathLst>
                <a:path w="1307" h="1306" extrusionOk="0">
                  <a:moveTo>
                    <a:pt x="653" y="1"/>
                  </a:moveTo>
                  <a:cubicBezTo>
                    <a:pt x="293" y="1"/>
                    <a:pt x="1" y="293"/>
                    <a:pt x="1" y="653"/>
                  </a:cubicBezTo>
                  <a:cubicBezTo>
                    <a:pt x="1" y="1013"/>
                    <a:pt x="293" y="1306"/>
                    <a:pt x="653" y="1306"/>
                  </a:cubicBezTo>
                  <a:cubicBezTo>
                    <a:pt x="1014" y="1306"/>
                    <a:pt x="1307" y="1013"/>
                    <a:pt x="1307" y="653"/>
                  </a:cubicBezTo>
                  <a:cubicBezTo>
                    <a:pt x="1307" y="293"/>
                    <a:pt x="1014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5"/>
            <p:cNvSpPr/>
            <p:nvPr/>
          </p:nvSpPr>
          <p:spPr>
            <a:xfrm>
              <a:off x="4547452" y="3459594"/>
              <a:ext cx="417903" cy="418059"/>
            </a:xfrm>
            <a:custGeom>
              <a:avLst/>
              <a:gdLst/>
              <a:ahLst/>
              <a:cxnLst/>
              <a:rect l="l" t="t" r="r" b="b"/>
              <a:pathLst>
                <a:path w="13359" h="13364" extrusionOk="0">
                  <a:moveTo>
                    <a:pt x="1578" y="1560"/>
                  </a:moveTo>
                  <a:cubicBezTo>
                    <a:pt x="1679" y="1560"/>
                    <a:pt x="1779" y="1598"/>
                    <a:pt x="1856" y="1674"/>
                  </a:cubicBezTo>
                  <a:cubicBezTo>
                    <a:pt x="2008" y="1827"/>
                    <a:pt x="2008" y="2076"/>
                    <a:pt x="1856" y="2228"/>
                  </a:cubicBezTo>
                  <a:cubicBezTo>
                    <a:pt x="1779" y="2305"/>
                    <a:pt x="1679" y="2343"/>
                    <a:pt x="1579" y="2343"/>
                  </a:cubicBezTo>
                  <a:cubicBezTo>
                    <a:pt x="1479" y="2343"/>
                    <a:pt x="1379" y="2305"/>
                    <a:pt x="1302" y="2228"/>
                  </a:cubicBezTo>
                  <a:cubicBezTo>
                    <a:pt x="1149" y="2076"/>
                    <a:pt x="1149" y="1827"/>
                    <a:pt x="1302" y="1674"/>
                  </a:cubicBezTo>
                  <a:cubicBezTo>
                    <a:pt x="1378" y="1598"/>
                    <a:pt x="1478" y="1560"/>
                    <a:pt x="1578" y="1560"/>
                  </a:cubicBezTo>
                  <a:close/>
                  <a:moveTo>
                    <a:pt x="11789" y="1560"/>
                  </a:moveTo>
                  <a:cubicBezTo>
                    <a:pt x="11889" y="1560"/>
                    <a:pt x="11990" y="1598"/>
                    <a:pt x="12065" y="1674"/>
                  </a:cubicBezTo>
                  <a:cubicBezTo>
                    <a:pt x="12218" y="1827"/>
                    <a:pt x="12218" y="2076"/>
                    <a:pt x="12065" y="2228"/>
                  </a:cubicBezTo>
                  <a:cubicBezTo>
                    <a:pt x="11990" y="2305"/>
                    <a:pt x="11889" y="2343"/>
                    <a:pt x="11789" y="2343"/>
                  </a:cubicBezTo>
                  <a:cubicBezTo>
                    <a:pt x="11689" y="2343"/>
                    <a:pt x="11588" y="2305"/>
                    <a:pt x="11511" y="2228"/>
                  </a:cubicBezTo>
                  <a:cubicBezTo>
                    <a:pt x="11360" y="2076"/>
                    <a:pt x="11360" y="1827"/>
                    <a:pt x="11511" y="1674"/>
                  </a:cubicBezTo>
                  <a:cubicBezTo>
                    <a:pt x="11588" y="1598"/>
                    <a:pt x="11688" y="1560"/>
                    <a:pt x="11789" y="1560"/>
                  </a:cubicBezTo>
                  <a:close/>
                  <a:moveTo>
                    <a:pt x="4884" y="1560"/>
                  </a:moveTo>
                  <a:cubicBezTo>
                    <a:pt x="5100" y="1560"/>
                    <a:pt x="5275" y="1736"/>
                    <a:pt x="5275" y="1951"/>
                  </a:cubicBezTo>
                  <a:cubicBezTo>
                    <a:pt x="5275" y="2169"/>
                    <a:pt x="5099" y="2343"/>
                    <a:pt x="4884" y="2343"/>
                  </a:cubicBezTo>
                  <a:lnTo>
                    <a:pt x="3005" y="2343"/>
                  </a:lnTo>
                  <a:cubicBezTo>
                    <a:pt x="2787" y="2343"/>
                    <a:pt x="2613" y="2167"/>
                    <a:pt x="2613" y="1951"/>
                  </a:cubicBezTo>
                  <a:cubicBezTo>
                    <a:pt x="2613" y="1735"/>
                    <a:pt x="2789" y="1560"/>
                    <a:pt x="3005" y="1560"/>
                  </a:cubicBezTo>
                  <a:close/>
                  <a:moveTo>
                    <a:pt x="10364" y="1560"/>
                  </a:moveTo>
                  <a:cubicBezTo>
                    <a:pt x="10581" y="1560"/>
                    <a:pt x="10755" y="1736"/>
                    <a:pt x="10755" y="1951"/>
                  </a:cubicBezTo>
                  <a:cubicBezTo>
                    <a:pt x="10755" y="2169"/>
                    <a:pt x="10579" y="2343"/>
                    <a:pt x="10364" y="2343"/>
                  </a:cubicBezTo>
                  <a:lnTo>
                    <a:pt x="8380" y="2343"/>
                  </a:lnTo>
                  <a:cubicBezTo>
                    <a:pt x="8162" y="2343"/>
                    <a:pt x="7988" y="2167"/>
                    <a:pt x="7988" y="1951"/>
                  </a:cubicBezTo>
                  <a:cubicBezTo>
                    <a:pt x="7988" y="1735"/>
                    <a:pt x="8164" y="1560"/>
                    <a:pt x="8380" y="1560"/>
                  </a:cubicBezTo>
                  <a:close/>
                  <a:moveTo>
                    <a:pt x="3243" y="3739"/>
                  </a:moveTo>
                  <a:cubicBezTo>
                    <a:pt x="4033" y="3739"/>
                    <a:pt x="4679" y="4382"/>
                    <a:pt x="4679" y="5175"/>
                  </a:cubicBezTo>
                  <a:cubicBezTo>
                    <a:pt x="4679" y="5966"/>
                    <a:pt x="4035" y="6611"/>
                    <a:pt x="3243" y="6611"/>
                  </a:cubicBezTo>
                  <a:cubicBezTo>
                    <a:pt x="2452" y="6611"/>
                    <a:pt x="1807" y="5967"/>
                    <a:pt x="1807" y="5175"/>
                  </a:cubicBezTo>
                  <a:cubicBezTo>
                    <a:pt x="1808" y="4382"/>
                    <a:pt x="2452" y="3739"/>
                    <a:pt x="3243" y="3739"/>
                  </a:cubicBezTo>
                  <a:close/>
                  <a:moveTo>
                    <a:pt x="10106" y="3739"/>
                  </a:moveTo>
                  <a:cubicBezTo>
                    <a:pt x="10898" y="3739"/>
                    <a:pt x="11542" y="4382"/>
                    <a:pt x="11542" y="5175"/>
                  </a:cubicBezTo>
                  <a:cubicBezTo>
                    <a:pt x="11542" y="5966"/>
                    <a:pt x="10899" y="6611"/>
                    <a:pt x="10106" y="6611"/>
                  </a:cubicBezTo>
                  <a:cubicBezTo>
                    <a:pt x="9315" y="6611"/>
                    <a:pt x="8670" y="5967"/>
                    <a:pt x="8670" y="5175"/>
                  </a:cubicBezTo>
                  <a:cubicBezTo>
                    <a:pt x="8672" y="4382"/>
                    <a:pt x="9315" y="3739"/>
                    <a:pt x="10106" y="3739"/>
                  </a:cubicBezTo>
                  <a:close/>
                  <a:moveTo>
                    <a:pt x="4116" y="7177"/>
                  </a:moveTo>
                  <a:cubicBezTo>
                    <a:pt x="4806" y="7177"/>
                    <a:pt x="5367" y="7739"/>
                    <a:pt x="5367" y="8428"/>
                  </a:cubicBezTo>
                  <a:lnTo>
                    <a:pt x="5367" y="9859"/>
                  </a:lnTo>
                  <a:lnTo>
                    <a:pt x="4584" y="9859"/>
                  </a:lnTo>
                  <a:lnTo>
                    <a:pt x="4584" y="8428"/>
                  </a:lnTo>
                  <a:cubicBezTo>
                    <a:pt x="4584" y="8171"/>
                    <a:pt x="4374" y="7960"/>
                    <a:pt x="4116" y="7960"/>
                  </a:cubicBezTo>
                  <a:lnTo>
                    <a:pt x="2371" y="7960"/>
                  </a:lnTo>
                  <a:cubicBezTo>
                    <a:pt x="2113" y="7960"/>
                    <a:pt x="1903" y="8171"/>
                    <a:pt x="1903" y="8428"/>
                  </a:cubicBezTo>
                  <a:lnTo>
                    <a:pt x="1903" y="9859"/>
                  </a:lnTo>
                  <a:lnTo>
                    <a:pt x="1279" y="9859"/>
                  </a:lnTo>
                  <a:cubicBezTo>
                    <a:pt x="1223" y="9859"/>
                    <a:pt x="1169" y="9849"/>
                    <a:pt x="1119" y="9832"/>
                  </a:cubicBezTo>
                  <a:lnTo>
                    <a:pt x="1119" y="8428"/>
                  </a:lnTo>
                  <a:cubicBezTo>
                    <a:pt x="1119" y="7739"/>
                    <a:pt x="1680" y="7177"/>
                    <a:pt x="2371" y="7177"/>
                  </a:cubicBezTo>
                  <a:close/>
                  <a:moveTo>
                    <a:pt x="7084" y="784"/>
                  </a:moveTo>
                  <a:lnTo>
                    <a:pt x="7084" y="9859"/>
                  </a:lnTo>
                  <a:lnTo>
                    <a:pt x="6300" y="9859"/>
                  </a:lnTo>
                  <a:lnTo>
                    <a:pt x="6300" y="784"/>
                  </a:lnTo>
                  <a:close/>
                  <a:moveTo>
                    <a:pt x="10978" y="7177"/>
                  </a:moveTo>
                  <a:cubicBezTo>
                    <a:pt x="11668" y="7177"/>
                    <a:pt x="12230" y="7739"/>
                    <a:pt x="12230" y="8428"/>
                  </a:cubicBezTo>
                  <a:lnTo>
                    <a:pt x="12230" y="9836"/>
                  </a:lnTo>
                  <a:cubicBezTo>
                    <a:pt x="12182" y="9852"/>
                    <a:pt x="12132" y="9859"/>
                    <a:pt x="12080" y="9859"/>
                  </a:cubicBezTo>
                  <a:lnTo>
                    <a:pt x="11447" y="9859"/>
                  </a:lnTo>
                  <a:lnTo>
                    <a:pt x="11447" y="8428"/>
                  </a:lnTo>
                  <a:cubicBezTo>
                    <a:pt x="11447" y="8171"/>
                    <a:pt x="11237" y="7960"/>
                    <a:pt x="10978" y="7960"/>
                  </a:cubicBezTo>
                  <a:lnTo>
                    <a:pt x="9233" y="7960"/>
                  </a:lnTo>
                  <a:cubicBezTo>
                    <a:pt x="8976" y="7960"/>
                    <a:pt x="8765" y="8171"/>
                    <a:pt x="8765" y="8428"/>
                  </a:cubicBezTo>
                  <a:lnTo>
                    <a:pt x="8765" y="9859"/>
                  </a:lnTo>
                  <a:lnTo>
                    <a:pt x="7982" y="9859"/>
                  </a:lnTo>
                  <a:lnTo>
                    <a:pt x="7982" y="8428"/>
                  </a:lnTo>
                  <a:cubicBezTo>
                    <a:pt x="7982" y="7739"/>
                    <a:pt x="8543" y="7177"/>
                    <a:pt x="9233" y="7177"/>
                  </a:cubicBezTo>
                  <a:close/>
                  <a:moveTo>
                    <a:pt x="1279" y="0"/>
                  </a:moveTo>
                  <a:cubicBezTo>
                    <a:pt x="575" y="0"/>
                    <a:pt x="0" y="575"/>
                    <a:pt x="0" y="1279"/>
                  </a:cubicBezTo>
                  <a:lnTo>
                    <a:pt x="0" y="9363"/>
                  </a:lnTo>
                  <a:cubicBezTo>
                    <a:pt x="0" y="10068"/>
                    <a:pt x="575" y="10643"/>
                    <a:pt x="1279" y="10643"/>
                  </a:cubicBezTo>
                  <a:lnTo>
                    <a:pt x="4620" y="10643"/>
                  </a:lnTo>
                  <a:lnTo>
                    <a:pt x="4315" y="12581"/>
                  </a:lnTo>
                  <a:lnTo>
                    <a:pt x="3590" y="12581"/>
                  </a:lnTo>
                  <a:cubicBezTo>
                    <a:pt x="3374" y="12581"/>
                    <a:pt x="3200" y="12757"/>
                    <a:pt x="3200" y="12972"/>
                  </a:cubicBezTo>
                  <a:cubicBezTo>
                    <a:pt x="3200" y="13189"/>
                    <a:pt x="3375" y="13363"/>
                    <a:pt x="3590" y="13363"/>
                  </a:cubicBezTo>
                  <a:lnTo>
                    <a:pt x="9792" y="13363"/>
                  </a:lnTo>
                  <a:cubicBezTo>
                    <a:pt x="10009" y="13363"/>
                    <a:pt x="10183" y="13188"/>
                    <a:pt x="10183" y="12972"/>
                  </a:cubicBezTo>
                  <a:cubicBezTo>
                    <a:pt x="10183" y="12756"/>
                    <a:pt x="10008" y="12581"/>
                    <a:pt x="9792" y="12581"/>
                  </a:cubicBezTo>
                  <a:lnTo>
                    <a:pt x="9018" y="12581"/>
                  </a:lnTo>
                  <a:lnTo>
                    <a:pt x="8745" y="10643"/>
                  </a:lnTo>
                  <a:lnTo>
                    <a:pt x="12079" y="10643"/>
                  </a:lnTo>
                  <a:cubicBezTo>
                    <a:pt x="12783" y="10643"/>
                    <a:pt x="13358" y="10068"/>
                    <a:pt x="13358" y="9363"/>
                  </a:cubicBezTo>
                  <a:lnTo>
                    <a:pt x="13358" y="1279"/>
                  </a:lnTo>
                  <a:cubicBezTo>
                    <a:pt x="13359" y="575"/>
                    <a:pt x="12787" y="0"/>
                    <a:pt x="12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55"/>
          <p:cNvGrpSpPr/>
          <p:nvPr/>
        </p:nvGrpSpPr>
        <p:grpSpPr>
          <a:xfrm>
            <a:off x="3687810" y="3325131"/>
            <a:ext cx="418091" cy="418091"/>
            <a:chOff x="5923288" y="3459625"/>
            <a:chExt cx="418091" cy="418091"/>
          </a:xfrm>
        </p:grpSpPr>
        <p:sp>
          <p:nvSpPr>
            <p:cNvPr id="1376" name="Google Shape;1376;p55"/>
            <p:cNvSpPr/>
            <p:nvPr/>
          </p:nvSpPr>
          <p:spPr>
            <a:xfrm>
              <a:off x="6011629" y="3747393"/>
              <a:ext cx="41919" cy="41919"/>
            </a:xfrm>
            <a:custGeom>
              <a:avLst/>
              <a:gdLst/>
              <a:ahLst/>
              <a:cxnLst/>
              <a:rect l="l" t="t" r="r" b="b"/>
              <a:pathLst>
                <a:path w="1340" h="1340" extrusionOk="0">
                  <a:moveTo>
                    <a:pt x="670" y="0"/>
                  </a:moveTo>
                  <a:lnTo>
                    <a:pt x="1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5"/>
            <p:cNvSpPr/>
            <p:nvPr/>
          </p:nvSpPr>
          <p:spPr>
            <a:xfrm>
              <a:off x="6100472" y="3636747"/>
              <a:ext cx="63722" cy="63722"/>
            </a:xfrm>
            <a:custGeom>
              <a:avLst/>
              <a:gdLst/>
              <a:ahLst/>
              <a:cxnLst/>
              <a:rect l="l" t="t" r="r" b="b"/>
              <a:pathLst>
                <a:path w="2037" h="2037" extrusionOk="0">
                  <a:moveTo>
                    <a:pt x="1019" y="1"/>
                  </a:moveTo>
                  <a:cubicBezTo>
                    <a:pt x="457" y="1"/>
                    <a:pt x="0" y="457"/>
                    <a:pt x="0" y="1019"/>
                  </a:cubicBezTo>
                  <a:cubicBezTo>
                    <a:pt x="0" y="1580"/>
                    <a:pt x="457" y="2037"/>
                    <a:pt x="1019" y="2037"/>
                  </a:cubicBezTo>
                  <a:cubicBezTo>
                    <a:pt x="1580" y="2037"/>
                    <a:pt x="2036" y="1580"/>
                    <a:pt x="2036" y="1019"/>
                  </a:cubicBezTo>
                  <a:cubicBezTo>
                    <a:pt x="2036" y="458"/>
                    <a:pt x="1580" y="1"/>
                    <a:pt x="1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5"/>
            <p:cNvSpPr/>
            <p:nvPr/>
          </p:nvSpPr>
          <p:spPr>
            <a:xfrm>
              <a:off x="5976468" y="3653796"/>
              <a:ext cx="29687" cy="29687"/>
            </a:xfrm>
            <a:custGeom>
              <a:avLst/>
              <a:gdLst/>
              <a:ahLst/>
              <a:cxnLst/>
              <a:rect l="l" t="t" r="r" b="b"/>
              <a:pathLst>
                <a:path w="949" h="949" extrusionOk="0">
                  <a:moveTo>
                    <a:pt x="1" y="0"/>
                  </a:moveTo>
                  <a:lnTo>
                    <a:pt x="1" y="948"/>
                  </a:lnTo>
                  <a:lnTo>
                    <a:pt x="948" y="948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5"/>
            <p:cNvSpPr/>
            <p:nvPr/>
          </p:nvSpPr>
          <p:spPr>
            <a:xfrm>
              <a:off x="6117521" y="3794786"/>
              <a:ext cx="29656" cy="29687"/>
            </a:xfrm>
            <a:custGeom>
              <a:avLst/>
              <a:gdLst/>
              <a:ahLst/>
              <a:cxnLst/>
              <a:rect l="l" t="t" r="r" b="b"/>
              <a:pathLst>
                <a:path w="948" h="949" extrusionOk="0">
                  <a:moveTo>
                    <a:pt x="1" y="1"/>
                  </a:moveTo>
                  <a:lnTo>
                    <a:pt x="1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5"/>
            <p:cNvSpPr/>
            <p:nvPr/>
          </p:nvSpPr>
          <p:spPr>
            <a:xfrm>
              <a:off x="6117521" y="3512743"/>
              <a:ext cx="29656" cy="29687"/>
            </a:xfrm>
            <a:custGeom>
              <a:avLst/>
              <a:gdLst/>
              <a:ahLst/>
              <a:cxnLst/>
              <a:rect l="l" t="t" r="r" b="b"/>
              <a:pathLst>
                <a:path w="948" h="949" extrusionOk="0">
                  <a:moveTo>
                    <a:pt x="1" y="1"/>
                  </a:moveTo>
                  <a:lnTo>
                    <a:pt x="1" y="949"/>
                  </a:lnTo>
                  <a:lnTo>
                    <a:pt x="948" y="949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5"/>
            <p:cNvSpPr/>
            <p:nvPr/>
          </p:nvSpPr>
          <p:spPr>
            <a:xfrm>
              <a:off x="6211024" y="3547998"/>
              <a:ext cx="41887" cy="41887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670" y="0"/>
                  </a:moveTo>
                  <a:lnTo>
                    <a:pt x="0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5"/>
            <p:cNvSpPr/>
            <p:nvPr/>
          </p:nvSpPr>
          <p:spPr>
            <a:xfrm>
              <a:off x="6011629" y="3547998"/>
              <a:ext cx="41919" cy="41887"/>
            </a:xfrm>
            <a:custGeom>
              <a:avLst/>
              <a:gdLst/>
              <a:ahLst/>
              <a:cxnLst/>
              <a:rect l="l" t="t" r="r" b="b"/>
              <a:pathLst>
                <a:path w="1340" h="1339" extrusionOk="0">
                  <a:moveTo>
                    <a:pt x="670" y="0"/>
                  </a:moveTo>
                  <a:lnTo>
                    <a:pt x="1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5"/>
            <p:cNvSpPr/>
            <p:nvPr/>
          </p:nvSpPr>
          <p:spPr>
            <a:xfrm>
              <a:off x="6211024" y="3747393"/>
              <a:ext cx="41887" cy="41919"/>
            </a:xfrm>
            <a:custGeom>
              <a:avLst/>
              <a:gdLst/>
              <a:ahLst/>
              <a:cxnLst/>
              <a:rect l="l" t="t" r="r" b="b"/>
              <a:pathLst>
                <a:path w="1339" h="1340" extrusionOk="0">
                  <a:moveTo>
                    <a:pt x="670" y="0"/>
                  </a:moveTo>
                  <a:lnTo>
                    <a:pt x="0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5"/>
            <p:cNvSpPr/>
            <p:nvPr/>
          </p:nvSpPr>
          <p:spPr>
            <a:xfrm>
              <a:off x="5923288" y="3459625"/>
              <a:ext cx="418091" cy="418091"/>
            </a:xfrm>
            <a:custGeom>
              <a:avLst/>
              <a:gdLst/>
              <a:ahLst/>
              <a:cxnLst/>
              <a:rect l="l" t="t" r="r" b="b"/>
              <a:pathLst>
                <a:path w="13365" h="13365" extrusionOk="0">
                  <a:moveTo>
                    <a:pt x="7546" y="917"/>
                  </a:moveTo>
                  <a:cubicBezTo>
                    <a:pt x="7764" y="917"/>
                    <a:pt x="7938" y="1093"/>
                    <a:pt x="7938" y="1308"/>
                  </a:cubicBezTo>
                  <a:lnTo>
                    <a:pt x="7938" y="3040"/>
                  </a:lnTo>
                  <a:cubicBezTo>
                    <a:pt x="7938" y="3256"/>
                    <a:pt x="7762" y="3430"/>
                    <a:pt x="7546" y="3430"/>
                  </a:cubicBezTo>
                  <a:lnTo>
                    <a:pt x="5817" y="3430"/>
                  </a:lnTo>
                  <a:cubicBezTo>
                    <a:pt x="5601" y="3430"/>
                    <a:pt x="5426" y="3255"/>
                    <a:pt x="5426" y="3040"/>
                  </a:cubicBezTo>
                  <a:lnTo>
                    <a:pt x="5426" y="1308"/>
                  </a:lnTo>
                  <a:cubicBezTo>
                    <a:pt x="5426" y="1092"/>
                    <a:pt x="5602" y="917"/>
                    <a:pt x="5817" y="917"/>
                  </a:cubicBezTo>
                  <a:close/>
                  <a:moveTo>
                    <a:pt x="3495" y="1880"/>
                  </a:moveTo>
                  <a:cubicBezTo>
                    <a:pt x="3599" y="1880"/>
                    <a:pt x="3699" y="1921"/>
                    <a:pt x="3772" y="1994"/>
                  </a:cubicBezTo>
                  <a:lnTo>
                    <a:pt x="4995" y="3217"/>
                  </a:lnTo>
                  <a:cubicBezTo>
                    <a:pt x="5068" y="3291"/>
                    <a:pt x="5109" y="3390"/>
                    <a:pt x="5109" y="3494"/>
                  </a:cubicBezTo>
                  <a:cubicBezTo>
                    <a:pt x="5109" y="3599"/>
                    <a:pt x="5068" y="3698"/>
                    <a:pt x="4995" y="3771"/>
                  </a:cubicBezTo>
                  <a:lnTo>
                    <a:pt x="3772" y="4995"/>
                  </a:lnTo>
                  <a:cubicBezTo>
                    <a:pt x="3695" y="5072"/>
                    <a:pt x="3595" y="5109"/>
                    <a:pt x="3495" y="5109"/>
                  </a:cubicBezTo>
                  <a:cubicBezTo>
                    <a:pt x="3395" y="5109"/>
                    <a:pt x="3295" y="5071"/>
                    <a:pt x="3218" y="4995"/>
                  </a:cubicBezTo>
                  <a:lnTo>
                    <a:pt x="1995" y="3771"/>
                  </a:lnTo>
                  <a:cubicBezTo>
                    <a:pt x="1922" y="3698"/>
                    <a:pt x="1881" y="3599"/>
                    <a:pt x="1881" y="3494"/>
                  </a:cubicBezTo>
                  <a:cubicBezTo>
                    <a:pt x="1881" y="3390"/>
                    <a:pt x="1922" y="3291"/>
                    <a:pt x="1995" y="3217"/>
                  </a:cubicBezTo>
                  <a:lnTo>
                    <a:pt x="3218" y="1994"/>
                  </a:lnTo>
                  <a:cubicBezTo>
                    <a:pt x="3292" y="1921"/>
                    <a:pt x="3391" y="1880"/>
                    <a:pt x="3495" y="1880"/>
                  </a:cubicBezTo>
                  <a:close/>
                  <a:moveTo>
                    <a:pt x="9870" y="1880"/>
                  </a:moveTo>
                  <a:cubicBezTo>
                    <a:pt x="9975" y="1880"/>
                    <a:pt x="10074" y="1921"/>
                    <a:pt x="10147" y="1994"/>
                  </a:cubicBezTo>
                  <a:lnTo>
                    <a:pt x="11371" y="3217"/>
                  </a:lnTo>
                  <a:cubicBezTo>
                    <a:pt x="11443" y="3291"/>
                    <a:pt x="11484" y="3390"/>
                    <a:pt x="11484" y="3494"/>
                  </a:cubicBezTo>
                  <a:cubicBezTo>
                    <a:pt x="11484" y="3599"/>
                    <a:pt x="11443" y="3698"/>
                    <a:pt x="11371" y="3771"/>
                  </a:cubicBezTo>
                  <a:lnTo>
                    <a:pt x="10147" y="4995"/>
                  </a:lnTo>
                  <a:cubicBezTo>
                    <a:pt x="10070" y="5072"/>
                    <a:pt x="9970" y="5109"/>
                    <a:pt x="9870" y="5109"/>
                  </a:cubicBezTo>
                  <a:cubicBezTo>
                    <a:pt x="9770" y="5109"/>
                    <a:pt x="9670" y="5071"/>
                    <a:pt x="9593" y="4995"/>
                  </a:cubicBezTo>
                  <a:lnTo>
                    <a:pt x="8370" y="3771"/>
                  </a:lnTo>
                  <a:cubicBezTo>
                    <a:pt x="8216" y="3617"/>
                    <a:pt x="8216" y="3370"/>
                    <a:pt x="8370" y="3217"/>
                  </a:cubicBezTo>
                  <a:lnTo>
                    <a:pt x="9593" y="1994"/>
                  </a:lnTo>
                  <a:cubicBezTo>
                    <a:pt x="9667" y="1921"/>
                    <a:pt x="9766" y="1880"/>
                    <a:pt x="9870" y="1880"/>
                  </a:cubicBezTo>
                  <a:close/>
                  <a:moveTo>
                    <a:pt x="3041" y="5426"/>
                  </a:moveTo>
                  <a:cubicBezTo>
                    <a:pt x="3258" y="5426"/>
                    <a:pt x="3432" y="5601"/>
                    <a:pt x="3432" y="5816"/>
                  </a:cubicBezTo>
                  <a:lnTo>
                    <a:pt x="3432" y="7546"/>
                  </a:lnTo>
                  <a:cubicBezTo>
                    <a:pt x="3432" y="7763"/>
                    <a:pt x="3257" y="7938"/>
                    <a:pt x="3041" y="7938"/>
                  </a:cubicBezTo>
                  <a:lnTo>
                    <a:pt x="1310" y="7938"/>
                  </a:lnTo>
                  <a:cubicBezTo>
                    <a:pt x="1309" y="7938"/>
                    <a:pt x="1308" y="7938"/>
                    <a:pt x="1308" y="7938"/>
                  </a:cubicBezTo>
                  <a:cubicBezTo>
                    <a:pt x="1092" y="7938"/>
                    <a:pt x="919" y="7763"/>
                    <a:pt x="919" y="7546"/>
                  </a:cubicBezTo>
                  <a:lnTo>
                    <a:pt x="919" y="5816"/>
                  </a:lnTo>
                  <a:cubicBezTo>
                    <a:pt x="919" y="5600"/>
                    <a:pt x="1094" y="5426"/>
                    <a:pt x="1310" y="5426"/>
                  </a:cubicBezTo>
                  <a:close/>
                  <a:moveTo>
                    <a:pt x="12055" y="5427"/>
                  </a:moveTo>
                  <a:cubicBezTo>
                    <a:pt x="12272" y="5427"/>
                    <a:pt x="12447" y="5602"/>
                    <a:pt x="12447" y="5817"/>
                  </a:cubicBezTo>
                  <a:lnTo>
                    <a:pt x="12447" y="7548"/>
                  </a:lnTo>
                  <a:cubicBezTo>
                    <a:pt x="12448" y="7763"/>
                    <a:pt x="12272" y="7939"/>
                    <a:pt x="12055" y="7939"/>
                  </a:cubicBezTo>
                  <a:lnTo>
                    <a:pt x="10324" y="7939"/>
                  </a:lnTo>
                  <a:cubicBezTo>
                    <a:pt x="10108" y="7939"/>
                    <a:pt x="9934" y="7763"/>
                    <a:pt x="9934" y="7548"/>
                  </a:cubicBezTo>
                  <a:lnTo>
                    <a:pt x="9934" y="5817"/>
                  </a:lnTo>
                  <a:cubicBezTo>
                    <a:pt x="9934" y="5601"/>
                    <a:pt x="10109" y="5427"/>
                    <a:pt x="10324" y="5427"/>
                  </a:cubicBezTo>
                  <a:close/>
                  <a:moveTo>
                    <a:pt x="6683" y="4879"/>
                  </a:moveTo>
                  <a:cubicBezTo>
                    <a:pt x="7677" y="4879"/>
                    <a:pt x="8484" y="5687"/>
                    <a:pt x="8484" y="6681"/>
                  </a:cubicBezTo>
                  <a:cubicBezTo>
                    <a:pt x="8484" y="7674"/>
                    <a:pt x="7677" y="8482"/>
                    <a:pt x="6683" y="8482"/>
                  </a:cubicBezTo>
                  <a:cubicBezTo>
                    <a:pt x="5689" y="8482"/>
                    <a:pt x="4881" y="7674"/>
                    <a:pt x="4881" y="6681"/>
                  </a:cubicBezTo>
                  <a:cubicBezTo>
                    <a:pt x="4881" y="5687"/>
                    <a:pt x="5689" y="4879"/>
                    <a:pt x="6683" y="4879"/>
                  </a:cubicBezTo>
                  <a:close/>
                  <a:moveTo>
                    <a:pt x="3496" y="8254"/>
                  </a:moveTo>
                  <a:cubicBezTo>
                    <a:pt x="3597" y="8254"/>
                    <a:pt x="3697" y="8292"/>
                    <a:pt x="3774" y="8368"/>
                  </a:cubicBezTo>
                  <a:lnTo>
                    <a:pt x="4996" y="9591"/>
                  </a:lnTo>
                  <a:cubicBezTo>
                    <a:pt x="5069" y="9664"/>
                    <a:pt x="5110" y="9765"/>
                    <a:pt x="5110" y="9868"/>
                  </a:cubicBezTo>
                  <a:cubicBezTo>
                    <a:pt x="5110" y="9972"/>
                    <a:pt x="5069" y="10072"/>
                    <a:pt x="4996" y="10145"/>
                  </a:cubicBezTo>
                  <a:lnTo>
                    <a:pt x="3774" y="11368"/>
                  </a:lnTo>
                  <a:cubicBezTo>
                    <a:pt x="3700" y="11442"/>
                    <a:pt x="3600" y="11483"/>
                    <a:pt x="3497" y="11483"/>
                  </a:cubicBezTo>
                  <a:cubicBezTo>
                    <a:pt x="3392" y="11483"/>
                    <a:pt x="3293" y="11442"/>
                    <a:pt x="3220" y="11368"/>
                  </a:cubicBezTo>
                  <a:lnTo>
                    <a:pt x="1996" y="10145"/>
                  </a:lnTo>
                  <a:cubicBezTo>
                    <a:pt x="1923" y="10072"/>
                    <a:pt x="1882" y="9972"/>
                    <a:pt x="1882" y="9868"/>
                  </a:cubicBezTo>
                  <a:cubicBezTo>
                    <a:pt x="1882" y="9765"/>
                    <a:pt x="1923" y="9664"/>
                    <a:pt x="1996" y="9591"/>
                  </a:cubicBezTo>
                  <a:lnTo>
                    <a:pt x="3220" y="8368"/>
                  </a:lnTo>
                  <a:cubicBezTo>
                    <a:pt x="3296" y="8292"/>
                    <a:pt x="3396" y="8254"/>
                    <a:pt x="3496" y="8254"/>
                  </a:cubicBezTo>
                  <a:close/>
                  <a:moveTo>
                    <a:pt x="9870" y="8254"/>
                  </a:moveTo>
                  <a:cubicBezTo>
                    <a:pt x="9971" y="8254"/>
                    <a:pt x="10071" y="8292"/>
                    <a:pt x="10147" y="8369"/>
                  </a:cubicBezTo>
                  <a:lnTo>
                    <a:pt x="11371" y="9591"/>
                  </a:lnTo>
                  <a:cubicBezTo>
                    <a:pt x="11443" y="9664"/>
                    <a:pt x="11484" y="9765"/>
                    <a:pt x="11484" y="9868"/>
                  </a:cubicBezTo>
                  <a:cubicBezTo>
                    <a:pt x="11486" y="9972"/>
                    <a:pt x="11443" y="10072"/>
                    <a:pt x="11371" y="10145"/>
                  </a:cubicBezTo>
                  <a:lnTo>
                    <a:pt x="10147" y="11368"/>
                  </a:lnTo>
                  <a:cubicBezTo>
                    <a:pt x="10074" y="11442"/>
                    <a:pt x="9975" y="11483"/>
                    <a:pt x="9870" y="11483"/>
                  </a:cubicBezTo>
                  <a:cubicBezTo>
                    <a:pt x="9766" y="11483"/>
                    <a:pt x="9667" y="11442"/>
                    <a:pt x="9593" y="11368"/>
                  </a:cubicBezTo>
                  <a:lnTo>
                    <a:pt x="8370" y="10145"/>
                  </a:lnTo>
                  <a:cubicBezTo>
                    <a:pt x="8217" y="9992"/>
                    <a:pt x="8217" y="9744"/>
                    <a:pt x="8370" y="9591"/>
                  </a:cubicBezTo>
                  <a:lnTo>
                    <a:pt x="9593" y="8369"/>
                  </a:lnTo>
                  <a:cubicBezTo>
                    <a:pt x="9669" y="8292"/>
                    <a:pt x="9770" y="8254"/>
                    <a:pt x="9870" y="8254"/>
                  </a:cubicBezTo>
                  <a:close/>
                  <a:moveTo>
                    <a:pt x="7549" y="9933"/>
                  </a:moveTo>
                  <a:cubicBezTo>
                    <a:pt x="7765" y="9933"/>
                    <a:pt x="7939" y="10108"/>
                    <a:pt x="7939" y="10324"/>
                  </a:cubicBezTo>
                  <a:lnTo>
                    <a:pt x="7939" y="12053"/>
                  </a:lnTo>
                  <a:cubicBezTo>
                    <a:pt x="7939" y="12270"/>
                    <a:pt x="7764" y="12444"/>
                    <a:pt x="7549" y="12444"/>
                  </a:cubicBezTo>
                  <a:lnTo>
                    <a:pt x="5818" y="12444"/>
                  </a:lnTo>
                  <a:cubicBezTo>
                    <a:pt x="5602" y="12444"/>
                    <a:pt x="5427" y="12269"/>
                    <a:pt x="5427" y="12053"/>
                  </a:cubicBezTo>
                  <a:lnTo>
                    <a:pt x="5427" y="10324"/>
                  </a:lnTo>
                  <a:cubicBezTo>
                    <a:pt x="5427" y="10107"/>
                    <a:pt x="5603" y="9933"/>
                    <a:pt x="5818" y="9933"/>
                  </a:cubicBezTo>
                  <a:close/>
                  <a:moveTo>
                    <a:pt x="6683" y="0"/>
                  </a:moveTo>
                  <a:cubicBezTo>
                    <a:pt x="4898" y="0"/>
                    <a:pt x="3220" y="696"/>
                    <a:pt x="1958" y="1957"/>
                  </a:cubicBezTo>
                  <a:cubicBezTo>
                    <a:pt x="696" y="3219"/>
                    <a:pt x="1" y="4897"/>
                    <a:pt x="1" y="6682"/>
                  </a:cubicBezTo>
                  <a:cubicBezTo>
                    <a:pt x="1" y="8467"/>
                    <a:pt x="696" y="10145"/>
                    <a:pt x="1958" y="11407"/>
                  </a:cubicBezTo>
                  <a:cubicBezTo>
                    <a:pt x="3220" y="12669"/>
                    <a:pt x="4898" y="13364"/>
                    <a:pt x="6683" y="13364"/>
                  </a:cubicBezTo>
                  <a:cubicBezTo>
                    <a:pt x="8468" y="13364"/>
                    <a:pt x="10146" y="12669"/>
                    <a:pt x="11408" y="11407"/>
                  </a:cubicBezTo>
                  <a:cubicBezTo>
                    <a:pt x="12669" y="10145"/>
                    <a:pt x="13365" y="8467"/>
                    <a:pt x="13365" y="6682"/>
                  </a:cubicBezTo>
                  <a:cubicBezTo>
                    <a:pt x="13365" y="4897"/>
                    <a:pt x="12670" y="3219"/>
                    <a:pt x="11408" y="1957"/>
                  </a:cubicBezTo>
                  <a:cubicBezTo>
                    <a:pt x="10146" y="696"/>
                    <a:pt x="8468" y="0"/>
                    <a:pt x="6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5"/>
            <p:cNvSpPr/>
            <p:nvPr/>
          </p:nvSpPr>
          <p:spPr>
            <a:xfrm>
              <a:off x="6258511" y="3653796"/>
              <a:ext cx="29656" cy="29687"/>
            </a:xfrm>
            <a:custGeom>
              <a:avLst/>
              <a:gdLst/>
              <a:ahLst/>
              <a:cxnLst/>
              <a:rect l="l" t="t" r="r" b="b"/>
              <a:pathLst>
                <a:path w="948" h="949" extrusionOk="0">
                  <a:moveTo>
                    <a:pt x="0" y="0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992;p47">
            <a:extLst>
              <a:ext uri="{FF2B5EF4-FFF2-40B4-BE49-F238E27FC236}">
                <a16:creationId xmlns:a16="http://schemas.microsoft.com/office/drawing/2014/main" id="{396C1A93-507A-26C1-120C-0FC062FBF29C}"/>
              </a:ext>
            </a:extLst>
          </p:cNvPr>
          <p:cNvGrpSpPr/>
          <p:nvPr/>
        </p:nvGrpSpPr>
        <p:grpSpPr>
          <a:xfrm>
            <a:off x="441676" y="3392423"/>
            <a:ext cx="2958303" cy="1593589"/>
            <a:chOff x="4466463" y="3305947"/>
            <a:chExt cx="2958303" cy="1593589"/>
          </a:xfrm>
        </p:grpSpPr>
        <p:grpSp>
          <p:nvGrpSpPr>
            <p:cNvPr id="3" name="Google Shape;993;p47">
              <a:extLst>
                <a:ext uri="{FF2B5EF4-FFF2-40B4-BE49-F238E27FC236}">
                  <a16:creationId xmlns:a16="http://schemas.microsoft.com/office/drawing/2014/main" id="{6A65D560-B86E-BF3F-5361-B56F46304B14}"/>
                </a:ext>
              </a:extLst>
            </p:cNvPr>
            <p:cNvGrpSpPr/>
            <p:nvPr/>
          </p:nvGrpSpPr>
          <p:grpSpPr>
            <a:xfrm flipH="1">
              <a:off x="6574013" y="4048812"/>
              <a:ext cx="850753" cy="850724"/>
              <a:chOff x="780950" y="891300"/>
              <a:chExt cx="727575" cy="727550"/>
            </a:xfrm>
          </p:grpSpPr>
          <p:sp>
            <p:nvSpPr>
              <p:cNvPr id="16" name="Google Shape;994;p47">
                <a:extLst>
                  <a:ext uri="{FF2B5EF4-FFF2-40B4-BE49-F238E27FC236}">
                    <a16:creationId xmlns:a16="http://schemas.microsoft.com/office/drawing/2014/main" id="{5A1185D0-D7F4-A79C-57B3-9C98D388C521}"/>
                  </a:ext>
                </a:extLst>
              </p:cNvPr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95;p47">
                <a:extLst>
                  <a:ext uri="{FF2B5EF4-FFF2-40B4-BE49-F238E27FC236}">
                    <a16:creationId xmlns:a16="http://schemas.microsoft.com/office/drawing/2014/main" id="{EA044C44-A9ED-0903-2931-CA261A137BB8}"/>
                  </a:ext>
                </a:extLst>
              </p:cNvPr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96;p47">
                <a:extLst>
                  <a:ext uri="{FF2B5EF4-FFF2-40B4-BE49-F238E27FC236}">
                    <a16:creationId xmlns:a16="http://schemas.microsoft.com/office/drawing/2014/main" id="{28184088-8FB4-B3BF-8B27-D4D1C51B10D5}"/>
                  </a:ext>
                </a:extLst>
              </p:cNvPr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97;p47">
                <a:extLst>
                  <a:ext uri="{FF2B5EF4-FFF2-40B4-BE49-F238E27FC236}">
                    <a16:creationId xmlns:a16="http://schemas.microsoft.com/office/drawing/2014/main" id="{AD2551A1-86FF-C144-E6F4-79840FE3D793}"/>
                  </a:ext>
                </a:extLst>
              </p:cNvPr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98;p47">
                <a:extLst>
                  <a:ext uri="{FF2B5EF4-FFF2-40B4-BE49-F238E27FC236}">
                    <a16:creationId xmlns:a16="http://schemas.microsoft.com/office/drawing/2014/main" id="{F4FF5008-C7E6-83AD-50E3-47967B6FCEFD}"/>
                  </a:ext>
                </a:extLst>
              </p:cNvPr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99;p47">
                <a:extLst>
                  <a:ext uri="{FF2B5EF4-FFF2-40B4-BE49-F238E27FC236}">
                    <a16:creationId xmlns:a16="http://schemas.microsoft.com/office/drawing/2014/main" id="{E3224818-C5D8-BE4F-2627-823B6449F413}"/>
                  </a:ext>
                </a:extLst>
              </p:cNvPr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00;p47">
                <a:extLst>
                  <a:ext uri="{FF2B5EF4-FFF2-40B4-BE49-F238E27FC236}">
                    <a16:creationId xmlns:a16="http://schemas.microsoft.com/office/drawing/2014/main" id="{BD8D7A6B-06E1-1604-2700-BF9580DBA6ED}"/>
                  </a:ext>
                </a:extLst>
              </p:cNvPr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001;p47">
              <a:extLst>
                <a:ext uri="{FF2B5EF4-FFF2-40B4-BE49-F238E27FC236}">
                  <a16:creationId xmlns:a16="http://schemas.microsoft.com/office/drawing/2014/main" id="{E8969B37-D40C-6675-D92E-C9B90C9ED16A}"/>
                </a:ext>
              </a:extLst>
            </p:cNvPr>
            <p:cNvGrpSpPr/>
            <p:nvPr/>
          </p:nvGrpSpPr>
          <p:grpSpPr>
            <a:xfrm>
              <a:off x="4466463" y="3863531"/>
              <a:ext cx="1021756" cy="332094"/>
              <a:chOff x="7289663" y="3996131"/>
              <a:chExt cx="1021756" cy="332094"/>
            </a:xfrm>
          </p:grpSpPr>
          <p:sp>
            <p:nvSpPr>
              <p:cNvPr id="11" name="Google Shape;1002;p47">
                <a:extLst>
                  <a:ext uri="{FF2B5EF4-FFF2-40B4-BE49-F238E27FC236}">
                    <a16:creationId xmlns:a16="http://schemas.microsoft.com/office/drawing/2014/main" id="{C2C2DDB2-4B34-1D6A-4672-A27197BE9DC9}"/>
                  </a:ext>
                </a:extLst>
              </p:cNvPr>
              <p:cNvSpPr/>
              <p:nvPr/>
            </p:nvSpPr>
            <p:spPr>
              <a:xfrm>
                <a:off x="7289663" y="40442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03;p47">
                <a:extLst>
                  <a:ext uri="{FF2B5EF4-FFF2-40B4-BE49-F238E27FC236}">
                    <a16:creationId xmlns:a16="http://schemas.microsoft.com/office/drawing/2014/main" id="{C1CE590A-EFD4-AE42-DB82-99591BAF988D}"/>
                  </a:ext>
                </a:extLst>
              </p:cNvPr>
              <p:cNvSpPr/>
              <p:nvPr/>
            </p:nvSpPr>
            <p:spPr>
              <a:xfrm>
                <a:off x="7308447" y="39961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04;p47">
                <a:extLst>
                  <a:ext uri="{FF2B5EF4-FFF2-40B4-BE49-F238E27FC236}">
                    <a16:creationId xmlns:a16="http://schemas.microsoft.com/office/drawing/2014/main" id="{3CE2AD29-F7E1-1962-0139-E57E780C116C}"/>
                  </a:ext>
                </a:extLst>
              </p:cNvPr>
              <p:cNvSpPr/>
              <p:nvPr/>
            </p:nvSpPr>
            <p:spPr>
              <a:xfrm>
                <a:off x="7433897" y="40440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05;p47">
                <a:extLst>
                  <a:ext uri="{FF2B5EF4-FFF2-40B4-BE49-F238E27FC236}">
                    <a16:creationId xmlns:a16="http://schemas.microsoft.com/office/drawing/2014/main" id="{145D6993-6977-8633-4B77-CFC941AB96C2}"/>
                  </a:ext>
                </a:extLst>
              </p:cNvPr>
              <p:cNvSpPr/>
              <p:nvPr/>
            </p:nvSpPr>
            <p:spPr>
              <a:xfrm>
                <a:off x="7705879" y="40446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06;p47">
                <a:extLst>
                  <a:ext uri="{FF2B5EF4-FFF2-40B4-BE49-F238E27FC236}">
                    <a16:creationId xmlns:a16="http://schemas.microsoft.com/office/drawing/2014/main" id="{EF892121-0425-B43E-D68F-CCC6CEDE1FFF}"/>
                  </a:ext>
                </a:extLst>
              </p:cNvPr>
              <p:cNvSpPr/>
              <p:nvPr/>
            </p:nvSpPr>
            <p:spPr>
              <a:xfrm>
                <a:off x="7979347" y="40438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007;p47">
              <a:extLst>
                <a:ext uri="{FF2B5EF4-FFF2-40B4-BE49-F238E27FC236}">
                  <a16:creationId xmlns:a16="http://schemas.microsoft.com/office/drawing/2014/main" id="{CD6D48DA-80DD-2CD8-F66D-846FF8353B8F}"/>
                </a:ext>
              </a:extLst>
            </p:cNvPr>
            <p:cNvGrpSpPr/>
            <p:nvPr/>
          </p:nvGrpSpPr>
          <p:grpSpPr>
            <a:xfrm>
              <a:off x="5297661" y="3305947"/>
              <a:ext cx="749797" cy="717499"/>
              <a:chOff x="7847861" y="3178722"/>
              <a:chExt cx="749797" cy="717499"/>
            </a:xfrm>
          </p:grpSpPr>
          <p:sp>
            <p:nvSpPr>
              <p:cNvPr id="6" name="Google Shape;1008;p47">
                <a:extLst>
                  <a:ext uri="{FF2B5EF4-FFF2-40B4-BE49-F238E27FC236}">
                    <a16:creationId xmlns:a16="http://schemas.microsoft.com/office/drawing/2014/main" id="{B69AE2C4-65CF-DAB5-252E-69D11BCABDA7}"/>
                  </a:ext>
                </a:extLst>
              </p:cNvPr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009;p47">
                <a:extLst>
                  <a:ext uri="{FF2B5EF4-FFF2-40B4-BE49-F238E27FC236}">
                    <a16:creationId xmlns:a16="http://schemas.microsoft.com/office/drawing/2014/main" id="{5ADA6DF8-4561-2432-E60F-A19D7949396E}"/>
                  </a:ext>
                </a:extLst>
              </p:cNvPr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010;p47">
                <a:extLst>
                  <a:ext uri="{FF2B5EF4-FFF2-40B4-BE49-F238E27FC236}">
                    <a16:creationId xmlns:a16="http://schemas.microsoft.com/office/drawing/2014/main" id="{FA04B72F-9084-D5C1-1391-648E54B4834C}"/>
                  </a:ext>
                </a:extLst>
              </p:cNvPr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011;p47">
                <a:extLst>
                  <a:ext uri="{FF2B5EF4-FFF2-40B4-BE49-F238E27FC236}">
                    <a16:creationId xmlns:a16="http://schemas.microsoft.com/office/drawing/2014/main" id="{BCDE96DF-6422-4A63-6B87-91BEC115DB96}"/>
                  </a:ext>
                </a:extLst>
              </p:cNvPr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12;p47">
                <a:extLst>
                  <a:ext uri="{FF2B5EF4-FFF2-40B4-BE49-F238E27FC236}">
                    <a16:creationId xmlns:a16="http://schemas.microsoft.com/office/drawing/2014/main" id="{A3490732-B25B-3A67-6446-273F131A14FD}"/>
                  </a:ext>
                </a:extLst>
              </p:cNvPr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>
          <a:extLst>
            <a:ext uri="{FF2B5EF4-FFF2-40B4-BE49-F238E27FC236}">
              <a16:creationId xmlns:a16="http://schemas.microsoft.com/office/drawing/2014/main" id="{E34C097F-DC03-9883-86F1-30184C142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55">
            <a:extLst>
              <a:ext uri="{FF2B5EF4-FFF2-40B4-BE49-F238E27FC236}">
                <a16:creationId xmlns:a16="http://schemas.microsoft.com/office/drawing/2014/main" id="{0C8CCBA0-74B2-9411-7307-753C93FD2D3B}"/>
              </a:ext>
            </a:extLst>
          </p:cNvPr>
          <p:cNvGrpSpPr/>
          <p:nvPr/>
        </p:nvGrpSpPr>
        <p:grpSpPr>
          <a:xfrm>
            <a:off x="4574230" y="1165057"/>
            <a:ext cx="1131593" cy="1082850"/>
            <a:chOff x="1317586" y="1856572"/>
            <a:chExt cx="749797" cy="717499"/>
          </a:xfrm>
        </p:grpSpPr>
        <p:sp>
          <p:nvSpPr>
            <p:cNvPr id="1361" name="Google Shape;1361;p55">
              <a:extLst>
                <a:ext uri="{FF2B5EF4-FFF2-40B4-BE49-F238E27FC236}">
                  <a16:creationId xmlns:a16="http://schemas.microsoft.com/office/drawing/2014/main" id="{2ECE8019-A238-70D4-0BF3-DFEFFE72A0A6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5">
              <a:extLst>
                <a:ext uri="{FF2B5EF4-FFF2-40B4-BE49-F238E27FC236}">
                  <a16:creationId xmlns:a16="http://schemas.microsoft.com/office/drawing/2014/main" id="{F9907933-D55D-B692-997D-1831CD1602E7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55">
            <a:extLst>
              <a:ext uri="{FF2B5EF4-FFF2-40B4-BE49-F238E27FC236}">
                <a16:creationId xmlns:a16="http://schemas.microsoft.com/office/drawing/2014/main" id="{99ADC32B-C8DE-9520-F1CE-254B892638A6}"/>
              </a:ext>
            </a:extLst>
          </p:cNvPr>
          <p:cNvGrpSpPr/>
          <p:nvPr/>
        </p:nvGrpSpPr>
        <p:grpSpPr>
          <a:xfrm>
            <a:off x="3292195" y="2718439"/>
            <a:ext cx="1131593" cy="1082850"/>
            <a:chOff x="1317586" y="1856572"/>
            <a:chExt cx="749797" cy="717499"/>
          </a:xfrm>
        </p:grpSpPr>
        <p:sp>
          <p:nvSpPr>
            <p:cNvPr id="1364" name="Google Shape;1364;p55">
              <a:extLst>
                <a:ext uri="{FF2B5EF4-FFF2-40B4-BE49-F238E27FC236}">
                  <a16:creationId xmlns:a16="http://schemas.microsoft.com/office/drawing/2014/main" id="{52E0322C-CC70-12FF-C6D3-D95A31409162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5">
              <a:extLst>
                <a:ext uri="{FF2B5EF4-FFF2-40B4-BE49-F238E27FC236}">
                  <a16:creationId xmlns:a16="http://schemas.microsoft.com/office/drawing/2014/main" id="{13D4164E-E251-BD30-0A9B-5F46A84726B0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55">
            <a:extLst>
              <a:ext uri="{FF2B5EF4-FFF2-40B4-BE49-F238E27FC236}">
                <a16:creationId xmlns:a16="http://schemas.microsoft.com/office/drawing/2014/main" id="{00A58FAE-7148-D5EB-94AF-7FACE8C07F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951665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Goal</a:t>
            </a:r>
            <a:endParaRPr dirty="0"/>
          </a:p>
        </p:txBody>
      </p:sp>
      <p:sp>
        <p:nvSpPr>
          <p:cNvPr id="1367" name="Google Shape;1367;p55">
            <a:extLst>
              <a:ext uri="{FF2B5EF4-FFF2-40B4-BE49-F238E27FC236}">
                <a16:creationId xmlns:a16="http://schemas.microsoft.com/office/drawing/2014/main" id="{84A48D30-29A3-DE83-D35F-1B74FAEED1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58240" y="2612149"/>
            <a:ext cx="4248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Key Feature: EcoSocial App</a:t>
            </a:r>
          </a:p>
        </p:txBody>
      </p:sp>
      <p:sp>
        <p:nvSpPr>
          <p:cNvPr id="1368" name="Google Shape;1368;p55">
            <a:extLst>
              <a:ext uri="{FF2B5EF4-FFF2-40B4-BE49-F238E27FC236}">
                <a16:creationId xmlns:a16="http://schemas.microsoft.com/office/drawing/2014/main" id="{3004C7FD-C504-0F09-FE4F-2E83665ABA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58240" y="2976738"/>
            <a:ext cx="4248600" cy="2018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Concept: A social networking platform focused on "Green Communication.“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Green Score: A unique metric using NLP to reward ethical content, positive engagement, and constructive dialogue.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Incentives: Higher Green Scores unlock rewards, discounts, and civic recognition.</a:t>
            </a:r>
          </a:p>
        </p:txBody>
      </p:sp>
      <p:sp>
        <p:nvSpPr>
          <p:cNvPr id="1369" name="Google Shape;1369;p55">
            <a:extLst>
              <a:ext uri="{FF2B5EF4-FFF2-40B4-BE49-F238E27FC236}">
                <a16:creationId xmlns:a16="http://schemas.microsoft.com/office/drawing/2014/main" id="{41C2E603-319C-A452-C018-E244892EA1B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3100" y="1339115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Facilitate sustainable transition and drive green investment.</a:t>
            </a:r>
            <a:endParaRPr dirty="0"/>
          </a:p>
        </p:txBody>
      </p:sp>
      <p:sp>
        <p:nvSpPr>
          <p:cNvPr id="1370" name="Google Shape;1370;p55">
            <a:extLst>
              <a:ext uri="{FF2B5EF4-FFF2-40B4-BE49-F238E27FC236}">
                <a16:creationId xmlns:a16="http://schemas.microsoft.com/office/drawing/2014/main" id="{6F47C68A-1ED1-F0BC-A067-1E4A79B1EFB0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39081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Economic Pillar (The Green Economy)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371" name="Google Shape;1371;p55">
            <a:extLst>
              <a:ext uri="{FF2B5EF4-FFF2-40B4-BE49-F238E27FC236}">
                <a16:creationId xmlns:a16="http://schemas.microsoft.com/office/drawing/2014/main" id="{AD2403D3-8874-E380-3A94-07AAEFEBAD59}"/>
              </a:ext>
            </a:extLst>
          </p:cNvPr>
          <p:cNvGrpSpPr/>
          <p:nvPr/>
        </p:nvGrpSpPr>
        <p:grpSpPr>
          <a:xfrm>
            <a:off x="4950499" y="1497460"/>
            <a:ext cx="417903" cy="418059"/>
            <a:chOff x="4547452" y="3459594"/>
            <a:chExt cx="417903" cy="418059"/>
          </a:xfrm>
        </p:grpSpPr>
        <p:sp>
          <p:nvSpPr>
            <p:cNvPr id="1372" name="Google Shape;1372;p55">
              <a:extLst>
                <a:ext uri="{FF2B5EF4-FFF2-40B4-BE49-F238E27FC236}">
                  <a16:creationId xmlns:a16="http://schemas.microsoft.com/office/drawing/2014/main" id="{B9FDEF42-7CBB-54D1-4B33-B4BD67814933}"/>
                </a:ext>
              </a:extLst>
            </p:cNvPr>
            <p:cNvSpPr/>
            <p:nvPr/>
          </p:nvSpPr>
          <p:spPr>
            <a:xfrm>
              <a:off x="4628474" y="3601054"/>
              <a:ext cx="40824" cy="40855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3" y="1"/>
                    <a:pt x="0" y="293"/>
                    <a:pt x="0" y="653"/>
                  </a:cubicBezTo>
                  <a:cubicBezTo>
                    <a:pt x="0" y="1013"/>
                    <a:pt x="293" y="1306"/>
                    <a:pt x="653" y="1306"/>
                  </a:cubicBezTo>
                  <a:cubicBezTo>
                    <a:pt x="1013" y="1306"/>
                    <a:pt x="1305" y="1013"/>
                    <a:pt x="1305" y="653"/>
                  </a:cubicBezTo>
                  <a:cubicBezTo>
                    <a:pt x="1305" y="293"/>
                    <a:pt x="1013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5">
              <a:extLst>
                <a:ext uri="{FF2B5EF4-FFF2-40B4-BE49-F238E27FC236}">
                  <a16:creationId xmlns:a16="http://schemas.microsoft.com/office/drawing/2014/main" id="{AF248742-92A9-2CB8-673A-2CAB211F19F4}"/>
                </a:ext>
              </a:extLst>
            </p:cNvPr>
            <p:cNvSpPr/>
            <p:nvPr/>
          </p:nvSpPr>
          <p:spPr>
            <a:xfrm>
              <a:off x="4843166" y="3601054"/>
              <a:ext cx="40886" cy="40855"/>
            </a:xfrm>
            <a:custGeom>
              <a:avLst/>
              <a:gdLst/>
              <a:ahLst/>
              <a:cxnLst/>
              <a:rect l="l" t="t" r="r" b="b"/>
              <a:pathLst>
                <a:path w="1307" h="1306" extrusionOk="0">
                  <a:moveTo>
                    <a:pt x="653" y="1"/>
                  </a:moveTo>
                  <a:cubicBezTo>
                    <a:pt x="293" y="1"/>
                    <a:pt x="1" y="293"/>
                    <a:pt x="1" y="653"/>
                  </a:cubicBezTo>
                  <a:cubicBezTo>
                    <a:pt x="1" y="1013"/>
                    <a:pt x="293" y="1306"/>
                    <a:pt x="653" y="1306"/>
                  </a:cubicBezTo>
                  <a:cubicBezTo>
                    <a:pt x="1014" y="1306"/>
                    <a:pt x="1307" y="1013"/>
                    <a:pt x="1307" y="653"/>
                  </a:cubicBezTo>
                  <a:cubicBezTo>
                    <a:pt x="1307" y="293"/>
                    <a:pt x="1014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5">
              <a:extLst>
                <a:ext uri="{FF2B5EF4-FFF2-40B4-BE49-F238E27FC236}">
                  <a16:creationId xmlns:a16="http://schemas.microsoft.com/office/drawing/2014/main" id="{21E01E8C-702C-0C09-76AD-826197B1091F}"/>
                </a:ext>
              </a:extLst>
            </p:cNvPr>
            <p:cNvSpPr/>
            <p:nvPr/>
          </p:nvSpPr>
          <p:spPr>
            <a:xfrm>
              <a:off x="4547452" y="3459594"/>
              <a:ext cx="417903" cy="418059"/>
            </a:xfrm>
            <a:custGeom>
              <a:avLst/>
              <a:gdLst/>
              <a:ahLst/>
              <a:cxnLst/>
              <a:rect l="l" t="t" r="r" b="b"/>
              <a:pathLst>
                <a:path w="13359" h="13364" extrusionOk="0">
                  <a:moveTo>
                    <a:pt x="1578" y="1560"/>
                  </a:moveTo>
                  <a:cubicBezTo>
                    <a:pt x="1679" y="1560"/>
                    <a:pt x="1779" y="1598"/>
                    <a:pt x="1856" y="1674"/>
                  </a:cubicBezTo>
                  <a:cubicBezTo>
                    <a:pt x="2008" y="1827"/>
                    <a:pt x="2008" y="2076"/>
                    <a:pt x="1856" y="2228"/>
                  </a:cubicBezTo>
                  <a:cubicBezTo>
                    <a:pt x="1779" y="2305"/>
                    <a:pt x="1679" y="2343"/>
                    <a:pt x="1579" y="2343"/>
                  </a:cubicBezTo>
                  <a:cubicBezTo>
                    <a:pt x="1479" y="2343"/>
                    <a:pt x="1379" y="2305"/>
                    <a:pt x="1302" y="2228"/>
                  </a:cubicBezTo>
                  <a:cubicBezTo>
                    <a:pt x="1149" y="2076"/>
                    <a:pt x="1149" y="1827"/>
                    <a:pt x="1302" y="1674"/>
                  </a:cubicBezTo>
                  <a:cubicBezTo>
                    <a:pt x="1378" y="1598"/>
                    <a:pt x="1478" y="1560"/>
                    <a:pt x="1578" y="1560"/>
                  </a:cubicBezTo>
                  <a:close/>
                  <a:moveTo>
                    <a:pt x="11789" y="1560"/>
                  </a:moveTo>
                  <a:cubicBezTo>
                    <a:pt x="11889" y="1560"/>
                    <a:pt x="11990" y="1598"/>
                    <a:pt x="12065" y="1674"/>
                  </a:cubicBezTo>
                  <a:cubicBezTo>
                    <a:pt x="12218" y="1827"/>
                    <a:pt x="12218" y="2076"/>
                    <a:pt x="12065" y="2228"/>
                  </a:cubicBezTo>
                  <a:cubicBezTo>
                    <a:pt x="11990" y="2305"/>
                    <a:pt x="11889" y="2343"/>
                    <a:pt x="11789" y="2343"/>
                  </a:cubicBezTo>
                  <a:cubicBezTo>
                    <a:pt x="11689" y="2343"/>
                    <a:pt x="11588" y="2305"/>
                    <a:pt x="11511" y="2228"/>
                  </a:cubicBezTo>
                  <a:cubicBezTo>
                    <a:pt x="11360" y="2076"/>
                    <a:pt x="11360" y="1827"/>
                    <a:pt x="11511" y="1674"/>
                  </a:cubicBezTo>
                  <a:cubicBezTo>
                    <a:pt x="11588" y="1598"/>
                    <a:pt x="11688" y="1560"/>
                    <a:pt x="11789" y="1560"/>
                  </a:cubicBezTo>
                  <a:close/>
                  <a:moveTo>
                    <a:pt x="4884" y="1560"/>
                  </a:moveTo>
                  <a:cubicBezTo>
                    <a:pt x="5100" y="1560"/>
                    <a:pt x="5275" y="1736"/>
                    <a:pt x="5275" y="1951"/>
                  </a:cubicBezTo>
                  <a:cubicBezTo>
                    <a:pt x="5275" y="2169"/>
                    <a:pt x="5099" y="2343"/>
                    <a:pt x="4884" y="2343"/>
                  </a:cubicBezTo>
                  <a:lnTo>
                    <a:pt x="3005" y="2343"/>
                  </a:lnTo>
                  <a:cubicBezTo>
                    <a:pt x="2787" y="2343"/>
                    <a:pt x="2613" y="2167"/>
                    <a:pt x="2613" y="1951"/>
                  </a:cubicBezTo>
                  <a:cubicBezTo>
                    <a:pt x="2613" y="1735"/>
                    <a:pt x="2789" y="1560"/>
                    <a:pt x="3005" y="1560"/>
                  </a:cubicBezTo>
                  <a:close/>
                  <a:moveTo>
                    <a:pt x="10364" y="1560"/>
                  </a:moveTo>
                  <a:cubicBezTo>
                    <a:pt x="10581" y="1560"/>
                    <a:pt x="10755" y="1736"/>
                    <a:pt x="10755" y="1951"/>
                  </a:cubicBezTo>
                  <a:cubicBezTo>
                    <a:pt x="10755" y="2169"/>
                    <a:pt x="10579" y="2343"/>
                    <a:pt x="10364" y="2343"/>
                  </a:cubicBezTo>
                  <a:lnTo>
                    <a:pt x="8380" y="2343"/>
                  </a:lnTo>
                  <a:cubicBezTo>
                    <a:pt x="8162" y="2343"/>
                    <a:pt x="7988" y="2167"/>
                    <a:pt x="7988" y="1951"/>
                  </a:cubicBezTo>
                  <a:cubicBezTo>
                    <a:pt x="7988" y="1735"/>
                    <a:pt x="8164" y="1560"/>
                    <a:pt x="8380" y="1560"/>
                  </a:cubicBezTo>
                  <a:close/>
                  <a:moveTo>
                    <a:pt x="3243" y="3739"/>
                  </a:moveTo>
                  <a:cubicBezTo>
                    <a:pt x="4033" y="3739"/>
                    <a:pt x="4679" y="4382"/>
                    <a:pt x="4679" y="5175"/>
                  </a:cubicBezTo>
                  <a:cubicBezTo>
                    <a:pt x="4679" y="5966"/>
                    <a:pt x="4035" y="6611"/>
                    <a:pt x="3243" y="6611"/>
                  </a:cubicBezTo>
                  <a:cubicBezTo>
                    <a:pt x="2452" y="6611"/>
                    <a:pt x="1807" y="5967"/>
                    <a:pt x="1807" y="5175"/>
                  </a:cubicBezTo>
                  <a:cubicBezTo>
                    <a:pt x="1808" y="4382"/>
                    <a:pt x="2452" y="3739"/>
                    <a:pt x="3243" y="3739"/>
                  </a:cubicBezTo>
                  <a:close/>
                  <a:moveTo>
                    <a:pt x="10106" y="3739"/>
                  </a:moveTo>
                  <a:cubicBezTo>
                    <a:pt x="10898" y="3739"/>
                    <a:pt x="11542" y="4382"/>
                    <a:pt x="11542" y="5175"/>
                  </a:cubicBezTo>
                  <a:cubicBezTo>
                    <a:pt x="11542" y="5966"/>
                    <a:pt x="10899" y="6611"/>
                    <a:pt x="10106" y="6611"/>
                  </a:cubicBezTo>
                  <a:cubicBezTo>
                    <a:pt x="9315" y="6611"/>
                    <a:pt x="8670" y="5967"/>
                    <a:pt x="8670" y="5175"/>
                  </a:cubicBezTo>
                  <a:cubicBezTo>
                    <a:pt x="8672" y="4382"/>
                    <a:pt x="9315" y="3739"/>
                    <a:pt x="10106" y="3739"/>
                  </a:cubicBezTo>
                  <a:close/>
                  <a:moveTo>
                    <a:pt x="4116" y="7177"/>
                  </a:moveTo>
                  <a:cubicBezTo>
                    <a:pt x="4806" y="7177"/>
                    <a:pt x="5367" y="7739"/>
                    <a:pt x="5367" y="8428"/>
                  </a:cubicBezTo>
                  <a:lnTo>
                    <a:pt x="5367" y="9859"/>
                  </a:lnTo>
                  <a:lnTo>
                    <a:pt x="4584" y="9859"/>
                  </a:lnTo>
                  <a:lnTo>
                    <a:pt x="4584" y="8428"/>
                  </a:lnTo>
                  <a:cubicBezTo>
                    <a:pt x="4584" y="8171"/>
                    <a:pt x="4374" y="7960"/>
                    <a:pt x="4116" y="7960"/>
                  </a:cubicBezTo>
                  <a:lnTo>
                    <a:pt x="2371" y="7960"/>
                  </a:lnTo>
                  <a:cubicBezTo>
                    <a:pt x="2113" y="7960"/>
                    <a:pt x="1903" y="8171"/>
                    <a:pt x="1903" y="8428"/>
                  </a:cubicBezTo>
                  <a:lnTo>
                    <a:pt x="1903" y="9859"/>
                  </a:lnTo>
                  <a:lnTo>
                    <a:pt x="1279" y="9859"/>
                  </a:lnTo>
                  <a:cubicBezTo>
                    <a:pt x="1223" y="9859"/>
                    <a:pt x="1169" y="9849"/>
                    <a:pt x="1119" y="9832"/>
                  </a:cubicBezTo>
                  <a:lnTo>
                    <a:pt x="1119" y="8428"/>
                  </a:lnTo>
                  <a:cubicBezTo>
                    <a:pt x="1119" y="7739"/>
                    <a:pt x="1680" y="7177"/>
                    <a:pt x="2371" y="7177"/>
                  </a:cubicBezTo>
                  <a:close/>
                  <a:moveTo>
                    <a:pt x="7084" y="784"/>
                  </a:moveTo>
                  <a:lnTo>
                    <a:pt x="7084" y="9859"/>
                  </a:lnTo>
                  <a:lnTo>
                    <a:pt x="6300" y="9859"/>
                  </a:lnTo>
                  <a:lnTo>
                    <a:pt x="6300" y="784"/>
                  </a:lnTo>
                  <a:close/>
                  <a:moveTo>
                    <a:pt x="10978" y="7177"/>
                  </a:moveTo>
                  <a:cubicBezTo>
                    <a:pt x="11668" y="7177"/>
                    <a:pt x="12230" y="7739"/>
                    <a:pt x="12230" y="8428"/>
                  </a:cubicBezTo>
                  <a:lnTo>
                    <a:pt x="12230" y="9836"/>
                  </a:lnTo>
                  <a:cubicBezTo>
                    <a:pt x="12182" y="9852"/>
                    <a:pt x="12132" y="9859"/>
                    <a:pt x="12080" y="9859"/>
                  </a:cubicBezTo>
                  <a:lnTo>
                    <a:pt x="11447" y="9859"/>
                  </a:lnTo>
                  <a:lnTo>
                    <a:pt x="11447" y="8428"/>
                  </a:lnTo>
                  <a:cubicBezTo>
                    <a:pt x="11447" y="8171"/>
                    <a:pt x="11237" y="7960"/>
                    <a:pt x="10978" y="7960"/>
                  </a:cubicBezTo>
                  <a:lnTo>
                    <a:pt x="9233" y="7960"/>
                  </a:lnTo>
                  <a:cubicBezTo>
                    <a:pt x="8976" y="7960"/>
                    <a:pt x="8765" y="8171"/>
                    <a:pt x="8765" y="8428"/>
                  </a:cubicBezTo>
                  <a:lnTo>
                    <a:pt x="8765" y="9859"/>
                  </a:lnTo>
                  <a:lnTo>
                    <a:pt x="7982" y="9859"/>
                  </a:lnTo>
                  <a:lnTo>
                    <a:pt x="7982" y="8428"/>
                  </a:lnTo>
                  <a:cubicBezTo>
                    <a:pt x="7982" y="7739"/>
                    <a:pt x="8543" y="7177"/>
                    <a:pt x="9233" y="7177"/>
                  </a:cubicBezTo>
                  <a:close/>
                  <a:moveTo>
                    <a:pt x="1279" y="0"/>
                  </a:moveTo>
                  <a:cubicBezTo>
                    <a:pt x="575" y="0"/>
                    <a:pt x="0" y="575"/>
                    <a:pt x="0" y="1279"/>
                  </a:cubicBezTo>
                  <a:lnTo>
                    <a:pt x="0" y="9363"/>
                  </a:lnTo>
                  <a:cubicBezTo>
                    <a:pt x="0" y="10068"/>
                    <a:pt x="575" y="10643"/>
                    <a:pt x="1279" y="10643"/>
                  </a:cubicBezTo>
                  <a:lnTo>
                    <a:pt x="4620" y="10643"/>
                  </a:lnTo>
                  <a:lnTo>
                    <a:pt x="4315" y="12581"/>
                  </a:lnTo>
                  <a:lnTo>
                    <a:pt x="3590" y="12581"/>
                  </a:lnTo>
                  <a:cubicBezTo>
                    <a:pt x="3374" y="12581"/>
                    <a:pt x="3200" y="12757"/>
                    <a:pt x="3200" y="12972"/>
                  </a:cubicBezTo>
                  <a:cubicBezTo>
                    <a:pt x="3200" y="13189"/>
                    <a:pt x="3375" y="13363"/>
                    <a:pt x="3590" y="13363"/>
                  </a:cubicBezTo>
                  <a:lnTo>
                    <a:pt x="9792" y="13363"/>
                  </a:lnTo>
                  <a:cubicBezTo>
                    <a:pt x="10009" y="13363"/>
                    <a:pt x="10183" y="13188"/>
                    <a:pt x="10183" y="12972"/>
                  </a:cubicBezTo>
                  <a:cubicBezTo>
                    <a:pt x="10183" y="12756"/>
                    <a:pt x="10008" y="12581"/>
                    <a:pt x="9792" y="12581"/>
                  </a:cubicBezTo>
                  <a:lnTo>
                    <a:pt x="9018" y="12581"/>
                  </a:lnTo>
                  <a:lnTo>
                    <a:pt x="8745" y="10643"/>
                  </a:lnTo>
                  <a:lnTo>
                    <a:pt x="12079" y="10643"/>
                  </a:lnTo>
                  <a:cubicBezTo>
                    <a:pt x="12783" y="10643"/>
                    <a:pt x="13358" y="10068"/>
                    <a:pt x="13358" y="9363"/>
                  </a:cubicBezTo>
                  <a:lnTo>
                    <a:pt x="13358" y="1279"/>
                  </a:lnTo>
                  <a:cubicBezTo>
                    <a:pt x="13359" y="575"/>
                    <a:pt x="12787" y="0"/>
                    <a:pt x="12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55">
            <a:extLst>
              <a:ext uri="{FF2B5EF4-FFF2-40B4-BE49-F238E27FC236}">
                <a16:creationId xmlns:a16="http://schemas.microsoft.com/office/drawing/2014/main" id="{EF240F81-7638-DDBA-D21B-1FC6ABA99868}"/>
              </a:ext>
            </a:extLst>
          </p:cNvPr>
          <p:cNvGrpSpPr/>
          <p:nvPr/>
        </p:nvGrpSpPr>
        <p:grpSpPr>
          <a:xfrm>
            <a:off x="3687810" y="3050811"/>
            <a:ext cx="418091" cy="418091"/>
            <a:chOff x="5923288" y="3459625"/>
            <a:chExt cx="418091" cy="418091"/>
          </a:xfrm>
        </p:grpSpPr>
        <p:sp>
          <p:nvSpPr>
            <p:cNvPr id="1376" name="Google Shape;1376;p55">
              <a:extLst>
                <a:ext uri="{FF2B5EF4-FFF2-40B4-BE49-F238E27FC236}">
                  <a16:creationId xmlns:a16="http://schemas.microsoft.com/office/drawing/2014/main" id="{6087359C-06B9-925E-6164-697F60B62D67}"/>
                </a:ext>
              </a:extLst>
            </p:cNvPr>
            <p:cNvSpPr/>
            <p:nvPr/>
          </p:nvSpPr>
          <p:spPr>
            <a:xfrm>
              <a:off x="6011629" y="3747393"/>
              <a:ext cx="41919" cy="41919"/>
            </a:xfrm>
            <a:custGeom>
              <a:avLst/>
              <a:gdLst/>
              <a:ahLst/>
              <a:cxnLst/>
              <a:rect l="l" t="t" r="r" b="b"/>
              <a:pathLst>
                <a:path w="1340" h="1340" extrusionOk="0">
                  <a:moveTo>
                    <a:pt x="670" y="0"/>
                  </a:moveTo>
                  <a:lnTo>
                    <a:pt x="1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5">
              <a:extLst>
                <a:ext uri="{FF2B5EF4-FFF2-40B4-BE49-F238E27FC236}">
                  <a16:creationId xmlns:a16="http://schemas.microsoft.com/office/drawing/2014/main" id="{893548C1-2302-5A9D-50C3-1BB5F3ABF619}"/>
                </a:ext>
              </a:extLst>
            </p:cNvPr>
            <p:cNvSpPr/>
            <p:nvPr/>
          </p:nvSpPr>
          <p:spPr>
            <a:xfrm>
              <a:off x="6100472" y="3636747"/>
              <a:ext cx="63722" cy="63722"/>
            </a:xfrm>
            <a:custGeom>
              <a:avLst/>
              <a:gdLst/>
              <a:ahLst/>
              <a:cxnLst/>
              <a:rect l="l" t="t" r="r" b="b"/>
              <a:pathLst>
                <a:path w="2037" h="2037" extrusionOk="0">
                  <a:moveTo>
                    <a:pt x="1019" y="1"/>
                  </a:moveTo>
                  <a:cubicBezTo>
                    <a:pt x="457" y="1"/>
                    <a:pt x="0" y="457"/>
                    <a:pt x="0" y="1019"/>
                  </a:cubicBezTo>
                  <a:cubicBezTo>
                    <a:pt x="0" y="1580"/>
                    <a:pt x="457" y="2037"/>
                    <a:pt x="1019" y="2037"/>
                  </a:cubicBezTo>
                  <a:cubicBezTo>
                    <a:pt x="1580" y="2037"/>
                    <a:pt x="2036" y="1580"/>
                    <a:pt x="2036" y="1019"/>
                  </a:cubicBezTo>
                  <a:cubicBezTo>
                    <a:pt x="2036" y="458"/>
                    <a:pt x="1580" y="1"/>
                    <a:pt x="1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5">
              <a:extLst>
                <a:ext uri="{FF2B5EF4-FFF2-40B4-BE49-F238E27FC236}">
                  <a16:creationId xmlns:a16="http://schemas.microsoft.com/office/drawing/2014/main" id="{4AE08C8F-E346-C4CA-C9C4-91FC36232A78}"/>
                </a:ext>
              </a:extLst>
            </p:cNvPr>
            <p:cNvSpPr/>
            <p:nvPr/>
          </p:nvSpPr>
          <p:spPr>
            <a:xfrm>
              <a:off x="5976468" y="3653796"/>
              <a:ext cx="29687" cy="29687"/>
            </a:xfrm>
            <a:custGeom>
              <a:avLst/>
              <a:gdLst/>
              <a:ahLst/>
              <a:cxnLst/>
              <a:rect l="l" t="t" r="r" b="b"/>
              <a:pathLst>
                <a:path w="949" h="949" extrusionOk="0">
                  <a:moveTo>
                    <a:pt x="1" y="0"/>
                  </a:moveTo>
                  <a:lnTo>
                    <a:pt x="1" y="948"/>
                  </a:lnTo>
                  <a:lnTo>
                    <a:pt x="948" y="948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5">
              <a:extLst>
                <a:ext uri="{FF2B5EF4-FFF2-40B4-BE49-F238E27FC236}">
                  <a16:creationId xmlns:a16="http://schemas.microsoft.com/office/drawing/2014/main" id="{576FE8AC-2B1D-2854-0ADD-DC740C1C7E82}"/>
                </a:ext>
              </a:extLst>
            </p:cNvPr>
            <p:cNvSpPr/>
            <p:nvPr/>
          </p:nvSpPr>
          <p:spPr>
            <a:xfrm>
              <a:off x="6117521" y="3794786"/>
              <a:ext cx="29656" cy="29687"/>
            </a:xfrm>
            <a:custGeom>
              <a:avLst/>
              <a:gdLst/>
              <a:ahLst/>
              <a:cxnLst/>
              <a:rect l="l" t="t" r="r" b="b"/>
              <a:pathLst>
                <a:path w="948" h="949" extrusionOk="0">
                  <a:moveTo>
                    <a:pt x="1" y="1"/>
                  </a:moveTo>
                  <a:lnTo>
                    <a:pt x="1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5">
              <a:extLst>
                <a:ext uri="{FF2B5EF4-FFF2-40B4-BE49-F238E27FC236}">
                  <a16:creationId xmlns:a16="http://schemas.microsoft.com/office/drawing/2014/main" id="{6252F3C0-F755-E50C-AED9-2E5657E540E2}"/>
                </a:ext>
              </a:extLst>
            </p:cNvPr>
            <p:cNvSpPr/>
            <p:nvPr/>
          </p:nvSpPr>
          <p:spPr>
            <a:xfrm>
              <a:off x="6117521" y="3512743"/>
              <a:ext cx="29656" cy="29687"/>
            </a:xfrm>
            <a:custGeom>
              <a:avLst/>
              <a:gdLst/>
              <a:ahLst/>
              <a:cxnLst/>
              <a:rect l="l" t="t" r="r" b="b"/>
              <a:pathLst>
                <a:path w="948" h="949" extrusionOk="0">
                  <a:moveTo>
                    <a:pt x="1" y="1"/>
                  </a:moveTo>
                  <a:lnTo>
                    <a:pt x="1" y="949"/>
                  </a:lnTo>
                  <a:lnTo>
                    <a:pt x="948" y="949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5">
              <a:extLst>
                <a:ext uri="{FF2B5EF4-FFF2-40B4-BE49-F238E27FC236}">
                  <a16:creationId xmlns:a16="http://schemas.microsoft.com/office/drawing/2014/main" id="{5EE4687F-61E7-AC91-9166-F1EB6EA17E0A}"/>
                </a:ext>
              </a:extLst>
            </p:cNvPr>
            <p:cNvSpPr/>
            <p:nvPr/>
          </p:nvSpPr>
          <p:spPr>
            <a:xfrm>
              <a:off x="6211024" y="3547998"/>
              <a:ext cx="41887" cy="41887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670" y="0"/>
                  </a:moveTo>
                  <a:lnTo>
                    <a:pt x="0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5">
              <a:extLst>
                <a:ext uri="{FF2B5EF4-FFF2-40B4-BE49-F238E27FC236}">
                  <a16:creationId xmlns:a16="http://schemas.microsoft.com/office/drawing/2014/main" id="{C65A8BC6-2DBA-03ED-4899-83D5D6337E30}"/>
                </a:ext>
              </a:extLst>
            </p:cNvPr>
            <p:cNvSpPr/>
            <p:nvPr/>
          </p:nvSpPr>
          <p:spPr>
            <a:xfrm>
              <a:off x="6011629" y="3547998"/>
              <a:ext cx="41919" cy="41887"/>
            </a:xfrm>
            <a:custGeom>
              <a:avLst/>
              <a:gdLst/>
              <a:ahLst/>
              <a:cxnLst/>
              <a:rect l="l" t="t" r="r" b="b"/>
              <a:pathLst>
                <a:path w="1340" h="1339" extrusionOk="0">
                  <a:moveTo>
                    <a:pt x="670" y="0"/>
                  </a:moveTo>
                  <a:lnTo>
                    <a:pt x="1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5">
              <a:extLst>
                <a:ext uri="{FF2B5EF4-FFF2-40B4-BE49-F238E27FC236}">
                  <a16:creationId xmlns:a16="http://schemas.microsoft.com/office/drawing/2014/main" id="{D99FAFFD-BEC5-BD0A-6033-89464F3C6F15}"/>
                </a:ext>
              </a:extLst>
            </p:cNvPr>
            <p:cNvSpPr/>
            <p:nvPr/>
          </p:nvSpPr>
          <p:spPr>
            <a:xfrm>
              <a:off x="6211024" y="3747393"/>
              <a:ext cx="41887" cy="41919"/>
            </a:xfrm>
            <a:custGeom>
              <a:avLst/>
              <a:gdLst/>
              <a:ahLst/>
              <a:cxnLst/>
              <a:rect l="l" t="t" r="r" b="b"/>
              <a:pathLst>
                <a:path w="1339" h="1340" extrusionOk="0">
                  <a:moveTo>
                    <a:pt x="670" y="0"/>
                  </a:moveTo>
                  <a:lnTo>
                    <a:pt x="0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5">
              <a:extLst>
                <a:ext uri="{FF2B5EF4-FFF2-40B4-BE49-F238E27FC236}">
                  <a16:creationId xmlns:a16="http://schemas.microsoft.com/office/drawing/2014/main" id="{F2C75E1C-58B4-0CFD-B4E9-5478E3AF8F11}"/>
                </a:ext>
              </a:extLst>
            </p:cNvPr>
            <p:cNvSpPr/>
            <p:nvPr/>
          </p:nvSpPr>
          <p:spPr>
            <a:xfrm>
              <a:off x="5923288" y="3459625"/>
              <a:ext cx="418091" cy="418091"/>
            </a:xfrm>
            <a:custGeom>
              <a:avLst/>
              <a:gdLst/>
              <a:ahLst/>
              <a:cxnLst/>
              <a:rect l="l" t="t" r="r" b="b"/>
              <a:pathLst>
                <a:path w="13365" h="13365" extrusionOk="0">
                  <a:moveTo>
                    <a:pt x="7546" y="917"/>
                  </a:moveTo>
                  <a:cubicBezTo>
                    <a:pt x="7764" y="917"/>
                    <a:pt x="7938" y="1093"/>
                    <a:pt x="7938" y="1308"/>
                  </a:cubicBezTo>
                  <a:lnTo>
                    <a:pt x="7938" y="3040"/>
                  </a:lnTo>
                  <a:cubicBezTo>
                    <a:pt x="7938" y="3256"/>
                    <a:pt x="7762" y="3430"/>
                    <a:pt x="7546" y="3430"/>
                  </a:cubicBezTo>
                  <a:lnTo>
                    <a:pt x="5817" y="3430"/>
                  </a:lnTo>
                  <a:cubicBezTo>
                    <a:pt x="5601" y="3430"/>
                    <a:pt x="5426" y="3255"/>
                    <a:pt x="5426" y="3040"/>
                  </a:cubicBezTo>
                  <a:lnTo>
                    <a:pt x="5426" y="1308"/>
                  </a:lnTo>
                  <a:cubicBezTo>
                    <a:pt x="5426" y="1092"/>
                    <a:pt x="5602" y="917"/>
                    <a:pt x="5817" y="917"/>
                  </a:cubicBezTo>
                  <a:close/>
                  <a:moveTo>
                    <a:pt x="3495" y="1880"/>
                  </a:moveTo>
                  <a:cubicBezTo>
                    <a:pt x="3599" y="1880"/>
                    <a:pt x="3699" y="1921"/>
                    <a:pt x="3772" y="1994"/>
                  </a:cubicBezTo>
                  <a:lnTo>
                    <a:pt x="4995" y="3217"/>
                  </a:lnTo>
                  <a:cubicBezTo>
                    <a:pt x="5068" y="3291"/>
                    <a:pt x="5109" y="3390"/>
                    <a:pt x="5109" y="3494"/>
                  </a:cubicBezTo>
                  <a:cubicBezTo>
                    <a:pt x="5109" y="3599"/>
                    <a:pt x="5068" y="3698"/>
                    <a:pt x="4995" y="3771"/>
                  </a:cubicBezTo>
                  <a:lnTo>
                    <a:pt x="3772" y="4995"/>
                  </a:lnTo>
                  <a:cubicBezTo>
                    <a:pt x="3695" y="5072"/>
                    <a:pt x="3595" y="5109"/>
                    <a:pt x="3495" y="5109"/>
                  </a:cubicBezTo>
                  <a:cubicBezTo>
                    <a:pt x="3395" y="5109"/>
                    <a:pt x="3295" y="5071"/>
                    <a:pt x="3218" y="4995"/>
                  </a:cubicBezTo>
                  <a:lnTo>
                    <a:pt x="1995" y="3771"/>
                  </a:lnTo>
                  <a:cubicBezTo>
                    <a:pt x="1922" y="3698"/>
                    <a:pt x="1881" y="3599"/>
                    <a:pt x="1881" y="3494"/>
                  </a:cubicBezTo>
                  <a:cubicBezTo>
                    <a:pt x="1881" y="3390"/>
                    <a:pt x="1922" y="3291"/>
                    <a:pt x="1995" y="3217"/>
                  </a:cubicBezTo>
                  <a:lnTo>
                    <a:pt x="3218" y="1994"/>
                  </a:lnTo>
                  <a:cubicBezTo>
                    <a:pt x="3292" y="1921"/>
                    <a:pt x="3391" y="1880"/>
                    <a:pt x="3495" y="1880"/>
                  </a:cubicBezTo>
                  <a:close/>
                  <a:moveTo>
                    <a:pt x="9870" y="1880"/>
                  </a:moveTo>
                  <a:cubicBezTo>
                    <a:pt x="9975" y="1880"/>
                    <a:pt x="10074" y="1921"/>
                    <a:pt x="10147" y="1994"/>
                  </a:cubicBezTo>
                  <a:lnTo>
                    <a:pt x="11371" y="3217"/>
                  </a:lnTo>
                  <a:cubicBezTo>
                    <a:pt x="11443" y="3291"/>
                    <a:pt x="11484" y="3390"/>
                    <a:pt x="11484" y="3494"/>
                  </a:cubicBezTo>
                  <a:cubicBezTo>
                    <a:pt x="11484" y="3599"/>
                    <a:pt x="11443" y="3698"/>
                    <a:pt x="11371" y="3771"/>
                  </a:cubicBezTo>
                  <a:lnTo>
                    <a:pt x="10147" y="4995"/>
                  </a:lnTo>
                  <a:cubicBezTo>
                    <a:pt x="10070" y="5072"/>
                    <a:pt x="9970" y="5109"/>
                    <a:pt x="9870" y="5109"/>
                  </a:cubicBezTo>
                  <a:cubicBezTo>
                    <a:pt x="9770" y="5109"/>
                    <a:pt x="9670" y="5071"/>
                    <a:pt x="9593" y="4995"/>
                  </a:cubicBezTo>
                  <a:lnTo>
                    <a:pt x="8370" y="3771"/>
                  </a:lnTo>
                  <a:cubicBezTo>
                    <a:pt x="8216" y="3617"/>
                    <a:pt x="8216" y="3370"/>
                    <a:pt x="8370" y="3217"/>
                  </a:cubicBezTo>
                  <a:lnTo>
                    <a:pt x="9593" y="1994"/>
                  </a:lnTo>
                  <a:cubicBezTo>
                    <a:pt x="9667" y="1921"/>
                    <a:pt x="9766" y="1880"/>
                    <a:pt x="9870" y="1880"/>
                  </a:cubicBezTo>
                  <a:close/>
                  <a:moveTo>
                    <a:pt x="3041" y="5426"/>
                  </a:moveTo>
                  <a:cubicBezTo>
                    <a:pt x="3258" y="5426"/>
                    <a:pt x="3432" y="5601"/>
                    <a:pt x="3432" y="5816"/>
                  </a:cubicBezTo>
                  <a:lnTo>
                    <a:pt x="3432" y="7546"/>
                  </a:lnTo>
                  <a:cubicBezTo>
                    <a:pt x="3432" y="7763"/>
                    <a:pt x="3257" y="7938"/>
                    <a:pt x="3041" y="7938"/>
                  </a:cubicBezTo>
                  <a:lnTo>
                    <a:pt x="1310" y="7938"/>
                  </a:lnTo>
                  <a:cubicBezTo>
                    <a:pt x="1309" y="7938"/>
                    <a:pt x="1308" y="7938"/>
                    <a:pt x="1308" y="7938"/>
                  </a:cubicBezTo>
                  <a:cubicBezTo>
                    <a:pt x="1092" y="7938"/>
                    <a:pt x="919" y="7763"/>
                    <a:pt x="919" y="7546"/>
                  </a:cubicBezTo>
                  <a:lnTo>
                    <a:pt x="919" y="5816"/>
                  </a:lnTo>
                  <a:cubicBezTo>
                    <a:pt x="919" y="5600"/>
                    <a:pt x="1094" y="5426"/>
                    <a:pt x="1310" y="5426"/>
                  </a:cubicBezTo>
                  <a:close/>
                  <a:moveTo>
                    <a:pt x="12055" y="5427"/>
                  </a:moveTo>
                  <a:cubicBezTo>
                    <a:pt x="12272" y="5427"/>
                    <a:pt x="12447" y="5602"/>
                    <a:pt x="12447" y="5817"/>
                  </a:cubicBezTo>
                  <a:lnTo>
                    <a:pt x="12447" y="7548"/>
                  </a:lnTo>
                  <a:cubicBezTo>
                    <a:pt x="12448" y="7763"/>
                    <a:pt x="12272" y="7939"/>
                    <a:pt x="12055" y="7939"/>
                  </a:cubicBezTo>
                  <a:lnTo>
                    <a:pt x="10324" y="7939"/>
                  </a:lnTo>
                  <a:cubicBezTo>
                    <a:pt x="10108" y="7939"/>
                    <a:pt x="9934" y="7763"/>
                    <a:pt x="9934" y="7548"/>
                  </a:cubicBezTo>
                  <a:lnTo>
                    <a:pt x="9934" y="5817"/>
                  </a:lnTo>
                  <a:cubicBezTo>
                    <a:pt x="9934" y="5601"/>
                    <a:pt x="10109" y="5427"/>
                    <a:pt x="10324" y="5427"/>
                  </a:cubicBezTo>
                  <a:close/>
                  <a:moveTo>
                    <a:pt x="6683" y="4879"/>
                  </a:moveTo>
                  <a:cubicBezTo>
                    <a:pt x="7677" y="4879"/>
                    <a:pt x="8484" y="5687"/>
                    <a:pt x="8484" y="6681"/>
                  </a:cubicBezTo>
                  <a:cubicBezTo>
                    <a:pt x="8484" y="7674"/>
                    <a:pt x="7677" y="8482"/>
                    <a:pt x="6683" y="8482"/>
                  </a:cubicBezTo>
                  <a:cubicBezTo>
                    <a:pt x="5689" y="8482"/>
                    <a:pt x="4881" y="7674"/>
                    <a:pt x="4881" y="6681"/>
                  </a:cubicBezTo>
                  <a:cubicBezTo>
                    <a:pt x="4881" y="5687"/>
                    <a:pt x="5689" y="4879"/>
                    <a:pt x="6683" y="4879"/>
                  </a:cubicBezTo>
                  <a:close/>
                  <a:moveTo>
                    <a:pt x="3496" y="8254"/>
                  </a:moveTo>
                  <a:cubicBezTo>
                    <a:pt x="3597" y="8254"/>
                    <a:pt x="3697" y="8292"/>
                    <a:pt x="3774" y="8368"/>
                  </a:cubicBezTo>
                  <a:lnTo>
                    <a:pt x="4996" y="9591"/>
                  </a:lnTo>
                  <a:cubicBezTo>
                    <a:pt x="5069" y="9664"/>
                    <a:pt x="5110" y="9765"/>
                    <a:pt x="5110" y="9868"/>
                  </a:cubicBezTo>
                  <a:cubicBezTo>
                    <a:pt x="5110" y="9972"/>
                    <a:pt x="5069" y="10072"/>
                    <a:pt x="4996" y="10145"/>
                  </a:cubicBezTo>
                  <a:lnTo>
                    <a:pt x="3774" y="11368"/>
                  </a:lnTo>
                  <a:cubicBezTo>
                    <a:pt x="3700" y="11442"/>
                    <a:pt x="3600" y="11483"/>
                    <a:pt x="3497" y="11483"/>
                  </a:cubicBezTo>
                  <a:cubicBezTo>
                    <a:pt x="3392" y="11483"/>
                    <a:pt x="3293" y="11442"/>
                    <a:pt x="3220" y="11368"/>
                  </a:cubicBezTo>
                  <a:lnTo>
                    <a:pt x="1996" y="10145"/>
                  </a:lnTo>
                  <a:cubicBezTo>
                    <a:pt x="1923" y="10072"/>
                    <a:pt x="1882" y="9972"/>
                    <a:pt x="1882" y="9868"/>
                  </a:cubicBezTo>
                  <a:cubicBezTo>
                    <a:pt x="1882" y="9765"/>
                    <a:pt x="1923" y="9664"/>
                    <a:pt x="1996" y="9591"/>
                  </a:cubicBezTo>
                  <a:lnTo>
                    <a:pt x="3220" y="8368"/>
                  </a:lnTo>
                  <a:cubicBezTo>
                    <a:pt x="3296" y="8292"/>
                    <a:pt x="3396" y="8254"/>
                    <a:pt x="3496" y="8254"/>
                  </a:cubicBezTo>
                  <a:close/>
                  <a:moveTo>
                    <a:pt x="9870" y="8254"/>
                  </a:moveTo>
                  <a:cubicBezTo>
                    <a:pt x="9971" y="8254"/>
                    <a:pt x="10071" y="8292"/>
                    <a:pt x="10147" y="8369"/>
                  </a:cubicBezTo>
                  <a:lnTo>
                    <a:pt x="11371" y="9591"/>
                  </a:lnTo>
                  <a:cubicBezTo>
                    <a:pt x="11443" y="9664"/>
                    <a:pt x="11484" y="9765"/>
                    <a:pt x="11484" y="9868"/>
                  </a:cubicBezTo>
                  <a:cubicBezTo>
                    <a:pt x="11486" y="9972"/>
                    <a:pt x="11443" y="10072"/>
                    <a:pt x="11371" y="10145"/>
                  </a:cubicBezTo>
                  <a:lnTo>
                    <a:pt x="10147" y="11368"/>
                  </a:lnTo>
                  <a:cubicBezTo>
                    <a:pt x="10074" y="11442"/>
                    <a:pt x="9975" y="11483"/>
                    <a:pt x="9870" y="11483"/>
                  </a:cubicBezTo>
                  <a:cubicBezTo>
                    <a:pt x="9766" y="11483"/>
                    <a:pt x="9667" y="11442"/>
                    <a:pt x="9593" y="11368"/>
                  </a:cubicBezTo>
                  <a:lnTo>
                    <a:pt x="8370" y="10145"/>
                  </a:lnTo>
                  <a:cubicBezTo>
                    <a:pt x="8217" y="9992"/>
                    <a:pt x="8217" y="9744"/>
                    <a:pt x="8370" y="9591"/>
                  </a:cubicBezTo>
                  <a:lnTo>
                    <a:pt x="9593" y="8369"/>
                  </a:lnTo>
                  <a:cubicBezTo>
                    <a:pt x="9669" y="8292"/>
                    <a:pt x="9770" y="8254"/>
                    <a:pt x="9870" y="8254"/>
                  </a:cubicBezTo>
                  <a:close/>
                  <a:moveTo>
                    <a:pt x="7549" y="9933"/>
                  </a:moveTo>
                  <a:cubicBezTo>
                    <a:pt x="7765" y="9933"/>
                    <a:pt x="7939" y="10108"/>
                    <a:pt x="7939" y="10324"/>
                  </a:cubicBezTo>
                  <a:lnTo>
                    <a:pt x="7939" y="12053"/>
                  </a:lnTo>
                  <a:cubicBezTo>
                    <a:pt x="7939" y="12270"/>
                    <a:pt x="7764" y="12444"/>
                    <a:pt x="7549" y="12444"/>
                  </a:cubicBezTo>
                  <a:lnTo>
                    <a:pt x="5818" y="12444"/>
                  </a:lnTo>
                  <a:cubicBezTo>
                    <a:pt x="5602" y="12444"/>
                    <a:pt x="5427" y="12269"/>
                    <a:pt x="5427" y="12053"/>
                  </a:cubicBezTo>
                  <a:lnTo>
                    <a:pt x="5427" y="10324"/>
                  </a:lnTo>
                  <a:cubicBezTo>
                    <a:pt x="5427" y="10107"/>
                    <a:pt x="5603" y="9933"/>
                    <a:pt x="5818" y="9933"/>
                  </a:cubicBezTo>
                  <a:close/>
                  <a:moveTo>
                    <a:pt x="6683" y="0"/>
                  </a:moveTo>
                  <a:cubicBezTo>
                    <a:pt x="4898" y="0"/>
                    <a:pt x="3220" y="696"/>
                    <a:pt x="1958" y="1957"/>
                  </a:cubicBezTo>
                  <a:cubicBezTo>
                    <a:pt x="696" y="3219"/>
                    <a:pt x="1" y="4897"/>
                    <a:pt x="1" y="6682"/>
                  </a:cubicBezTo>
                  <a:cubicBezTo>
                    <a:pt x="1" y="8467"/>
                    <a:pt x="696" y="10145"/>
                    <a:pt x="1958" y="11407"/>
                  </a:cubicBezTo>
                  <a:cubicBezTo>
                    <a:pt x="3220" y="12669"/>
                    <a:pt x="4898" y="13364"/>
                    <a:pt x="6683" y="13364"/>
                  </a:cubicBezTo>
                  <a:cubicBezTo>
                    <a:pt x="8468" y="13364"/>
                    <a:pt x="10146" y="12669"/>
                    <a:pt x="11408" y="11407"/>
                  </a:cubicBezTo>
                  <a:cubicBezTo>
                    <a:pt x="12669" y="10145"/>
                    <a:pt x="13365" y="8467"/>
                    <a:pt x="13365" y="6682"/>
                  </a:cubicBezTo>
                  <a:cubicBezTo>
                    <a:pt x="13365" y="4897"/>
                    <a:pt x="12670" y="3219"/>
                    <a:pt x="11408" y="1957"/>
                  </a:cubicBezTo>
                  <a:cubicBezTo>
                    <a:pt x="10146" y="696"/>
                    <a:pt x="8468" y="0"/>
                    <a:pt x="6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5">
              <a:extLst>
                <a:ext uri="{FF2B5EF4-FFF2-40B4-BE49-F238E27FC236}">
                  <a16:creationId xmlns:a16="http://schemas.microsoft.com/office/drawing/2014/main" id="{B64ADF78-82E2-171F-A461-1C4786182304}"/>
                </a:ext>
              </a:extLst>
            </p:cNvPr>
            <p:cNvSpPr/>
            <p:nvPr/>
          </p:nvSpPr>
          <p:spPr>
            <a:xfrm>
              <a:off x="6258511" y="3653796"/>
              <a:ext cx="29656" cy="29687"/>
            </a:xfrm>
            <a:custGeom>
              <a:avLst/>
              <a:gdLst/>
              <a:ahLst/>
              <a:cxnLst/>
              <a:rect l="l" t="t" r="r" b="b"/>
              <a:pathLst>
                <a:path w="948" h="949" extrusionOk="0">
                  <a:moveTo>
                    <a:pt x="0" y="0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992;p47">
            <a:extLst>
              <a:ext uri="{FF2B5EF4-FFF2-40B4-BE49-F238E27FC236}">
                <a16:creationId xmlns:a16="http://schemas.microsoft.com/office/drawing/2014/main" id="{CF99138A-A241-959A-1802-AA32493D0073}"/>
              </a:ext>
            </a:extLst>
          </p:cNvPr>
          <p:cNvGrpSpPr/>
          <p:nvPr/>
        </p:nvGrpSpPr>
        <p:grpSpPr>
          <a:xfrm>
            <a:off x="697520" y="3353608"/>
            <a:ext cx="2958303" cy="1593589"/>
            <a:chOff x="4466463" y="3305947"/>
            <a:chExt cx="2958303" cy="1593589"/>
          </a:xfrm>
        </p:grpSpPr>
        <p:grpSp>
          <p:nvGrpSpPr>
            <p:cNvPr id="6" name="Google Shape;993;p47">
              <a:extLst>
                <a:ext uri="{FF2B5EF4-FFF2-40B4-BE49-F238E27FC236}">
                  <a16:creationId xmlns:a16="http://schemas.microsoft.com/office/drawing/2014/main" id="{DCDA24AE-41E0-C6EC-6960-8C25BB812EE5}"/>
                </a:ext>
              </a:extLst>
            </p:cNvPr>
            <p:cNvGrpSpPr/>
            <p:nvPr/>
          </p:nvGrpSpPr>
          <p:grpSpPr>
            <a:xfrm flipH="1">
              <a:off x="6574013" y="4048812"/>
              <a:ext cx="850753" cy="850724"/>
              <a:chOff x="780950" y="891300"/>
              <a:chExt cx="727575" cy="727550"/>
            </a:xfrm>
          </p:grpSpPr>
          <p:sp>
            <p:nvSpPr>
              <p:cNvPr id="19" name="Google Shape;994;p47">
                <a:extLst>
                  <a:ext uri="{FF2B5EF4-FFF2-40B4-BE49-F238E27FC236}">
                    <a16:creationId xmlns:a16="http://schemas.microsoft.com/office/drawing/2014/main" id="{C0EBC689-A241-609B-E8BA-AABC0EA2DDB9}"/>
                  </a:ext>
                </a:extLst>
              </p:cNvPr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95;p47">
                <a:extLst>
                  <a:ext uri="{FF2B5EF4-FFF2-40B4-BE49-F238E27FC236}">
                    <a16:creationId xmlns:a16="http://schemas.microsoft.com/office/drawing/2014/main" id="{2D988290-6087-9C34-0BD1-CA81A48D71EB}"/>
                  </a:ext>
                </a:extLst>
              </p:cNvPr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96;p47">
                <a:extLst>
                  <a:ext uri="{FF2B5EF4-FFF2-40B4-BE49-F238E27FC236}">
                    <a16:creationId xmlns:a16="http://schemas.microsoft.com/office/drawing/2014/main" id="{44BBA32E-1A49-F0C8-BD3D-F107C63656D3}"/>
                  </a:ext>
                </a:extLst>
              </p:cNvPr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97;p47">
                <a:extLst>
                  <a:ext uri="{FF2B5EF4-FFF2-40B4-BE49-F238E27FC236}">
                    <a16:creationId xmlns:a16="http://schemas.microsoft.com/office/drawing/2014/main" id="{01E81E61-1FD5-51C1-2E18-21068345D4BE}"/>
                  </a:ext>
                </a:extLst>
              </p:cNvPr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98;p47">
                <a:extLst>
                  <a:ext uri="{FF2B5EF4-FFF2-40B4-BE49-F238E27FC236}">
                    <a16:creationId xmlns:a16="http://schemas.microsoft.com/office/drawing/2014/main" id="{D98212F4-C88B-D764-A11E-F8BCD41F9B81}"/>
                  </a:ext>
                </a:extLst>
              </p:cNvPr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99;p47">
                <a:extLst>
                  <a:ext uri="{FF2B5EF4-FFF2-40B4-BE49-F238E27FC236}">
                    <a16:creationId xmlns:a16="http://schemas.microsoft.com/office/drawing/2014/main" id="{CEC19733-9A63-6BF0-7267-A587B808E01B}"/>
                  </a:ext>
                </a:extLst>
              </p:cNvPr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00;p47">
                <a:extLst>
                  <a:ext uri="{FF2B5EF4-FFF2-40B4-BE49-F238E27FC236}">
                    <a16:creationId xmlns:a16="http://schemas.microsoft.com/office/drawing/2014/main" id="{94C43DFA-6D3C-026D-CA04-C725F7F8A568}"/>
                  </a:ext>
                </a:extLst>
              </p:cNvPr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001;p47">
              <a:extLst>
                <a:ext uri="{FF2B5EF4-FFF2-40B4-BE49-F238E27FC236}">
                  <a16:creationId xmlns:a16="http://schemas.microsoft.com/office/drawing/2014/main" id="{98246D7D-5074-B7D0-3FE4-1DE6C456A2FE}"/>
                </a:ext>
              </a:extLst>
            </p:cNvPr>
            <p:cNvGrpSpPr/>
            <p:nvPr/>
          </p:nvGrpSpPr>
          <p:grpSpPr>
            <a:xfrm>
              <a:off x="4466463" y="3863531"/>
              <a:ext cx="1021756" cy="332094"/>
              <a:chOff x="7289663" y="3996131"/>
              <a:chExt cx="1021756" cy="332094"/>
            </a:xfrm>
          </p:grpSpPr>
          <p:sp>
            <p:nvSpPr>
              <p:cNvPr id="14" name="Google Shape;1002;p47">
                <a:extLst>
                  <a:ext uri="{FF2B5EF4-FFF2-40B4-BE49-F238E27FC236}">
                    <a16:creationId xmlns:a16="http://schemas.microsoft.com/office/drawing/2014/main" id="{D5A9CB31-0A04-F82A-3339-86A9387B08B4}"/>
                  </a:ext>
                </a:extLst>
              </p:cNvPr>
              <p:cNvSpPr/>
              <p:nvPr/>
            </p:nvSpPr>
            <p:spPr>
              <a:xfrm>
                <a:off x="7289663" y="40442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03;p47">
                <a:extLst>
                  <a:ext uri="{FF2B5EF4-FFF2-40B4-BE49-F238E27FC236}">
                    <a16:creationId xmlns:a16="http://schemas.microsoft.com/office/drawing/2014/main" id="{4EFEA77D-925F-7CEE-A1B3-8AB96892EA7D}"/>
                  </a:ext>
                </a:extLst>
              </p:cNvPr>
              <p:cNvSpPr/>
              <p:nvPr/>
            </p:nvSpPr>
            <p:spPr>
              <a:xfrm>
                <a:off x="7308447" y="39961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04;p47">
                <a:extLst>
                  <a:ext uri="{FF2B5EF4-FFF2-40B4-BE49-F238E27FC236}">
                    <a16:creationId xmlns:a16="http://schemas.microsoft.com/office/drawing/2014/main" id="{C4F4CB79-7EA4-FD0B-07B8-F7B973A7E865}"/>
                  </a:ext>
                </a:extLst>
              </p:cNvPr>
              <p:cNvSpPr/>
              <p:nvPr/>
            </p:nvSpPr>
            <p:spPr>
              <a:xfrm>
                <a:off x="7433897" y="40440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005;p47">
                <a:extLst>
                  <a:ext uri="{FF2B5EF4-FFF2-40B4-BE49-F238E27FC236}">
                    <a16:creationId xmlns:a16="http://schemas.microsoft.com/office/drawing/2014/main" id="{979FDEFB-C4B2-7C96-207F-B5F6478CD6C0}"/>
                  </a:ext>
                </a:extLst>
              </p:cNvPr>
              <p:cNvSpPr/>
              <p:nvPr/>
            </p:nvSpPr>
            <p:spPr>
              <a:xfrm>
                <a:off x="7705879" y="40446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006;p47">
                <a:extLst>
                  <a:ext uri="{FF2B5EF4-FFF2-40B4-BE49-F238E27FC236}">
                    <a16:creationId xmlns:a16="http://schemas.microsoft.com/office/drawing/2014/main" id="{2B762965-9935-C24D-E2B8-F93EC4794A5F}"/>
                  </a:ext>
                </a:extLst>
              </p:cNvPr>
              <p:cNvSpPr/>
              <p:nvPr/>
            </p:nvSpPr>
            <p:spPr>
              <a:xfrm>
                <a:off x="7979347" y="40438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007;p47">
              <a:extLst>
                <a:ext uri="{FF2B5EF4-FFF2-40B4-BE49-F238E27FC236}">
                  <a16:creationId xmlns:a16="http://schemas.microsoft.com/office/drawing/2014/main" id="{C629B95C-74D7-1006-68DD-ABE33B388AE9}"/>
                </a:ext>
              </a:extLst>
            </p:cNvPr>
            <p:cNvGrpSpPr/>
            <p:nvPr/>
          </p:nvGrpSpPr>
          <p:grpSpPr>
            <a:xfrm>
              <a:off x="5297661" y="3305947"/>
              <a:ext cx="749797" cy="717499"/>
              <a:chOff x="7847861" y="3178722"/>
              <a:chExt cx="749797" cy="717499"/>
            </a:xfrm>
          </p:grpSpPr>
          <p:sp>
            <p:nvSpPr>
              <p:cNvPr id="9" name="Google Shape;1008;p47">
                <a:extLst>
                  <a:ext uri="{FF2B5EF4-FFF2-40B4-BE49-F238E27FC236}">
                    <a16:creationId xmlns:a16="http://schemas.microsoft.com/office/drawing/2014/main" id="{60220929-FC09-A7C1-2516-849EA6020C39}"/>
                  </a:ext>
                </a:extLst>
              </p:cNvPr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09;p47">
                <a:extLst>
                  <a:ext uri="{FF2B5EF4-FFF2-40B4-BE49-F238E27FC236}">
                    <a16:creationId xmlns:a16="http://schemas.microsoft.com/office/drawing/2014/main" id="{0C2EE9E3-C379-976F-0939-76E27EA435CE}"/>
                  </a:ext>
                </a:extLst>
              </p:cNvPr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010;p47">
                <a:extLst>
                  <a:ext uri="{FF2B5EF4-FFF2-40B4-BE49-F238E27FC236}">
                    <a16:creationId xmlns:a16="http://schemas.microsoft.com/office/drawing/2014/main" id="{CA01C898-0999-C9E0-C1BE-8084955389FF}"/>
                  </a:ext>
                </a:extLst>
              </p:cNvPr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11;p47">
                <a:extLst>
                  <a:ext uri="{FF2B5EF4-FFF2-40B4-BE49-F238E27FC236}">
                    <a16:creationId xmlns:a16="http://schemas.microsoft.com/office/drawing/2014/main" id="{B401D65D-87F8-AABF-9E58-F2B6AFEC416F}"/>
                  </a:ext>
                </a:extLst>
              </p:cNvPr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12;p47">
                <a:extLst>
                  <a:ext uri="{FF2B5EF4-FFF2-40B4-BE49-F238E27FC236}">
                    <a16:creationId xmlns:a16="http://schemas.microsoft.com/office/drawing/2014/main" id="{73201217-11B6-DD0B-48BB-36305BB1F848}"/>
                  </a:ext>
                </a:extLst>
              </p:cNvPr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849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>
          <a:extLst>
            <a:ext uri="{FF2B5EF4-FFF2-40B4-BE49-F238E27FC236}">
              <a16:creationId xmlns:a16="http://schemas.microsoft.com/office/drawing/2014/main" id="{9F0F6CD3-FCBD-7884-3484-811A6782F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55">
            <a:extLst>
              <a:ext uri="{FF2B5EF4-FFF2-40B4-BE49-F238E27FC236}">
                <a16:creationId xmlns:a16="http://schemas.microsoft.com/office/drawing/2014/main" id="{25D60465-071B-3E9D-DA0D-154BC98C7BE0}"/>
              </a:ext>
            </a:extLst>
          </p:cNvPr>
          <p:cNvGrpSpPr/>
          <p:nvPr/>
        </p:nvGrpSpPr>
        <p:grpSpPr>
          <a:xfrm>
            <a:off x="4574230" y="1165057"/>
            <a:ext cx="1131593" cy="1082850"/>
            <a:chOff x="1317586" y="1856572"/>
            <a:chExt cx="749797" cy="717499"/>
          </a:xfrm>
        </p:grpSpPr>
        <p:sp>
          <p:nvSpPr>
            <p:cNvPr id="1361" name="Google Shape;1361;p55">
              <a:extLst>
                <a:ext uri="{FF2B5EF4-FFF2-40B4-BE49-F238E27FC236}">
                  <a16:creationId xmlns:a16="http://schemas.microsoft.com/office/drawing/2014/main" id="{EF4D1A40-D0EB-0A5F-9362-40849E9495F2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5">
              <a:extLst>
                <a:ext uri="{FF2B5EF4-FFF2-40B4-BE49-F238E27FC236}">
                  <a16:creationId xmlns:a16="http://schemas.microsoft.com/office/drawing/2014/main" id="{3B241D98-7B88-FEA1-9CC5-4EDFCD635869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55">
            <a:extLst>
              <a:ext uri="{FF2B5EF4-FFF2-40B4-BE49-F238E27FC236}">
                <a16:creationId xmlns:a16="http://schemas.microsoft.com/office/drawing/2014/main" id="{2E4E3B4C-CA85-C0B0-2CA5-5794FF833B48}"/>
              </a:ext>
            </a:extLst>
          </p:cNvPr>
          <p:cNvGrpSpPr/>
          <p:nvPr/>
        </p:nvGrpSpPr>
        <p:grpSpPr>
          <a:xfrm>
            <a:off x="3292195" y="2535559"/>
            <a:ext cx="1131593" cy="1082850"/>
            <a:chOff x="1317586" y="1856572"/>
            <a:chExt cx="749797" cy="717499"/>
          </a:xfrm>
        </p:grpSpPr>
        <p:sp>
          <p:nvSpPr>
            <p:cNvPr id="1364" name="Google Shape;1364;p55">
              <a:extLst>
                <a:ext uri="{FF2B5EF4-FFF2-40B4-BE49-F238E27FC236}">
                  <a16:creationId xmlns:a16="http://schemas.microsoft.com/office/drawing/2014/main" id="{A9E580CB-954F-7196-6F06-DEE8B5AA4B63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5">
              <a:extLst>
                <a:ext uri="{FF2B5EF4-FFF2-40B4-BE49-F238E27FC236}">
                  <a16:creationId xmlns:a16="http://schemas.microsoft.com/office/drawing/2014/main" id="{C0C47044-9075-98E3-DA97-80006E2069E8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55">
            <a:extLst>
              <a:ext uri="{FF2B5EF4-FFF2-40B4-BE49-F238E27FC236}">
                <a16:creationId xmlns:a16="http://schemas.microsoft.com/office/drawing/2014/main" id="{07E68F5C-DD93-1A28-DB65-FC0B9BCAD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951665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Goal</a:t>
            </a:r>
            <a:endParaRPr dirty="0"/>
          </a:p>
        </p:txBody>
      </p:sp>
      <p:sp>
        <p:nvSpPr>
          <p:cNvPr id="1367" name="Google Shape;1367;p55">
            <a:extLst>
              <a:ext uri="{FF2B5EF4-FFF2-40B4-BE49-F238E27FC236}">
                <a16:creationId xmlns:a16="http://schemas.microsoft.com/office/drawing/2014/main" id="{98AD12B2-5209-33F2-6404-BCB15CB03C4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58240" y="2349259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Key Features</a:t>
            </a:r>
          </a:p>
        </p:txBody>
      </p:sp>
      <p:sp>
        <p:nvSpPr>
          <p:cNvPr id="1368" name="Google Shape;1368;p55">
            <a:extLst>
              <a:ext uri="{FF2B5EF4-FFF2-40B4-BE49-F238E27FC236}">
                <a16:creationId xmlns:a16="http://schemas.microsoft.com/office/drawing/2014/main" id="{77084768-D263-CDA5-E063-B546AF868B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58240" y="2976738"/>
            <a:ext cx="4248600" cy="2018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Carbon Footprint Analytics: Automated, precise tracking for businesses.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Green Investment: Connect businesses/startups with funding opportunities.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Sustainable Marketplace:</a:t>
            </a:r>
            <a:r>
              <a:rPr lang="en-US" sz="1200" dirty="0"/>
              <a:t> A dedicated place for ethical goods and services.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Value:</a:t>
            </a:r>
            <a:r>
              <a:rPr lang="en-US" sz="1200" dirty="0"/>
              <a:t> Helps businesses save costs, comply with regulations, and generate automated CSR reports.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369" name="Google Shape;1369;p55">
            <a:extLst>
              <a:ext uri="{FF2B5EF4-FFF2-40B4-BE49-F238E27FC236}">
                <a16:creationId xmlns:a16="http://schemas.microsoft.com/office/drawing/2014/main" id="{F7B07399-D498-2E15-6817-50943F0CA90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3100" y="1339115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Foster a positive, engaged, and responsible community.</a:t>
            </a:r>
            <a:endParaRPr dirty="0"/>
          </a:p>
        </p:txBody>
      </p:sp>
      <p:sp>
        <p:nvSpPr>
          <p:cNvPr id="1370" name="Google Shape;1370;p55">
            <a:extLst>
              <a:ext uri="{FF2B5EF4-FFF2-40B4-BE49-F238E27FC236}">
                <a16:creationId xmlns:a16="http://schemas.microsoft.com/office/drawing/2014/main" id="{386E6B36-5C6D-9675-4E24-6150A75798F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39081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Social Pillar (The Green Society)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371" name="Google Shape;1371;p55">
            <a:extLst>
              <a:ext uri="{FF2B5EF4-FFF2-40B4-BE49-F238E27FC236}">
                <a16:creationId xmlns:a16="http://schemas.microsoft.com/office/drawing/2014/main" id="{8B8A5D8B-2F42-7D92-DFFB-40C207DCFC97}"/>
              </a:ext>
            </a:extLst>
          </p:cNvPr>
          <p:cNvGrpSpPr/>
          <p:nvPr/>
        </p:nvGrpSpPr>
        <p:grpSpPr>
          <a:xfrm>
            <a:off x="4950499" y="1497460"/>
            <a:ext cx="417903" cy="418059"/>
            <a:chOff x="4547452" y="3459594"/>
            <a:chExt cx="417903" cy="418059"/>
          </a:xfrm>
        </p:grpSpPr>
        <p:sp>
          <p:nvSpPr>
            <p:cNvPr id="1372" name="Google Shape;1372;p55">
              <a:extLst>
                <a:ext uri="{FF2B5EF4-FFF2-40B4-BE49-F238E27FC236}">
                  <a16:creationId xmlns:a16="http://schemas.microsoft.com/office/drawing/2014/main" id="{ABCED23C-2AA5-378E-D5BD-01CCDEEB9991}"/>
                </a:ext>
              </a:extLst>
            </p:cNvPr>
            <p:cNvSpPr/>
            <p:nvPr/>
          </p:nvSpPr>
          <p:spPr>
            <a:xfrm>
              <a:off x="4628474" y="3601054"/>
              <a:ext cx="40824" cy="40855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3" y="1"/>
                    <a:pt x="0" y="293"/>
                    <a:pt x="0" y="653"/>
                  </a:cubicBezTo>
                  <a:cubicBezTo>
                    <a:pt x="0" y="1013"/>
                    <a:pt x="293" y="1306"/>
                    <a:pt x="653" y="1306"/>
                  </a:cubicBezTo>
                  <a:cubicBezTo>
                    <a:pt x="1013" y="1306"/>
                    <a:pt x="1305" y="1013"/>
                    <a:pt x="1305" y="653"/>
                  </a:cubicBezTo>
                  <a:cubicBezTo>
                    <a:pt x="1305" y="293"/>
                    <a:pt x="1013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5">
              <a:extLst>
                <a:ext uri="{FF2B5EF4-FFF2-40B4-BE49-F238E27FC236}">
                  <a16:creationId xmlns:a16="http://schemas.microsoft.com/office/drawing/2014/main" id="{FB4EAF95-53A1-C5D9-FE1E-4BCE9F33DD07}"/>
                </a:ext>
              </a:extLst>
            </p:cNvPr>
            <p:cNvSpPr/>
            <p:nvPr/>
          </p:nvSpPr>
          <p:spPr>
            <a:xfrm>
              <a:off x="4843166" y="3601054"/>
              <a:ext cx="40886" cy="40855"/>
            </a:xfrm>
            <a:custGeom>
              <a:avLst/>
              <a:gdLst/>
              <a:ahLst/>
              <a:cxnLst/>
              <a:rect l="l" t="t" r="r" b="b"/>
              <a:pathLst>
                <a:path w="1307" h="1306" extrusionOk="0">
                  <a:moveTo>
                    <a:pt x="653" y="1"/>
                  </a:moveTo>
                  <a:cubicBezTo>
                    <a:pt x="293" y="1"/>
                    <a:pt x="1" y="293"/>
                    <a:pt x="1" y="653"/>
                  </a:cubicBezTo>
                  <a:cubicBezTo>
                    <a:pt x="1" y="1013"/>
                    <a:pt x="293" y="1306"/>
                    <a:pt x="653" y="1306"/>
                  </a:cubicBezTo>
                  <a:cubicBezTo>
                    <a:pt x="1014" y="1306"/>
                    <a:pt x="1307" y="1013"/>
                    <a:pt x="1307" y="653"/>
                  </a:cubicBezTo>
                  <a:cubicBezTo>
                    <a:pt x="1307" y="293"/>
                    <a:pt x="1014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5">
              <a:extLst>
                <a:ext uri="{FF2B5EF4-FFF2-40B4-BE49-F238E27FC236}">
                  <a16:creationId xmlns:a16="http://schemas.microsoft.com/office/drawing/2014/main" id="{1BA9CB11-EC13-D844-2225-CDEB30EA1501}"/>
                </a:ext>
              </a:extLst>
            </p:cNvPr>
            <p:cNvSpPr/>
            <p:nvPr/>
          </p:nvSpPr>
          <p:spPr>
            <a:xfrm>
              <a:off x="4547452" y="3459594"/>
              <a:ext cx="417903" cy="418059"/>
            </a:xfrm>
            <a:custGeom>
              <a:avLst/>
              <a:gdLst/>
              <a:ahLst/>
              <a:cxnLst/>
              <a:rect l="l" t="t" r="r" b="b"/>
              <a:pathLst>
                <a:path w="13359" h="13364" extrusionOk="0">
                  <a:moveTo>
                    <a:pt x="1578" y="1560"/>
                  </a:moveTo>
                  <a:cubicBezTo>
                    <a:pt x="1679" y="1560"/>
                    <a:pt x="1779" y="1598"/>
                    <a:pt x="1856" y="1674"/>
                  </a:cubicBezTo>
                  <a:cubicBezTo>
                    <a:pt x="2008" y="1827"/>
                    <a:pt x="2008" y="2076"/>
                    <a:pt x="1856" y="2228"/>
                  </a:cubicBezTo>
                  <a:cubicBezTo>
                    <a:pt x="1779" y="2305"/>
                    <a:pt x="1679" y="2343"/>
                    <a:pt x="1579" y="2343"/>
                  </a:cubicBezTo>
                  <a:cubicBezTo>
                    <a:pt x="1479" y="2343"/>
                    <a:pt x="1379" y="2305"/>
                    <a:pt x="1302" y="2228"/>
                  </a:cubicBezTo>
                  <a:cubicBezTo>
                    <a:pt x="1149" y="2076"/>
                    <a:pt x="1149" y="1827"/>
                    <a:pt x="1302" y="1674"/>
                  </a:cubicBezTo>
                  <a:cubicBezTo>
                    <a:pt x="1378" y="1598"/>
                    <a:pt x="1478" y="1560"/>
                    <a:pt x="1578" y="1560"/>
                  </a:cubicBezTo>
                  <a:close/>
                  <a:moveTo>
                    <a:pt x="11789" y="1560"/>
                  </a:moveTo>
                  <a:cubicBezTo>
                    <a:pt x="11889" y="1560"/>
                    <a:pt x="11990" y="1598"/>
                    <a:pt x="12065" y="1674"/>
                  </a:cubicBezTo>
                  <a:cubicBezTo>
                    <a:pt x="12218" y="1827"/>
                    <a:pt x="12218" y="2076"/>
                    <a:pt x="12065" y="2228"/>
                  </a:cubicBezTo>
                  <a:cubicBezTo>
                    <a:pt x="11990" y="2305"/>
                    <a:pt x="11889" y="2343"/>
                    <a:pt x="11789" y="2343"/>
                  </a:cubicBezTo>
                  <a:cubicBezTo>
                    <a:pt x="11689" y="2343"/>
                    <a:pt x="11588" y="2305"/>
                    <a:pt x="11511" y="2228"/>
                  </a:cubicBezTo>
                  <a:cubicBezTo>
                    <a:pt x="11360" y="2076"/>
                    <a:pt x="11360" y="1827"/>
                    <a:pt x="11511" y="1674"/>
                  </a:cubicBezTo>
                  <a:cubicBezTo>
                    <a:pt x="11588" y="1598"/>
                    <a:pt x="11688" y="1560"/>
                    <a:pt x="11789" y="1560"/>
                  </a:cubicBezTo>
                  <a:close/>
                  <a:moveTo>
                    <a:pt x="4884" y="1560"/>
                  </a:moveTo>
                  <a:cubicBezTo>
                    <a:pt x="5100" y="1560"/>
                    <a:pt x="5275" y="1736"/>
                    <a:pt x="5275" y="1951"/>
                  </a:cubicBezTo>
                  <a:cubicBezTo>
                    <a:pt x="5275" y="2169"/>
                    <a:pt x="5099" y="2343"/>
                    <a:pt x="4884" y="2343"/>
                  </a:cubicBezTo>
                  <a:lnTo>
                    <a:pt x="3005" y="2343"/>
                  </a:lnTo>
                  <a:cubicBezTo>
                    <a:pt x="2787" y="2343"/>
                    <a:pt x="2613" y="2167"/>
                    <a:pt x="2613" y="1951"/>
                  </a:cubicBezTo>
                  <a:cubicBezTo>
                    <a:pt x="2613" y="1735"/>
                    <a:pt x="2789" y="1560"/>
                    <a:pt x="3005" y="1560"/>
                  </a:cubicBezTo>
                  <a:close/>
                  <a:moveTo>
                    <a:pt x="10364" y="1560"/>
                  </a:moveTo>
                  <a:cubicBezTo>
                    <a:pt x="10581" y="1560"/>
                    <a:pt x="10755" y="1736"/>
                    <a:pt x="10755" y="1951"/>
                  </a:cubicBezTo>
                  <a:cubicBezTo>
                    <a:pt x="10755" y="2169"/>
                    <a:pt x="10579" y="2343"/>
                    <a:pt x="10364" y="2343"/>
                  </a:cubicBezTo>
                  <a:lnTo>
                    <a:pt x="8380" y="2343"/>
                  </a:lnTo>
                  <a:cubicBezTo>
                    <a:pt x="8162" y="2343"/>
                    <a:pt x="7988" y="2167"/>
                    <a:pt x="7988" y="1951"/>
                  </a:cubicBezTo>
                  <a:cubicBezTo>
                    <a:pt x="7988" y="1735"/>
                    <a:pt x="8164" y="1560"/>
                    <a:pt x="8380" y="1560"/>
                  </a:cubicBezTo>
                  <a:close/>
                  <a:moveTo>
                    <a:pt x="3243" y="3739"/>
                  </a:moveTo>
                  <a:cubicBezTo>
                    <a:pt x="4033" y="3739"/>
                    <a:pt x="4679" y="4382"/>
                    <a:pt x="4679" y="5175"/>
                  </a:cubicBezTo>
                  <a:cubicBezTo>
                    <a:pt x="4679" y="5966"/>
                    <a:pt x="4035" y="6611"/>
                    <a:pt x="3243" y="6611"/>
                  </a:cubicBezTo>
                  <a:cubicBezTo>
                    <a:pt x="2452" y="6611"/>
                    <a:pt x="1807" y="5967"/>
                    <a:pt x="1807" y="5175"/>
                  </a:cubicBezTo>
                  <a:cubicBezTo>
                    <a:pt x="1808" y="4382"/>
                    <a:pt x="2452" y="3739"/>
                    <a:pt x="3243" y="3739"/>
                  </a:cubicBezTo>
                  <a:close/>
                  <a:moveTo>
                    <a:pt x="10106" y="3739"/>
                  </a:moveTo>
                  <a:cubicBezTo>
                    <a:pt x="10898" y="3739"/>
                    <a:pt x="11542" y="4382"/>
                    <a:pt x="11542" y="5175"/>
                  </a:cubicBezTo>
                  <a:cubicBezTo>
                    <a:pt x="11542" y="5966"/>
                    <a:pt x="10899" y="6611"/>
                    <a:pt x="10106" y="6611"/>
                  </a:cubicBezTo>
                  <a:cubicBezTo>
                    <a:pt x="9315" y="6611"/>
                    <a:pt x="8670" y="5967"/>
                    <a:pt x="8670" y="5175"/>
                  </a:cubicBezTo>
                  <a:cubicBezTo>
                    <a:pt x="8672" y="4382"/>
                    <a:pt x="9315" y="3739"/>
                    <a:pt x="10106" y="3739"/>
                  </a:cubicBezTo>
                  <a:close/>
                  <a:moveTo>
                    <a:pt x="4116" y="7177"/>
                  </a:moveTo>
                  <a:cubicBezTo>
                    <a:pt x="4806" y="7177"/>
                    <a:pt x="5367" y="7739"/>
                    <a:pt x="5367" y="8428"/>
                  </a:cubicBezTo>
                  <a:lnTo>
                    <a:pt x="5367" y="9859"/>
                  </a:lnTo>
                  <a:lnTo>
                    <a:pt x="4584" y="9859"/>
                  </a:lnTo>
                  <a:lnTo>
                    <a:pt x="4584" y="8428"/>
                  </a:lnTo>
                  <a:cubicBezTo>
                    <a:pt x="4584" y="8171"/>
                    <a:pt x="4374" y="7960"/>
                    <a:pt x="4116" y="7960"/>
                  </a:cubicBezTo>
                  <a:lnTo>
                    <a:pt x="2371" y="7960"/>
                  </a:lnTo>
                  <a:cubicBezTo>
                    <a:pt x="2113" y="7960"/>
                    <a:pt x="1903" y="8171"/>
                    <a:pt x="1903" y="8428"/>
                  </a:cubicBezTo>
                  <a:lnTo>
                    <a:pt x="1903" y="9859"/>
                  </a:lnTo>
                  <a:lnTo>
                    <a:pt x="1279" y="9859"/>
                  </a:lnTo>
                  <a:cubicBezTo>
                    <a:pt x="1223" y="9859"/>
                    <a:pt x="1169" y="9849"/>
                    <a:pt x="1119" y="9832"/>
                  </a:cubicBezTo>
                  <a:lnTo>
                    <a:pt x="1119" y="8428"/>
                  </a:lnTo>
                  <a:cubicBezTo>
                    <a:pt x="1119" y="7739"/>
                    <a:pt x="1680" y="7177"/>
                    <a:pt x="2371" y="7177"/>
                  </a:cubicBezTo>
                  <a:close/>
                  <a:moveTo>
                    <a:pt x="7084" y="784"/>
                  </a:moveTo>
                  <a:lnTo>
                    <a:pt x="7084" y="9859"/>
                  </a:lnTo>
                  <a:lnTo>
                    <a:pt x="6300" y="9859"/>
                  </a:lnTo>
                  <a:lnTo>
                    <a:pt x="6300" y="784"/>
                  </a:lnTo>
                  <a:close/>
                  <a:moveTo>
                    <a:pt x="10978" y="7177"/>
                  </a:moveTo>
                  <a:cubicBezTo>
                    <a:pt x="11668" y="7177"/>
                    <a:pt x="12230" y="7739"/>
                    <a:pt x="12230" y="8428"/>
                  </a:cubicBezTo>
                  <a:lnTo>
                    <a:pt x="12230" y="9836"/>
                  </a:lnTo>
                  <a:cubicBezTo>
                    <a:pt x="12182" y="9852"/>
                    <a:pt x="12132" y="9859"/>
                    <a:pt x="12080" y="9859"/>
                  </a:cubicBezTo>
                  <a:lnTo>
                    <a:pt x="11447" y="9859"/>
                  </a:lnTo>
                  <a:lnTo>
                    <a:pt x="11447" y="8428"/>
                  </a:lnTo>
                  <a:cubicBezTo>
                    <a:pt x="11447" y="8171"/>
                    <a:pt x="11237" y="7960"/>
                    <a:pt x="10978" y="7960"/>
                  </a:cubicBezTo>
                  <a:lnTo>
                    <a:pt x="9233" y="7960"/>
                  </a:lnTo>
                  <a:cubicBezTo>
                    <a:pt x="8976" y="7960"/>
                    <a:pt x="8765" y="8171"/>
                    <a:pt x="8765" y="8428"/>
                  </a:cubicBezTo>
                  <a:lnTo>
                    <a:pt x="8765" y="9859"/>
                  </a:lnTo>
                  <a:lnTo>
                    <a:pt x="7982" y="9859"/>
                  </a:lnTo>
                  <a:lnTo>
                    <a:pt x="7982" y="8428"/>
                  </a:lnTo>
                  <a:cubicBezTo>
                    <a:pt x="7982" y="7739"/>
                    <a:pt x="8543" y="7177"/>
                    <a:pt x="9233" y="7177"/>
                  </a:cubicBezTo>
                  <a:close/>
                  <a:moveTo>
                    <a:pt x="1279" y="0"/>
                  </a:moveTo>
                  <a:cubicBezTo>
                    <a:pt x="575" y="0"/>
                    <a:pt x="0" y="575"/>
                    <a:pt x="0" y="1279"/>
                  </a:cubicBezTo>
                  <a:lnTo>
                    <a:pt x="0" y="9363"/>
                  </a:lnTo>
                  <a:cubicBezTo>
                    <a:pt x="0" y="10068"/>
                    <a:pt x="575" y="10643"/>
                    <a:pt x="1279" y="10643"/>
                  </a:cubicBezTo>
                  <a:lnTo>
                    <a:pt x="4620" y="10643"/>
                  </a:lnTo>
                  <a:lnTo>
                    <a:pt x="4315" y="12581"/>
                  </a:lnTo>
                  <a:lnTo>
                    <a:pt x="3590" y="12581"/>
                  </a:lnTo>
                  <a:cubicBezTo>
                    <a:pt x="3374" y="12581"/>
                    <a:pt x="3200" y="12757"/>
                    <a:pt x="3200" y="12972"/>
                  </a:cubicBezTo>
                  <a:cubicBezTo>
                    <a:pt x="3200" y="13189"/>
                    <a:pt x="3375" y="13363"/>
                    <a:pt x="3590" y="13363"/>
                  </a:cubicBezTo>
                  <a:lnTo>
                    <a:pt x="9792" y="13363"/>
                  </a:lnTo>
                  <a:cubicBezTo>
                    <a:pt x="10009" y="13363"/>
                    <a:pt x="10183" y="13188"/>
                    <a:pt x="10183" y="12972"/>
                  </a:cubicBezTo>
                  <a:cubicBezTo>
                    <a:pt x="10183" y="12756"/>
                    <a:pt x="10008" y="12581"/>
                    <a:pt x="9792" y="12581"/>
                  </a:cubicBezTo>
                  <a:lnTo>
                    <a:pt x="9018" y="12581"/>
                  </a:lnTo>
                  <a:lnTo>
                    <a:pt x="8745" y="10643"/>
                  </a:lnTo>
                  <a:lnTo>
                    <a:pt x="12079" y="10643"/>
                  </a:lnTo>
                  <a:cubicBezTo>
                    <a:pt x="12783" y="10643"/>
                    <a:pt x="13358" y="10068"/>
                    <a:pt x="13358" y="9363"/>
                  </a:cubicBezTo>
                  <a:lnTo>
                    <a:pt x="13358" y="1279"/>
                  </a:lnTo>
                  <a:cubicBezTo>
                    <a:pt x="13359" y="575"/>
                    <a:pt x="12787" y="0"/>
                    <a:pt x="12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55">
            <a:extLst>
              <a:ext uri="{FF2B5EF4-FFF2-40B4-BE49-F238E27FC236}">
                <a16:creationId xmlns:a16="http://schemas.microsoft.com/office/drawing/2014/main" id="{21E2E0AB-B2B9-94DC-BAEB-3A09953EDF39}"/>
              </a:ext>
            </a:extLst>
          </p:cNvPr>
          <p:cNvGrpSpPr/>
          <p:nvPr/>
        </p:nvGrpSpPr>
        <p:grpSpPr>
          <a:xfrm>
            <a:off x="3687810" y="2867931"/>
            <a:ext cx="418091" cy="418091"/>
            <a:chOff x="5923288" y="3459625"/>
            <a:chExt cx="418091" cy="418091"/>
          </a:xfrm>
        </p:grpSpPr>
        <p:sp>
          <p:nvSpPr>
            <p:cNvPr id="1376" name="Google Shape;1376;p55">
              <a:extLst>
                <a:ext uri="{FF2B5EF4-FFF2-40B4-BE49-F238E27FC236}">
                  <a16:creationId xmlns:a16="http://schemas.microsoft.com/office/drawing/2014/main" id="{B0B10AC3-AF6A-4CE5-AB10-4AA863067990}"/>
                </a:ext>
              </a:extLst>
            </p:cNvPr>
            <p:cNvSpPr/>
            <p:nvPr/>
          </p:nvSpPr>
          <p:spPr>
            <a:xfrm>
              <a:off x="6011629" y="3747393"/>
              <a:ext cx="41919" cy="41919"/>
            </a:xfrm>
            <a:custGeom>
              <a:avLst/>
              <a:gdLst/>
              <a:ahLst/>
              <a:cxnLst/>
              <a:rect l="l" t="t" r="r" b="b"/>
              <a:pathLst>
                <a:path w="1340" h="1340" extrusionOk="0">
                  <a:moveTo>
                    <a:pt x="670" y="0"/>
                  </a:moveTo>
                  <a:lnTo>
                    <a:pt x="1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5">
              <a:extLst>
                <a:ext uri="{FF2B5EF4-FFF2-40B4-BE49-F238E27FC236}">
                  <a16:creationId xmlns:a16="http://schemas.microsoft.com/office/drawing/2014/main" id="{3D56C265-ACB7-0506-85FC-6BB09FD71889}"/>
                </a:ext>
              </a:extLst>
            </p:cNvPr>
            <p:cNvSpPr/>
            <p:nvPr/>
          </p:nvSpPr>
          <p:spPr>
            <a:xfrm>
              <a:off x="6100472" y="3636747"/>
              <a:ext cx="63722" cy="63722"/>
            </a:xfrm>
            <a:custGeom>
              <a:avLst/>
              <a:gdLst/>
              <a:ahLst/>
              <a:cxnLst/>
              <a:rect l="l" t="t" r="r" b="b"/>
              <a:pathLst>
                <a:path w="2037" h="2037" extrusionOk="0">
                  <a:moveTo>
                    <a:pt x="1019" y="1"/>
                  </a:moveTo>
                  <a:cubicBezTo>
                    <a:pt x="457" y="1"/>
                    <a:pt x="0" y="457"/>
                    <a:pt x="0" y="1019"/>
                  </a:cubicBezTo>
                  <a:cubicBezTo>
                    <a:pt x="0" y="1580"/>
                    <a:pt x="457" y="2037"/>
                    <a:pt x="1019" y="2037"/>
                  </a:cubicBezTo>
                  <a:cubicBezTo>
                    <a:pt x="1580" y="2037"/>
                    <a:pt x="2036" y="1580"/>
                    <a:pt x="2036" y="1019"/>
                  </a:cubicBezTo>
                  <a:cubicBezTo>
                    <a:pt x="2036" y="458"/>
                    <a:pt x="1580" y="1"/>
                    <a:pt x="1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5">
              <a:extLst>
                <a:ext uri="{FF2B5EF4-FFF2-40B4-BE49-F238E27FC236}">
                  <a16:creationId xmlns:a16="http://schemas.microsoft.com/office/drawing/2014/main" id="{C35F87FB-5513-33D4-C94B-B64D77F94030}"/>
                </a:ext>
              </a:extLst>
            </p:cNvPr>
            <p:cNvSpPr/>
            <p:nvPr/>
          </p:nvSpPr>
          <p:spPr>
            <a:xfrm>
              <a:off x="5976468" y="3653796"/>
              <a:ext cx="29687" cy="29687"/>
            </a:xfrm>
            <a:custGeom>
              <a:avLst/>
              <a:gdLst/>
              <a:ahLst/>
              <a:cxnLst/>
              <a:rect l="l" t="t" r="r" b="b"/>
              <a:pathLst>
                <a:path w="949" h="949" extrusionOk="0">
                  <a:moveTo>
                    <a:pt x="1" y="0"/>
                  </a:moveTo>
                  <a:lnTo>
                    <a:pt x="1" y="948"/>
                  </a:lnTo>
                  <a:lnTo>
                    <a:pt x="948" y="948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5">
              <a:extLst>
                <a:ext uri="{FF2B5EF4-FFF2-40B4-BE49-F238E27FC236}">
                  <a16:creationId xmlns:a16="http://schemas.microsoft.com/office/drawing/2014/main" id="{499356BB-B9C5-0B75-620C-BDA7FDAC12C5}"/>
                </a:ext>
              </a:extLst>
            </p:cNvPr>
            <p:cNvSpPr/>
            <p:nvPr/>
          </p:nvSpPr>
          <p:spPr>
            <a:xfrm>
              <a:off x="6117521" y="3794786"/>
              <a:ext cx="29656" cy="29687"/>
            </a:xfrm>
            <a:custGeom>
              <a:avLst/>
              <a:gdLst/>
              <a:ahLst/>
              <a:cxnLst/>
              <a:rect l="l" t="t" r="r" b="b"/>
              <a:pathLst>
                <a:path w="948" h="949" extrusionOk="0">
                  <a:moveTo>
                    <a:pt x="1" y="1"/>
                  </a:moveTo>
                  <a:lnTo>
                    <a:pt x="1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5">
              <a:extLst>
                <a:ext uri="{FF2B5EF4-FFF2-40B4-BE49-F238E27FC236}">
                  <a16:creationId xmlns:a16="http://schemas.microsoft.com/office/drawing/2014/main" id="{2F5AE2B9-1C13-4CCF-6800-27856FE445CD}"/>
                </a:ext>
              </a:extLst>
            </p:cNvPr>
            <p:cNvSpPr/>
            <p:nvPr/>
          </p:nvSpPr>
          <p:spPr>
            <a:xfrm>
              <a:off x="6117521" y="3512743"/>
              <a:ext cx="29656" cy="29687"/>
            </a:xfrm>
            <a:custGeom>
              <a:avLst/>
              <a:gdLst/>
              <a:ahLst/>
              <a:cxnLst/>
              <a:rect l="l" t="t" r="r" b="b"/>
              <a:pathLst>
                <a:path w="948" h="949" extrusionOk="0">
                  <a:moveTo>
                    <a:pt x="1" y="1"/>
                  </a:moveTo>
                  <a:lnTo>
                    <a:pt x="1" y="949"/>
                  </a:lnTo>
                  <a:lnTo>
                    <a:pt x="948" y="949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5">
              <a:extLst>
                <a:ext uri="{FF2B5EF4-FFF2-40B4-BE49-F238E27FC236}">
                  <a16:creationId xmlns:a16="http://schemas.microsoft.com/office/drawing/2014/main" id="{AAEB2174-C7A0-DDBB-9B90-331D1040884E}"/>
                </a:ext>
              </a:extLst>
            </p:cNvPr>
            <p:cNvSpPr/>
            <p:nvPr/>
          </p:nvSpPr>
          <p:spPr>
            <a:xfrm>
              <a:off x="6211024" y="3547998"/>
              <a:ext cx="41887" cy="41887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670" y="0"/>
                  </a:moveTo>
                  <a:lnTo>
                    <a:pt x="0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5">
              <a:extLst>
                <a:ext uri="{FF2B5EF4-FFF2-40B4-BE49-F238E27FC236}">
                  <a16:creationId xmlns:a16="http://schemas.microsoft.com/office/drawing/2014/main" id="{4F2778B7-84F0-3E5A-5514-E9287AA61B6B}"/>
                </a:ext>
              </a:extLst>
            </p:cNvPr>
            <p:cNvSpPr/>
            <p:nvPr/>
          </p:nvSpPr>
          <p:spPr>
            <a:xfrm>
              <a:off x="6011629" y="3547998"/>
              <a:ext cx="41919" cy="41887"/>
            </a:xfrm>
            <a:custGeom>
              <a:avLst/>
              <a:gdLst/>
              <a:ahLst/>
              <a:cxnLst/>
              <a:rect l="l" t="t" r="r" b="b"/>
              <a:pathLst>
                <a:path w="1340" h="1339" extrusionOk="0">
                  <a:moveTo>
                    <a:pt x="670" y="0"/>
                  </a:moveTo>
                  <a:lnTo>
                    <a:pt x="1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5">
              <a:extLst>
                <a:ext uri="{FF2B5EF4-FFF2-40B4-BE49-F238E27FC236}">
                  <a16:creationId xmlns:a16="http://schemas.microsoft.com/office/drawing/2014/main" id="{72FC4BFF-6531-EF39-2F7A-843F73CA937C}"/>
                </a:ext>
              </a:extLst>
            </p:cNvPr>
            <p:cNvSpPr/>
            <p:nvPr/>
          </p:nvSpPr>
          <p:spPr>
            <a:xfrm>
              <a:off x="6211024" y="3747393"/>
              <a:ext cx="41887" cy="41919"/>
            </a:xfrm>
            <a:custGeom>
              <a:avLst/>
              <a:gdLst/>
              <a:ahLst/>
              <a:cxnLst/>
              <a:rect l="l" t="t" r="r" b="b"/>
              <a:pathLst>
                <a:path w="1339" h="1340" extrusionOk="0">
                  <a:moveTo>
                    <a:pt x="670" y="0"/>
                  </a:moveTo>
                  <a:lnTo>
                    <a:pt x="0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5">
              <a:extLst>
                <a:ext uri="{FF2B5EF4-FFF2-40B4-BE49-F238E27FC236}">
                  <a16:creationId xmlns:a16="http://schemas.microsoft.com/office/drawing/2014/main" id="{2BB7B15D-5AE8-EDEA-1B1C-9548FCE8D5BA}"/>
                </a:ext>
              </a:extLst>
            </p:cNvPr>
            <p:cNvSpPr/>
            <p:nvPr/>
          </p:nvSpPr>
          <p:spPr>
            <a:xfrm>
              <a:off x="5923288" y="3459625"/>
              <a:ext cx="418091" cy="418091"/>
            </a:xfrm>
            <a:custGeom>
              <a:avLst/>
              <a:gdLst/>
              <a:ahLst/>
              <a:cxnLst/>
              <a:rect l="l" t="t" r="r" b="b"/>
              <a:pathLst>
                <a:path w="13365" h="13365" extrusionOk="0">
                  <a:moveTo>
                    <a:pt x="7546" y="917"/>
                  </a:moveTo>
                  <a:cubicBezTo>
                    <a:pt x="7764" y="917"/>
                    <a:pt x="7938" y="1093"/>
                    <a:pt x="7938" y="1308"/>
                  </a:cubicBezTo>
                  <a:lnTo>
                    <a:pt x="7938" y="3040"/>
                  </a:lnTo>
                  <a:cubicBezTo>
                    <a:pt x="7938" y="3256"/>
                    <a:pt x="7762" y="3430"/>
                    <a:pt x="7546" y="3430"/>
                  </a:cubicBezTo>
                  <a:lnTo>
                    <a:pt x="5817" y="3430"/>
                  </a:lnTo>
                  <a:cubicBezTo>
                    <a:pt x="5601" y="3430"/>
                    <a:pt x="5426" y="3255"/>
                    <a:pt x="5426" y="3040"/>
                  </a:cubicBezTo>
                  <a:lnTo>
                    <a:pt x="5426" y="1308"/>
                  </a:lnTo>
                  <a:cubicBezTo>
                    <a:pt x="5426" y="1092"/>
                    <a:pt x="5602" y="917"/>
                    <a:pt x="5817" y="917"/>
                  </a:cubicBezTo>
                  <a:close/>
                  <a:moveTo>
                    <a:pt x="3495" y="1880"/>
                  </a:moveTo>
                  <a:cubicBezTo>
                    <a:pt x="3599" y="1880"/>
                    <a:pt x="3699" y="1921"/>
                    <a:pt x="3772" y="1994"/>
                  </a:cubicBezTo>
                  <a:lnTo>
                    <a:pt x="4995" y="3217"/>
                  </a:lnTo>
                  <a:cubicBezTo>
                    <a:pt x="5068" y="3291"/>
                    <a:pt x="5109" y="3390"/>
                    <a:pt x="5109" y="3494"/>
                  </a:cubicBezTo>
                  <a:cubicBezTo>
                    <a:pt x="5109" y="3599"/>
                    <a:pt x="5068" y="3698"/>
                    <a:pt x="4995" y="3771"/>
                  </a:cubicBezTo>
                  <a:lnTo>
                    <a:pt x="3772" y="4995"/>
                  </a:lnTo>
                  <a:cubicBezTo>
                    <a:pt x="3695" y="5072"/>
                    <a:pt x="3595" y="5109"/>
                    <a:pt x="3495" y="5109"/>
                  </a:cubicBezTo>
                  <a:cubicBezTo>
                    <a:pt x="3395" y="5109"/>
                    <a:pt x="3295" y="5071"/>
                    <a:pt x="3218" y="4995"/>
                  </a:cubicBezTo>
                  <a:lnTo>
                    <a:pt x="1995" y="3771"/>
                  </a:lnTo>
                  <a:cubicBezTo>
                    <a:pt x="1922" y="3698"/>
                    <a:pt x="1881" y="3599"/>
                    <a:pt x="1881" y="3494"/>
                  </a:cubicBezTo>
                  <a:cubicBezTo>
                    <a:pt x="1881" y="3390"/>
                    <a:pt x="1922" y="3291"/>
                    <a:pt x="1995" y="3217"/>
                  </a:cubicBezTo>
                  <a:lnTo>
                    <a:pt x="3218" y="1994"/>
                  </a:lnTo>
                  <a:cubicBezTo>
                    <a:pt x="3292" y="1921"/>
                    <a:pt x="3391" y="1880"/>
                    <a:pt x="3495" y="1880"/>
                  </a:cubicBezTo>
                  <a:close/>
                  <a:moveTo>
                    <a:pt x="9870" y="1880"/>
                  </a:moveTo>
                  <a:cubicBezTo>
                    <a:pt x="9975" y="1880"/>
                    <a:pt x="10074" y="1921"/>
                    <a:pt x="10147" y="1994"/>
                  </a:cubicBezTo>
                  <a:lnTo>
                    <a:pt x="11371" y="3217"/>
                  </a:lnTo>
                  <a:cubicBezTo>
                    <a:pt x="11443" y="3291"/>
                    <a:pt x="11484" y="3390"/>
                    <a:pt x="11484" y="3494"/>
                  </a:cubicBezTo>
                  <a:cubicBezTo>
                    <a:pt x="11484" y="3599"/>
                    <a:pt x="11443" y="3698"/>
                    <a:pt x="11371" y="3771"/>
                  </a:cubicBezTo>
                  <a:lnTo>
                    <a:pt x="10147" y="4995"/>
                  </a:lnTo>
                  <a:cubicBezTo>
                    <a:pt x="10070" y="5072"/>
                    <a:pt x="9970" y="5109"/>
                    <a:pt x="9870" y="5109"/>
                  </a:cubicBezTo>
                  <a:cubicBezTo>
                    <a:pt x="9770" y="5109"/>
                    <a:pt x="9670" y="5071"/>
                    <a:pt x="9593" y="4995"/>
                  </a:cubicBezTo>
                  <a:lnTo>
                    <a:pt x="8370" y="3771"/>
                  </a:lnTo>
                  <a:cubicBezTo>
                    <a:pt x="8216" y="3617"/>
                    <a:pt x="8216" y="3370"/>
                    <a:pt x="8370" y="3217"/>
                  </a:cubicBezTo>
                  <a:lnTo>
                    <a:pt x="9593" y="1994"/>
                  </a:lnTo>
                  <a:cubicBezTo>
                    <a:pt x="9667" y="1921"/>
                    <a:pt x="9766" y="1880"/>
                    <a:pt x="9870" y="1880"/>
                  </a:cubicBezTo>
                  <a:close/>
                  <a:moveTo>
                    <a:pt x="3041" y="5426"/>
                  </a:moveTo>
                  <a:cubicBezTo>
                    <a:pt x="3258" y="5426"/>
                    <a:pt x="3432" y="5601"/>
                    <a:pt x="3432" y="5816"/>
                  </a:cubicBezTo>
                  <a:lnTo>
                    <a:pt x="3432" y="7546"/>
                  </a:lnTo>
                  <a:cubicBezTo>
                    <a:pt x="3432" y="7763"/>
                    <a:pt x="3257" y="7938"/>
                    <a:pt x="3041" y="7938"/>
                  </a:cubicBezTo>
                  <a:lnTo>
                    <a:pt x="1310" y="7938"/>
                  </a:lnTo>
                  <a:cubicBezTo>
                    <a:pt x="1309" y="7938"/>
                    <a:pt x="1308" y="7938"/>
                    <a:pt x="1308" y="7938"/>
                  </a:cubicBezTo>
                  <a:cubicBezTo>
                    <a:pt x="1092" y="7938"/>
                    <a:pt x="919" y="7763"/>
                    <a:pt x="919" y="7546"/>
                  </a:cubicBezTo>
                  <a:lnTo>
                    <a:pt x="919" y="5816"/>
                  </a:lnTo>
                  <a:cubicBezTo>
                    <a:pt x="919" y="5600"/>
                    <a:pt x="1094" y="5426"/>
                    <a:pt x="1310" y="5426"/>
                  </a:cubicBezTo>
                  <a:close/>
                  <a:moveTo>
                    <a:pt x="12055" y="5427"/>
                  </a:moveTo>
                  <a:cubicBezTo>
                    <a:pt x="12272" y="5427"/>
                    <a:pt x="12447" y="5602"/>
                    <a:pt x="12447" y="5817"/>
                  </a:cubicBezTo>
                  <a:lnTo>
                    <a:pt x="12447" y="7548"/>
                  </a:lnTo>
                  <a:cubicBezTo>
                    <a:pt x="12448" y="7763"/>
                    <a:pt x="12272" y="7939"/>
                    <a:pt x="12055" y="7939"/>
                  </a:cubicBezTo>
                  <a:lnTo>
                    <a:pt x="10324" y="7939"/>
                  </a:lnTo>
                  <a:cubicBezTo>
                    <a:pt x="10108" y="7939"/>
                    <a:pt x="9934" y="7763"/>
                    <a:pt x="9934" y="7548"/>
                  </a:cubicBezTo>
                  <a:lnTo>
                    <a:pt x="9934" y="5817"/>
                  </a:lnTo>
                  <a:cubicBezTo>
                    <a:pt x="9934" y="5601"/>
                    <a:pt x="10109" y="5427"/>
                    <a:pt x="10324" y="5427"/>
                  </a:cubicBezTo>
                  <a:close/>
                  <a:moveTo>
                    <a:pt x="6683" y="4879"/>
                  </a:moveTo>
                  <a:cubicBezTo>
                    <a:pt x="7677" y="4879"/>
                    <a:pt x="8484" y="5687"/>
                    <a:pt x="8484" y="6681"/>
                  </a:cubicBezTo>
                  <a:cubicBezTo>
                    <a:pt x="8484" y="7674"/>
                    <a:pt x="7677" y="8482"/>
                    <a:pt x="6683" y="8482"/>
                  </a:cubicBezTo>
                  <a:cubicBezTo>
                    <a:pt x="5689" y="8482"/>
                    <a:pt x="4881" y="7674"/>
                    <a:pt x="4881" y="6681"/>
                  </a:cubicBezTo>
                  <a:cubicBezTo>
                    <a:pt x="4881" y="5687"/>
                    <a:pt x="5689" y="4879"/>
                    <a:pt x="6683" y="4879"/>
                  </a:cubicBezTo>
                  <a:close/>
                  <a:moveTo>
                    <a:pt x="3496" y="8254"/>
                  </a:moveTo>
                  <a:cubicBezTo>
                    <a:pt x="3597" y="8254"/>
                    <a:pt x="3697" y="8292"/>
                    <a:pt x="3774" y="8368"/>
                  </a:cubicBezTo>
                  <a:lnTo>
                    <a:pt x="4996" y="9591"/>
                  </a:lnTo>
                  <a:cubicBezTo>
                    <a:pt x="5069" y="9664"/>
                    <a:pt x="5110" y="9765"/>
                    <a:pt x="5110" y="9868"/>
                  </a:cubicBezTo>
                  <a:cubicBezTo>
                    <a:pt x="5110" y="9972"/>
                    <a:pt x="5069" y="10072"/>
                    <a:pt x="4996" y="10145"/>
                  </a:cubicBezTo>
                  <a:lnTo>
                    <a:pt x="3774" y="11368"/>
                  </a:lnTo>
                  <a:cubicBezTo>
                    <a:pt x="3700" y="11442"/>
                    <a:pt x="3600" y="11483"/>
                    <a:pt x="3497" y="11483"/>
                  </a:cubicBezTo>
                  <a:cubicBezTo>
                    <a:pt x="3392" y="11483"/>
                    <a:pt x="3293" y="11442"/>
                    <a:pt x="3220" y="11368"/>
                  </a:cubicBezTo>
                  <a:lnTo>
                    <a:pt x="1996" y="10145"/>
                  </a:lnTo>
                  <a:cubicBezTo>
                    <a:pt x="1923" y="10072"/>
                    <a:pt x="1882" y="9972"/>
                    <a:pt x="1882" y="9868"/>
                  </a:cubicBezTo>
                  <a:cubicBezTo>
                    <a:pt x="1882" y="9765"/>
                    <a:pt x="1923" y="9664"/>
                    <a:pt x="1996" y="9591"/>
                  </a:cubicBezTo>
                  <a:lnTo>
                    <a:pt x="3220" y="8368"/>
                  </a:lnTo>
                  <a:cubicBezTo>
                    <a:pt x="3296" y="8292"/>
                    <a:pt x="3396" y="8254"/>
                    <a:pt x="3496" y="8254"/>
                  </a:cubicBezTo>
                  <a:close/>
                  <a:moveTo>
                    <a:pt x="9870" y="8254"/>
                  </a:moveTo>
                  <a:cubicBezTo>
                    <a:pt x="9971" y="8254"/>
                    <a:pt x="10071" y="8292"/>
                    <a:pt x="10147" y="8369"/>
                  </a:cubicBezTo>
                  <a:lnTo>
                    <a:pt x="11371" y="9591"/>
                  </a:lnTo>
                  <a:cubicBezTo>
                    <a:pt x="11443" y="9664"/>
                    <a:pt x="11484" y="9765"/>
                    <a:pt x="11484" y="9868"/>
                  </a:cubicBezTo>
                  <a:cubicBezTo>
                    <a:pt x="11486" y="9972"/>
                    <a:pt x="11443" y="10072"/>
                    <a:pt x="11371" y="10145"/>
                  </a:cubicBezTo>
                  <a:lnTo>
                    <a:pt x="10147" y="11368"/>
                  </a:lnTo>
                  <a:cubicBezTo>
                    <a:pt x="10074" y="11442"/>
                    <a:pt x="9975" y="11483"/>
                    <a:pt x="9870" y="11483"/>
                  </a:cubicBezTo>
                  <a:cubicBezTo>
                    <a:pt x="9766" y="11483"/>
                    <a:pt x="9667" y="11442"/>
                    <a:pt x="9593" y="11368"/>
                  </a:cubicBezTo>
                  <a:lnTo>
                    <a:pt x="8370" y="10145"/>
                  </a:lnTo>
                  <a:cubicBezTo>
                    <a:pt x="8217" y="9992"/>
                    <a:pt x="8217" y="9744"/>
                    <a:pt x="8370" y="9591"/>
                  </a:cubicBezTo>
                  <a:lnTo>
                    <a:pt x="9593" y="8369"/>
                  </a:lnTo>
                  <a:cubicBezTo>
                    <a:pt x="9669" y="8292"/>
                    <a:pt x="9770" y="8254"/>
                    <a:pt x="9870" y="8254"/>
                  </a:cubicBezTo>
                  <a:close/>
                  <a:moveTo>
                    <a:pt x="7549" y="9933"/>
                  </a:moveTo>
                  <a:cubicBezTo>
                    <a:pt x="7765" y="9933"/>
                    <a:pt x="7939" y="10108"/>
                    <a:pt x="7939" y="10324"/>
                  </a:cubicBezTo>
                  <a:lnTo>
                    <a:pt x="7939" y="12053"/>
                  </a:lnTo>
                  <a:cubicBezTo>
                    <a:pt x="7939" y="12270"/>
                    <a:pt x="7764" y="12444"/>
                    <a:pt x="7549" y="12444"/>
                  </a:cubicBezTo>
                  <a:lnTo>
                    <a:pt x="5818" y="12444"/>
                  </a:lnTo>
                  <a:cubicBezTo>
                    <a:pt x="5602" y="12444"/>
                    <a:pt x="5427" y="12269"/>
                    <a:pt x="5427" y="12053"/>
                  </a:cubicBezTo>
                  <a:lnTo>
                    <a:pt x="5427" y="10324"/>
                  </a:lnTo>
                  <a:cubicBezTo>
                    <a:pt x="5427" y="10107"/>
                    <a:pt x="5603" y="9933"/>
                    <a:pt x="5818" y="9933"/>
                  </a:cubicBezTo>
                  <a:close/>
                  <a:moveTo>
                    <a:pt x="6683" y="0"/>
                  </a:moveTo>
                  <a:cubicBezTo>
                    <a:pt x="4898" y="0"/>
                    <a:pt x="3220" y="696"/>
                    <a:pt x="1958" y="1957"/>
                  </a:cubicBezTo>
                  <a:cubicBezTo>
                    <a:pt x="696" y="3219"/>
                    <a:pt x="1" y="4897"/>
                    <a:pt x="1" y="6682"/>
                  </a:cubicBezTo>
                  <a:cubicBezTo>
                    <a:pt x="1" y="8467"/>
                    <a:pt x="696" y="10145"/>
                    <a:pt x="1958" y="11407"/>
                  </a:cubicBezTo>
                  <a:cubicBezTo>
                    <a:pt x="3220" y="12669"/>
                    <a:pt x="4898" y="13364"/>
                    <a:pt x="6683" y="13364"/>
                  </a:cubicBezTo>
                  <a:cubicBezTo>
                    <a:pt x="8468" y="13364"/>
                    <a:pt x="10146" y="12669"/>
                    <a:pt x="11408" y="11407"/>
                  </a:cubicBezTo>
                  <a:cubicBezTo>
                    <a:pt x="12669" y="10145"/>
                    <a:pt x="13365" y="8467"/>
                    <a:pt x="13365" y="6682"/>
                  </a:cubicBezTo>
                  <a:cubicBezTo>
                    <a:pt x="13365" y="4897"/>
                    <a:pt x="12670" y="3219"/>
                    <a:pt x="11408" y="1957"/>
                  </a:cubicBezTo>
                  <a:cubicBezTo>
                    <a:pt x="10146" y="696"/>
                    <a:pt x="8468" y="0"/>
                    <a:pt x="6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5">
              <a:extLst>
                <a:ext uri="{FF2B5EF4-FFF2-40B4-BE49-F238E27FC236}">
                  <a16:creationId xmlns:a16="http://schemas.microsoft.com/office/drawing/2014/main" id="{98146EA4-654F-005F-16A0-A3CA5DA2542C}"/>
                </a:ext>
              </a:extLst>
            </p:cNvPr>
            <p:cNvSpPr/>
            <p:nvPr/>
          </p:nvSpPr>
          <p:spPr>
            <a:xfrm>
              <a:off x="6258511" y="3653796"/>
              <a:ext cx="29656" cy="29687"/>
            </a:xfrm>
            <a:custGeom>
              <a:avLst/>
              <a:gdLst/>
              <a:ahLst/>
              <a:cxnLst/>
              <a:rect l="l" t="t" r="r" b="b"/>
              <a:pathLst>
                <a:path w="948" h="949" extrusionOk="0">
                  <a:moveTo>
                    <a:pt x="0" y="0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992;p47">
            <a:extLst>
              <a:ext uri="{FF2B5EF4-FFF2-40B4-BE49-F238E27FC236}">
                <a16:creationId xmlns:a16="http://schemas.microsoft.com/office/drawing/2014/main" id="{C79E5712-E599-DF86-0B30-91B9A953361B}"/>
              </a:ext>
            </a:extLst>
          </p:cNvPr>
          <p:cNvGrpSpPr/>
          <p:nvPr/>
        </p:nvGrpSpPr>
        <p:grpSpPr>
          <a:xfrm>
            <a:off x="534543" y="3395040"/>
            <a:ext cx="2958303" cy="1593589"/>
            <a:chOff x="4466463" y="3305947"/>
            <a:chExt cx="2958303" cy="1593589"/>
          </a:xfrm>
        </p:grpSpPr>
        <p:grpSp>
          <p:nvGrpSpPr>
            <p:cNvPr id="3" name="Google Shape;993;p47">
              <a:extLst>
                <a:ext uri="{FF2B5EF4-FFF2-40B4-BE49-F238E27FC236}">
                  <a16:creationId xmlns:a16="http://schemas.microsoft.com/office/drawing/2014/main" id="{BBB7AC46-DA5A-22A0-CDB5-3A9C73BD2EDF}"/>
                </a:ext>
              </a:extLst>
            </p:cNvPr>
            <p:cNvGrpSpPr/>
            <p:nvPr/>
          </p:nvGrpSpPr>
          <p:grpSpPr>
            <a:xfrm flipH="1">
              <a:off x="6574013" y="4048812"/>
              <a:ext cx="850753" cy="850724"/>
              <a:chOff x="780950" y="891300"/>
              <a:chExt cx="727575" cy="727550"/>
            </a:xfrm>
          </p:grpSpPr>
          <p:sp>
            <p:nvSpPr>
              <p:cNvPr id="16" name="Google Shape;994;p47">
                <a:extLst>
                  <a:ext uri="{FF2B5EF4-FFF2-40B4-BE49-F238E27FC236}">
                    <a16:creationId xmlns:a16="http://schemas.microsoft.com/office/drawing/2014/main" id="{9D4D5C85-68E0-084A-0C28-EAA47641CD00}"/>
                  </a:ext>
                </a:extLst>
              </p:cNvPr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95;p47">
                <a:extLst>
                  <a:ext uri="{FF2B5EF4-FFF2-40B4-BE49-F238E27FC236}">
                    <a16:creationId xmlns:a16="http://schemas.microsoft.com/office/drawing/2014/main" id="{99D26025-959B-5094-E0E1-CE3E12A84484}"/>
                  </a:ext>
                </a:extLst>
              </p:cNvPr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96;p47">
                <a:extLst>
                  <a:ext uri="{FF2B5EF4-FFF2-40B4-BE49-F238E27FC236}">
                    <a16:creationId xmlns:a16="http://schemas.microsoft.com/office/drawing/2014/main" id="{A3D1644A-45F0-2054-0C52-CEAF1FFDDAEA}"/>
                  </a:ext>
                </a:extLst>
              </p:cNvPr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97;p47">
                <a:extLst>
                  <a:ext uri="{FF2B5EF4-FFF2-40B4-BE49-F238E27FC236}">
                    <a16:creationId xmlns:a16="http://schemas.microsoft.com/office/drawing/2014/main" id="{29960BB9-CEC7-27A2-96B0-207C7C3424C5}"/>
                  </a:ext>
                </a:extLst>
              </p:cNvPr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98;p47">
                <a:extLst>
                  <a:ext uri="{FF2B5EF4-FFF2-40B4-BE49-F238E27FC236}">
                    <a16:creationId xmlns:a16="http://schemas.microsoft.com/office/drawing/2014/main" id="{33B6F28C-C095-448A-CAEE-690D93FE47B7}"/>
                  </a:ext>
                </a:extLst>
              </p:cNvPr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99;p47">
                <a:extLst>
                  <a:ext uri="{FF2B5EF4-FFF2-40B4-BE49-F238E27FC236}">
                    <a16:creationId xmlns:a16="http://schemas.microsoft.com/office/drawing/2014/main" id="{66099627-F428-B629-B3A4-B2EE3B018644}"/>
                  </a:ext>
                </a:extLst>
              </p:cNvPr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00;p47">
                <a:extLst>
                  <a:ext uri="{FF2B5EF4-FFF2-40B4-BE49-F238E27FC236}">
                    <a16:creationId xmlns:a16="http://schemas.microsoft.com/office/drawing/2014/main" id="{ACC42D70-9797-7B7B-4197-5FDAFD2E94FE}"/>
                  </a:ext>
                </a:extLst>
              </p:cNvPr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001;p47">
              <a:extLst>
                <a:ext uri="{FF2B5EF4-FFF2-40B4-BE49-F238E27FC236}">
                  <a16:creationId xmlns:a16="http://schemas.microsoft.com/office/drawing/2014/main" id="{A08F374A-BA97-9523-F289-672ADC8AF94E}"/>
                </a:ext>
              </a:extLst>
            </p:cNvPr>
            <p:cNvGrpSpPr/>
            <p:nvPr/>
          </p:nvGrpSpPr>
          <p:grpSpPr>
            <a:xfrm>
              <a:off x="4466463" y="3863531"/>
              <a:ext cx="1021756" cy="332094"/>
              <a:chOff x="7289663" y="3996131"/>
              <a:chExt cx="1021756" cy="332094"/>
            </a:xfrm>
          </p:grpSpPr>
          <p:sp>
            <p:nvSpPr>
              <p:cNvPr id="11" name="Google Shape;1002;p47">
                <a:extLst>
                  <a:ext uri="{FF2B5EF4-FFF2-40B4-BE49-F238E27FC236}">
                    <a16:creationId xmlns:a16="http://schemas.microsoft.com/office/drawing/2014/main" id="{E4F0EFD2-F7FD-09AD-540E-66B1C96C368B}"/>
                  </a:ext>
                </a:extLst>
              </p:cNvPr>
              <p:cNvSpPr/>
              <p:nvPr/>
            </p:nvSpPr>
            <p:spPr>
              <a:xfrm>
                <a:off x="7289663" y="40442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03;p47">
                <a:extLst>
                  <a:ext uri="{FF2B5EF4-FFF2-40B4-BE49-F238E27FC236}">
                    <a16:creationId xmlns:a16="http://schemas.microsoft.com/office/drawing/2014/main" id="{347A3190-681B-A966-D00C-F0F71BAEB567}"/>
                  </a:ext>
                </a:extLst>
              </p:cNvPr>
              <p:cNvSpPr/>
              <p:nvPr/>
            </p:nvSpPr>
            <p:spPr>
              <a:xfrm>
                <a:off x="7308447" y="39961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04;p47">
                <a:extLst>
                  <a:ext uri="{FF2B5EF4-FFF2-40B4-BE49-F238E27FC236}">
                    <a16:creationId xmlns:a16="http://schemas.microsoft.com/office/drawing/2014/main" id="{CDF779B9-CD4E-7860-A2D9-4B78849D4858}"/>
                  </a:ext>
                </a:extLst>
              </p:cNvPr>
              <p:cNvSpPr/>
              <p:nvPr/>
            </p:nvSpPr>
            <p:spPr>
              <a:xfrm>
                <a:off x="7433897" y="40440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05;p47">
                <a:extLst>
                  <a:ext uri="{FF2B5EF4-FFF2-40B4-BE49-F238E27FC236}">
                    <a16:creationId xmlns:a16="http://schemas.microsoft.com/office/drawing/2014/main" id="{77306F99-1292-C283-6B15-933CBEE3AC18}"/>
                  </a:ext>
                </a:extLst>
              </p:cNvPr>
              <p:cNvSpPr/>
              <p:nvPr/>
            </p:nvSpPr>
            <p:spPr>
              <a:xfrm>
                <a:off x="7705879" y="40446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06;p47">
                <a:extLst>
                  <a:ext uri="{FF2B5EF4-FFF2-40B4-BE49-F238E27FC236}">
                    <a16:creationId xmlns:a16="http://schemas.microsoft.com/office/drawing/2014/main" id="{7380AE4C-1BC3-C5AF-355B-5D5A7C78E810}"/>
                  </a:ext>
                </a:extLst>
              </p:cNvPr>
              <p:cNvSpPr/>
              <p:nvPr/>
            </p:nvSpPr>
            <p:spPr>
              <a:xfrm>
                <a:off x="7979347" y="40438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007;p47">
              <a:extLst>
                <a:ext uri="{FF2B5EF4-FFF2-40B4-BE49-F238E27FC236}">
                  <a16:creationId xmlns:a16="http://schemas.microsoft.com/office/drawing/2014/main" id="{CA87922A-44D5-3958-7E7F-1C9A2A34EA21}"/>
                </a:ext>
              </a:extLst>
            </p:cNvPr>
            <p:cNvGrpSpPr/>
            <p:nvPr/>
          </p:nvGrpSpPr>
          <p:grpSpPr>
            <a:xfrm>
              <a:off x="5297661" y="3305947"/>
              <a:ext cx="749797" cy="717499"/>
              <a:chOff x="7847861" y="3178722"/>
              <a:chExt cx="749797" cy="717499"/>
            </a:xfrm>
          </p:grpSpPr>
          <p:sp>
            <p:nvSpPr>
              <p:cNvPr id="6" name="Google Shape;1008;p47">
                <a:extLst>
                  <a:ext uri="{FF2B5EF4-FFF2-40B4-BE49-F238E27FC236}">
                    <a16:creationId xmlns:a16="http://schemas.microsoft.com/office/drawing/2014/main" id="{7DD3CCFD-B614-FEEB-7169-096125E872DF}"/>
                  </a:ext>
                </a:extLst>
              </p:cNvPr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009;p47">
                <a:extLst>
                  <a:ext uri="{FF2B5EF4-FFF2-40B4-BE49-F238E27FC236}">
                    <a16:creationId xmlns:a16="http://schemas.microsoft.com/office/drawing/2014/main" id="{E866CD35-10AB-3235-0E7E-AD39E914DB88}"/>
                  </a:ext>
                </a:extLst>
              </p:cNvPr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010;p47">
                <a:extLst>
                  <a:ext uri="{FF2B5EF4-FFF2-40B4-BE49-F238E27FC236}">
                    <a16:creationId xmlns:a16="http://schemas.microsoft.com/office/drawing/2014/main" id="{7D178942-0129-3046-6A1F-149DCC8EB7E9}"/>
                  </a:ext>
                </a:extLst>
              </p:cNvPr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011;p47">
                <a:extLst>
                  <a:ext uri="{FF2B5EF4-FFF2-40B4-BE49-F238E27FC236}">
                    <a16:creationId xmlns:a16="http://schemas.microsoft.com/office/drawing/2014/main" id="{CC7D558F-A69E-A8A8-58F5-513B06CA6BA0}"/>
                  </a:ext>
                </a:extLst>
              </p:cNvPr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12;p47">
                <a:extLst>
                  <a:ext uri="{FF2B5EF4-FFF2-40B4-BE49-F238E27FC236}">
                    <a16:creationId xmlns:a16="http://schemas.microsoft.com/office/drawing/2014/main" id="{47921A2B-DDBE-8E5D-C82E-91396FBD4582}"/>
                  </a:ext>
                </a:extLst>
              </p:cNvPr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133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>
          <a:extLst>
            <a:ext uri="{FF2B5EF4-FFF2-40B4-BE49-F238E27FC236}">
              <a16:creationId xmlns:a16="http://schemas.microsoft.com/office/drawing/2014/main" id="{454A7F22-A185-B90D-CDFF-A3FEEA730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>
            <a:extLst>
              <a:ext uri="{FF2B5EF4-FFF2-40B4-BE49-F238E27FC236}">
                <a16:creationId xmlns:a16="http://schemas.microsoft.com/office/drawing/2014/main" id="{E7421E71-C20D-BEAE-610E-AE53AE4832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9583" y="2354579"/>
            <a:ext cx="4100087" cy="1248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EcoHub for Different Users</a:t>
            </a:r>
            <a:endParaRPr dirty="0"/>
          </a:p>
        </p:txBody>
      </p:sp>
      <p:sp>
        <p:nvSpPr>
          <p:cNvPr id="410" name="Google Shape;410;p37">
            <a:extLst>
              <a:ext uri="{FF2B5EF4-FFF2-40B4-BE49-F238E27FC236}">
                <a16:creationId xmlns:a16="http://schemas.microsoft.com/office/drawing/2014/main" id="{E95214E9-39C6-A8C3-6E81-1FF80AAF600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999752" y="1231507"/>
            <a:ext cx="161262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522" name="Google Shape;522;p37">
            <a:extLst>
              <a:ext uri="{FF2B5EF4-FFF2-40B4-BE49-F238E27FC236}">
                <a16:creationId xmlns:a16="http://schemas.microsoft.com/office/drawing/2014/main" id="{6A8C8277-E00D-0D5B-7AD6-AB91C1028F0A}"/>
              </a:ext>
            </a:extLst>
          </p:cNvPr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523" name="Google Shape;523;p37">
              <a:extLst>
                <a:ext uri="{FF2B5EF4-FFF2-40B4-BE49-F238E27FC236}">
                  <a16:creationId xmlns:a16="http://schemas.microsoft.com/office/drawing/2014/main" id="{35E0FFFF-1A5F-1F8A-C96C-D45703C2AD81}"/>
                </a:ext>
              </a:extLst>
            </p:cNvPr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37">
              <a:extLst>
                <a:ext uri="{FF2B5EF4-FFF2-40B4-BE49-F238E27FC236}">
                  <a16:creationId xmlns:a16="http://schemas.microsoft.com/office/drawing/2014/main" id="{51098B0A-A786-69B6-FDF6-CA7CF0439B5A}"/>
                </a:ext>
              </a:extLst>
            </p:cNvPr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525" name="Google Shape;525;p37">
                <a:extLst>
                  <a:ext uri="{FF2B5EF4-FFF2-40B4-BE49-F238E27FC236}">
                    <a16:creationId xmlns:a16="http://schemas.microsoft.com/office/drawing/2014/main" id="{20A54614-6A16-7939-8AF5-A6478CB7D6FE}"/>
                  </a:ext>
                </a:extLst>
              </p:cNvPr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7">
                <a:extLst>
                  <a:ext uri="{FF2B5EF4-FFF2-40B4-BE49-F238E27FC236}">
                    <a16:creationId xmlns:a16="http://schemas.microsoft.com/office/drawing/2014/main" id="{5D22BFC7-1F4E-12A7-3ECF-6F7FBE315929}"/>
                  </a:ext>
                </a:extLst>
              </p:cNvPr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7">
                <a:extLst>
                  <a:ext uri="{FF2B5EF4-FFF2-40B4-BE49-F238E27FC236}">
                    <a16:creationId xmlns:a16="http://schemas.microsoft.com/office/drawing/2014/main" id="{C6F6B202-9F9E-16AC-3BAE-2C150FDFB82E}"/>
                  </a:ext>
                </a:extLst>
              </p:cNvPr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>
                <a:extLst>
                  <a:ext uri="{FF2B5EF4-FFF2-40B4-BE49-F238E27FC236}">
                    <a16:creationId xmlns:a16="http://schemas.microsoft.com/office/drawing/2014/main" id="{C9839D00-884E-39A6-B076-4F62B436FACF}"/>
                  </a:ext>
                </a:extLst>
              </p:cNvPr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9" name="Google Shape;529;p37">
            <a:extLst>
              <a:ext uri="{FF2B5EF4-FFF2-40B4-BE49-F238E27FC236}">
                <a16:creationId xmlns:a16="http://schemas.microsoft.com/office/drawing/2014/main" id="{5A659593-D926-5F3C-AA45-BD969D7D369B}"/>
              </a:ext>
            </a:extLst>
          </p:cNvPr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530" name="Google Shape;530;p37">
              <a:extLst>
                <a:ext uri="{FF2B5EF4-FFF2-40B4-BE49-F238E27FC236}">
                  <a16:creationId xmlns:a16="http://schemas.microsoft.com/office/drawing/2014/main" id="{2BF17B80-49F2-E526-3ED0-84E67BF67260}"/>
                </a:ext>
              </a:extLst>
            </p:cNvPr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>
              <a:extLst>
                <a:ext uri="{FF2B5EF4-FFF2-40B4-BE49-F238E27FC236}">
                  <a16:creationId xmlns:a16="http://schemas.microsoft.com/office/drawing/2014/main" id="{C83C65A8-851E-E307-623B-A5953480618B}"/>
                </a:ext>
              </a:extLst>
            </p:cNvPr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>
              <a:extLst>
                <a:ext uri="{FF2B5EF4-FFF2-40B4-BE49-F238E27FC236}">
                  <a16:creationId xmlns:a16="http://schemas.microsoft.com/office/drawing/2014/main" id="{F73E1667-BCD3-3745-1227-AD806A4A5979}"/>
                </a:ext>
              </a:extLst>
            </p:cNvPr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>
              <a:extLst>
                <a:ext uri="{FF2B5EF4-FFF2-40B4-BE49-F238E27FC236}">
                  <a16:creationId xmlns:a16="http://schemas.microsoft.com/office/drawing/2014/main" id="{77AB815B-8BC8-585E-C616-C9286447B2BE}"/>
                </a:ext>
              </a:extLst>
            </p:cNvPr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859;p47">
            <a:extLst>
              <a:ext uri="{FF2B5EF4-FFF2-40B4-BE49-F238E27FC236}">
                <a16:creationId xmlns:a16="http://schemas.microsoft.com/office/drawing/2014/main" id="{070CC8D9-E294-1590-604A-539D2748D78C}"/>
              </a:ext>
            </a:extLst>
          </p:cNvPr>
          <p:cNvGrpSpPr/>
          <p:nvPr/>
        </p:nvGrpSpPr>
        <p:grpSpPr>
          <a:xfrm>
            <a:off x="451542" y="637421"/>
            <a:ext cx="2993574" cy="3700701"/>
            <a:chOff x="-4813275" y="663875"/>
            <a:chExt cx="3648475" cy="4510300"/>
          </a:xfrm>
        </p:grpSpPr>
        <p:sp>
          <p:nvSpPr>
            <p:cNvPr id="3" name="Google Shape;860;p47">
              <a:extLst>
                <a:ext uri="{FF2B5EF4-FFF2-40B4-BE49-F238E27FC236}">
                  <a16:creationId xmlns:a16="http://schemas.microsoft.com/office/drawing/2014/main" id="{202AA03F-B02D-DCA3-E5FC-9B797DC7C2BF}"/>
                </a:ext>
              </a:extLst>
            </p:cNvPr>
            <p:cNvSpPr/>
            <p:nvPr/>
          </p:nvSpPr>
          <p:spPr>
            <a:xfrm>
              <a:off x="-2587500" y="5039875"/>
              <a:ext cx="151800" cy="133450"/>
            </a:xfrm>
            <a:custGeom>
              <a:avLst/>
              <a:gdLst/>
              <a:ahLst/>
              <a:cxnLst/>
              <a:rect l="l" t="t" r="r" b="b"/>
              <a:pathLst>
                <a:path w="6072" h="5338" extrusionOk="0">
                  <a:moveTo>
                    <a:pt x="1535" y="1"/>
                  </a:moveTo>
                  <a:cubicBezTo>
                    <a:pt x="1001" y="1"/>
                    <a:pt x="500" y="68"/>
                    <a:pt x="0" y="268"/>
                  </a:cubicBezTo>
                  <a:lnTo>
                    <a:pt x="67" y="1735"/>
                  </a:lnTo>
                  <a:cubicBezTo>
                    <a:pt x="167" y="3737"/>
                    <a:pt x="1835" y="5338"/>
                    <a:pt x="3870" y="5338"/>
                  </a:cubicBezTo>
                  <a:lnTo>
                    <a:pt x="6004" y="5338"/>
                  </a:lnTo>
                  <a:cubicBezTo>
                    <a:pt x="6038" y="5071"/>
                    <a:pt x="6071" y="4771"/>
                    <a:pt x="6071" y="4537"/>
                  </a:cubicBezTo>
                  <a:cubicBezTo>
                    <a:pt x="6071" y="2036"/>
                    <a:pt x="4036" y="1"/>
                    <a:pt x="1535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61;p47">
              <a:extLst>
                <a:ext uri="{FF2B5EF4-FFF2-40B4-BE49-F238E27FC236}">
                  <a16:creationId xmlns:a16="http://schemas.microsoft.com/office/drawing/2014/main" id="{06077886-9C2E-7110-A0CB-98934D83598A}"/>
                </a:ext>
              </a:extLst>
            </p:cNvPr>
            <p:cNvSpPr/>
            <p:nvPr/>
          </p:nvSpPr>
          <p:spPr>
            <a:xfrm>
              <a:off x="-2834350" y="4315200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3003" h="3003" extrusionOk="0">
                  <a:moveTo>
                    <a:pt x="1501" y="567"/>
                  </a:moveTo>
                  <a:cubicBezTo>
                    <a:pt x="2002" y="567"/>
                    <a:pt x="2402" y="1001"/>
                    <a:pt x="2402" y="1501"/>
                  </a:cubicBezTo>
                  <a:cubicBezTo>
                    <a:pt x="2402" y="2002"/>
                    <a:pt x="2002" y="2402"/>
                    <a:pt x="1501" y="2402"/>
                  </a:cubicBezTo>
                  <a:cubicBezTo>
                    <a:pt x="1001" y="2402"/>
                    <a:pt x="567" y="2002"/>
                    <a:pt x="567" y="1501"/>
                  </a:cubicBezTo>
                  <a:cubicBezTo>
                    <a:pt x="567" y="1001"/>
                    <a:pt x="1001" y="567"/>
                    <a:pt x="1501" y="567"/>
                  </a:cubicBezTo>
                  <a:close/>
                  <a:moveTo>
                    <a:pt x="1501" y="0"/>
                  </a:moveTo>
                  <a:cubicBezTo>
                    <a:pt x="668" y="0"/>
                    <a:pt x="0" y="668"/>
                    <a:pt x="0" y="1501"/>
                  </a:cubicBezTo>
                  <a:cubicBezTo>
                    <a:pt x="0" y="2335"/>
                    <a:pt x="668" y="3003"/>
                    <a:pt x="1501" y="3003"/>
                  </a:cubicBezTo>
                  <a:cubicBezTo>
                    <a:pt x="2335" y="3003"/>
                    <a:pt x="2936" y="2335"/>
                    <a:pt x="3003" y="1501"/>
                  </a:cubicBezTo>
                  <a:cubicBezTo>
                    <a:pt x="3003" y="668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62;p47">
              <a:extLst>
                <a:ext uri="{FF2B5EF4-FFF2-40B4-BE49-F238E27FC236}">
                  <a16:creationId xmlns:a16="http://schemas.microsoft.com/office/drawing/2014/main" id="{23DFF8B4-843A-858F-2534-A95BF54E5E4D}"/>
                </a:ext>
              </a:extLst>
            </p:cNvPr>
            <p:cNvSpPr/>
            <p:nvPr/>
          </p:nvSpPr>
          <p:spPr>
            <a:xfrm>
              <a:off x="-2616700" y="4381900"/>
              <a:ext cx="75075" cy="75100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502" y="1"/>
                  </a:moveTo>
                  <a:cubicBezTo>
                    <a:pt x="668" y="1"/>
                    <a:pt x="1" y="668"/>
                    <a:pt x="1" y="1502"/>
                  </a:cubicBezTo>
                  <a:cubicBezTo>
                    <a:pt x="1" y="2336"/>
                    <a:pt x="668" y="3003"/>
                    <a:pt x="1502" y="3003"/>
                  </a:cubicBezTo>
                  <a:cubicBezTo>
                    <a:pt x="2336" y="3003"/>
                    <a:pt x="3003" y="2336"/>
                    <a:pt x="3003" y="1502"/>
                  </a:cubicBezTo>
                  <a:cubicBezTo>
                    <a:pt x="2969" y="668"/>
                    <a:pt x="2336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3;p47">
              <a:extLst>
                <a:ext uri="{FF2B5EF4-FFF2-40B4-BE49-F238E27FC236}">
                  <a16:creationId xmlns:a16="http://schemas.microsoft.com/office/drawing/2014/main" id="{F8F47CD6-4F84-443F-D7D5-0420FBEAF473}"/>
                </a:ext>
              </a:extLst>
            </p:cNvPr>
            <p:cNvSpPr/>
            <p:nvPr/>
          </p:nvSpPr>
          <p:spPr>
            <a:xfrm>
              <a:off x="-2723450" y="4079025"/>
              <a:ext cx="152650" cy="167200"/>
            </a:xfrm>
            <a:custGeom>
              <a:avLst/>
              <a:gdLst/>
              <a:ahLst/>
              <a:cxnLst/>
              <a:rect l="l" t="t" r="r" b="b"/>
              <a:pathLst>
                <a:path w="6106" h="6688" extrusionOk="0">
                  <a:moveTo>
                    <a:pt x="738" y="0"/>
                  </a:moveTo>
                  <a:cubicBezTo>
                    <a:pt x="361" y="0"/>
                    <a:pt x="1" y="314"/>
                    <a:pt x="1" y="741"/>
                  </a:cubicBezTo>
                  <a:lnTo>
                    <a:pt x="1" y="5978"/>
                  </a:lnTo>
                  <a:cubicBezTo>
                    <a:pt x="1" y="6394"/>
                    <a:pt x="364" y="6688"/>
                    <a:pt x="762" y="6688"/>
                  </a:cubicBezTo>
                  <a:cubicBezTo>
                    <a:pt x="875" y="6688"/>
                    <a:pt x="991" y="6664"/>
                    <a:pt x="1102" y="6612"/>
                  </a:cubicBezTo>
                  <a:lnTo>
                    <a:pt x="5638" y="3977"/>
                  </a:lnTo>
                  <a:cubicBezTo>
                    <a:pt x="6105" y="3677"/>
                    <a:pt x="6105" y="3009"/>
                    <a:pt x="5638" y="2743"/>
                  </a:cubicBezTo>
                  <a:lnTo>
                    <a:pt x="1102" y="107"/>
                  </a:lnTo>
                  <a:cubicBezTo>
                    <a:pt x="987" y="33"/>
                    <a:pt x="862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;p47">
              <a:extLst>
                <a:ext uri="{FF2B5EF4-FFF2-40B4-BE49-F238E27FC236}">
                  <a16:creationId xmlns:a16="http://schemas.microsoft.com/office/drawing/2014/main" id="{45DE6BEC-823D-16E5-F87F-32ECAE58A613}"/>
                </a:ext>
              </a:extLst>
            </p:cNvPr>
            <p:cNvSpPr/>
            <p:nvPr/>
          </p:nvSpPr>
          <p:spPr>
            <a:xfrm>
              <a:off x="-2838525" y="3765150"/>
              <a:ext cx="133450" cy="117775"/>
            </a:xfrm>
            <a:custGeom>
              <a:avLst/>
              <a:gdLst/>
              <a:ahLst/>
              <a:cxnLst/>
              <a:rect l="l" t="t" r="r" b="b"/>
              <a:pathLst>
                <a:path w="5338" h="4711" extrusionOk="0">
                  <a:moveTo>
                    <a:pt x="2646" y="0"/>
                  </a:moveTo>
                  <a:cubicBezTo>
                    <a:pt x="1734" y="0"/>
                    <a:pt x="875" y="531"/>
                    <a:pt x="501" y="1454"/>
                  </a:cubicBezTo>
                  <a:cubicBezTo>
                    <a:pt x="1" y="2655"/>
                    <a:pt x="534" y="4023"/>
                    <a:pt x="1735" y="4523"/>
                  </a:cubicBezTo>
                  <a:cubicBezTo>
                    <a:pt x="2039" y="4650"/>
                    <a:pt x="2356" y="4710"/>
                    <a:pt x="2668" y="4710"/>
                  </a:cubicBezTo>
                  <a:cubicBezTo>
                    <a:pt x="3588" y="4710"/>
                    <a:pt x="4464" y="4186"/>
                    <a:pt x="4837" y="3289"/>
                  </a:cubicBezTo>
                  <a:cubicBezTo>
                    <a:pt x="5338" y="2055"/>
                    <a:pt x="4771" y="687"/>
                    <a:pt x="3570" y="187"/>
                  </a:cubicBezTo>
                  <a:cubicBezTo>
                    <a:pt x="3267" y="61"/>
                    <a:pt x="2954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5;p47">
              <a:extLst>
                <a:ext uri="{FF2B5EF4-FFF2-40B4-BE49-F238E27FC236}">
                  <a16:creationId xmlns:a16="http://schemas.microsoft.com/office/drawing/2014/main" id="{4744BC3D-4100-624F-E094-311ED67CC30A}"/>
                </a:ext>
              </a:extLst>
            </p:cNvPr>
            <p:cNvSpPr/>
            <p:nvPr/>
          </p:nvSpPr>
          <p:spPr>
            <a:xfrm>
              <a:off x="-3092025" y="3329250"/>
              <a:ext cx="111750" cy="98200"/>
            </a:xfrm>
            <a:custGeom>
              <a:avLst/>
              <a:gdLst/>
              <a:ahLst/>
              <a:cxnLst/>
              <a:rect l="l" t="t" r="r" b="b"/>
              <a:pathLst>
                <a:path w="4470" h="3928" extrusionOk="0">
                  <a:moveTo>
                    <a:pt x="2255" y="0"/>
                  </a:moveTo>
                  <a:cubicBezTo>
                    <a:pt x="1477" y="0"/>
                    <a:pt x="728" y="446"/>
                    <a:pt x="400" y="1178"/>
                  </a:cubicBezTo>
                  <a:cubicBezTo>
                    <a:pt x="0" y="2178"/>
                    <a:pt x="467" y="3313"/>
                    <a:pt x="1468" y="3780"/>
                  </a:cubicBezTo>
                  <a:cubicBezTo>
                    <a:pt x="1718" y="3880"/>
                    <a:pt x="1974" y="3928"/>
                    <a:pt x="2226" y="3928"/>
                  </a:cubicBezTo>
                  <a:cubicBezTo>
                    <a:pt x="2979" y="3928"/>
                    <a:pt x="3686" y="3496"/>
                    <a:pt x="4036" y="2745"/>
                  </a:cubicBezTo>
                  <a:cubicBezTo>
                    <a:pt x="4470" y="1745"/>
                    <a:pt x="4003" y="611"/>
                    <a:pt x="3002" y="144"/>
                  </a:cubicBezTo>
                  <a:cubicBezTo>
                    <a:pt x="2759" y="46"/>
                    <a:pt x="2505" y="0"/>
                    <a:pt x="2255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6;p47">
              <a:extLst>
                <a:ext uri="{FF2B5EF4-FFF2-40B4-BE49-F238E27FC236}">
                  <a16:creationId xmlns:a16="http://schemas.microsoft.com/office/drawing/2014/main" id="{04FA7086-5CEE-06F0-3154-8CD5CF0814F1}"/>
                </a:ext>
              </a:extLst>
            </p:cNvPr>
            <p:cNvSpPr/>
            <p:nvPr/>
          </p:nvSpPr>
          <p:spPr>
            <a:xfrm>
              <a:off x="-3007800" y="3430900"/>
              <a:ext cx="195150" cy="321425"/>
            </a:xfrm>
            <a:custGeom>
              <a:avLst/>
              <a:gdLst/>
              <a:ahLst/>
              <a:cxnLst/>
              <a:rect l="l" t="t" r="r" b="b"/>
              <a:pathLst>
                <a:path w="7806" h="12857" extrusionOk="0">
                  <a:moveTo>
                    <a:pt x="205" y="1"/>
                  </a:moveTo>
                  <a:cubicBezTo>
                    <a:pt x="176" y="1"/>
                    <a:pt x="151" y="5"/>
                    <a:pt x="134" y="14"/>
                  </a:cubicBezTo>
                  <a:cubicBezTo>
                    <a:pt x="33" y="47"/>
                    <a:pt x="0" y="214"/>
                    <a:pt x="33" y="314"/>
                  </a:cubicBezTo>
                  <a:lnTo>
                    <a:pt x="7372" y="12723"/>
                  </a:lnTo>
                  <a:cubicBezTo>
                    <a:pt x="7439" y="12823"/>
                    <a:pt x="7472" y="12856"/>
                    <a:pt x="7539" y="12856"/>
                  </a:cubicBezTo>
                  <a:cubicBezTo>
                    <a:pt x="7606" y="12856"/>
                    <a:pt x="7639" y="12856"/>
                    <a:pt x="7672" y="12823"/>
                  </a:cubicBezTo>
                  <a:cubicBezTo>
                    <a:pt x="7772" y="12756"/>
                    <a:pt x="7806" y="12589"/>
                    <a:pt x="7772" y="12523"/>
                  </a:cubicBezTo>
                  <a:lnTo>
                    <a:pt x="434" y="80"/>
                  </a:lnTo>
                  <a:cubicBezTo>
                    <a:pt x="385" y="32"/>
                    <a:pt x="282" y="1"/>
                    <a:pt x="205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7;p47">
              <a:extLst>
                <a:ext uri="{FF2B5EF4-FFF2-40B4-BE49-F238E27FC236}">
                  <a16:creationId xmlns:a16="http://schemas.microsoft.com/office/drawing/2014/main" id="{C02B0A5D-93A5-22FD-B17D-25288345D19B}"/>
                </a:ext>
              </a:extLst>
            </p:cNvPr>
            <p:cNvSpPr/>
            <p:nvPr/>
          </p:nvSpPr>
          <p:spPr>
            <a:xfrm>
              <a:off x="-2557500" y="3076475"/>
              <a:ext cx="39225" cy="26225"/>
            </a:xfrm>
            <a:custGeom>
              <a:avLst/>
              <a:gdLst/>
              <a:ahLst/>
              <a:cxnLst/>
              <a:rect l="l" t="t" r="r" b="b"/>
              <a:pathLst>
                <a:path w="1569" h="1049" extrusionOk="0">
                  <a:moveTo>
                    <a:pt x="1307" y="1"/>
                  </a:moveTo>
                  <a:cubicBezTo>
                    <a:pt x="1273" y="1"/>
                    <a:pt x="1238" y="5"/>
                    <a:pt x="1202" y="14"/>
                  </a:cubicBezTo>
                  <a:lnTo>
                    <a:pt x="134" y="648"/>
                  </a:lnTo>
                  <a:cubicBezTo>
                    <a:pt x="34" y="681"/>
                    <a:pt x="1" y="815"/>
                    <a:pt x="34" y="915"/>
                  </a:cubicBezTo>
                  <a:cubicBezTo>
                    <a:pt x="134" y="1015"/>
                    <a:pt x="168" y="1048"/>
                    <a:pt x="201" y="1048"/>
                  </a:cubicBezTo>
                  <a:cubicBezTo>
                    <a:pt x="268" y="1048"/>
                    <a:pt x="301" y="1048"/>
                    <a:pt x="335" y="1015"/>
                  </a:cubicBezTo>
                  <a:lnTo>
                    <a:pt x="1435" y="381"/>
                  </a:lnTo>
                  <a:cubicBezTo>
                    <a:pt x="1502" y="348"/>
                    <a:pt x="1569" y="214"/>
                    <a:pt x="1502" y="81"/>
                  </a:cubicBezTo>
                  <a:cubicBezTo>
                    <a:pt x="1478" y="32"/>
                    <a:pt x="1400" y="1"/>
                    <a:pt x="1307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68;p47">
              <a:extLst>
                <a:ext uri="{FF2B5EF4-FFF2-40B4-BE49-F238E27FC236}">
                  <a16:creationId xmlns:a16="http://schemas.microsoft.com/office/drawing/2014/main" id="{5ACAE4D1-75F6-F463-61CE-B3F65AE61C17}"/>
                </a:ext>
              </a:extLst>
            </p:cNvPr>
            <p:cNvSpPr/>
            <p:nvPr/>
          </p:nvSpPr>
          <p:spPr>
            <a:xfrm>
              <a:off x="-2890225" y="3123875"/>
              <a:ext cx="289400" cy="171450"/>
            </a:xfrm>
            <a:custGeom>
              <a:avLst/>
              <a:gdLst/>
              <a:ahLst/>
              <a:cxnLst/>
              <a:rect l="l" t="t" r="r" b="b"/>
              <a:pathLst>
                <a:path w="11576" h="6858" extrusionOk="0">
                  <a:moveTo>
                    <a:pt x="11333" y="1"/>
                  </a:moveTo>
                  <a:cubicBezTo>
                    <a:pt x="11297" y="1"/>
                    <a:pt x="11264" y="8"/>
                    <a:pt x="11242" y="19"/>
                  </a:cubicBezTo>
                  <a:lnTo>
                    <a:pt x="9007" y="1320"/>
                  </a:lnTo>
                  <a:cubicBezTo>
                    <a:pt x="8907" y="1420"/>
                    <a:pt x="8907" y="1520"/>
                    <a:pt x="8940" y="1620"/>
                  </a:cubicBezTo>
                  <a:cubicBezTo>
                    <a:pt x="8974" y="1687"/>
                    <a:pt x="9007" y="1754"/>
                    <a:pt x="9107" y="1754"/>
                  </a:cubicBezTo>
                  <a:cubicBezTo>
                    <a:pt x="9140" y="1754"/>
                    <a:pt x="9174" y="1754"/>
                    <a:pt x="9240" y="1687"/>
                  </a:cubicBezTo>
                  <a:lnTo>
                    <a:pt x="11442" y="386"/>
                  </a:lnTo>
                  <a:cubicBezTo>
                    <a:pt x="11575" y="320"/>
                    <a:pt x="11575" y="186"/>
                    <a:pt x="11509" y="119"/>
                  </a:cubicBezTo>
                  <a:cubicBezTo>
                    <a:pt x="11486" y="30"/>
                    <a:pt x="11405" y="1"/>
                    <a:pt x="11333" y="1"/>
                  </a:cubicBezTo>
                  <a:close/>
                  <a:moveTo>
                    <a:pt x="6950" y="2577"/>
                  </a:moveTo>
                  <a:cubicBezTo>
                    <a:pt x="6900" y="2577"/>
                    <a:pt x="6847" y="2594"/>
                    <a:pt x="6805" y="2621"/>
                  </a:cubicBezTo>
                  <a:lnTo>
                    <a:pt x="4604" y="3922"/>
                  </a:lnTo>
                  <a:cubicBezTo>
                    <a:pt x="4470" y="3989"/>
                    <a:pt x="4470" y="4122"/>
                    <a:pt x="4504" y="4189"/>
                  </a:cubicBezTo>
                  <a:cubicBezTo>
                    <a:pt x="4504" y="4256"/>
                    <a:pt x="4604" y="4289"/>
                    <a:pt x="4670" y="4322"/>
                  </a:cubicBezTo>
                  <a:cubicBezTo>
                    <a:pt x="4737" y="4322"/>
                    <a:pt x="4771" y="4322"/>
                    <a:pt x="4804" y="4289"/>
                  </a:cubicBezTo>
                  <a:lnTo>
                    <a:pt x="7005" y="2988"/>
                  </a:lnTo>
                  <a:cubicBezTo>
                    <a:pt x="7139" y="2888"/>
                    <a:pt x="7139" y="2788"/>
                    <a:pt x="7106" y="2688"/>
                  </a:cubicBezTo>
                  <a:cubicBezTo>
                    <a:pt x="7086" y="2610"/>
                    <a:pt x="7021" y="2577"/>
                    <a:pt x="6950" y="2577"/>
                  </a:cubicBezTo>
                  <a:close/>
                  <a:moveTo>
                    <a:pt x="2462" y="5136"/>
                  </a:moveTo>
                  <a:cubicBezTo>
                    <a:pt x="2418" y="5136"/>
                    <a:pt x="2372" y="5144"/>
                    <a:pt x="2335" y="5156"/>
                  </a:cubicBezTo>
                  <a:lnTo>
                    <a:pt x="134" y="6457"/>
                  </a:lnTo>
                  <a:cubicBezTo>
                    <a:pt x="0" y="6524"/>
                    <a:pt x="0" y="6657"/>
                    <a:pt x="67" y="6757"/>
                  </a:cubicBezTo>
                  <a:cubicBezTo>
                    <a:pt x="101" y="6824"/>
                    <a:pt x="134" y="6858"/>
                    <a:pt x="234" y="6858"/>
                  </a:cubicBezTo>
                  <a:cubicBezTo>
                    <a:pt x="267" y="6858"/>
                    <a:pt x="301" y="6858"/>
                    <a:pt x="334" y="6824"/>
                  </a:cubicBezTo>
                  <a:lnTo>
                    <a:pt x="2569" y="5523"/>
                  </a:lnTo>
                  <a:cubicBezTo>
                    <a:pt x="2669" y="5457"/>
                    <a:pt x="2669" y="5323"/>
                    <a:pt x="2636" y="5223"/>
                  </a:cubicBezTo>
                  <a:cubicBezTo>
                    <a:pt x="2615" y="5160"/>
                    <a:pt x="2540" y="5136"/>
                    <a:pt x="2462" y="5136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9;p47">
              <a:extLst>
                <a:ext uri="{FF2B5EF4-FFF2-40B4-BE49-F238E27FC236}">
                  <a16:creationId xmlns:a16="http://schemas.microsoft.com/office/drawing/2014/main" id="{916AEE4C-B5A8-D3BC-F813-E2E817D859A4}"/>
                </a:ext>
              </a:extLst>
            </p:cNvPr>
            <p:cNvSpPr/>
            <p:nvPr/>
          </p:nvSpPr>
          <p:spPr>
            <a:xfrm>
              <a:off x="-2973625" y="3316675"/>
              <a:ext cx="39225" cy="27025"/>
            </a:xfrm>
            <a:custGeom>
              <a:avLst/>
              <a:gdLst/>
              <a:ahLst/>
              <a:cxnLst/>
              <a:rect l="l" t="t" r="r" b="b"/>
              <a:pathLst>
                <a:path w="1569" h="1081" extrusionOk="0">
                  <a:moveTo>
                    <a:pt x="1329" y="0"/>
                  </a:moveTo>
                  <a:cubicBezTo>
                    <a:pt x="1300" y="0"/>
                    <a:pt x="1268" y="4"/>
                    <a:pt x="1235" y="13"/>
                  </a:cubicBezTo>
                  <a:lnTo>
                    <a:pt x="134" y="647"/>
                  </a:lnTo>
                  <a:cubicBezTo>
                    <a:pt x="67" y="713"/>
                    <a:pt x="1" y="813"/>
                    <a:pt x="67" y="947"/>
                  </a:cubicBezTo>
                  <a:cubicBezTo>
                    <a:pt x="101" y="1047"/>
                    <a:pt x="168" y="1047"/>
                    <a:pt x="234" y="1080"/>
                  </a:cubicBezTo>
                  <a:cubicBezTo>
                    <a:pt x="268" y="1080"/>
                    <a:pt x="301" y="1080"/>
                    <a:pt x="334" y="1014"/>
                  </a:cubicBezTo>
                  <a:lnTo>
                    <a:pt x="1435" y="413"/>
                  </a:lnTo>
                  <a:cubicBezTo>
                    <a:pt x="1535" y="346"/>
                    <a:pt x="1569" y="246"/>
                    <a:pt x="1535" y="113"/>
                  </a:cubicBezTo>
                  <a:cubicBezTo>
                    <a:pt x="1485" y="38"/>
                    <a:pt x="1416" y="0"/>
                    <a:pt x="132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70;p47">
              <a:extLst>
                <a:ext uri="{FF2B5EF4-FFF2-40B4-BE49-F238E27FC236}">
                  <a16:creationId xmlns:a16="http://schemas.microsoft.com/office/drawing/2014/main" id="{00A446BB-9DE1-88C9-752C-38F92FB70DE4}"/>
                </a:ext>
              </a:extLst>
            </p:cNvPr>
            <p:cNvSpPr/>
            <p:nvPr/>
          </p:nvSpPr>
          <p:spPr>
            <a:xfrm>
              <a:off x="-2511625" y="2983675"/>
              <a:ext cx="120125" cy="105750"/>
            </a:xfrm>
            <a:custGeom>
              <a:avLst/>
              <a:gdLst/>
              <a:ahLst/>
              <a:cxnLst/>
              <a:rect l="l" t="t" r="r" b="b"/>
              <a:pathLst>
                <a:path w="4805" h="4230" extrusionOk="0">
                  <a:moveTo>
                    <a:pt x="2450" y="0"/>
                  </a:moveTo>
                  <a:cubicBezTo>
                    <a:pt x="1610" y="0"/>
                    <a:pt x="820" y="477"/>
                    <a:pt x="468" y="1258"/>
                  </a:cubicBezTo>
                  <a:cubicBezTo>
                    <a:pt x="1" y="2358"/>
                    <a:pt x="501" y="3559"/>
                    <a:pt x="1535" y="4060"/>
                  </a:cubicBezTo>
                  <a:cubicBezTo>
                    <a:pt x="1809" y="4176"/>
                    <a:pt x="2089" y="4230"/>
                    <a:pt x="2363" y="4230"/>
                  </a:cubicBezTo>
                  <a:cubicBezTo>
                    <a:pt x="3190" y="4230"/>
                    <a:pt x="3961" y="3736"/>
                    <a:pt x="4337" y="2959"/>
                  </a:cubicBezTo>
                  <a:cubicBezTo>
                    <a:pt x="4804" y="1891"/>
                    <a:pt x="4304" y="657"/>
                    <a:pt x="3270" y="157"/>
                  </a:cubicBezTo>
                  <a:cubicBezTo>
                    <a:pt x="3000" y="50"/>
                    <a:pt x="2722" y="0"/>
                    <a:pt x="2450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71;p47">
              <a:extLst>
                <a:ext uri="{FF2B5EF4-FFF2-40B4-BE49-F238E27FC236}">
                  <a16:creationId xmlns:a16="http://schemas.microsoft.com/office/drawing/2014/main" id="{8B7DE9D9-B36F-FEE2-5766-3687E5CA589B}"/>
                </a:ext>
              </a:extLst>
            </p:cNvPr>
            <p:cNvSpPr/>
            <p:nvPr/>
          </p:nvSpPr>
          <p:spPr>
            <a:xfrm>
              <a:off x="-4727375" y="1675800"/>
              <a:ext cx="3266525" cy="3273200"/>
            </a:xfrm>
            <a:custGeom>
              <a:avLst/>
              <a:gdLst/>
              <a:ahLst/>
              <a:cxnLst/>
              <a:rect l="l" t="t" r="r" b="b"/>
              <a:pathLst>
                <a:path w="130661" h="130928" extrusionOk="0">
                  <a:moveTo>
                    <a:pt x="65214" y="1"/>
                  </a:moveTo>
                  <a:cubicBezTo>
                    <a:pt x="64180" y="1"/>
                    <a:pt x="63046" y="34"/>
                    <a:pt x="61945" y="68"/>
                  </a:cubicBezTo>
                  <a:lnTo>
                    <a:pt x="61811" y="68"/>
                  </a:lnTo>
                  <a:cubicBezTo>
                    <a:pt x="61578" y="101"/>
                    <a:pt x="61378" y="334"/>
                    <a:pt x="61411" y="568"/>
                  </a:cubicBezTo>
                  <a:cubicBezTo>
                    <a:pt x="61442" y="815"/>
                    <a:pt x="61616" y="1005"/>
                    <a:pt x="61854" y="1005"/>
                  </a:cubicBezTo>
                  <a:cubicBezTo>
                    <a:pt x="61873" y="1005"/>
                    <a:pt x="61892" y="1004"/>
                    <a:pt x="61912" y="1002"/>
                  </a:cubicBezTo>
                  <a:lnTo>
                    <a:pt x="61978" y="1002"/>
                  </a:lnTo>
                  <a:cubicBezTo>
                    <a:pt x="63061" y="941"/>
                    <a:pt x="64148" y="912"/>
                    <a:pt x="65236" y="912"/>
                  </a:cubicBezTo>
                  <a:cubicBezTo>
                    <a:pt x="68339" y="912"/>
                    <a:pt x="71449" y="1149"/>
                    <a:pt x="74487" y="1569"/>
                  </a:cubicBezTo>
                  <a:lnTo>
                    <a:pt x="74587" y="1569"/>
                  </a:lnTo>
                  <a:cubicBezTo>
                    <a:pt x="74821" y="1569"/>
                    <a:pt x="74988" y="1402"/>
                    <a:pt x="75054" y="1168"/>
                  </a:cubicBezTo>
                  <a:cubicBezTo>
                    <a:pt x="75088" y="901"/>
                    <a:pt x="74921" y="701"/>
                    <a:pt x="74654" y="668"/>
                  </a:cubicBezTo>
                  <a:cubicBezTo>
                    <a:pt x="71552" y="234"/>
                    <a:pt x="68383" y="1"/>
                    <a:pt x="65214" y="1"/>
                  </a:cubicBezTo>
                  <a:close/>
                  <a:moveTo>
                    <a:pt x="49240" y="2231"/>
                  </a:moveTo>
                  <a:cubicBezTo>
                    <a:pt x="49217" y="2231"/>
                    <a:pt x="49193" y="2232"/>
                    <a:pt x="49169" y="2236"/>
                  </a:cubicBezTo>
                  <a:cubicBezTo>
                    <a:pt x="44899" y="3303"/>
                    <a:pt x="40830" y="4704"/>
                    <a:pt x="37027" y="6405"/>
                  </a:cubicBezTo>
                  <a:cubicBezTo>
                    <a:pt x="36794" y="6505"/>
                    <a:pt x="36727" y="6806"/>
                    <a:pt x="36794" y="7006"/>
                  </a:cubicBezTo>
                  <a:cubicBezTo>
                    <a:pt x="36894" y="7173"/>
                    <a:pt x="37060" y="7239"/>
                    <a:pt x="37227" y="7239"/>
                  </a:cubicBezTo>
                  <a:cubicBezTo>
                    <a:pt x="37272" y="7239"/>
                    <a:pt x="37316" y="7225"/>
                    <a:pt x="37351" y="7225"/>
                  </a:cubicBezTo>
                  <a:cubicBezTo>
                    <a:pt x="37368" y="7225"/>
                    <a:pt x="37383" y="7228"/>
                    <a:pt x="37394" y="7239"/>
                  </a:cubicBezTo>
                  <a:cubicBezTo>
                    <a:pt x="41163" y="5538"/>
                    <a:pt x="45200" y="4170"/>
                    <a:pt x="49369" y="3136"/>
                  </a:cubicBezTo>
                  <a:cubicBezTo>
                    <a:pt x="49603" y="3070"/>
                    <a:pt x="49736" y="2836"/>
                    <a:pt x="49703" y="2569"/>
                  </a:cubicBezTo>
                  <a:cubicBezTo>
                    <a:pt x="49643" y="2360"/>
                    <a:pt x="49449" y="2231"/>
                    <a:pt x="49240" y="2231"/>
                  </a:cubicBezTo>
                  <a:close/>
                  <a:moveTo>
                    <a:pt x="86941" y="3683"/>
                  </a:moveTo>
                  <a:cubicBezTo>
                    <a:pt x="86741" y="3683"/>
                    <a:pt x="86576" y="3790"/>
                    <a:pt x="86496" y="4004"/>
                  </a:cubicBezTo>
                  <a:cubicBezTo>
                    <a:pt x="86429" y="4237"/>
                    <a:pt x="86562" y="4504"/>
                    <a:pt x="86796" y="4571"/>
                  </a:cubicBezTo>
                  <a:cubicBezTo>
                    <a:pt x="90799" y="6005"/>
                    <a:pt x="94635" y="7840"/>
                    <a:pt x="98271" y="10008"/>
                  </a:cubicBezTo>
                  <a:cubicBezTo>
                    <a:pt x="98371" y="10075"/>
                    <a:pt x="98438" y="10075"/>
                    <a:pt x="98504" y="10075"/>
                  </a:cubicBezTo>
                  <a:cubicBezTo>
                    <a:pt x="98638" y="10075"/>
                    <a:pt x="98805" y="10008"/>
                    <a:pt x="98838" y="9808"/>
                  </a:cubicBezTo>
                  <a:cubicBezTo>
                    <a:pt x="98971" y="9574"/>
                    <a:pt x="98905" y="9307"/>
                    <a:pt x="98671" y="9174"/>
                  </a:cubicBezTo>
                  <a:cubicBezTo>
                    <a:pt x="95002" y="7006"/>
                    <a:pt x="91132" y="5138"/>
                    <a:pt x="87096" y="3703"/>
                  </a:cubicBezTo>
                  <a:cubicBezTo>
                    <a:pt x="87043" y="3690"/>
                    <a:pt x="86991" y="3683"/>
                    <a:pt x="86941" y="3683"/>
                  </a:cubicBezTo>
                  <a:close/>
                  <a:moveTo>
                    <a:pt x="26193" y="12713"/>
                  </a:moveTo>
                  <a:cubicBezTo>
                    <a:pt x="26097" y="12713"/>
                    <a:pt x="26000" y="12743"/>
                    <a:pt x="25919" y="12810"/>
                  </a:cubicBezTo>
                  <a:cubicBezTo>
                    <a:pt x="22450" y="15312"/>
                    <a:pt x="19248" y="18181"/>
                    <a:pt x="16379" y="21349"/>
                  </a:cubicBezTo>
                  <a:cubicBezTo>
                    <a:pt x="16212" y="21516"/>
                    <a:pt x="16246" y="21816"/>
                    <a:pt x="16412" y="21983"/>
                  </a:cubicBezTo>
                  <a:cubicBezTo>
                    <a:pt x="16512" y="22050"/>
                    <a:pt x="16579" y="22083"/>
                    <a:pt x="16713" y="22083"/>
                  </a:cubicBezTo>
                  <a:cubicBezTo>
                    <a:pt x="16846" y="22083"/>
                    <a:pt x="16946" y="22050"/>
                    <a:pt x="17046" y="21917"/>
                  </a:cubicBezTo>
                  <a:cubicBezTo>
                    <a:pt x="19882" y="18781"/>
                    <a:pt x="23050" y="15979"/>
                    <a:pt x="26453" y="13511"/>
                  </a:cubicBezTo>
                  <a:cubicBezTo>
                    <a:pt x="26620" y="13377"/>
                    <a:pt x="26720" y="13077"/>
                    <a:pt x="26553" y="12877"/>
                  </a:cubicBezTo>
                  <a:cubicBezTo>
                    <a:pt x="26473" y="12777"/>
                    <a:pt x="26335" y="12713"/>
                    <a:pt x="26193" y="12713"/>
                  </a:cubicBezTo>
                  <a:close/>
                  <a:moveTo>
                    <a:pt x="108788" y="16816"/>
                  </a:moveTo>
                  <a:cubicBezTo>
                    <a:pt x="108658" y="16816"/>
                    <a:pt x="108511" y="16880"/>
                    <a:pt x="108411" y="16980"/>
                  </a:cubicBezTo>
                  <a:cubicBezTo>
                    <a:pt x="108245" y="17146"/>
                    <a:pt x="108278" y="17413"/>
                    <a:pt x="108445" y="17580"/>
                  </a:cubicBezTo>
                  <a:cubicBezTo>
                    <a:pt x="111580" y="20382"/>
                    <a:pt x="114449" y="23551"/>
                    <a:pt x="116951" y="26920"/>
                  </a:cubicBezTo>
                  <a:cubicBezTo>
                    <a:pt x="117018" y="27020"/>
                    <a:pt x="117184" y="27087"/>
                    <a:pt x="117318" y="27087"/>
                  </a:cubicBezTo>
                  <a:cubicBezTo>
                    <a:pt x="117418" y="27087"/>
                    <a:pt x="117518" y="27054"/>
                    <a:pt x="117585" y="27054"/>
                  </a:cubicBezTo>
                  <a:cubicBezTo>
                    <a:pt x="117785" y="26920"/>
                    <a:pt x="117818" y="26653"/>
                    <a:pt x="117651" y="26420"/>
                  </a:cubicBezTo>
                  <a:cubicBezTo>
                    <a:pt x="115116" y="22984"/>
                    <a:pt x="112214" y="19815"/>
                    <a:pt x="109012" y="16913"/>
                  </a:cubicBezTo>
                  <a:cubicBezTo>
                    <a:pt x="108958" y="16846"/>
                    <a:pt x="108877" y="16816"/>
                    <a:pt x="108788" y="16816"/>
                  </a:cubicBezTo>
                  <a:close/>
                  <a:moveTo>
                    <a:pt x="9232" y="31463"/>
                  </a:moveTo>
                  <a:cubicBezTo>
                    <a:pt x="9072" y="31463"/>
                    <a:pt x="8909" y="31553"/>
                    <a:pt x="8840" y="31690"/>
                  </a:cubicBezTo>
                  <a:cubicBezTo>
                    <a:pt x="6705" y="35359"/>
                    <a:pt x="4904" y="39329"/>
                    <a:pt x="3536" y="43399"/>
                  </a:cubicBezTo>
                  <a:cubicBezTo>
                    <a:pt x="3436" y="43665"/>
                    <a:pt x="3570" y="43899"/>
                    <a:pt x="3837" y="43999"/>
                  </a:cubicBezTo>
                  <a:cubicBezTo>
                    <a:pt x="3870" y="44032"/>
                    <a:pt x="3903" y="44032"/>
                    <a:pt x="3937" y="44032"/>
                  </a:cubicBezTo>
                  <a:cubicBezTo>
                    <a:pt x="4170" y="44032"/>
                    <a:pt x="4337" y="43899"/>
                    <a:pt x="4404" y="43699"/>
                  </a:cubicBezTo>
                  <a:cubicBezTo>
                    <a:pt x="5771" y="39663"/>
                    <a:pt x="7539" y="35760"/>
                    <a:pt x="9608" y="32157"/>
                  </a:cubicBezTo>
                  <a:cubicBezTo>
                    <a:pt x="9741" y="31924"/>
                    <a:pt x="9674" y="31657"/>
                    <a:pt x="9441" y="31523"/>
                  </a:cubicBezTo>
                  <a:cubicBezTo>
                    <a:pt x="9378" y="31482"/>
                    <a:pt x="9305" y="31463"/>
                    <a:pt x="9232" y="31463"/>
                  </a:cubicBezTo>
                  <a:close/>
                  <a:moveTo>
                    <a:pt x="123888" y="37107"/>
                  </a:moveTo>
                  <a:cubicBezTo>
                    <a:pt x="123822" y="37107"/>
                    <a:pt x="123754" y="37124"/>
                    <a:pt x="123689" y="37161"/>
                  </a:cubicBezTo>
                  <a:cubicBezTo>
                    <a:pt x="123489" y="37227"/>
                    <a:pt x="123355" y="37528"/>
                    <a:pt x="123489" y="37728"/>
                  </a:cubicBezTo>
                  <a:cubicBezTo>
                    <a:pt x="125323" y="41564"/>
                    <a:pt x="126758" y="45567"/>
                    <a:pt x="127792" y="49670"/>
                  </a:cubicBezTo>
                  <a:cubicBezTo>
                    <a:pt x="127859" y="49870"/>
                    <a:pt x="128025" y="50003"/>
                    <a:pt x="128259" y="50003"/>
                  </a:cubicBezTo>
                  <a:lnTo>
                    <a:pt x="128292" y="50003"/>
                  </a:lnTo>
                  <a:cubicBezTo>
                    <a:pt x="128526" y="49937"/>
                    <a:pt x="128659" y="49703"/>
                    <a:pt x="128626" y="49436"/>
                  </a:cubicBezTo>
                  <a:cubicBezTo>
                    <a:pt x="127592" y="45267"/>
                    <a:pt x="126124" y="41230"/>
                    <a:pt x="124289" y="37361"/>
                  </a:cubicBezTo>
                  <a:cubicBezTo>
                    <a:pt x="124217" y="37217"/>
                    <a:pt x="124058" y="37107"/>
                    <a:pt x="123888" y="37107"/>
                  </a:cubicBezTo>
                  <a:close/>
                  <a:moveTo>
                    <a:pt x="1042" y="55536"/>
                  </a:moveTo>
                  <a:cubicBezTo>
                    <a:pt x="835" y="55536"/>
                    <a:pt x="662" y="55694"/>
                    <a:pt x="601" y="55908"/>
                  </a:cubicBezTo>
                  <a:cubicBezTo>
                    <a:pt x="201" y="59010"/>
                    <a:pt x="1" y="62112"/>
                    <a:pt x="1" y="65248"/>
                  </a:cubicBezTo>
                  <a:cubicBezTo>
                    <a:pt x="1" y="66415"/>
                    <a:pt x="34" y="67583"/>
                    <a:pt x="67" y="68750"/>
                  </a:cubicBezTo>
                  <a:cubicBezTo>
                    <a:pt x="67" y="68950"/>
                    <a:pt x="267" y="69184"/>
                    <a:pt x="534" y="69184"/>
                  </a:cubicBezTo>
                  <a:cubicBezTo>
                    <a:pt x="835" y="69184"/>
                    <a:pt x="1001" y="68950"/>
                    <a:pt x="935" y="68717"/>
                  </a:cubicBezTo>
                  <a:cubicBezTo>
                    <a:pt x="901" y="67549"/>
                    <a:pt x="868" y="66415"/>
                    <a:pt x="868" y="65248"/>
                  </a:cubicBezTo>
                  <a:cubicBezTo>
                    <a:pt x="868" y="62179"/>
                    <a:pt x="1068" y="59076"/>
                    <a:pt x="1502" y="56041"/>
                  </a:cubicBezTo>
                  <a:cubicBezTo>
                    <a:pt x="1535" y="55774"/>
                    <a:pt x="1368" y="55574"/>
                    <a:pt x="1101" y="55541"/>
                  </a:cubicBezTo>
                  <a:cubicBezTo>
                    <a:pt x="1081" y="55538"/>
                    <a:pt x="1062" y="55536"/>
                    <a:pt x="1042" y="55536"/>
                  </a:cubicBezTo>
                  <a:close/>
                  <a:moveTo>
                    <a:pt x="130594" y="62112"/>
                  </a:moveTo>
                  <a:lnTo>
                    <a:pt x="129660" y="62145"/>
                  </a:lnTo>
                  <a:lnTo>
                    <a:pt x="129660" y="62312"/>
                  </a:lnTo>
                  <a:cubicBezTo>
                    <a:pt x="129693" y="63413"/>
                    <a:pt x="129760" y="64480"/>
                    <a:pt x="129760" y="65548"/>
                  </a:cubicBezTo>
                  <a:cubicBezTo>
                    <a:pt x="129760" y="68650"/>
                    <a:pt x="129493" y="71886"/>
                    <a:pt x="129026" y="74954"/>
                  </a:cubicBezTo>
                  <a:cubicBezTo>
                    <a:pt x="128993" y="75221"/>
                    <a:pt x="129160" y="75421"/>
                    <a:pt x="129426" y="75455"/>
                  </a:cubicBezTo>
                  <a:lnTo>
                    <a:pt x="129493" y="75455"/>
                  </a:lnTo>
                  <a:cubicBezTo>
                    <a:pt x="129760" y="75455"/>
                    <a:pt x="129927" y="75288"/>
                    <a:pt x="129960" y="75088"/>
                  </a:cubicBezTo>
                  <a:cubicBezTo>
                    <a:pt x="130427" y="71952"/>
                    <a:pt x="130661" y="68750"/>
                    <a:pt x="130661" y="65548"/>
                  </a:cubicBezTo>
                  <a:cubicBezTo>
                    <a:pt x="130661" y="64447"/>
                    <a:pt x="130627" y="63380"/>
                    <a:pt x="130594" y="62279"/>
                  </a:cubicBezTo>
                  <a:lnTo>
                    <a:pt x="130594" y="62112"/>
                  </a:lnTo>
                  <a:close/>
                  <a:moveTo>
                    <a:pt x="2332" y="80919"/>
                  </a:moveTo>
                  <a:cubicBezTo>
                    <a:pt x="2301" y="80919"/>
                    <a:pt x="2268" y="80921"/>
                    <a:pt x="2236" y="80925"/>
                  </a:cubicBezTo>
                  <a:cubicBezTo>
                    <a:pt x="2002" y="80959"/>
                    <a:pt x="1869" y="81226"/>
                    <a:pt x="1902" y="81459"/>
                  </a:cubicBezTo>
                  <a:cubicBezTo>
                    <a:pt x="2903" y="85629"/>
                    <a:pt x="4270" y="89732"/>
                    <a:pt x="6038" y="93601"/>
                  </a:cubicBezTo>
                  <a:cubicBezTo>
                    <a:pt x="6105" y="93768"/>
                    <a:pt x="6272" y="93868"/>
                    <a:pt x="6439" y="93868"/>
                  </a:cubicBezTo>
                  <a:cubicBezTo>
                    <a:pt x="6539" y="93868"/>
                    <a:pt x="6572" y="93868"/>
                    <a:pt x="6672" y="93801"/>
                  </a:cubicBezTo>
                  <a:cubicBezTo>
                    <a:pt x="6872" y="93735"/>
                    <a:pt x="6939" y="93434"/>
                    <a:pt x="6872" y="93234"/>
                  </a:cubicBezTo>
                  <a:cubicBezTo>
                    <a:pt x="5171" y="89432"/>
                    <a:pt x="3770" y="85395"/>
                    <a:pt x="2769" y="81259"/>
                  </a:cubicBezTo>
                  <a:cubicBezTo>
                    <a:pt x="2740" y="81025"/>
                    <a:pt x="2557" y="80919"/>
                    <a:pt x="2332" y="80919"/>
                  </a:cubicBezTo>
                  <a:close/>
                  <a:moveTo>
                    <a:pt x="12850" y="103979"/>
                  </a:moveTo>
                  <a:cubicBezTo>
                    <a:pt x="12754" y="103979"/>
                    <a:pt x="12657" y="104008"/>
                    <a:pt x="12576" y="104075"/>
                  </a:cubicBezTo>
                  <a:cubicBezTo>
                    <a:pt x="12410" y="104209"/>
                    <a:pt x="12343" y="104476"/>
                    <a:pt x="12510" y="104709"/>
                  </a:cubicBezTo>
                  <a:cubicBezTo>
                    <a:pt x="15011" y="108212"/>
                    <a:pt x="17880" y="111414"/>
                    <a:pt x="21049" y="114283"/>
                  </a:cubicBezTo>
                  <a:cubicBezTo>
                    <a:pt x="21116" y="114383"/>
                    <a:pt x="21216" y="114416"/>
                    <a:pt x="21349" y="114416"/>
                  </a:cubicBezTo>
                  <a:cubicBezTo>
                    <a:pt x="21449" y="114416"/>
                    <a:pt x="21583" y="114383"/>
                    <a:pt x="21683" y="114216"/>
                  </a:cubicBezTo>
                  <a:cubicBezTo>
                    <a:pt x="21850" y="114049"/>
                    <a:pt x="21783" y="113749"/>
                    <a:pt x="21649" y="113582"/>
                  </a:cubicBezTo>
                  <a:cubicBezTo>
                    <a:pt x="18547" y="110780"/>
                    <a:pt x="15712" y="107611"/>
                    <a:pt x="13210" y="104142"/>
                  </a:cubicBezTo>
                  <a:cubicBezTo>
                    <a:pt x="13131" y="104043"/>
                    <a:pt x="12992" y="103979"/>
                    <a:pt x="12850" y="103979"/>
                  </a:cubicBezTo>
                  <a:close/>
                  <a:moveTo>
                    <a:pt x="31611" y="120986"/>
                  </a:moveTo>
                  <a:cubicBezTo>
                    <a:pt x="31456" y="120986"/>
                    <a:pt x="31311" y="121068"/>
                    <a:pt x="31223" y="121221"/>
                  </a:cubicBezTo>
                  <a:cubicBezTo>
                    <a:pt x="31090" y="121421"/>
                    <a:pt x="31190" y="121688"/>
                    <a:pt x="31390" y="121821"/>
                  </a:cubicBezTo>
                  <a:cubicBezTo>
                    <a:pt x="35059" y="123923"/>
                    <a:pt x="38962" y="125724"/>
                    <a:pt x="43098" y="127092"/>
                  </a:cubicBezTo>
                  <a:cubicBezTo>
                    <a:pt x="43131" y="127125"/>
                    <a:pt x="43198" y="127125"/>
                    <a:pt x="43232" y="127125"/>
                  </a:cubicBezTo>
                  <a:cubicBezTo>
                    <a:pt x="43432" y="127125"/>
                    <a:pt x="43598" y="127058"/>
                    <a:pt x="43699" y="126792"/>
                  </a:cubicBezTo>
                  <a:cubicBezTo>
                    <a:pt x="43765" y="126558"/>
                    <a:pt x="43632" y="126291"/>
                    <a:pt x="43398" y="126225"/>
                  </a:cubicBezTo>
                  <a:cubicBezTo>
                    <a:pt x="39295" y="124890"/>
                    <a:pt x="35426" y="123122"/>
                    <a:pt x="31857" y="121054"/>
                  </a:cubicBezTo>
                  <a:cubicBezTo>
                    <a:pt x="31777" y="121008"/>
                    <a:pt x="31693" y="120986"/>
                    <a:pt x="31611" y="120986"/>
                  </a:cubicBezTo>
                  <a:close/>
                  <a:moveTo>
                    <a:pt x="92951" y="123869"/>
                  </a:moveTo>
                  <a:cubicBezTo>
                    <a:pt x="92886" y="123869"/>
                    <a:pt x="92823" y="123886"/>
                    <a:pt x="92767" y="123923"/>
                  </a:cubicBezTo>
                  <a:cubicBezTo>
                    <a:pt x="88931" y="125724"/>
                    <a:pt x="84928" y="127125"/>
                    <a:pt x="80825" y="128159"/>
                  </a:cubicBezTo>
                  <a:cubicBezTo>
                    <a:pt x="80592" y="128226"/>
                    <a:pt x="80458" y="128459"/>
                    <a:pt x="80491" y="128726"/>
                  </a:cubicBezTo>
                  <a:cubicBezTo>
                    <a:pt x="80592" y="128926"/>
                    <a:pt x="80758" y="129060"/>
                    <a:pt x="80958" y="129060"/>
                  </a:cubicBezTo>
                  <a:lnTo>
                    <a:pt x="81059" y="129027"/>
                  </a:lnTo>
                  <a:cubicBezTo>
                    <a:pt x="85228" y="127992"/>
                    <a:pt x="89264" y="126525"/>
                    <a:pt x="93134" y="124690"/>
                  </a:cubicBezTo>
                  <a:cubicBezTo>
                    <a:pt x="93334" y="124623"/>
                    <a:pt x="93467" y="124323"/>
                    <a:pt x="93334" y="124123"/>
                  </a:cubicBezTo>
                  <a:cubicBezTo>
                    <a:pt x="93286" y="123979"/>
                    <a:pt x="93116" y="123869"/>
                    <a:pt x="92951" y="123869"/>
                  </a:cubicBezTo>
                  <a:close/>
                  <a:moveTo>
                    <a:pt x="55592" y="129212"/>
                  </a:moveTo>
                  <a:cubicBezTo>
                    <a:pt x="55384" y="129212"/>
                    <a:pt x="55235" y="129367"/>
                    <a:pt x="55207" y="129594"/>
                  </a:cubicBezTo>
                  <a:cubicBezTo>
                    <a:pt x="55140" y="129827"/>
                    <a:pt x="55307" y="130027"/>
                    <a:pt x="55574" y="130094"/>
                  </a:cubicBezTo>
                  <a:cubicBezTo>
                    <a:pt x="59410" y="130628"/>
                    <a:pt x="63413" y="130928"/>
                    <a:pt x="67482" y="130928"/>
                  </a:cubicBezTo>
                  <a:lnTo>
                    <a:pt x="68383" y="130928"/>
                  </a:lnTo>
                  <a:cubicBezTo>
                    <a:pt x="68616" y="130928"/>
                    <a:pt x="68783" y="130728"/>
                    <a:pt x="68783" y="130461"/>
                  </a:cubicBezTo>
                  <a:cubicBezTo>
                    <a:pt x="68783" y="130227"/>
                    <a:pt x="68583" y="130061"/>
                    <a:pt x="68316" y="130061"/>
                  </a:cubicBezTo>
                  <a:cubicBezTo>
                    <a:pt x="68098" y="130062"/>
                    <a:pt x="67881" y="130063"/>
                    <a:pt x="67663" y="130063"/>
                  </a:cubicBezTo>
                  <a:cubicBezTo>
                    <a:pt x="63554" y="130063"/>
                    <a:pt x="59540" y="129765"/>
                    <a:pt x="55707" y="129227"/>
                  </a:cubicBezTo>
                  <a:cubicBezTo>
                    <a:pt x="55667" y="129217"/>
                    <a:pt x="55629" y="129212"/>
                    <a:pt x="55592" y="129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72;p47">
              <a:extLst>
                <a:ext uri="{FF2B5EF4-FFF2-40B4-BE49-F238E27FC236}">
                  <a16:creationId xmlns:a16="http://schemas.microsoft.com/office/drawing/2014/main" id="{D025773A-7015-FCDF-8987-7EDAC6AF68AD}"/>
                </a:ext>
              </a:extLst>
            </p:cNvPr>
            <p:cNvSpPr/>
            <p:nvPr/>
          </p:nvSpPr>
          <p:spPr>
            <a:xfrm>
              <a:off x="-2749300" y="1785875"/>
              <a:ext cx="1042450" cy="1486100"/>
            </a:xfrm>
            <a:custGeom>
              <a:avLst/>
              <a:gdLst/>
              <a:ahLst/>
              <a:cxnLst/>
              <a:rect l="l" t="t" r="r" b="b"/>
              <a:pathLst>
                <a:path w="41698" h="59444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5541"/>
                  </a:lnTo>
                  <a:cubicBezTo>
                    <a:pt x="1" y="57676"/>
                    <a:pt x="1769" y="59444"/>
                    <a:pt x="3870" y="59444"/>
                  </a:cubicBezTo>
                  <a:lnTo>
                    <a:pt x="37828" y="59444"/>
                  </a:lnTo>
                  <a:cubicBezTo>
                    <a:pt x="39963" y="59444"/>
                    <a:pt x="41697" y="57709"/>
                    <a:pt x="41697" y="55541"/>
                  </a:cubicBez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3;p47">
              <a:extLst>
                <a:ext uri="{FF2B5EF4-FFF2-40B4-BE49-F238E27FC236}">
                  <a16:creationId xmlns:a16="http://schemas.microsoft.com/office/drawing/2014/main" id="{06B0D04F-562D-91E8-F0FA-3C99ED2BF5AA}"/>
                </a:ext>
              </a:extLst>
            </p:cNvPr>
            <p:cNvSpPr/>
            <p:nvPr/>
          </p:nvSpPr>
          <p:spPr>
            <a:xfrm>
              <a:off x="-2637550" y="2006875"/>
              <a:ext cx="439500" cy="741400"/>
            </a:xfrm>
            <a:custGeom>
              <a:avLst/>
              <a:gdLst/>
              <a:ahLst/>
              <a:cxnLst/>
              <a:rect l="l" t="t" r="r" b="b"/>
              <a:pathLst>
                <a:path w="17580" h="29656" extrusionOk="0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lnTo>
                    <a:pt x="1" y="25652"/>
                  </a:lnTo>
                  <a:cubicBezTo>
                    <a:pt x="1" y="27854"/>
                    <a:pt x="1802" y="29655"/>
                    <a:pt x="4004" y="29655"/>
                  </a:cubicBezTo>
                  <a:lnTo>
                    <a:pt x="13577" y="29655"/>
                  </a:lnTo>
                  <a:cubicBezTo>
                    <a:pt x="15812" y="29655"/>
                    <a:pt x="17580" y="27854"/>
                    <a:pt x="17580" y="25652"/>
                  </a:cubicBezTo>
                  <a:lnTo>
                    <a:pt x="17580" y="4004"/>
                  </a:lnTo>
                  <a:cubicBezTo>
                    <a:pt x="17580" y="1802"/>
                    <a:pt x="15812" y="1"/>
                    <a:pt x="13577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4;p47">
              <a:extLst>
                <a:ext uri="{FF2B5EF4-FFF2-40B4-BE49-F238E27FC236}">
                  <a16:creationId xmlns:a16="http://schemas.microsoft.com/office/drawing/2014/main" id="{F42739CE-5D4F-D29B-4755-68C7D4084267}"/>
                </a:ext>
              </a:extLst>
            </p:cNvPr>
            <p:cNvSpPr/>
            <p:nvPr/>
          </p:nvSpPr>
          <p:spPr>
            <a:xfrm>
              <a:off x="-2529125" y="2144200"/>
              <a:ext cx="222675" cy="214900"/>
            </a:xfrm>
            <a:custGeom>
              <a:avLst/>
              <a:gdLst/>
              <a:ahLst/>
              <a:cxnLst/>
              <a:rect l="l" t="t" r="r" b="b"/>
              <a:pathLst>
                <a:path w="8907" h="8596" extrusionOk="0">
                  <a:moveTo>
                    <a:pt x="4461" y="1"/>
                  </a:moveTo>
                  <a:cubicBezTo>
                    <a:pt x="2224" y="1"/>
                    <a:pt x="326" y="1716"/>
                    <a:pt x="167" y="3981"/>
                  </a:cubicBezTo>
                  <a:cubicBezTo>
                    <a:pt x="0" y="6349"/>
                    <a:pt x="1768" y="8418"/>
                    <a:pt x="4136" y="8584"/>
                  </a:cubicBezTo>
                  <a:cubicBezTo>
                    <a:pt x="4238" y="8592"/>
                    <a:pt x="4340" y="8595"/>
                    <a:pt x="4440" y="8595"/>
                  </a:cubicBezTo>
                  <a:cubicBezTo>
                    <a:pt x="6679" y="8595"/>
                    <a:pt x="8580" y="6848"/>
                    <a:pt x="8740" y="4582"/>
                  </a:cubicBezTo>
                  <a:cubicBezTo>
                    <a:pt x="8906" y="2213"/>
                    <a:pt x="7139" y="178"/>
                    <a:pt x="4770" y="12"/>
                  </a:cubicBezTo>
                  <a:cubicBezTo>
                    <a:pt x="4667" y="4"/>
                    <a:pt x="4563" y="1"/>
                    <a:pt x="4461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5;p47">
              <a:extLst>
                <a:ext uri="{FF2B5EF4-FFF2-40B4-BE49-F238E27FC236}">
                  <a16:creationId xmlns:a16="http://schemas.microsoft.com/office/drawing/2014/main" id="{65152592-2DFB-F6A3-46BF-2771ADFDC8C9}"/>
                </a:ext>
              </a:extLst>
            </p:cNvPr>
            <p:cNvSpPr/>
            <p:nvPr/>
          </p:nvSpPr>
          <p:spPr>
            <a:xfrm>
              <a:off x="-2637550" y="2414675"/>
              <a:ext cx="439500" cy="333600"/>
            </a:xfrm>
            <a:custGeom>
              <a:avLst/>
              <a:gdLst/>
              <a:ahLst/>
              <a:cxnLst/>
              <a:rect l="l" t="t" r="r" b="b"/>
              <a:pathLst>
                <a:path w="17580" h="13344" extrusionOk="0">
                  <a:moveTo>
                    <a:pt x="8807" y="0"/>
                  </a:moveTo>
                  <a:cubicBezTo>
                    <a:pt x="4904" y="0"/>
                    <a:pt x="1568" y="2169"/>
                    <a:pt x="1" y="5337"/>
                  </a:cubicBezTo>
                  <a:lnTo>
                    <a:pt x="1" y="9340"/>
                  </a:lnTo>
                  <a:cubicBezTo>
                    <a:pt x="1" y="11542"/>
                    <a:pt x="1802" y="13343"/>
                    <a:pt x="4004" y="13343"/>
                  </a:cubicBezTo>
                  <a:lnTo>
                    <a:pt x="13577" y="13343"/>
                  </a:lnTo>
                  <a:cubicBezTo>
                    <a:pt x="15812" y="13343"/>
                    <a:pt x="17580" y="11542"/>
                    <a:pt x="17580" y="9340"/>
                  </a:cubicBezTo>
                  <a:lnTo>
                    <a:pt x="17580" y="5337"/>
                  </a:lnTo>
                  <a:cubicBezTo>
                    <a:pt x="16012" y="2169"/>
                    <a:pt x="12676" y="0"/>
                    <a:pt x="8807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6;p47">
              <a:extLst>
                <a:ext uri="{FF2B5EF4-FFF2-40B4-BE49-F238E27FC236}">
                  <a16:creationId xmlns:a16="http://schemas.microsoft.com/office/drawing/2014/main" id="{D1785DB7-6916-ED23-8D11-A1A5630FAE88}"/>
                </a:ext>
              </a:extLst>
            </p:cNvPr>
            <p:cNvSpPr/>
            <p:nvPr/>
          </p:nvSpPr>
          <p:spPr>
            <a:xfrm>
              <a:off x="-2749300" y="1785875"/>
              <a:ext cx="1042450" cy="132625"/>
            </a:xfrm>
            <a:custGeom>
              <a:avLst/>
              <a:gdLst/>
              <a:ahLst/>
              <a:cxnLst/>
              <a:rect l="l" t="t" r="r" b="b"/>
              <a:pathLst>
                <a:path w="41698" h="5305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305"/>
                  </a:lnTo>
                  <a:lnTo>
                    <a:pt x="41697" y="5305"/>
                  </a:ln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7;p47">
              <a:extLst>
                <a:ext uri="{FF2B5EF4-FFF2-40B4-BE49-F238E27FC236}">
                  <a16:creationId xmlns:a16="http://schemas.microsoft.com/office/drawing/2014/main" id="{4268D53D-E42C-E771-C3D2-C6A6D6942A49}"/>
                </a:ext>
              </a:extLst>
            </p:cNvPr>
            <p:cNvSpPr/>
            <p:nvPr/>
          </p:nvSpPr>
          <p:spPr>
            <a:xfrm>
              <a:off x="-214970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8;p47">
              <a:extLst>
                <a:ext uri="{FF2B5EF4-FFF2-40B4-BE49-F238E27FC236}">
                  <a16:creationId xmlns:a16="http://schemas.microsoft.com/office/drawing/2014/main" id="{04A246C1-F5EB-83B0-1CF1-3304378BD854}"/>
                </a:ext>
              </a:extLst>
            </p:cNvPr>
            <p:cNvSpPr/>
            <p:nvPr/>
          </p:nvSpPr>
          <p:spPr>
            <a:xfrm>
              <a:off x="-200375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0" y="701"/>
                    <a:pt x="0" y="1569"/>
                  </a:cubicBezTo>
                  <a:cubicBezTo>
                    <a:pt x="0" y="2436"/>
                    <a:pt x="701" y="3170"/>
                    <a:pt x="1568" y="3170"/>
                  </a:cubicBezTo>
                  <a:cubicBezTo>
                    <a:pt x="2469" y="3170"/>
                    <a:pt x="3169" y="2436"/>
                    <a:pt x="3169" y="1569"/>
                  </a:cubicBezTo>
                  <a:cubicBezTo>
                    <a:pt x="3169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9;p47">
              <a:extLst>
                <a:ext uri="{FF2B5EF4-FFF2-40B4-BE49-F238E27FC236}">
                  <a16:creationId xmlns:a16="http://schemas.microsoft.com/office/drawing/2014/main" id="{D41AD633-D4F0-776E-2F94-2B4CD1848362}"/>
                </a:ext>
              </a:extLst>
            </p:cNvPr>
            <p:cNvSpPr/>
            <p:nvPr/>
          </p:nvSpPr>
          <p:spPr>
            <a:xfrm>
              <a:off x="-1857825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80;p47">
              <a:extLst>
                <a:ext uri="{FF2B5EF4-FFF2-40B4-BE49-F238E27FC236}">
                  <a16:creationId xmlns:a16="http://schemas.microsoft.com/office/drawing/2014/main" id="{1737F358-FA9E-9B0B-127E-AD79E0876359}"/>
                </a:ext>
              </a:extLst>
            </p:cNvPr>
            <p:cNvSpPr/>
            <p:nvPr/>
          </p:nvSpPr>
          <p:spPr>
            <a:xfrm>
              <a:off x="-2624200" y="2876675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34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81;p47">
              <a:extLst>
                <a:ext uri="{FF2B5EF4-FFF2-40B4-BE49-F238E27FC236}">
                  <a16:creationId xmlns:a16="http://schemas.microsoft.com/office/drawing/2014/main" id="{59C53517-3151-C74F-17E1-32C9BFB58041}"/>
                </a:ext>
              </a:extLst>
            </p:cNvPr>
            <p:cNvSpPr/>
            <p:nvPr/>
          </p:nvSpPr>
          <p:spPr>
            <a:xfrm>
              <a:off x="-2624200" y="29525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68" y="1502"/>
                  </a:cubicBezTo>
                  <a:lnTo>
                    <a:pt x="15778" y="1502"/>
                  </a:lnTo>
                  <a:cubicBezTo>
                    <a:pt x="16179" y="1502"/>
                    <a:pt x="16512" y="1168"/>
                    <a:pt x="16512" y="768"/>
                  </a:cubicBezTo>
                  <a:cubicBezTo>
                    <a:pt x="16512" y="334"/>
                    <a:pt x="16179" y="1"/>
                    <a:pt x="15778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82;p47">
              <a:extLst>
                <a:ext uri="{FF2B5EF4-FFF2-40B4-BE49-F238E27FC236}">
                  <a16:creationId xmlns:a16="http://schemas.microsoft.com/office/drawing/2014/main" id="{6B3135FF-004B-3456-AB30-892B624C11C7}"/>
                </a:ext>
              </a:extLst>
            </p:cNvPr>
            <p:cNvSpPr/>
            <p:nvPr/>
          </p:nvSpPr>
          <p:spPr>
            <a:xfrm>
              <a:off x="-2624200" y="30284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67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83;p47">
              <a:extLst>
                <a:ext uri="{FF2B5EF4-FFF2-40B4-BE49-F238E27FC236}">
                  <a16:creationId xmlns:a16="http://schemas.microsoft.com/office/drawing/2014/main" id="{AAEE3E04-9250-C48B-973F-8BC634FF864B}"/>
                </a:ext>
              </a:extLst>
            </p:cNvPr>
            <p:cNvSpPr/>
            <p:nvPr/>
          </p:nvSpPr>
          <p:spPr>
            <a:xfrm>
              <a:off x="-2125525" y="2786600"/>
              <a:ext cx="322775" cy="323600"/>
            </a:xfrm>
            <a:custGeom>
              <a:avLst/>
              <a:gdLst/>
              <a:ahLst/>
              <a:cxnLst/>
              <a:rect l="l" t="t" r="r" b="b"/>
              <a:pathLst>
                <a:path w="12911" h="12944" extrusionOk="0">
                  <a:moveTo>
                    <a:pt x="6439" y="1"/>
                  </a:moveTo>
                  <a:cubicBezTo>
                    <a:pt x="2870" y="1"/>
                    <a:pt x="1" y="2903"/>
                    <a:pt x="1" y="6472"/>
                  </a:cubicBezTo>
                  <a:cubicBezTo>
                    <a:pt x="1" y="10041"/>
                    <a:pt x="2870" y="12943"/>
                    <a:pt x="6439" y="12943"/>
                  </a:cubicBezTo>
                  <a:cubicBezTo>
                    <a:pt x="10041" y="12943"/>
                    <a:pt x="12910" y="10041"/>
                    <a:pt x="12910" y="6472"/>
                  </a:cubicBezTo>
                  <a:cubicBezTo>
                    <a:pt x="12910" y="2903"/>
                    <a:pt x="10041" y="1"/>
                    <a:pt x="6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84;p47">
              <a:extLst>
                <a:ext uri="{FF2B5EF4-FFF2-40B4-BE49-F238E27FC236}">
                  <a16:creationId xmlns:a16="http://schemas.microsoft.com/office/drawing/2014/main" id="{299EEE1D-731A-9C98-6D66-267472A10D46}"/>
                </a:ext>
              </a:extLst>
            </p:cNvPr>
            <p:cNvSpPr/>
            <p:nvPr/>
          </p:nvSpPr>
          <p:spPr>
            <a:xfrm>
              <a:off x="-2095500" y="2816625"/>
              <a:ext cx="262725" cy="263550"/>
            </a:xfrm>
            <a:custGeom>
              <a:avLst/>
              <a:gdLst/>
              <a:ahLst/>
              <a:cxnLst/>
              <a:rect l="l" t="t" r="r" b="b"/>
              <a:pathLst>
                <a:path w="10509" h="10542" extrusionOk="0">
                  <a:moveTo>
                    <a:pt x="5238" y="1"/>
                  </a:moveTo>
                  <a:cubicBezTo>
                    <a:pt x="2369" y="1"/>
                    <a:pt x="1" y="2369"/>
                    <a:pt x="1" y="5271"/>
                  </a:cubicBezTo>
                  <a:cubicBezTo>
                    <a:pt x="1" y="8173"/>
                    <a:pt x="2369" y="10541"/>
                    <a:pt x="5238" y="10541"/>
                  </a:cubicBezTo>
                  <a:cubicBezTo>
                    <a:pt x="8140" y="10541"/>
                    <a:pt x="10508" y="8173"/>
                    <a:pt x="10508" y="5271"/>
                  </a:cubicBezTo>
                  <a:cubicBezTo>
                    <a:pt x="10508" y="2369"/>
                    <a:pt x="8140" y="1"/>
                    <a:pt x="5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85;p47">
              <a:extLst>
                <a:ext uri="{FF2B5EF4-FFF2-40B4-BE49-F238E27FC236}">
                  <a16:creationId xmlns:a16="http://schemas.microsoft.com/office/drawing/2014/main" id="{FE298CA4-8666-2A68-47D5-474310AD5F22}"/>
                </a:ext>
              </a:extLst>
            </p:cNvPr>
            <p:cNvSpPr/>
            <p:nvPr/>
          </p:nvSpPr>
          <p:spPr>
            <a:xfrm>
              <a:off x="-2042125" y="2839150"/>
              <a:ext cx="156800" cy="217675"/>
            </a:xfrm>
            <a:custGeom>
              <a:avLst/>
              <a:gdLst/>
              <a:ahLst/>
              <a:cxnLst/>
              <a:rect l="l" t="t" r="r" b="b"/>
              <a:pathLst>
                <a:path w="6272" h="8707" extrusionOk="0">
                  <a:moveTo>
                    <a:pt x="2402" y="2202"/>
                  </a:moveTo>
                  <a:cubicBezTo>
                    <a:pt x="2803" y="2235"/>
                    <a:pt x="3170" y="2235"/>
                    <a:pt x="3537" y="2235"/>
                  </a:cubicBezTo>
                  <a:cubicBezTo>
                    <a:pt x="3670" y="2235"/>
                    <a:pt x="3770" y="2335"/>
                    <a:pt x="3903" y="2369"/>
                  </a:cubicBezTo>
                  <a:cubicBezTo>
                    <a:pt x="4204" y="2502"/>
                    <a:pt x="4337" y="2702"/>
                    <a:pt x="4337" y="3036"/>
                  </a:cubicBezTo>
                  <a:cubicBezTo>
                    <a:pt x="4337" y="3336"/>
                    <a:pt x="4170" y="3536"/>
                    <a:pt x="3870" y="3669"/>
                  </a:cubicBezTo>
                  <a:cubicBezTo>
                    <a:pt x="3537" y="3836"/>
                    <a:pt x="3170" y="3836"/>
                    <a:pt x="2769" y="3836"/>
                  </a:cubicBezTo>
                  <a:lnTo>
                    <a:pt x="2402" y="3836"/>
                  </a:lnTo>
                  <a:lnTo>
                    <a:pt x="2402" y="2202"/>
                  </a:lnTo>
                  <a:close/>
                  <a:moveTo>
                    <a:pt x="2937" y="4682"/>
                  </a:moveTo>
                  <a:cubicBezTo>
                    <a:pt x="3201" y="4682"/>
                    <a:pt x="3463" y="4698"/>
                    <a:pt x="3737" y="4737"/>
                  </a:cubicBezTo>
                  <a:cubicBezTo>
                    <a:pt x="3903" y="4770"/>
                    <a:pt x="4070" y="4837"/>
                    <a:pt x="4237" y="4904"/>
                  </a:cubicBezTo>
                  <a:cubicBezTo>
                    <a:pt x="4537" y="5037"/>
                    <a:pt x="4671" y="5237"/>
                    <a:pt x="4671" y="5571"/>
                  </a:cubicBezTo>
                  <a:cubicBezTo>
                    <a:pt x="4671" y="5904"/>
                    <a:pt x="4504" y="6138"/>
                    <a:pt x="4204" y="6238"/>
                  </a:cubicBezTo>
                  <a:cubicBezTo>
                    <a:pt x="3837" y="6405"/>
                    <a:pt x="3436" y="6471"/>
                    <a:pt x="3036" y="6471"/>
                  </a:cubicBezTo>
                  <a:lnTo>
                    <a:pt x="2402" y="6471"/>
                  </a:lnTo>
                  <a:cubicBezTo>
                    <a:pt x="2402" y="5838"/>
                    <a:pt x="2402" y="5237"/>
                    <a:pt x="2369" y="4704"/>
                  </a:cubicBezTo>
                  <a:cubicBezTo>
                    <a:pt x="2562" y="4690"/>
                    <a:pt x="2750" y="4682"/>
                    <a:pt x="2937" y="4682"/>
                  </a:cubicBezTo>
                  <a:close/>
                  <a:moveTo>
                    <a:pt x="1602" y="0"/>
                  </a:moveTo>
                  <a:lnTo>
                    <a:pt x="1602" y="1334"/>
                  </a:lnTo>
                  <a:lnTo>
                    <a:pt x="1" y="1334"/>
                  </a:lnTo>
                  <a:lnTo>
                    <a:pt x="1" y="2202"/>
                  </a:lnTo>
                  <a:lnTo>
                    <a:pt x="668" y="2202"/>
                  </a:lnTo>
                  <a:cubicBezTo>
                    <a:pt x="968" y="2202"/>
                    <a:pt x="1068" y="2369"/>
                    <a:pt x="1068" y="2635"/>
                  </a:cubicBezTo>
                  <a:lnTo>
                    <a:pt x="1068" y="4237"/>
                  </a:lnTo>
                  <a:lnTo>
                    <a:pt x="1068" y="6071"/>
                  </a:lnTo>
                  <a:cubicBezTo>
                    <a:pt x="1068" y="6305"/>
                    <a:pt x="1001" y="6405"/>
                    <a:pt x="735" y="6405"/>
                  </a:cubicBezTo>
                  <a:lnTo>
                    <a:pt x="167" y="6405"/>
                  </a:lnTo>
                  <a:cubicBezTo>
                    <a:pt x="134" y="6738"/>
                    <a:pt x="34" y="7039"/>
                    <a:pt x="1" y="7372"/>
                  </a:cubicBezTo>
                  <a:lnTo>
                    <a:pt x="1635" y="7372"/>
                  </a:lnTo>
                  <a:lnTo>
                    <a:pt x="1635" y="8706"/>
                  </a:lnTo>
                  <a:lnTo>
                    <a:pt x="2402" y="8706"/>
                  </a:lnTo>
                  <a:lnTo>
                    <a:pt x="2402" y="7372"/>
                  </a:lnTo>
                  <a:lnTo>
                    <a:pt x="3036" y="7372"/>
                  </a:lnTo>
                  <a:lnTo>
                    <a:pt x="3036" y="8706"/>
                  </a:lnTo>
                  <a:lnTo>
                    <a:pt x="3837" y="8706"/>
                  </a:lnTo>
                  <a:lnTo>
                    <a:pt x="3837" y="7405"/>
                  </a:lnTo>
                  <a:cubicBezTo>
                    <a:pt x="4237" y="7339"/>
                    <a:pt x="4671" y="7305"/>
                    <a:pt x="5038" y="7172"/>
                  </a:cubicBezTo>
                  <a:cubicBezTo>
                    <a:pt x="5738" y="6972"/>
                    <a:pt x="6172" y="6505"/>
                    <a:pt x="6238" y="5804"/>
                  </a:cubicBezTo>
                  <a:cubicBezTo>
                    <a:pt x="6272" y="5704"/>
                    <a:pt x="6272" y="5571"/>
                    <a:pt x="6272" y="5504"/>
                  </a:cubicBezTo>
                  <a:cubicBezTo>
                    <a:pt x="6272" y="4737"/>
                    <a:pt x="5938" y="4237"/>
                    <a:pt x="5204" y="4036"/>
                  </a:cubicBezTo>
                  <a:cubicBezTo>
                    <a:pt x="5171" y="4003"/>
                    <a:pt x="5171" y="4003"/>
                    <a:pt x="5104" y="4003"/>
                  </a:cubicBezTo>
                  <a:lnTo>
                    <a:pt x="5104" y="3970"/>
                  </a:lnTo>
                  <a:cubicBezTo>
                    <a:pt x="5738" y="3536"/>
                    <a:pt x="5938" y="2836"/>
                    <a:pt x="5671" y="2168"/>
                  </a:cubicBezTo>
                  <a:cubicBezTo>
                    <a:pt x="5505" y="1801"/>
                    <a:pt x="5171" y="1568"/>
                    <a:pt x="4771" y="1468"/>
                  </a:cubicBezTo>
                  <a:cubicBezTo>
                    <a:pt x="4504" y="1368"/>
                    <a:pt x="4204" y="1334"/>
                    <a:pt x="3903" y="1301"/>
                  </a:cubicBezTo>
                  <a:cubicBezTo>
                    <a:pt x="3870" y="1301"/>
                    <a:pt x="3837" y="1301"/>
                    <a:pt x="3837" y="1201"/>
                  </a:cubicBezTo>
                  <a:lnTo>
                    <a:pt x="3837" y="667"/>
                  </a:lnTo>
                  <a:lnTo>
                    <a:pt x="3837" y="0"/>
                  </a:lnTo>
                  <a:lnTo>
                    <a:pt x="3036" y="0"/>
                  </a:lnTo>
                  <a:lnTo>
                    <a:pt x="3036" y="1301"/>
                  </a:lnTo>
                  <a:lnTo>
                    <a:pt x="2402" y="130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6;p47">
              <a:extLst>
                <a:ext uri="{FF2B5EF4-FFF2-40B4-BE49-F238E27FC236}">
                  <a16:creationId xmlns:a16="http://schemas.microsoft.com/office/drawing/2014/main" id="{B5B4C42D-2927-2DFC-1F84-6DE1EC1EB5F9}"/>
                </a:ext>
              </a:extLst>
            </p:cNvPr>
            <p:cNvSpPr/>
            <p:nvPr/>
          </p:nvSpPr>
          <p:spPr>
            <a:xfrm>
              <a:off x="-1933700" y="3732275"/>
              <a:ext cx="617950" cy="619650"/>
            </a:xfrm>
            <a:custGeom>
              <a:avLst/>
              <a:gdLst/>
              <a:ahLst/>
              <a:cxnLst/>
              <a:rect l="l" t="t" r="r" b="b"/>
              <a:pathLst>
                <a:path w="24718" h="24786" extrusionOk="0">
                  <a:moveTo>
                    <a:pt x="12009" y="1168"/>
                  </a:moveTo>
                  <a:lnTo>
                    <a:pt x="12009" y="4704"/>
                  </a:lnTo>
                  <a:cubicBezTo>
                    <a:pt x="11075" y="4704"/>
                    <a:pt x="10174" y="4704"/>
                    <a:pt x="9340" y="4804"/>
                  </a:cubicBezTo>
                  <a:cubicBezTo>
                    <a:pt x="10307" y="3136"/>
                    <a:pt x="11375" y="1869"/>
                    <a:pt x="12009" y="1168"/>
                  </a:cubicBezTo>
                  <a:close/>
                  <a:moveTo>
                    <a:pt x="12709" y="968"/>
                  </a:moveTo>
                  <a:cubicBezTo>
                    <a:pt x="13343" y="1602"/>
                    <a:pt x="14577" y="3003"/>
                    <a:pt x="15711" y="4971"/>
                  </a:cubicBezTo>
                  <a:cubicBezTo>
                    <a:pt x="14677" y="4838"/>
                    <a:pt x="13677" y="4771"/>
                    <a:pt x="12709" y="4704"/>
                  </a:cubicBezTo>
                  <a:lnTo>
                    <a:pt x="12709" y="968"/>
                  </a:lnTo>
                  <a:close/>
                  <a:moveTo>
                    <a:pt x="11241" y="968"/>
                  </a:moveTo>
                  <a:lnTo>
                    <a:pt x="11241" y="968"/>
                  </a:lnTo>
                  <a:cubicBezTo>
                    <a:pt x="10508" y="1769"/>
                    <a:pt x="9407" y="3103"/>
                    <a:pt x="8506" y="4838"/>
                  </a:cubicBezTo>
                  <a:cubicBezTo>
                    <a:pt x="7205" y="4971"/>
                    <a:pt x="6038" y="5171"/>
                    <a:pt x="5004" y="5371"/>
                  </a:cubicBezTo>
                  <a:cubicBezTo>
                    <a:pt x="6505" y="3270"/>
                    <a:pt x="8673" y="1669"/>
                    <a:pt x="11241" y="968"/>
                  </a:cubicBezTo>
                  <a:close/>
                  <a:moveTo>
                    <a:pt x="13710" y="968"/>
                  </a:moveTo>
                  <a:lnTo>
                    <a:pt x="13710" y="968"/>
                  </a:lnTo>
                  <a:cubicBezTo>
                    <a:pt x="16412" y="1769"/>
                    <a:pt x="18713" y="3503"/>
                    <a:pt x="20215" y="5805"/>
                  </a:cubicBezTo>
                  <a:cubicBezTo>
                    <a:pt x="18914" y="5471"/>
                    <a:pt x="17713" y="5204"/>
                    <a:pt x="16579" y="5104"/>
                  </a:cubicBezTo>
                  <a:cubicBezTo>
                    <a:pt x="15611" y="3203"/>
                    <a:pt x="14444" y="1802"/>
                    <a:pt x="13710" y="968"/>
                  </a:cubicBezTo>
                  <a:close/>
                  <a:moveTo>
                    <a:pt x="8506" y="1335"/>
                  </a:moveTo>
                  <a:lnTo>
                    <a:pt x="8506" y="1335"/>
                  </a:lnTo>
                  <a:cubicBezTo>
                    <a:pt x="6672" y="2369"/>
                    <a:pt x="5104" y="3837"/>
                    <a:pt x="4003" y="5638"/>
                  </a:cubicBezTo>
                  <a:cubicBezTo>
                    <a:pt x="3436" y="5772"/>
                    <a:pt x="3002" y="5938"/>
                    <a:pt x="2535" y="6038"/>
                  </a:cubicBezTo>
                  <a:cubicBezTo>
                    <a:pt x="3936" y="3870"/>
                    <a:pt x="6038" y="2202"/>
                    <a:pt x="8506" y="1335"/>
                  </a:cubicBezTo>
                  <a:close/>
                  <a:moveTo>
                    <a:pt x="16845" y="1569"/>
                  </a:moveTo>
                  <a:lnTo>
                    <a:pt x="16845" y="1569"/>
                  </a:lnTo>
                  <a:cubicBezTo>
                    <a:pt x="19180" y="2536"/>
                    <a:pt x="21082" y="4204"/>
                    <a:pt x="22349" y="6339"/>
                  </a:cubicBezTo>
                  <a:cubicBezTo>
                    <a:pt x="21916" y="6205"/>
                    <a:pt x="21549" y="6072"/>
                    <a:pt x="21115" y="6005"/>
                  </a:cubicBezTo>
                  <a:cubicBezTo>
                    <a:pt x="20081" y="4170"/>
                    <a:pt x="18580" y="2669"/>
                    <a:pt x="16845" y="1569"/>
                  </a:cubicBezTo>
                  <a:close/>
                  <a:moveTo>
                    <a:pt x="3503" y="6472"/>
                  </a:moveTo>
                  <a:cubicBezTo>
                    <a:pt x="2669" y="8107"/>
                    <a:pt x="2168" y="9941"/>
                    <a:pt x="2068" y="11876"/>
                  </a:cubicBezTo>
                  <a:lnTo>
                    <a:pt x="701" y="11876"/>
                  </a:lnTo>
                  <a:cubicBezTo>
                    <a:pt x="767" y="10108"/>
                    <a:pt x="1234" y="8440"/>
                    <a:pt x="2002" y="6972"/>
                  </a:cubicBezTo>
                  <a:cubicBezTo>
                    <a:pt x="2402" y="6806"/>
                    <a:pt x="2902" y="6639"/>
                    <a:pt x="3503" y="6472"/>
                  </a:cubicBezTo>
                  <a:close/>
                  <a:moveTo>
                    <a:pt x="8106" y="5538"/>
                  </a:moveTo>
                  <a:cubicBezTo>
                    <a:pt x="7272" y="7273"/>
                    <a:pt x="6672" y="9307"/>
                    <a:pt x="6538" y="11642"/>
                  </a:cubicBezTo>
                  <a:lnTo>
                    <a:pt x="6538" y="11876"/>
                  </a:lnTo>
                  <a:lnTo>
                    <a:pt x="2769" y="11876"/>
                  </a:lnTo>
                  <a:cubicBezTo>
                    <a:pt x="2869" y="9808"/>
                    <a:pt x="3469" y="7873"/>
                    <a:pt x="4437" y="6205"/>
                  </a:cubicBezTo>
                  <a:cubicBezTo>
                    <a:pt x="5137" y="6038"/>
                    <a:pt x="5871" y="5872"/>
                    <a:pt x="6672" y="5772"/>
                  </a:cubicBezTo>
                  <a:cubicBezTo>
                    <a:pt x="7139" y="5671"/>
                    <a:pt x="7639" y="5638"/>
                    <a:pt x="8106" y="5538"/>
                  </a:cubicBezTo>
                  <a:close/>
                  <a:moveTo>
                    <a:pt x="12009" y="5371"/>
                  </a:moveTo>
                  <a:lnTo>
                    <a:pt x="12009" y="11876"/>
                  </a:lnTo>
                  <a:lnTo>
                    <a:pt x="7205" y="11876"/>
                  </a:lnTo>
                  <a:lnTo>
                    <a:pt x="7205" y="11676"/>
                  </a:lnTo>
                  <a:cubicBezTo>
                    <a:pt x="7339" y="9307"/>
                    <a:pt x="8039" y="7206"/>
                    <a:pt x="8906" y="5471"/>
                  </a:cubicBezTo>
                  <a:cubicBezTo>
                    <a:pt x="9874" y="5438"/>
                    <a:pt x="10908" y="5371"/>
                    <a:pt x="12009" y="5371"/>
                  </a:cubicBezTo>
                  <a:close/>
                  <a:moveTo>
                    <a:pt x="12709" y="5438"/>
                  </a:moveTo>
                  <a:cubicBezTo>
                    <a:pt x="13743" y="5471"/>
                    <a:pt x="14877" y="5538"/>
                    <a:pt x="16078" y="5705"/>
                  </a:cubicBezTo>
                  <a:cubicBezTo>
                    <a:pt x="16912" y="7373"/>
                    <a:pt x="17579" y="9407"/>
                    <a:pt x="17713" y="11676"/>
                  </a:cubicBezTo>
                  <a:lnTo>
                    <a:pt x="17713" y="11876"/>
                  </a:lnTo>
                  <a:lnTo>
                    <a:pt x="12709" y="11876"/>
                  </a:lnTo>
                  <a:lnTo>
                    <a:pt x="12709" y="5438"/>
                  </a:lnTo>
                  <a:close/>
                  <a:moveTo>
                    <a:pt x="16912" y="5838"/>
                  </a:moveTo>
                  <a:lnTo>
                    <a:pt x="16912" y="5838"/>
                  </a:lnTo>
                  <a:cubicBezTo>
                    <a:pt x="18113" y="6005"/>
                    <a:pt x="19381" y="6305"/>
                    <a:pt x="20682" y="6639"/>
                  </a:cubicBezTo>
                  <a:cubicBezTo>
                    <a:pt x="21549" y="8173"/>
                    <a:pt x="22049" y="9975"/>
                    <a:pt x="22116" y="11876"/>
                  </a:cubicBezTo>
                  <a:lnTo>
                    <a:pt x="18380" y="11876"/>
                  </a:lnTo>
                  <a:lnTo>
                    <a:pt x="18380" y="11642"/>
                  </a:lnTo>
                  <a:cubicBezTo>
                    <a:pt x="18280" y="9407"/>
                    <a:pt x="17679" y="7473"/>
                    <a:pt x="16912" y="5838"/>
                  </a:cubicBezTo>
                  <a:close/>
                  <a:moveTo>
                    <a:pt x="21616" y="6839"/>
                  </a:moveTo>
                  <a:lnTo>
                    <a:pt x="21616" y="6839"/>
                  </a:lnTo>
                  <a:cubicBezTo>
                    <a:pt x="22049" y="6972"/>
                    <a:pt x="22416" y="7106"/>
                    <a:pt x="22850" y="7206"/>
                  </a:cubicBezTo>
                  <a:cubicBezTo>
                    <a:pt x="23550" y="8640"/>
                    <a:pt x="23951" y="10208"/>
                    <a:pt x="24017" y="11876"/>
                  </a:cubicBezTo>
                  <a:lnTo>
                    <a:pt x="22850" y="11876"/>
                  </a:lnTo>
                  <a:cubicBezTo>
                    <a:pt x="22783" y="10108"/>
                    <a:pt x="22349" y="8373"/>
                    <a:pt x="21616" y="6839"/>
                  </a:cubicBezTo>
                  <a:close/>
                  <a:moveTo>
                    <a:pt x="2068" y="12610"/>
                  </a:moveTo>
                  <a:cubicBezTo>
                    <a:pt x="2135" y="14711"/>
                    <a:pt x="2702" y="16779"/>
                    <a:pt x="3669" y="18514"/>
                  </a:cubicBezTo>
                  <a:cubicBezTo>
                    <a:pt x="3202" y="18381"/>
                    <a:pt x="2702" y="18247"/>
                    <a:pt x="2202" y="18114"/>
                  </a:cubicBezTo>
                  <a:cubicBezTo>
                    <a:pt x="1301" y="16479"/>
                    <a:pt x="701" y="14611"/>
                    <a:pt x="667" y="12610"/>
                  </a:cubicBezTo>
                  <a:close/>
                  <a:moveTo>
                    <a:pt x="24017" y="12610"/>
                  </a:moveTo>
                  <a:cubicBezTo>
                    <a:pt x="23951" y="14711"/>
                    <a:pt x="23350" y="16713"/>
                    <a:pt x="22283" y="18447"/>
                  </a:cubicBezTo>
                  <a:cubicBezTo>
                    <a:pt x="21916" y="18547"/>
                    <a:pt x="21515" y="18681"/>
                    <a:pt x="21082" y="18814"/>
                  </a:cubicBezTo>
                  <a:cubicBezTo>
                    <a:pt x="22183" y="16980"/>
                    <a:pt x="22783" y="14845"/>
                    <a:pt x="22850" y="12610"/>
                  </a:cubicBezTo>
                  <a:close/>
                  <a:moveTo>
                    <a:pt x="6538" y="12610"/>
                  </a:moveTo>
                  <a:cubicBezTo>
                    <a:pt x="6571" y="14945"/>
                    <a:pt x="7205" y="17213"/>
                    <a:pt x="8406" y="19481"/>
                  </a:cubicBezTo>
                  <a:cubicBezTo>
                    <a:pt x="7239" y="19315"/>
                    <a:pt x="6004" y="19048"/>
                    <a:pt x="4670" y="18781"/>
                  </a:cubicBezTo>
                  <a:cubicBezTo>
                    <a:pt x="3503" y="16980"/>
                    <a:pt x="2835" y="14845"/>
                    <a:pt x="2769" y="12610"/>
                  </a:cubicBezTo>
                  <a:close/>
                  <a:moveTo>
                    <a:pt x="22149" y="12610"/>
                  </a:moveTo>
                  <a:cubicBezTo>
                    <a:pt x="22083" y="14978"/>
                    <a:pt x="21349" y="17213"/>
                    <a:pt x="20081" y="19048"/>
                  </a:cubicBezTo>
                  <a:cubicBezTo>
                    <a:pt x="19447" y="19214"/>
                    <a:pt x="18780" y="19348"/>
                    <a:pt x="18046" y="19481"/>
                  </a:cubicBezTo>
                  <a:cubicBezTo>
                    <a:pt x="17546" y="19548"/>
                    <a:pt x="17012" y="19648"/>
                    <a:pt x="16412" y="19681"/>
                  </a:cubicBezTo>
                  <a:cubicBezTo>
                    <a:pt x="17679" y="17346"/>
                    <a:pt x="18347" y="15011"/>
                    <a:pt x="18380" y="12610"/>
                  </a:cubicBezTo>
                  <a:close/>
                  <a:moveTo>
                    <a:pt x="12009" y="12610"/>
                  </a:moveTo>
                  <a:lnTo>
                    <a:pt x="12009" y="19815"/>
                  </a:lnTo>
                  <a:cubicBezTo>
                    <a:pt x="11108" y="19782"/>
                    <a:pt x="10207" y="19715"/>
                    <a:pt x="9240" y="19615"/>
                  </a:cubicBezTo>
                  <a:cubicBezTo>
                    <a:pt x="7939" y="17313"/>
                    <a:pt x="7272" y="14978"/>
                    <a:pt x="7239" y="12610"/>
                  </a:cubicBezTo>
                  <a:close/>
                  <a:moveTo>
                    <a:pt x="17713" y="12543"/>
                  </a:moveTo>
                  <a:cubicBezTo>
                    <a:pt x="17679" y="14978"/>
                    <a:pt x="16946" y="17346"/>
                    <a:pt x="15611" y="19715"/>
                  </a:cubicBezTo>
                  <a:cubicBezTo>
                    <a:pt x="14936" y="19790"/>
                    <a:pt x="14223" y="19827"/>
                    <a:pt x="13472" y="19827"/>
                  </a:cubicBezTo>
                  <a:cubicBezTo>
                    <a:pt x="13222" y="19827"/>
                    <a:pt x="12968" y="19823"/>
                    <a:pt x="12709" y="19815"/>
                  </a:cubicBezTo>
                  <a:lnTo>
                    <a:pt x="12709" y="12543"/>
                  </a:lnTo>
                  <a:close/>
                  <a:moveTo>
                    <a:pt x="21616" y="19315"/>
                  </a:moveTo>
                  <a:cubicBezTo>
                    <a:pt x="20415" y="20982"/>
                    <a:pt x="18780" y="22283"/>
                    <a:pt x="16845" y="23117"/>
                  </a:cubicBezTo>
                  <a:cubicBezTo>
                    <a:pt x="18280" y="22217"/>
                    <a:pt x="19547" y="21049"/>
                    <a:pt x="20515" y="19648"/>
                  </a:cubicBezTo>
                  <a:cubicBezTo>
                    <a:pt x="20915" y="19548"/>
                    <a:pt x="21282" y="19448"/>
                    <a:pt x="21616" y="19315"/>
                  </a:cubicBezTo>
                  <a:close/>
                  <a:moveTo>
                    <a:pt x="2769" y="19014"/>
                  </a:moveTo>
                  <a:cubicBezTo>
                    <a:pt x="3236" y="19148"/>
                    <a:pt x="3736" y="19281"/>
                    <a:pt x="4203" y="19381"/>
                  </a:cubicBezTo>
                  <a:cubicBezTo>
                    <a:pt x="5271" y="21016"/>
                    <a:pt x="6738" y="22383"/>
                    <a:pt x="8506" y="23351"/>
                  </a:cubicBezTo>
                  <a:cubicBezTo>
                    <a:pt x="6171" y="22517"/>
                    <a:pt x="4203" y="20982"/>
                    <a:pt x="2769" y="19014"/>
                  </a:cubicBezTo>
                  <a:close/>
                  <a:moveTo>
                    <a:pt x="9674" y="20349"/>
                  </a:moveTo>
                  <a:cubicBezTo>
                    <a:pt x="10508" y="20449"/>
                    <a:pt x="11241" y="20482"/>
                    <a:pt x="12009" y="20515"/>
                  </a:cubicBezTo>
                  <a:lnTo>
                    <a:pt x="12009" y="23451"/>
                  </a:lnTo>
                  <a:cubicBezTo>
                    <a:pt x="11075" y="22383"/>
                    <a:pt x="10341" y="21383"/>
                    <a:pt x="9674" y="20349"/>
                  </a:cubicBezTo>
                  <a:close/>
                  <a:moveTo>
                    <a:pt x="15178" y="20482"/>
                  </a:moveTo>
                  <a:cubicBezTo>
                    <a:pt x="14510" y="21549"/>
                    <a:pt x="13677" y="22650"/>
                    <a:pt x="12709" y="23684"/>
                  </a:cubicBezTo>
                  <a:lnTo>
                    <a:pt x="12709" y="20515"/>
                  </a:lnTo>
                  <a:lnTo>
                    <a:pt x="13210" y="20515"/>
                  </a:lnTo>
                  <a:cubicBezTo>
                    <a:pt x="13877" y="20515"/>
                    <a:pt x="14544" y="20482"/>
                    <a:pt x="15178" y="20482"/>
                  </a:cubicBezTo>
                  <a:close/>
                  <a:moveTo>
                    <a:pt x="5204" y="19648"/>
                  </a:moveTo>
                  <a:lnTo>
                    <a:pt x="5204" y="19648"/>
                  </a:lnTo>
                  <a:cubicBezTo>
                    <a:pt x="6505" y="19882"/>
                    <a:pt x="7672" y="20115"/>
                    <a:pt x="8773" y="20215"/>
                  </a:cubicBezTo>
                  <a:cubicBezTo>
                    <a:pt x="9507" y="21449"/>
                    <a:pt x="10341" y="22617"/>
                    <a:pt x="11342" y="23784"/>
                  </a:cubicBezTo>
                  <a:cubicBezTo>
                    <a:pt x="8840" y="23117"/>
                    <a:pt x="6738" y="21616"/>
                    <a:pt x="5204" y="19648"/>
                  </a:cubicBezTo>
                  <a:close/>
                  <a:moveTo>
                    <a:pt x="19514" y="19882"/>
                  </a:moveTo>
                  <a:lnTo>
                    <a:pt x="19514" y="19882"/>
                  </a:lnTo>
                  <a:cubicBezTo>
                    <a:pt x="18013" y="21716"/>
                    <a:pt x="15978" y="23117"/>
                    <a:pt x="13576" y="23784"/>
                  </a:cubicBezTo>
                  <a:cubicBezTo>
                    <a:pt x="14544" y="22650"/>
                    <a:pt x="15344" y="21516"/>
                    <a:pt x="16045" y="20382"/>
                  </a:cubicBezTo>
                  <a:cubicBezTo>
                    <a:pt x="17346" y="20282"/>
                    <a:pt x="18480" y="20115"/>
                    <a:pt x="19514" y="19882"/>
                  </a:cubicBezTo>
                  <a:close/>
                  <a:moveTo>
                    <a:pt x="12376" y="1"/>
                  </a:moveTo>
                  <a:cubicBezTo>
                    <a:pt x="5537" y="1"/>
                    <a:pt x="0" y="5538"/>
                    <a:pt x="0" y="12376"/>
                  </a:cubicBezTo>
                  <a:cubicBezTo>
                    <a:pt x="0" y="19214"/>
                    <a:pt x="5537" y="24785"/>
                    <a:pt x="12376" y="24785"/>
                  </a:cubicBezTo>
                  <a:lnTo>
                    <a:pt x="12642" y="24785"/>
                  </a:lnTo>
                  <a:cubicBezTo>
                    <a:pt x="19347" y="24552"/>
                    <a:pt x="24718" y="19048"/>
                    <a:pt x="24718" y="12343"/>
                  </a:cubicBezTo>
                  <a:cubicBezTo>
                    <a:pt x="24718" y="5638"/>
                    <a:pt x="19347" y="134"/>
                    <a:pt x="12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7;p47">
              <a:extLst>
                <a:ext uri="{FF2B5EF4-FFF2-40B4-BE49-F238E27FC236}">
                  <a16:creationId xmlns:a16="http://schemas.microsoft.com/office/drawing/2014/main" id="{5E4F3487-8229-F632-E440-393A67C4743F}"/>
                </a:ext>
              </a:extLst>
            </p:cNvPr>
            <p:cNvSpPr/>
            <p:nvPr/>
          </p:nvSpPr>
          <p:spPr>
            <a:xfrm>
              <a:off x="-4410475" y="4376900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1"/>
                  </a:moveTo>
                  <a:cubicBezTo>
                    <a:pt x="1501" y="1"/>
                    <a:pt x="0" y="1502"/>
                    <a:pt x="0" y="3337"/>
                  </a:cubicBezTo>
                  <a:lnTo>
                    <a:pt x="0" y="25519"/>
                  </a:lnTo>
                  <a:cubicBezTo>
                    <a:pt x="0" y="27354"/>
                    <a:pt x="1501" y="28855"/>
                    <a:pt x="3336" y="28855"/>
                  </a:cubicBezTo>
                  <a:lnTo>
                    <a:pt x="26753" y="28855"/>
                  </a:lnTo>
                  <a:cubicBezTo>
                    <a:pt x="28587" y="28855"/>
                    <a:pt x="30089" y="27354"/>
                    <a:pt x="30089" y="25519"/>
                  </a:cubicBezTo>
                  <a:lnTo>
                    <a:pt x="30089" y="3337"/>
                  </a:lnTo>
                  <a:cubicBezTo>
                    <a:pt x="30089" y="1502"/>
                    <a:pt x="28587" y="1"/>
                    <a:pt x="26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8;p47">
              <a:extLst>
                <a:ext uri="{FF2B5EF4-FFF2-40B4-BE49-F238E27FC236}">
                  <a16:creationId xmlns:a16="http://schemas.microsoft.com/office/drawing/2014/main" id="{B98506C2-40A1-450A-3F86-15A1BB425DCE}"/>
                </a:ext>
              </a:extLst>
            </p:cNvPr>
            <p:cNvSpPr/>
            <p:nvPr/>
          </p:nvSpPr>
          <p:spPr>
            <a:xfrm>
              <a:off x="-4368775" y="4337725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0"/>
                  </a:moveTo>
                  <a:cubicBezTo>
                    <a:pt x="1501" y="0"/>
                    <a:pt x="0" y="1501"/>
                    <a:pt x="0" y="3336"/>
                  </a:cubicBezTo>
                  <a:lnTo>
                    <a:pt x="0" y="25518"/>
                  </a:lnTo>
                  <a:cubicBezTo>
                    <a:pt x="0" y="27353"/>
                    <a:pt x="1501" y="28854"/>
                    <a:pt x="3336" y="28854"/>
                  </a:cubicBezTo>
                  <a:lnTo>
                    <a:pt x="26753" y="28854"/>
                  </a:lnTo>
                  <a:cubicBezTo>
                    <a:pt x="28587" y="28854"/>
                    <a:pt x="30088" y="27353"/>
                    <a:pt x="30088" y="25518"/>
                  </a:cubicBezTo>
                  <a:lnTo>
                    <a:pt x="30088" y="3336"/>
                  </a:lnTo>
                  <a:cubicBezTo>
                    <a:pt x="30088" y="1501"/>
                    <a:pt x="28587" y="0"/>
                    <a:pt x="26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89;p47">
              <a:extLst>
                <a:ext uri="{FF2B5EF4-FFF2-40B4-BE49-F238E27FC236}">
                  <a16:creationId xmlns:a16="http://schemas.microsoft.com/office/drawing/2014/main" id="{A9188F31-DFF9-78DC-6D28-4EA793C6AD2A}"/>
                </a:ext>
              </a:extLst>
            </p:cNvPr>
            <p:cNvSpPr/>
            <p:nvPr/>
          </p:nvSpPr>
          <p:spPr>
            <a:xfrm>
              <a:off x="-4308750" y="4382750"/>
              <a:ext cx="632150" cy="632150"/>
            </a:xfrm>
            <a:custGeom>
              <a:avLst/>
              <a:gdLst/>
              <a:ahLst/>
              <a:cxnLst/>
              <a:rect l="l" t="t" r="r" b="b"/>
              <a:pathLst>
                <a:path w="25286" h="25286" extrusionOk="0">
                  <a:moveTo>
                    <a:pt x="12643" y="3703"/>
                  </a:moveTo>
                  <a:cubicBezTo>
                    <a:pt x="17547" y="3703"/>
                    <a:pt x="21550" y="7706"/>
                    <a:pt x="21550" y="12643"/>
                  </a:cubicBezTo>
                  <a:cubicBezTo>
                    <a:pt x="21550" y="17546"/>
                    <a:pt x="17547" y="21549"/>
                    <a:pt x="12643" y="21549"/>
                  </a:cubicBezTo>
                  <a:cubicBezTo>
                    <a:pt x="7706" y="21549"/>
                    <a:pt x="3704" y="17546"/>
                    <a:pt x="3704" y="12643"/>
                  </a:cubicBezTo>
                  <a:cubicBezTo>
                    <a:pt x="3704" y="7706"/>
                    <a:pt x="7706" y="3703"/>
                    <a:pt x="12643" y="3703"/>
                  </a:cubicBezTo>
                  <a:close/>
                  <a:moveTo>
                    <a:pt x="12643" y="0"/>
                  </a:moveTo>
                  <a:cubicBezTo>
                    <a:pt x="5672" y="0"/>
                    <a:pt x="1" y="5671"/>
                    <a:pt x="1" y="12643"/>
                  </a:cubicBezTo>
                  <a:cubicBezTo>
                    <a:pt x="1" y="19614"/>
                    <a:pt x="5672" y="25285"/>
                    <a:pt x="12643" y="25285"/>
                  </a:cubicBezTo>
                  <a:cubicBezTo>
                    <a:pt x="19615" y="25285"/>
                    <a:pt x="25286" y="19614"/>
                    <a:pt x="25286" y="12643"/>
                  </a:cubicBezTo>
                  <a:cubicBezTo>
                    <a:pt x="25286" y="5671"/>
                    <a:pt x="19615" y="0"/>
                    <a:pt x="12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90;p47">
              <a:extLst>
                <a:ext uri="{FF2B5EF4-FFF2-40B4-BE49-F238E27FC236}">
                  <a16:creationId xmlns:a16="http://schemas.microsoft.com/office/drawing/2014/main" id="{8F74AA28-6B39-B7D5-056A-99247DC741FA}"/>
                </a:ext>
              </a:extLst>
            </p:cNvPr>
            <p:cNvSpPr/>
            <p:nvPr/>
          </p:nvSpPr>
          <p:spPr>
            <a:xfrm>
              <a:off x="-3778350" y="463710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fill="none" extrusionOk="0">
                  <a:moveTo>
                    <a:pt x="0" y="10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91;p47">
              <a:extLst>
                <a:ext uri="{FF2B5EF4-FFF2-40B4-BE49-F238E27FC236}">
                  <a16:creationId xmlns:a16="http://schemas.microsoft.com/office/drawing/2014/main" id="{6B6008D2-6B92-FEE7-3B7C-5934AAFB6346}"/>
                </a:ext>
              </a:extLst>
            </p:cNvPr>
            <p:cNvSpPr/>
            <p:nvPr/>
          </p:nvSpPr>
          <p:spPr>
            <a:xfrm>
              <a:off x="-3782525" y="4627100"/>
              <a:ext cx="1675" cy="1675"/>
            </a:xfrm>
            <a:custGeom>
              <a:avLst/>
              <a:gdLst/>
              <a:ahLst/>
              <a:cxnLst/>
              <a:rect l="l" t="t" r="r" b="b"/>
              <a:pathLst>
                <a:path w="67" h="67" fill="none" extrusionOk="0">
                  <a:moveTo>
                    <a:pt x="67" y="67"/>
                  </a:moveTo>
                  <a:cubicBezTo>
                    <a:pt x="67" y="33"/>
                    <a:pt x="67" y="33"/>
                    <a:pt x="0" y="0"/>
                  </a:cubicBezTo>
                  <a:cubicBezTo>
                    <a:pt x="67" y="33"/>
                    <a:pt x="67" y="67"/>
                    <a:pt x="67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92;p47">
              <a:extLst>
                <a:ext uri="{FF2B5EF4-FFF2-40B4-BE49-F238E27FC236}">
                  <a16:creationId xmlns:a16="http://schemas.microsoft.com/office/drawing/2014/main" id="{74056984-52A2-47D5-EECE-08FC770C9FC6}"/>
                </a:ext>
              </a:extLst>
            </p:cNvPr>
            <p:cNvSpPr/>
            <p:nvPr/>
          </p:nvSpPr>
          <p:spPr>
            <a:xfrm>
              <a:off x="-4092750" y="4603750"/>
              <a:ext cx="416975" cy="411150"/>
            </a:xfrm>
            <a:custGeom>
              <a:avLst/>
              <a:gdLst/>
              <a:ahLst/>
              <a:cxnLst/>
              <a:rect l="l" t="t" r="r" b="b"/>
              <a:pathLst>
                <a:path w="16679" h="16446" extrusionOk="0">
                  <a:moveTo>
                    <a:pt x="16045" y="0"/>
                  </a:moveTo>
                  <a:lnTo>
                    <a:pt x="16045" y="0"/>
                  </a:lnTo>
                  <a:cubicBezTo>
                    <a:pt x="16155" y="359"/>
                    <a:pt x="16253" y="725"/>
                    <a:pt x="16337" y="1096"/>
                  </a:cubicBezTo>
                  <a:lnTo>
                    <a:pt x="16337" y="1096"/>
                  </a:lnTo>
                  <a:cubicBezTo>
                    <a:pt x="16263" y="731"/>
                    <a:pt x="16174" y="369"/>
                    <a:pt x="16045" y="0"/>
                  </a:cubicBezTo>
                  <a:close/>
                  <a:moveTo>
                    <a:pt x="16337" y="1096"/>
                  </a:moveTo>
                  <a:lnTo>
                    <a:pt x="16337" y="1096"/>
                  </a:lnTo>
                  <a:cubicBezTo>
                    <a:pt x="16416" y="1489"/>
                    <a:pt x="16476" y="1886"/>
                    <a:pt x="16546" y="2302"/>
                  </a:cubicBezTo>
                  <a:lnTo>
                    <a:pt x="12976" y="3536"/>
                  </a:lnTo>
                  <a:lnTo>
                    <a:pt x="12976" y="3803"/>
                  </a:lnTo>
                  <a:cubicBezTo>
                    <a:pt x="12976" y="8706"/>
                    <a:pt x="8974" y="12709"/>
                    <a:pt x="4037" y="12709"/>
                  </a:cubicBezTo>
                  <a:cubicBezTo>
                    <a:pt x="2802" y="12709"/>
                    <a:pt x="1568" y="12476"/>
                    <a:pt x="467" y="11975"/>
                  </a:cubicBezTo>
                  <a:lnTo>
                    <a:pt x="0" y="15778"/>
                  </a:lnTo>
                  <a:cubicBezTo>
                    <a:pt x="1235" y="16178"/>
                    <a:pt x="2636" y="16445"/>
                    <a:pt x="4037" y="16445"/>
                  </a:cubicBezTo>
                  <a:cubicBezTo>
                    <a:pt x="11008" y="16445"/>
                    <a:pt x="16679" y="10774"/>
                    <a:pt x="16679" y="3803"/>
                  </a:cubicBezTo>
                  <a:cubicBezTo>
                    <a:pt x="16656" y="2868"/>
                    <a:pt x="16534" y="1965"/>
                    <a:pt x="16337" y="1096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3;p47">
              <a:extLst>
                <a:ext uri="{FF2B5EF4-FFF2-40B4-BE49-F238E27FC236}">
                  <a16:creationId xmlns:a16="http://schemas.microsoft.com/office/drawing/2014/main" id="{1FA3D823-74B4-7327-64FA-3A30DC578701}"/>
                </a:ext>
              </a:extLst>
            </p:cNvPr>
            <p:cNvSpPr/>
            <p:nvPr/>
          </p:nvSpPr>
          <p:spPr>
            <a:xfrm>
              <a:off x="-3785025" y="4616250"/>
              <a:ext cx="850" cy="3350"/>
            </a:xfrm>
            <a:custGeom>
              <a:avLst/>
              <a:gdLst/>
              <a:ahLst/>
              <a:cxnLst/>
              <a:rect l="l" t="t" r="r" b="b"/>
              <a:pathLst>
                <a:path w="34" h="134" fill="none" extrusionOk="0">
                  <a:moveTo>
                    <a:pt x="34" y="134"/>
                  </a:moveTo>
                  <a:cubicBezTo>
                    <a:pt x="34" y="100"/>
                    <a:pt x="0" y="34"/>
                    <a:pt x="0" y="0"/>
                  </a:cubicBezTo>
                  <a:cubicBezTo>
                    <a:pt x="0" y="34"/>
                    <a:pt x="34" y="100"/>
                    <a:pt x="34" y="1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4;p47">
              <a:extLst>
                <a:ext uri="{FF2B5EF4-FFF2-40B4-BE49-F238E27FC236}">
                  <a16:creationId xmlns:a16="http://schemas.microsoft.com/office/drawing/2014/main" id="{B5B00919-7125-1B80-74DC-33D5BF28C1F3}"/>
                </a:ext>
              </a:extLst>
            </p:cNvPr>
            <p:cNvSpPr/>
            <p:nvPr/>
          </p:nvSpPr>
          <p:spPr>
            <a:xfrm>
              <a:off x="-3771700" y="467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95;p47">
              <a:extLst>
                <a:ext uri="{FF2B5EF4-FFF2-40B4-BE49-F238E27FC236}">
                  <a16:creationId xmlns:a16="http://schemas.microsoft.com/office/drawing/2014/main" id="{C195072F-2B0E-6019-2444-3B707C7B5515}"/>
                </a:ext>
              </a:extLst>
            </p:cNvPr>
            <p:cNvSpPr/>
            <p:nvPr/>
          </p:nvSpPr>
          <p:spPr>
            <a:xfrm>
              <a:off x="-3775025" y="4648775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fill="none" extrusionOk="0">
                  <a:moveTo>
                    <a:pt x="1" y="3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6;p47">
              <a:extLst>
                <a:ext uri="{FF2B5EF4-FFF2-40B4-BE49-F238E27FC236}">
                  <a16:creationId xmlns:a16="http://schemas.microsoft.com/office/drawing/2014/main" id="{07093AD1-5FEE-2397-4D11-5F75EAB4E4E0}"/>
                </a:ext>
              </a:extLst>
            </p:cNvPr>
            <p:cNvSpPr/>
            <p:nvPr/>
          </p:nvSpPr>
          <p:spPr>
            <a:xfrm>
              <a:off x="-3772525" y="4658775"/>
              <a:ext cx="25" cy="1700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1"/>
                    <a:pt x="1" y="67"/>
                  </a:cubicBezTo>
                  <a:cubicBezTo>
                    <a:pt x="1" y="1"/>
                    <a:pt x="1" y="67"/>
                    <a:pt x="1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97;p47">
              <a:extLst>
                <a:ext uri="{FF2B5EF4-FFF2-40B4-BE49-F238E27FC236}">
                  <a16:creationId xmlns:a16="http://schemas.microsoft.com/office/drawing/2014/main" id="{C3912D07-3D2F-E4FB-1D81-B1D0ADA1DEEB}"/>
                </a:ext>
              </a:extLst>
            </p:cNvPr>
            <p:cNvSpPr/>
            <p:nvPr/>
          </p:nvSpPr>
          <p:spPr>
            <a:xfrm>
              <a:off x="-3976825" y="4383575"/>
              <a:ext cx="297725" cy="310250"/>
            </a:xfrm>
            <a:custGeom>
              <a:avLst/>
              <a:gdLst/>
              <a:ahLst/>
              <a:cxnLst/>
              <a:rect l="l" t="t" r="r" b="b"/>
              <a:pathLst>
                <a:path w="11909" h="12410" extrusionOk="0">
                  <a:moveTo>
                    <a:pt x="0" y="1"/>
                  </a:moveTo>
                  <a:lnTo>
                    <a:pt x="0" y="3737"/>
                  </a:lnTo>
                  <a:cubicBezTo>
                    <a:pt x="4537" y="4070"/>
                    <a:pt x="8173" y="7773"/>
                    <a:pt x="8273" y="12410"/>
                  </a:cubicBezTo>
                  <a:lnTo>
                    <a:pt x="11909" y="11142"/>
                  </a:lnTo>
                  <a:cubicBezTo>
                    <a:pt x="11175" y="5071"/>
                    <a:pt x="6171" y="301"/>
                    <a:pt x="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8;p47">
              <a:extLst>
                <a:ext uri="{FF2B5EF4-FFF2-40B4-BE49-F238E27FC236}">
                  <a16:creationId xmlns:a16="http://schemas.microsoft.com/office/drawing/2014/main" id="{ABB6828B-1740-26C1-D2DF-0881ADAF7562}"/>
                </a:ext>
              </a:extLst>
            </p:cNvPr>
            <p:cNvSpPr/>
            <p:nvPr/>
          </p:nvSpPr>
          <p:spPr>
            <a:xfrm>
              <a:off x="-4269550" y="4383575"/>
              <a:ext cx="292750" cy="235200"/>
            </a:xfrm>
            <a:custGeom>
              <a:avLst/>
              <a:gdLst/>
              <a:ahLst/>
              <a:cxnLst/>
              <a:rect l="l" t="t" r="r" b="b"/>
              <a:pathLst>
                <a:path w="11710" h="9408" extrusionOk="0">
                  <a:moveTo>
                    <a:pt x="11075" y="1"/>
                  </a:moveTo>
                  <a:cubicBezTo>
                    <a:pt x="6272" y="1"/>
                    <a:pt x="2102" y="2669"/>
                    <a:pt x="1" y="6605"/>
                  </a:cubicBezTo>
                  <a:lnTo>
                    <a:pt x="2736" y="9407"/>
                  </a:lnTo>
                  <a:cubicBezTo>
                    <a:pt x="4037" y="6072"/>
                    <a:pt x="7273" y="3737"/>
                    <a:pt x="11075" y="3737"/>
                  </a:cubicBezTo>
                  <a:cubicBezTo>
                    <a:pt x="11275" y="3737"/>
                    <a:pt x="11509" y="3737"/>
                    <a:pt x="11709" y="3770"/>
                  </a:cubicBezTo>
                  <a:lnTo>
                    <a:pt x="11709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9;p47">
              <a:extLst>
                <a:ext uri="{FF2B5EF4-FFF2-40B4-BE49-F238E27FC236}">
                  <a16:creationId xmlns:a16="http://schemas.microsoft.com/office/drawing/2014/main" id="{C203AE6E-AC78-DBB2-AABC-4FE19F5F2704}"/>
                </a:ext>
              </a:extLst>
            </p:cNvPr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00;p47">
              <a:extLst>
                <a:ext uri="{FF2B5EF4-FFF2-40B4-BE49-F238E27FC236}">
                  <a16:creationId xmlns:a16="http://schemas.microsoft.com/office/drawing/2014/main" id="{5FADA478-F23B-04BF-988D-986E67CD135D}"/>
                </a:ext>
              </a:extLst>
            </p:cNvPr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01;p47">
              <a:extLst>
                <a:ext uri="{FF2B5EF4-FFF2-40B4-BE49-F238E27FC236}">
                  <a16:creationId xmlns:a16="http://schemas.microsoft.com/office/drawing/2014/main" id="{4F33936D-F7D8-997E-588D-A5AE731512B0}"/>
                </a:ext>
              </a:extLst>
            </p:cNvPr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02;p47">
              <a:extLst>
                <a:ext uri="{FF2B5EF4-FFF2-40B4-BE49-F238E27FC236}">
                  <a16:creationId xmlns:a16="http://schemas.microsoft.com/office/drawing/2014/main" id="{E22163E3-F740-9A2E-77A2-C586F5FFE1F7}"/>
                </a:ext>
              </a:extLst>
            </p:cNvPr>
            <p:cNvSpPr/>
            <p:nvPr/>
          </p:nvSpPr>
          <p:spPr>
            <a:xfrm>
              <a:off x="-2170550" y="2098600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368" y="1"/>
                    <a:pt x="1" y="1435"/>
                    <a:pt x="1" y="3137"/>
                  </a:cubicBezTo>
                  <a:lnTo>
                    <a:pt x="1" y="21483"/>
                  </a:lnTo>
                  <a:cubicBezTo>
                    <a:pt x="1" y="23251"/>
                    <a:pt x="1402" y="24619"/>
                    <a:pt x="3136" y="24619"/>
                  </a:cubicBezTo>
                  <a:lnTo>
                    <a:pt x="35693" y="24619"/>
                  </a:lnTo>
                  <a:cubicBezTo>
                    <a:pt x="37394" y="24619"/>
                    <a:pt x="38828" y="23184"/>
                    <a:pt x="38828" y="21483"/>
                  </a:cubicBezTo>
                  <a:lnTo>
                    <a:pt x="38828" y="3137"/>
                  </a:lnTo>
                  <a:cubicBezTo>
                    <a:pt x="38828" y="1402"/>
                    <a:pt x="37394" y="1"/>
                    <a:pt x="35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3;p47">
              <a:extLst>
                <a:ext uri="{FF2B5EF4-FFF2-40B4-BE49-F238E27FC236}">
                  <a16:creationId xmlns:a16="http://schemas.microsoft.com/office/drawing/2014/main" id="{C3E83E2F-4DDA-075C-EE2A-649F7B255212}"/>
                </a:ext>
              </a:extLst>
            </p:cNvPr>
            <p:cNvSpPr/>
            <p:nvPr/>
          </p:nvSpPr>
          <p:spPr>
            <a:xfrm>
              <a:off x="-2135525" y="2061075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402" y="1"/>
                    <a:pt x="1" y="1435"/>
                    <a:pt x="1" y="3136"/>
                  </a:cubicBezTo>
                  <a:lnTo>
                    <a:pt x="1" y="21483"/>
                  </a:lnTo>
                  <a:cubicBezTo>
                    <a:pt x="1" y="23251"/>
                    <a:pt x="1435" y="24618"/>
                    <a:pt x="3136" y="24618"/>
                  </a:cubicBezTo>
                  <a:lnTo>
                    <a:pt x="35693" y="24618"/>
                  </a:lnTo>
                  <a:cubicBezTo>
                    <a:pt x="37461" y="24618"/>
                    <a:pt x="38828" y="23184"/>
                    <a:pt x="38828" y="21483"/>
                  </a:cubicBezTo>
                  <a:lnTo>
                    <a:pt x="38828" y="3136"/>
                  </a:lnTo>
                  <a:cubicBezTo>
                    <a:pt x="38828" y="1402"/>
                    <a:pt x="37427" y="1"/>
                    <a:pt x="35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4;p47">
              <a:extLst>
                <a:ext uri="{FF2B5EF4-FFF2-40B4-BE49-F238E27FC236}">
                  <a16:creationId xmlns:a16="http://schemas.microsoft.com/office/drawing/2014/main" id="{252CB160-90AD-FB9C-6424-652310021912}"/>
                </a:ext>
              </a:extLst>
            </p:cNvPr>
            <p:cNvSpPr/>
            <p:nvPr/>
          </p:nvSpPr>
          <p:spPr>
            <a:xfrm>
              <a:off x="-2016275" y="2148650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01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5;p47">
              <a:extLst>
                <a:ext uri="{FF2B5EF4-FFF2-40B4-BE49-F238E27FC236}">
                  <a16:creationId xmlns:a16="http://schemas.microsoft.com/office/drawing/2014/main" id="{F4D3FD7B-D111-4DE1-802C-F3F27C7681F9}"/>
                </a:ext>
              </a:extLst>
            </p:cNvPr>
            <p:cNvSpPr/>
            <p:nvPr/>
          </p:nvSpPr>
          <p:spPr>
            <a:xfrm>
              <a:off x="-1582625" y="2148650"/>
              <a:ext cx="306075" cy="110925"/>
            </a:xfrm>
            <a:custGeom>
              <a:avLst/>
              <a:gdLst/>
              <a:ahLst/>
              <a:cxnLst/>
              <a:rect l="l" t="t" r="r" b="b"/>
              <a:pathLst>
                <a:path w="12243" h="4437" extrusionOk="0">
                  <a:moveTo>
                    <a:pt x="0" y="0"/>
                  </a:moveTo>
                  <a:lnTo>
                    <a:pt x="0" y="4437"/>
                  </a:lnTo>
                  <a:lnTo>
                    <a:pt x="10041" y="4437"/>
                  </a:lnTo>
                  <a:cubicBezTo>
                    <a:pt x="11242" y="4437"/>
                    <a:pt x="12243" y="3436"/>
                    <a:pt x="12243" y="2235"/>
                  </a:cubicBezTo>
                  <a:cubicBezTo>
                    <a:pt x="12243" y="1001"/>
                    <a:pt x="11309" y="0"/>
                    <a:pt x="10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6;p47">
              <a:extLst>
                <a:ext uri="{FF2B5EF4-FFF2-40B4-BE49-F238E27FC236}">
                  <a16:creationId xmlns:a16="http://schemas.microsoft.com/office/drawing/2014/main" id="{E4CABA0E-25E7-4FD6-A199-9F519C658BD3}"/>
                </a:ext>
              </a:extLst>
            </p:cNvPr>
            <p:cNvSpPr/>
            <p:nvPr/>
          </p:nvSpPr>
          <p:spPr>
            <a:xfrm>
              <a:off x="-1640175" y="2147825"/>
              <a:ext cx="112625" cy="112600"/>
            </a:xfrm>
            <a:custGeom>
              <a:avLst/>
              <a:gdLst/>
              <a:ahLst/>
              <a:cxnLst/>
              <a:rect l="l" t="t" r="r" b="b"/>
              <a:pathLst>
                <a:path w="4505" h="4504" extrusionOk="0">
                  <a:moveTo>
                    <a:pt x="2269" y="0"/>
                  </a:moveTo>
                  <a:cubicBezTo>
                    <a:pt x="1002" y="0"/>
                    <a:pt x="1" y="1001"/>
                    <a:pt x="1" y="2268"/>
                  </a:cubicBezTo>
                  <a:cubicBezTo>
                    <a:pt x="1" y="3503"/>
                    <a:pt x="1002" y="4503"/>
                    <a:pt x="2269" y="4503"/>
                  </a:cubicBezTo>
                  <a:cubicBezTo>
                    <a:pt x="3503" y="4503"/>
                    <a:pt x="4504" y="3503"/>
                    <a:pt x="4504" y="2268"/>
                  </a:cubicBezTo>
                  <a:cubicBezTo>
                    <a:pt x="4504" y="1001"/>
                    <a:pt x="3503" y="0"/>
                    <a:pt x="2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7;p47">
              <a:extLst>
                <a:ext uri="{FF2B5EF4-FFF2-40B4-BE49-F238E27FC236}">
                  <a16:creationId xmlns:a16="http://schemas.microsoft.com/office/drawing/2014/main" id="{911765A2-94B8-F9AA-62B9-41534C329DA5}"/>
                </a:ext>
              </a:extLst>
            </p:cNvPr>
            <p:cNvSpPr/>
            <p:nvPr/>
          </p:nvSpPr>
          <p:spPr>
            <a:xfrm>
              <a:off x="-2016275" y="2295425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34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34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8;p47">
              <a:extLst>
                <a:ext uri="{FF2B5EF4-FFF2-40B4-BE49-F238E27FC236}">
                  <a16:creationId xmlns:a16="http://schemas.microsoft.com/office/drawing/2014/main" id="{EC7D18CD-4FA8-FF3B-A95C-EA68924D2444}"/>
                </a:ext>
              </a:extLst>
            </p:cNvPr>
            <p:cNvSpPr/>
            <p:nvPr/>
          </p:nvSpPr>
          <p:spPr>
            <a:xfrm>
              <a:off x="-2016275" y="2443025"/>
              <a:ext cx="739725" cy="110100"/>
            </a:xfrm>
            <a:custGeom>
              <a:avLst/>
              <a:gdLst/>
              <a:ahLst/>
              <a:cxnLst/>
              <a:rect l="l" t="t" r="r" b="b"/>
              <a:pathLst>
                <a:path w="29589" h="4404" extrusionOk="0">
                  <a:moveTo>
                    <a:pt x="2202" y="0"/>
                  </a:moveTo>
                  <a:cubicBezTo>
                    <a:pt x="1001" y="0"/>
                    <a:pt x="1" y="1001"/>
                    <a:pt x="1" y="2202"/>
                  </a:cubicBezTo>
                  <a:cubicBezTo>
                    <a:pt x="1" y="3403"/>
                    <a:pt x="1001" y="4404"/>
                    <a:pt x="2202" y="4404"/>
                  </a:cubicBezTo>
                  <a:lnTo>
                    <a:pt x="27387" y="4404"/>
                  </a:lnTo>
                  <a:cubicBezTo>
                    <a:pt x="28655" y="4404"/>
                    <a:pt x="29589" y="3470"/>
                    <a:pt x="29589" y="2202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9;p47">
              <a:extLst>
                <a:ext uri="{FF2B5EF4-FFF2-40B4-BE49-F238E27FC236}">
                  <a16:creationId xmlns:a16="http://schemas.microsoft.com/office/drawing/2014/main" id="{10EED4C8-0833-5969-945F-36C4861FBF4D}"/>
                </a:ext>
              </a:extLst>
            </p:cNvPr>
            <p:cNvSpPr/>
            <p:nvPr/>
          </p:nvSpPr>
          <p:spPr>
            <a:xfrm>
              <a:off x="-1718550" y="2296250"/>
              <a:ext cx="442000" cy="110100"/>
            </a:xfrm>
            <a:custGeom>
              <a:avLst/>
              <a:gdLst/>
              <a:ahLst/>
              <a:cxnLst/>
              <a:rect l="l" t="t" r="r" b="b"/>
              <a:pathLst>
                <a:path w="17680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15478" y="4404"/>
                  </a:lnTo>
                  <a:cubicBezTo>
                    <a:pt x="16679" y="4404"/>
                    <a:pt x="17680" y="3403"/>
                    <a:pt x="17680" y="2202"/>
                  </a:cubicBezTo>
                  <a:cubicBezTo>
                    <a:pt x="17680" y="1001"/>
                    <a:pt x="16746" y="1"/>
                    <a:pt x="15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0;p47">
              <a:extLst>
                <a:ext uri="{FF2B5EF4-FFF2-40B4-BE49-F238E27FC236}">
                  <a16:creationId xmlns:a16="http://schemas.microsoft.com/office/drawing/2014/main" id="{8AE955C4-A2FB-2F2C-FADC-C7A4CABB1E31}"/>
                </a:ext>
              </a:extLst>
            </p:cNvPr>
            <p:cNvSpPr/>
            <p:nvPr/>
          </p:nvSpPr>
          <p:spPr>
            <a:xfrm>
              <a:off x="-1470875" y="2443850"/>
              <a:ext cx="194325" cy="110950"/>
            </a:xfrm>
            <a:custGeom>
              <a:avLst/>
              <a:gdLst/>
              <a:ahLst/>
              <a:cxnLst/>
              <a:rect l="l" t="t" r="r" b="b"/>
              <a:pathLst>
                <a:path w="7773" h="4438" extrusionOk="0">
                  <a:moveTo>
                    <a:pt x="0" y="1"/>
                  </a:moveTo>
                  <a:lnTo>
                    <a:pt x="0" y="4437"/>
                  </a:lnTo>
                  <a:lnTo>
                    <a:pt x="5571" y="4437"/>
                  </a:lnTo>
                  <a:cubicBezTo>
                    <a:pt x="6772" y="4437"/>
                    <a:pt x="7773" y="3437"/>
                    <a:pt x="7773" y="2202"/>
                  </a:cubicBezTo>
                  <a:cubicBezTo>
                    <a:pt x="7773" y="1002"/>
                    <a:pt x="6839" y="1"/>
                    <a:pt x="5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1;p47">
              <a:extLst>
                <a:ext uri="{FF2B5EF4-FFF2-40B4-BE49-F238E27FC236}">
                  <a16:creationId xmlns:a16="http://schemas.microsoft.com/office/drawing/2014/main" id="{35BB0322-200D-3878-FDA8-ECA9243E2E5C}"/>
                </a:ext>
              </a:extLst>
            </p:cNvPr>
            <p:cNvSpPr/>
            <p:nvPr/>
          </p:nvSpPr>
          <p:spPr>
            <a:xfrm>
              <a:off x="-1774425" y="2294575"/>
              <a:ext cx="112600" cy="112625"/>
            </a:xfrm>
            <a:custGeom>
              <a:avLst/>
              <a:gdLst/>
              <a:ahLst/>
              <a:cxnLst/>
              <a:rect l="l" t="t" r="r" b="b"/>
              <a:pathLst>
                <a:path w="4504" h="4505" extrusionOk="0">
                  <a:moveTo>
                    <a:pt x="2235" y="1"/>
                  </a:moveTo>
                  <a:cubicBezTo>
                    <a:pt x="1001" y="1"/>
                    <a:pt x="0" y="1002"/>
                    <a:pt x="0" y="2269"/>
                  </a:cubicBezTo>
                  <a:cubicBezTo>
                    <a:pt x="0" y="3503"/>
                    <a:pt x="1001" y="4504"/>
                    <a:pt x="2235" y="4504"/>
                  </a:cubicBezTo>
                  <a:cubicBezTo>
                    <a:pt x="3503" y="4504"/>
                    <a:pt x="4504" y="3503"/>
                    <a:pt x="4504" y="2269"/>
                  </a:cubicBezTo>
                  <a:cubicBezTo>
                    <a:pt x="4504" y="1068"/>
                    <a:pt x="3503" y="68"/>
                    <a:pt x="2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2;p47">
              <a:extLst>
                <a:ext uri="{FF2B5EF4-FFF2-40B4-BE49-F238E27FC236}">
                  <a16:creationId xmlns:a16="http://schemas.microsoft.com/office/drawing/2014/main" id="{B486A685-815F-7E32-2F21-9DFCB4C12F2F}"/>
                </a:ext>
              </a:extLst>
            </p:cNvPr>
            <p:cNvSpPr/>
            <p:nvPr/>
          </p:nvSpPr>
          <p:spPr>
            <a:xfrm>
              <a:off x="-1527575" y="2442200"/>
              <a:ext cx="112600" cy="112600"/>
            </a:xfrm>
            <a:custGeom>
              <a:avLst/>
              <a:gdLst/>
              <a:ahLst/>
              <a:cxnLst/>
              <a:rect l="l" t="t" r="r" b="b"/>
              <a:pathLst>
                <a:path w="4504" h="4504" extrusionOk="0">
                  <a:moveTo>
                    <a:pt x="2268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503"/>
                    <a:pt x="1001" y="4503"/>
                    <a:pt x="2268" y="4503"/>
                  </a:cubicBezTo>
                  <a:cubicBezTo>
                    <a:pt x="3503" y="4503"/>
                    <a:pt x="4503" y="3503"/>
                    <a:pt x="4503" y="2235"/>
                  </a:cubicBezTo>
                  <a:cubicBezTo>
                    <a:pt x="4503" y="1034"/>
                    <a:pt x="3503" y="33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3;p47">
              <a:extLst>
                <a:ext uri="{FF2B5EF4-FFF2-40B4-BE49-F238E27FC236}">
                  <a16:creationId xmlns:a16="http://schemas.microsoft.com/office/drawing/2014/main" id="{CCC665E4-0952-2B32-C7E4-F056D0D4E452}"/>
                </a:ext>
              </a:extLst>
            </p:cNvPr>
            <p:cNvSpPr/>
            <p:nvPr/>
          </p:nvSpPr>
          <p:spPr>
            <a:xfrm>
              <a:off x="-2213075" y="35955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534"/>
                  </a:moveTo>
                  <a:cubicBezTo>
                    <a:pt x="1868" y="534"/>
                    <a:pt x="2269" y="967"/>
                    <a:pt x="2269" y="1434"/>
                  </a:cubicBezTo>
                  <a:cubicBezTo>
                    <a:pt x="2269" y="1902"/>
                    <a:pt x="1868" y="2302"/>
                    <a:pt x="1401" y="2302"/>
                  </a:cubicBezTo>
                  <a:cubicBezTo>
                    <a:pt x="934" y="2302"/>
                    <a:pt x="534" y="1935"/>
                    <a:pt x="534" y="1434"/>
                  </a:cubicBezTo>
                  <a:cubicBezTo>
                    <a:pt x="534" y="967"/>
                    <a:pt x="901" y="534"/>
                    <a:pt x="1401" y="534"/>
                  </a:cubicBezTo>
                  <a:close/>
                  <a:moveTo>
                    <a:pt x="1401" y="0"/>
                  </a:moveTo>
                  <a:cubicBezTo>
                    <a:pt x="601" y="0"/>
                    <a:pt x="0" y="634"/>
                    <a:pt x="0" y="1434"/>
                  </a:cubicBezTo>
                  <a:cubicBezTo>
                    <a:pt x="0" y="2202"/>
                    <a:pt x="601" y="2836"/>
                    <a:pt x="1401" y="2836"/>
                  </a:cubicBezTo>
                  <a:cubicBezTo>
                    <a:pt x="2169" y="2836"/>
                    <a:pt x="2836" y="2202"/>
                    <a:pt x="2836" y="1434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4;p47">
              <a:extLst>
                <a:ext uri="{FF2B5EF4-FFF2-40B4-BE49-F238E27FC236}">
                  <a16:creationId xmlns:a16="http://schemas.microsoft.com/office/drawing/2014/main" id="{B867C807-19D8-2CBE-F180-8EEAF67D4C6A}"/>
                </a:ext>
              </a:extLst>
            </p:cNvPr>
            <p:cNvSpPr/>
            <p:nvPr/>
          </p:nvSpPr>
          <p:spPr>
            <a:xfrm>
              <a:off x="-2005425" y="36597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1" y="1"/>
                  </a:moveTo>
                  <a:cubicBezTo>
                    <a:pt x="601" y="1"/>
                    <a:pt x="0" y="601"/>
                    <a:pt x="0" y="1402"/>
                  </a:cubicBezTo>
                  <a:cubicBezTo>
                    <a:pt x="0" y="2202"/>
                    <a:pt x="601" y="2803"/>
                    <a:pt x="1401" y="2803"/>
                  </a:cubicBezTo>
                  <a:cubicBezTo>
                    <a:pt x="2202" y="2803"/>
                    <a:pt x="2802" y="2202"/>
                    <a:pt x="2802" y="1402"/>
                  </a:cubicBezTo>
                  <a:cubicBezTo>
                    <a:pt x="2769" y="601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5;p47">
              <a:extLst>
                <a:ext uri="{FF2B5EF4-FFF2-40B4-BE49-F238E27FC236}">
                  <a16:creationId xmlns:a16="http://schemas.microsoft.com/office/drawing/2014/main" id="{1B52863A-615A-5C04-A78E-53BEBE89B8DC}"/>
                </a:ext>
              </a:extLst>
            </p:cNvPr>
            <p:cNvSpPr/>
            <p:nvPr/>
          </p:nvSpPr>
          <p:spPr>
            <a:xfrm>
              <a:off x="-2108000" y="3371800"/>
              <a:ext cx="145125" cy="158675"/>
            </a:xfrm>
            <a:custGeom>
              <a:avLst/>
              <a:gdLst/>
              <a:ahLst/>
              <a:cxnLst/>
              <a:rect l="l" t="t" r="r" b="b"/>
              <a:pathLst>
                <a:path w="5805" h="6347" extrusionOk="0">
                  <a:moveTo>
                    <a:pt x="685" y="0"/>
                  </a:moveTo>
                  <a:cubicBezTo>
                    <a:pt x="322" y="0"/>
                    <a:pt x="0" y="288"/>
                    <a:pt x="0" y="677"/>
                  </a:cubicBezTo>
                  <a:lnTo>
                    <a:pt x="0" y="5680"/>
                  </a:lnTo>
                  <a:cubicBezTo>
                    <a:pt x="0" y="6078"/>
                    <a:pt x="316" y="6346"/>
                    <a:pt x="656" y="6346"/>
                  </a:cubicBezTo>
                  <a:cubicBezTo>
                    <a:pt x="772" y="6346"/>
                    <a:pt x="891" y="6315"/>
                    <a:pt x="1001" y="6247"/>
                  </a:cubicBezTo>
                  <a:lnTo>
                    <a:pt x="5338" y="3745"/>
                  </a:lnTo>
                  <a:cubicBezTo>
                    <a:pt x="5805" y="3512"/>
                    <a:pt x="5805" y="2878"/>
                    <a:pt x="5338" y="2578"/>
                  </a:cubicBezTo>
                  <a:lnTo>
                    <a:pt x="1001" y="76"/>
                  </a:lnTo>
                  <a:cubicBezTo>
                    <a:pt x="897" y="24"/>
                    <a:pt x="789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6;p47">
              <a:extLst>
                <a:ext uri="{FF2B5EF4-FFF2-40B4-BE49-F238E27FC236}">
                  <a16:creationId xmlns:a16="http://schemas.microsoft.com/office/drawing/2014/main" id="{3EB8C204-2AEA-3E17-E1C3-729E5B8B5673}"/>
                </a:ext>
              </a:extLst>
            </p:cNvPr>
            <p:cNvSpPr/>
            <p:nvPr/>
          </p:nvSpPr>
          <p:spPr>
            <a:xfrm>
              <a:off x="-4436325" y="3096825"/>
              <a:ext cx="377800" cy="575425"/>
            </a:xfrm>
            <a:custGeom>
              <a:avLst/>
              <a:gdLst/>
              <a:ahLst/>
              <a:cxnLst/>
              <a:rect l="l" t="t" r="r" b="b"/>
              <a:pathLst>
                <a:path w="15112" h="23017" extrusionOk="0">
                  <a:moveTo>
                    <a:pt x="15111" y="1"/>
                  </a:moveTo>
                  <a:cubicBezTo>
                    <a:pt x="14858" y="472"/>
                    <a:pt x="14628" y="850"/>
                    <a:pt x="14409" y="1157"/>
                  </a:cubicBezTo>
                  <a:lnTo>
                    <a:pt x="14409" y="1157"/>
                  </a:lnTo>
                  <a:cubicBezTo>
                    <a:pt x="15111" y="837"/>
                    <a:pt x="15111" y="1026"/>
                    <a:pt x="15111" y="1"/>
                  </a:cubicBezTo>
                  <a:close/>
                  <a:moveTo>
                    <a:pt x="14409" y="1157"/>
                  </a:moveTo>
                  <a:cubicBezTo>
                    <a:pt x="14083" y="1306"/>
                    <a:pt x="13607" y="1563"/>
                    <a:pt x="12910" y="2102"/>
                  </a:cubicBezTo>
                  <a:cubicBezTo>
                    <a:pt x="12591" y="2353"/>
                    <a:pt x="12263" y="2592"/>
                    <a:pt x="11930" y="2824"/>
                  </a:cubicBezTo>
                  <a:lnTo>
                    <a:pt x="11930" y="2824"/>
                  </a:lnTo>
                  <a:cubicBezTo>
                    <a:pt x="12975" y="2456"/>
                    <a:pt x="13618" y="2266"/>
                    <a:pt x="14409" y="1157"/>
                  </a:cubicBezTo>
                  <a:close/>
                  <a:moveTo>
                    <a:pt x="11930" y="2824"/>
                  </a:moveTo>
                  <a:lnTo>
                    <a:pt x="11930" y="2824"/>
                  </a:lnTo>
                  <a:cubicBezTo>
                    <a:pt x="11319" y="3039"/>
                    <a:pt x="10570" y="3314"/>
                    <a:pt x="9574" y="3870"/>
                  </a:cubicBezTo>
                  <a:cubicBezTo>
                    <a:pt x="6972" y="5271"/>
                    <a:pt x="4003" y="6205"/>
                    <a:pt x="2102" y="8507"/>
                  </a:cubicBezTo>
                  <a:cubicBezTo>
                    <a:pt x="100" y="10942"/>
                    <a:pt x="0" y="14611"/>
                    <a:pt x="1435" y="17446"/>
                  </a:cubicBezTo>
                  <a:cubicBezTo>
                    <a:pt x="2902" y="20248"/>
                    <a:pt x="5771" y="22216"/>
                    <a:pt x="8840" y="23017"/>
                  </a:cubicBezTo>
                  <a:cubicBezTo>
                    <a:pt x="6105" y="21516"/>
                    <a:pt x="4103" y="18747"/>
                    <a:pt x="3603" y="15678"/>
                  </a:cubicBezTo>
                  <a:cubicBezTo>
                    <a:pt x="3103" y="12610"/>
                    <a:pt x="4070" y="9341"/>
                    <a:pt x="6205" y="7039"/>
                  </a:cubicBezTo>
                  <a:cubicBezTo>
                    <a:pt x="7802" y="5298"/>
                    <a:pt x="9962" y="4193"/>
                    <a:pt x="11930" y="2824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7;p47">
              <a:extLst>
                <a:ext uri="{FF2B5EF4-FFF2-40B4-BE49-F238E27FC236}">
                  <a16:creationId xmlns:a16="http://schemas.microsoft.com/office/drawing/2014/main" id="{BE371EB2-FF57-1D59-2655-7C66452080A5}"/>
                </a:ext>
              </a:extLst>
            </p:cNvPr>
            <p:cNvSpPr/>
            <p:nvPr/>
          </p:nvSpPr>
          <p:spPr>
            <a:xfrm>
              <a:off x="-2341500" y="4202625"/>
              <a:ext cx="362775" cy="310300"/>
            </a:xfrm>
            <a:custGeom>
              <a:avLst/>
              <a:gdLst/>
              <a:ahLst/>
              <a:cxnLst/>
              <a:rect l="l" t="t" r="r" b="b"/>
              <a:pathLst>
                <a:path w="14511" h="12412" extrusionOk="0">
                  <a:moveTo>
                    <a:pt x="10174" y="0"/>
                  </a:moveTo>
                  <a:lnTo>
                    <a:pt x="0" y="3569"/>
                  </a:lnTo>
                  <a:lnTo>
                    <a:pt x="4904" y="12176"/>
                  </a:lnTo>
                  <a:cubicBezTo>
                    <a:pt x="4904" y="12176"/>
                    <a:pt x="5880" y="12411"/>
                    <a:pt x="7241" y="12411"/>
                  </a:cubicBezTo>
                  <a:cubicBezTo>
                    <a:pt x="9502" y="12411"/>
                    <a:pt x="12825" y="11762"/>
                    <a:pt x="14511" y="8306"/>
                  </a:cubicBezTo>
                  <a:lnTo>
                    <a:pt x="1017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8;p47">
              <a:extLst>
                <a:ext uri="{FF2B5EF4-FFF2-40B4-BE49-F238E27FC236}">
                  <a16:creationId xmlns:a16="http://schemas.microsoft.com/office/drawing/2014/main" id="{8D12160D-4A54-3E2D-D537-B40367C9074A}"/>
                </a:ext>
              </a:extLst>
            </p:cNvPr>
            <p:cNvSpPr/>
            <p:nvPr/>
          </p:nvSpPr>
          <p:spPr>
            <a:xfrm>
              <a:off x="-2341500" y="4202625"/>
              <a:ext cx="283550" cy="261875"/>
            </a:xfrm>
            <a:custGeom>
              <a:avLst/>
              <a:gdLst/>
              <a:ahLst/>
              <a:cxnLst/>
              <a:rect l="l" t="t" r="r" b="b"/>
              <a:pathLst>
                <a:path w="11342" h="10475" extrusionOk="0">
                  <a:moveTo>
                    <a:pt x="10141" y="0"/>
                  </a:moveTo>
                  <a:lnTo>
                    <a:pt x="0" y="3569"/>
                  </a:lnTo>
                  <a:lnTo>
                    <a:pt x="1668" y="6505"/>
                  </a:lnTo>
                  <a:lnTo>
                    <a:pt x="3903" y="10474"/>
                  </a:lnTo>
                  <a:lnTo>
                    <a:pt x="11342" y="2335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9;p47">
              <a:extLst>
                <a:ext uri="{FF2B5EF4-FFF2-40B4-BE49-F238E27FC236}">
                  <a16:creationId xmlns:a16="http://schemas.microsoft.com/office/drawing/2014/main" id="{14180EA1-4512-7D73-00B9-E56638248AE1}"/>
                </a:ext>
              </a:extLst>
            </p:cNvPr>
            <p:cNvSpPr/>
            <p:nvPr/>
          </p:nvSpPr>
          <p:spPr>
            <a:xfrm>
              <a:off x="-2257275" y="4393575"/>
              <a:ext cx="646325" cy="384475"/>
            </a:xfrm>
            <a:custGeom>
              <a:avLst/>
              <a:gdLst/>
              <a:ahLst/>
              <a:cxnLst/>
              <a:rect l="l" t="t" r="r" b="b"/>
              <a:pathLst>
                <a:path w="25853" h="15379" extrusionOk="0">
                  <a:moveTo>
                    <a:pt x="10775" y="1"/>
                  </a:moveTo>
                  <a:lnTo>
                    <a:pt x="534" y="2836"/>
                  </a:lnTo>
                  <a:lnTo>
                    <a:pt x="134" y="8674"/>
                  </a:lnTo>
                  <a:cubicBezTo>
                    <a:pt x="1" y="10709"/>
                    <a:pt x="1468" y="12443"/>
                    <a:pt x="3470" y="12710"/>
                  </a:cubicBezTo>
                  <a:lnTo>
                    <a:pt x="25619" y="15379"/>
                  </a:lnTo>
                  <a:lnTo>
                    <a:pt x="25686" y="14678"/>
                  </a:lnTo>
                  <a:cubicBezTo>
                    <a:pt x="25852" y="12944"/>
                    <a:pt x="24985" y="11342"/>
                    <a:pt x="23484" y="10575"/>
                  </a:cubicBezTo>
                  <a:lnTo>
                    <a:pt x="20682" y="9208"/>
                  </a:lnTo>
                  <a:lnTo>
                    <a:pt x="10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0;p47">
              <a:extLst>
                <a:ext uri="{FF2B5EF4-FFF2-40B4-BE49-F238E27FC236}">
                  <a16:creationId xmlns:a16="http://schemas.microsoft.com/office/drawing/2014/main" id="{6817A713-0687-EE50-7F47-1414C55427CC}"/>
                </a:ext>
              </a:extLst>
            </p:cNvPr>
            <p:cNvSpPr/>
            <p:nvPr/>
          </p:nvSpPr>
          <p:spPr>
            <a:xfrm>
              <a:off x="-2258100" y="4570375"/>
              <a:ext cx="150950" cy="146800"/>
            </a:xfrm>
            <a:custGeom>
              <a:avLst/>
              <a:gdLst/>
              <a:ahLst/>
              <a:cxnLst/>
              <a:rect l="l" t="t" r="r" b="b"/>
              <a:pathLst>
                <a:path w="6038" h="5872" extrusionOk="0">
                  <a:moveTo>
                    <a:pt x="1254" y="1"/>
                  </a:moveTo>
                  <a:cubicBezTo>
                    <a:pt x="901" y="1"/>
                    <a:pt x="567" y="45"/>
                    <a:pt x="234" y="134"/>
                  </a:cubicBezTo>
                  <a:lnTo>
                    <a:pt x="134" y="1602"/>
                  </a:lnTo>
                  <a:cubicBezTo>
                    <a:pt x="0" y="3603"/>
                    <a:pt x="1468" y="5371"/>
                    <a:pt x="3469" y="5638"/>
                  </a:cubicBezTo>
                  <a:lnTo>
                    <a:pt x="5604" y="5872"/>
                  </a:lnTo>
                  <a:cubicBezTo>
                    <a:pt x="5671" y="5638"/>
                    <a:pt x="5704" y="5371"/>
                    <a:pt x="5738" y="5104"/>
                  </a:cubicBezTo>
                  <a:cubicBezTo>
                    <a:pt x="6038" y="2603"/>
                    <a:pt x="4303" y="334"/>
                    <a:pt x="1801" y="34"/>
                  </a:cubicBezTo>
                  <a:cubicBezTo>
                    <a:pt x="1612" y="12"/>
                    <a:pt x="1431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921;p47">
              <a:extLst>
                <a:ext uri="{FF2B5EF4-FFF2-40B4-BE49-F238E27FC236}">
                  <a16:creationId xmlns:a16="http://schemas.microsoft.com/office/drawing/2014/main" id="{A6E92357-C0D6-D66E-F687-3FBB7EBB1651}"/>
                </a:ext>
              </a:extLst>
            </p:cNvPr>
            <p:cNvSpPr/>
            <p:nvPr/>
          </p:nvSpPr>
          <p:spPr>
            <a:xfrm>
              <a:off x="-1898675" y="4554525"/>
              <a:ext cx="137625" cy="119275"/>
            </a:xfrm>
            <a:custGeom>
              <a:avLst/>
              <a:gdLst/>
              <a:ahLst/>
              <a:cxnLst/>
              <a:rect l="l" t="t" r="r" b="b"/>
              <a:pathLst>
                <a:path w="5505" h="4771" extrusionOk="0">
                  <a:moveTo>
                    <a:pt x="3369" y="1"/>
                  </a:moveTo>
                  <a:lnTo>
                    <a:pt x="0" y="2469"/>
                  </a:lnTo>
                  <a:lnTo>
                    <a:pt x="1668" y="4771"/>
                  </a:lnTo>
                  <a:lnTo>
                    <a:pt x="5504" y="1969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922;p47">
              <a:extLst>
                <a:ext uri="{FF2B5EF4-FFF2-40B4-BE49-F238E27FC236}">
                  <a16:creationId xmlns:a16="http://schemas.microsoft.com/office/drawing/2014/main" id="{A1AC357D-D90F-7FEB-39DE-6952F0AC316D}"/>
                </a:ext>
              </a:extLst>
            </p:cNvPr>
            <p:cNvSpPr/>
            <p:nvPr/>
          </p:nvSpPr>
          <p:spPr>
            <a:xfrm>
              <a:off x="-1983750" y="4481150"/>
              <a:ext cx="143475" cy="122600"/>
            </a:xfrm>
            <a:custGeom>
              <a:avLst/>
              <a:gdLst/>
              <a:ahLst/>
              <a:cxnLst/>
              <a:rect l="l" t="t" r="r" b="b"/>
              <a:pathLst>
                <a:path w="5739" h="4904" extrusionOk="0">
                  <a:moveTo>
                    <a:pt x="3603" y="0"/>
                  </a:moveTo>
                  <a:lnTo>
                    <a:pt x="1" y="2602"/>
                  </a:lnTo>
                  <a:lnTo>
                    <a:pt x="1669" y="4904"/>
                  </a:lnTo>
                  <a:lnTo>
                    <a:pt x="5738" y="1935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923;p47">
              <a:extLst>
                <a:ext uri="{FF2B5EF4-FFF2-40B4-BE49-F238E27FC236}">
                  <a16:creationId xmlns:a16="http://schemas.microsoft.com/office/drawing/2014/main" id="{6C94CDBE-AC44-2BF2-8419-2AF69948D7B4}"/>
                </a:ext>
              </a:extLst>
            </p:cNvPr>
            <p:cNvSpPr/>
            <p:nvPr/>
          </p:nvSpPr>
          <p:spPr>
            <a:xfrm>
              <a:off x="-3740825" y="2355700"/>
              <a:ext cx="1056600" cy="1254025"/>
            </a:xfrm>
            <a:custGeom>
              <a:avLst/>
              <a:gdLst/>
              <a:ahLst/>
              <a:cxnLst/>
              <a:rect l="l" t="t" r="r" b="b"/>
              <a:pathLst>
                <a:path w="42264" h="50161" extrusionOk="0">
                  <a:moveTo>
                    <a:pt x="11780" y="0"/>
                  </a:moveTo>
                  <a:cubicBezTo>
                    <a:pt x="10157" y="0"/>
                    <a:pt x="8501" y="433"/>
                    <a:pt x="7072" y="1259"/>
                  </a:cubicBezTo>
                  <a:cubicBezTo>
                    <a:pt x="4003" y="2893"/>
                    <a:pt x="1935" y="5995"/>
                    <a:pt x="968" y="9331"/>
                  </a:cubicBezTo>
                  <a:cubicBezTo>
                    <a:pt x="0" y="12600"/>
                    <a:pt x="67" y="16169"/>
                    <a:pt x="501" y="19572"/>
                  </a:cubicBezTo>
                  <a:cubicBezTo>
                    <a:pt x="1468" y="26944"/>
                    <a:pt x="4403" y="34182"/>
                    <a:pt x="9307" y="39786"/>
                  </a:cubicBezTo>
                  <a:cubicBezTo>
                    <a:pt x="14177" y="45390"/>
                    <a:pt x="21149" y="49360"/>
                    <a:pt x="28587" y="50060"/>
                  </a:cubicBezTo>
                  <a:cubicBezTo>
                    <a:pt x="29253" y="50125"/>
                    <a:pt x="29930" y="50161"/>
                    <a:pt x="30608" y="50161"/>
                  </a:cubicBezTo>
                  <a:cubicBezTo>
                    <a:pt x="33431" y="50161"/>
                    <a:pt x="36276" y="49540"/>
                    <a:pt x="38428" y="47792"/>
                  </a:cubicBezTo>
                  <a:cubicBezTo>
                    <a:pt x="41096" y="45624"/>
                    <a:pt x="42264" y="41354"/>
                    <a:pt x="40129" y="38619"/>
                  </a:cubicBezTo>
                  <a:cubicBezTo>
                    <a:pt x="38528" y="36550"/>
                    <a:pt x="35359" y="35550"/>
                    <a:pt x="34925" y="32948"/>
                  </a:cubicBezTo>
                  <a:cubicBezTo>
                    <a:pt x="34592" y="30913"/>
                    <a:pt x="36126" y="29112"/>
                    <a:pt x="36660" y="27177"/>
                  </a:cubicBezTo>
                  <a:cubicBezTo>
                    <a:pt x="37494" y="24242"/>
                    <a:pt x="35792" y="20773"/>
                    <a:pt x="32957" y="19705"/>
                  </a:cubicBezTo>
                  <a:cubicBezTo>
                    <a:pt x="30755" y="18838"/>
                    <a:pt x="28254" y="19271"/>
                    <a:pt x="25919" y="18838"/>
                  </a:cubicBezTo>
                  <a:cubicBezTo>
                    <a:pt x="22416" y="18137"/>
                    <a:pt x="19614" y="15335"/>
                    <a:pt x="18180" y="12066"/>
                  </a:cubicBezTo>
                  <a:cubicBezTo>
                    <a:pt x="16745" y="8831"/>
                    <a:pt x="16512" y="5161"/>
                    <a:pt x="16679" y="1625"/>
                  </a:cubicBezTo>
                  <a:cubicBezTo>
                    <a:pt x="15315" y="524"/>
                    <a:pt x="13568" y="0"/>
                    <a:pt x="11780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924;p47">
              <a:extLst>
                <a:ext uri="{FF2B5EF4-FFF2-40B4-BE49-F238E27FC236}">
                  <a16:creationId xmlns:a16="http://schemas.microsoft.com/office/drawing/2014/main" id="{8AAB95F3-BF1D-ED05-3CE5-F38D220D27D1}"/>
                </a:ext>
              </a:extLst>
            </p:cNvPr>
            <p:cNvSpPr/>
            <p:nvPr/>
          </p:nvSpPr>
          <p:spPr>
            <a:xfrm>
              <a:off x="-3544850" y="2422175"/>
              <a:ext cx="820600" cy="1146675"/>
            </a:xfrm>
            <a:custGeom>
              <a:avLst/>
              <a:gdLst/>
              <a:ahLst/>
              <a:cxnLst/>
              <a:rect l="l" t="t" r="r" b="b"/>
              <a:pathLst>
                <a:path w="32824" h="45867" extrusionOk="0">
                  <a:moveTo>
                    <a:pt x="5971" y="1"/>
                  </a:moveTo>
                  <a:lnTo>
                    <a:pt x="0" y="2302"/>
                  </a:lnTo>
                  <a:lnTo>
                    <a:pt x="1234" y="36827"/>
                  </a:lnTo>
                  <a:cubicBezTo>
                    <a:pt x="1301" y="36894"/>
                    <a:pt x="1334" y="36994"/>
                    <a:pt x="1434" y="37060"/>
                  </a:cubicBezTo>
                  <a:cubicBezTo>
                    <a:pt x="4904" y="41030"/>
                    <a:pt x="9340" y="44099"/>
                    <a:pt x="14244" y="45867"/>
                  </a:cubicBezTo>
                  <a:cubicBezTo>
                    <a:pt x="20915" y="44866"/>
                    <a:pt x="28454" y="43732"/>
                    <a:pt x="32290" y="42931"/>
                  </a:cubicBezTo>
                  <a:cubicBezTo>
                    <a:pt x="32523" y="42698"/>
                    <a:pt x="32690" y="42364"/>
                    <a:pt x="32824" y="42031"/>
                  </a:cubicBezTo>
                  <a:cubicBezTo>
                    <a:pt x="26686" y="41097"/>
                    <a:pt x="23484" y="34492"/>
                    <a:pt x="24284" y="31023"/>
                  </a:cubicBezTo>
                  <a:cubicBezTo>
                    <a:pt x="25118" y="27353"/>
                    <a:pt x="27520" y="21483"/>
                    <a:pt x="18180" y="20048"/>
                  </a:cubicBezTo>
                  <a:cubicBezTo>
                    <a:pt x="8840" y="18647"/>
                    <a:pt x="5971" y="1"/>
                    <a:pt x="5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925;p47">
              <a:extLst>
                <a:ext uri="{FF2B5EF4-FFF2-40B4-BE49-F238E27FC236}">
                  <a16:creationId xmlns:a16="http://schemas.microsoft.com/office/drawing/2014/main" id="{0AA0C158-E22D-E0CD-DC93-60EFB8E49808}"/>
                </a:ext>
              </a:extLst>
            </p:cNvPr>
            <p:cNvSpPr/>
            <p:nvPr/>
          </p:nvSpPr>
          <p:spPr>
            <a:xfrm>
              <a:off x="-4334600" y="2355500"/>
              <a:ext cx="930700" cy="1483050"/>
            </a:xfrm>
            <a:custGeom>
              <a:avLst/>
              <a:gdLst/>
              <a:ahLst/>
              <a:cxnLst/>
              <a:rect l="l" t="t" r="r" b="b"/>
              <a:pathLst>
                <a:path w="37228" h="59322" extrusionOk="0">
                  <a:moveTo>
                    <a:pt x="16025" y="0"/>
                  </a:moveTo>
                  <a:cubicBezTo>
                    <a:pt x="15004" y="0"/>
                    <a:pt x="13932" y="105"/>
                    <a:pt x="12810" y="333"/>
                  </a:cubicBezTo>
                  <a:cubicBezTo>
                    <a:pt x="13744" y="4135"/>
                    <a:pt x="14545" y="8872"/>
                    <a:pt x="12310" y="12074"/>
                  </a:cubicBezTo>
                  <a:cubicBezTo>
                    <a:pt x="10742" y="14309"/>
                    <a:pt x="8040" y="15377"/>
                    <a:pt x="5805" y="16878"/>
                  </a:cubicBezTo>
                  <a:cubicBezTo>
                    <a:pt x="3537" y="18379"/>
                    <a:pt x="1402" y="20914"/>
                    <a:pt x="2136" y="23549"/>
                  </a:cubicBezTo>
                  <a:cubicBezTo>
                    <a:pt x="2903" y="26518"/>
                    <a:pt x="6872" y="28052"/>
                    <a:pt x="6973" y="31088"/>
                  </a:cubicBezTo>
                  <a:cubicBezTo>
                    <a:pt x="7039" y="33423"/>
                    <a:pt x="4804" y="35057"/>
                    <a:pt x="3303" y="36892"/>
                  </a:cubicBezTo>
                  <a:cubicBezTo>
                    <a:pt x="1" y="40895"/>
                    <a:pt x="368" y="47066"/>
                    <a:pt x="3303" y="51336"/>
                  </a:cubicBezTo>
                  <a:cubicBezTo>
                    <a:pt x="6205" y="55572"/>
                    <a:pt x="11209" y="58041"/>
                    <a:pt x="16313" y="58941"/>
                  </a:cubicBezTo>
                  <a:cubicBezTo>
                    <a:pt x="17630" y="59185"/>
                    <a:pt x="18987" y="59322"/>
                    <a:pt x="20339" y="59322"/>
                  </a:cubicBezTo>
                  <a:cubicBezTo>
                    <a:pt x="23061" y="59322"/>
                    <a:pt x="25759" y="58766"/>
                    <a:pt x="28054" y="57407"/>
                  </a:cubicBezTo>
                  <a:cubicBezTo>
                    <a:pt x="33125" y="54405"/>
                    <a:pt x="35226" y="48167"/>
                    <a:pt x="35993" y="42329"/>
                  </a:cubicBezTo>
                  <a:cubicBezTo>
                    <a:pt x="37227" y="32155"/>
                    <a:pt x="35460" y="21681"/>
                    <a:pt x="31290" y="12341"/>
                  </a:cubicBezTo>
                  <a:cubicBezTo>
                    <a:pt x="29722" y="8905"/>
                    <a:pt x="27854" y="5536"/>
                    <a:pt x="24885" y="3168"/>
                  </a:cubicBezTo>
                  <a:cubicBezTo>
                    <a:pt x="22621" y="1320"/>
                    <a:pt x="19647" y="0"/>
                    <a:pt x="16025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926;p47">
              <a:extLst>
                <a:ext uri="{FF2B5EF4-FFF2-40B4-BE49-F238E27FC236}">
                  <a16:creationId xmlns:a16="http://schemas.microsoft.com/office/drawing/2014/main" id="{5DF8F755-3EDB-4F9E-1A59-8E6D3F4C115F}"/>
                </a:ext>
              </a:extLst>
            </p:cNvPr>
            <p:cNvSpPr/>
            <p:nvPr/>
          </p:nvSpPr>
          <p:spPr>
            <a:xfrm>
              <a:off x="-4438000" y="2585625"/>
              <a:ext cx="1400200" cy="1772125"/>
            </a:xfrm>
            <a:custGeom>
              <a:avLst/>
              <a:gdLst/>
              <a:ahLst/>
              <a:cxnLst/>
              <a:rect l="l" t="t" r="r" b="b"/>
              <a:pathLst>
                <a:path w="56008" h="70885" extrusionOk="0">
                  <a:moveTo>
                    <a:pt x="10341" y="24351"/>
                  </a:moveTo>
                  <a:lnTo>
                    <a:pt x="10341" y="24351"/>
                  </a:lnTo>
                  <a:cubicBezTo>
                    <a:pt x="9507" y="25519"/>
                    <a:pt x="8340" y="26553"/>
                    <a:pt x="7473" y="27654"/>
                  </a:cubicBezTo>
                  <a:cubicBezTo>
                    <a:pt x="4170" y="31657"/>
                    <a:pt x="4537" y="37828"/>
                    <a:pt x="7473" y="42064"/>
                  </a:cubicBezTo>
                  <a:cubicBezTo>
                    <a:pt x="7639" y="42331"/>
                    <a:pt x="7840" y="42564"/>
                    <a:pt x="8040" y="42831"/>
                  </a:cubicBezTo>
                  <a:cubicBezTo>
                    <a:pt x="5805" y="41230"/>
                    <a:pt x="4170" y="38795"/>
                    <a:pt x="3770" y="36060"/>
                  </a:cubicBezTo>
                  <a:cubicBezTo>
                    <a:pt x="3270" y="33024"/>
                    <a:pt x="4237" y="29722"/>
                    <a:pt x="6338" y="27454"/>
                  </a:cubicBezTo>
                  <a:cubicBezTo>
                    <a:pt x="7506" y="26186"/>
                    <a:pt x="8940" y="25285"/>
                    <a:pt x="10341" y="24351"/>
                  </a:cubicBezTo>
                  <a:close/>
                  <a:moveTo>
                    <a:pt x="17647" y="1"/>
                  </a:moveTo>
                  <a:cubicBezTo>
                    <a:pt x="17446" y="1035"/>
                    <a:pt x="17013" y="2002"/>
                    <a:pt x="16446" y="2869"/>
                  </a:cubicBezTo>
                  <a:cubicBezTo>
                    <a:pt x="14911" y="5104"/>
                    <a:pt x="12176" y="6172"/>
                    <a:pt x="9941" y="7673"/>
                  </a:cubicBezTo>
                  <a:cubicBezTo>
                    <a:pt x="7673" y="9174"/>
                    <a:pt x="5571" y="11709"/>
                    <a:pt x="6272" y="14344"/>
                  </a:cubicBezTo>
                  <a:cubicBezTo>
                    <a:pt x="7072" y="17313"/>
                    <a:pt x="11008" y="18847"/>
                    <a:pt x="11109" y="21883"/>
                  </a:cubicBezTo>
                  <a:cubicBezTo>
                    <a:pt x="11142" y="22617"/>
                    <a:pt x="10942" y="23217"/>
                    <a:pt x="10608" y="23851"/>
                  </a:cubicBezTo>
                  <a:cubicBezTo>
                    <a:pt x="10308" y="23984"/>
                    <a:pt x="9974" y="24151"/>
                    <a:pt x="9607" y="24351"/>
                  </a:cubicBezTo>
                  <a:cubicBezTo>
                    <a:pt x="7006" y="25786"/>
                    <a:pt x="4003" y="26686"/>
                    <a:pt x="2135" y="28988"/>
                  </a:cubicBezTo>
                  <a:cubicBezTo>
                    <a:pt x="134" y="31456"/>
                    <a:pt x="1" y="35126"/>
                    <a:pt x="1468" y="37961"/>
                  </a:cubicBezTo>
                  <a:cubicBezTo>
                    <a:pt x="2836" y="40563"/>
                    <a:pt x="5438" y="42464"/>
                    <a:pt x="8273" y="43332"/>
                  </a:cubicBezTo>
                  <a:cubicBezTo>
                    <a:pt x="9441" y="44733"/>
                    <a:pt x="10842" y="45900"/>
                    <a:pt x="12443" y="46867"/>
                  </a:cubicBezTo>
                  <a:cubicBezTo>
                    <a:pt x="12510" y="46901"/>
                    <a:pt x="12576" y="46968"/>
                    <a:pt x="12643" y="47001"/>
                  </a:cubicBezTo>
                  <a:cubicBezTo>
                    <a:pt x="12910" y="47168"/>
                    <a:pt x="13143" y="47301"/>
                    <a:pt x="13444" y="47468"/>
                  </a:cubicBezTo>
                  <a:lnTo>
                    <a:pt x="13677" y="47568"/>
                  </a:lnTo>
                  <a:cubicBezTo>
                    <a:pt x="13977" y="47701"/>
                    <a:pt x="14244" y="47868"/>
                    <a:pt x="14511" y="48002"/>
                  </a:cubicBezTo>
                  <a:cubicBezTo>
                    <a:pt x="14578" y="48035"/>
                    <a:pt x="14644" y="48035"/>
                    <a:pt x="14678" y="48068"/>
                  </a:cubicBezTo>
                  <a:cubicBezTo>
                    <a:pt x="15345" y="48369"/>
                    <a:pt x="16079" y="48669"/>
                    <a:pt x="16813" y="48902"/>
                  </a:cubicBezTo>
                  <a:cubicBezTo>
                    <a:pt x="16913" y="48969"/>
                    <a:pt x="17013" y="49002"/>
                    <a:pt x="17113" y="49002"/>
                  </a:cubicBezTo>
                  <a:cubicBezTo>
                    <a:pt x="17346" y="49069"/>
                    <a:pt x="17613" y="49169"/>
                    <a:pt x="17913" y="49236"/>
                  </a:cubicBezTo>
                  <a:cubicBezTo>
                    <a:pt x="18013" y="49303"/>
                    <a:pt x="18147" y="49336"/>
                    <a:pt x="18247" y="49336"/>
                  </a:cubicBezTo>
                  <a:cubicBezTo>
                    <a:pt x="18480" y="49403"/>
                    <a:pt x="18747" y="49469"/>
                    <a:pt x="18981" y="49536"/>
                  </a:cubicBezTo>
                  <a:cubicBezTo>
                    <a:pt x="19114" y="49569"/>
                    <a:pt x="19181" y="49569"/>
                    <a:pt x="19314" y="49636"/>
                  </a:cubicBezTo>
                  <a:cubicBezTo>
                    <a:pt x="19681" y="49703"/>
                    <a:pt x="20015" y="49803"/>
                    <a:pt x="20415" y="49836"/>
                  </a:cubicBezTo>
                  <a:cubicBezTo>
                    <a:pt x="21734" y="50100"/>
                    <a:pt x="23105" y="50209"/>
                    <a:pt x="24459" y="50209"/>
                  </a:cubicBezTo>
                  <a:cubicBezTo>
                    <a:pt x="24646" y="50209"/>
                    <a:pt x="24832" y="50207"/>
                    <a:pt x="25018" y="50203"/>
                  </a:cubicBezTo>
                  <a:lnTo>
                    <a:pt x="27320" y="53506"/>
                  </a:lnTo>
                  <a:lnTo>
                    <a:pt x="27253" y="58876"/>
                  </a:lnTo>
                  <a:lnTo>
                    <a:pt x="28754" y="61511"/>
                  </a:lnTo>
                  <a:cubicBezTo>
                    <a:pt x="29031" y="62014"/>
                    <a:pt x="29080" y="62365"/>
                    <a:pt x="29387" y="62365"/>
                  </a:cubicBezTo>
                  <a:cubicBezTo>
                    <a:pt x="29488" y="62365"/>
                    <a:pt x="29616" y="62327"/>
                    <a:pt x="29789" y="62245"/>
                  </a:cubicBezTo>
                  <a:cubicBezTo>
                    <a:pt x="30322" y="62012"/>
                    <a:pt x="30656" y="61478"/>
                    <a:pt x="30656" y="60877"/>
                  </a:cubicBezTo>
                  <a:lnTo>
                    <a:pt x="30522" y="56541"/>
                  </a:lnTo>
                  <a:lnTo>
                    <a:pt x="33424" y="59143"/>
                  </a:lnTo>
                  <a:lnTo>
                    <a:pt x="35259" y="63479"/>
                  </a:lnTo>
                  <a:cubicBezTo>
                    <a:pt x="35520" y="64080"/>
                    <a:pt x="36128" y="64476"/>
                    <a:pt x="36780" y="64476"/>
                  </a:cubicBezTo>
                  <a:cubicBezTo>
                    <a:pt x="36961" y="64476"/>
                    <a:pt x="37146" y="64445"/>
                    <a:pt x="37327" y="64380"/>
                  </a:cubicBezTo>
                  <a:cubicBezTo>
                    <a:pt x="37861" y="64180"/>
                    <a:pt x="38295" y="63713"/>
                    <a:pt x="38428" y="63146"/>
                  </a:cubicBezTo>
                  <a:lnTo>
                    <a:pt x="38495" y="63146"/>
                  </a:lnTo>
                  <a:cubicBezTo>
                    <a:pt x="38528" y="63146"/>
                    <a:pt x="38528" y="63079"/>
                    <a:pt x="38595" y="63079"/>
                  </a:cubicBezTo>
                  <a:lnTo>
                    <a:pt x="38828" y="63379"/>
                  </a:lnTo>
                  <a:cubicBezTo>
                    <a:pt x="39059" y="63661"/>
                    <a:pt x="39389" y="63825"/>
                    <a:pt x="39726" y="63825"/>
                  </a:cubicBezTo>
                  <a:cubicBezTo>
                    <a:pt x="39827" y="63825"/>
                    <a:pt x="39929" y="63810"/>
                    <a:pt x="40029" y="63780"/>
                  </a:cubicBezTo>
                  <a:cubicBezTo>
                    <a:pt x="40763" y="63613"/>
                    <a:pt x="41163" y="62879"/>
                    <a:pt x="40930" y="62178"/>
                  </a:cubicBezTo>
                  <a:lnTo>
                    <a:pt x="40496" y="61078"/>
                  </a:lnTo>
                  <a:lnTo>
                    <a:pt x="40496" y="61078"/>
                  </a:lnTo>
                  <a:cubicBezTo>
                    <a:pt x="41097" y="61511"/>
                    <a:pt x="41764" y="61878"/>
                    <a:pt x="42364" y="62212"/>
                  </a:cubicBezTo>
                  <a:lnTo>
                    <a:pt x="54473" y="68450"/>
                  </a:lnTo>
                  <a:lnTo>
                    <a:pt x="56007" y="70885"/>
                  </a:lnTo>
                  <a:cubicBezTo>
                    <a:pt x="53784" y="48580"/>
                    <a:pt x="46000" y="44375"/>
                    <a:pt x="37701" y="44375"/>
                  </a:cubicBezTo>
                  <a:cubicBezTo>
                    <a:pt x="32676" y="44375"/>
                    <a:pt x="27462" y="45917"/>
                    <a:pt x="23179" y="45917"/>
                  </a:cubicBezTo>
                  <a:cubicBezTo>
                    <a:pt x="21375" y="45917"/>
                    <a:pt x="19737" y="45643"/>
                    <a:pt x="18347" y="44866"/>
                  </a:cubicBezTo>
                  <a:cubicBezTo>
                    <a:pt x="8106" y="39162"/>
                    <a:pt x="14978" y="26386"/>
                    <a:pt x="19048" y="14845"/>
                  </a:cubicBezTo>
                  <a:cubicBezTo>
                    <a:pt x="22483" y="5304"/>
                    <a:pt x="18981" y="1168"/>
                    <a:pt x="17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927;p47">
              <a:extLst>
                <a:ext uri="{FF2B5EF4-FFF2-40B4-BE49-F238E27FC236}">
                  <a16:creationId xmlns:a16="http://schemas.microsoft.com/office/drawing/2014/main" id="{E99C628B-718C-A9DB-DC06-417224E8F1F0}"/>
                </a:ext>
              </a:extLst>
            </p:cNvPr>
            <p:cNvSpPr/>
            <p:nvPr/>
          </p:nvSpPr>
          <p:spPr>
            <a:xfrm>
              <a:off x="-4301225" y="2467200"/>
              <a:ext cx="897325" cy="1370150"/>
            </a:xfrm>
            <a:custGeom>
              <a:avLst/>
              <a:gdLst/>
              <a:ahLst/>
              <a:cxnLst/>
              <a:rect l="l" t="t" r="r" b="b"/>
              <a:pathLst>
                <a:path w="35893" h="54806" extrusionOk="0">
                  <a:moveTo>
                    <a:pt x="25018" y="1"/>
                  </a:moveTo>
                  <a:lnTo>
                    <a:pt x="16846" y="1268"/>
                  </a:lnTo>
                  <a:cubicBezTo>
                    <a:pt x="16846" y="1268"/>
                    <a:pt x="16178" y="7940"/>
                    <a:pt x="10841" y="14344"/>
                  </a:cubicBezTo>
                  <a:cubicBezTo>
                    <a:pt x="7139" y="18781"/>
                    <a:pt x="12676" y="25019"/>
                    <a:pt x="10508" y="26753"/>
                  </a:cubicBezTo>
                  <a:cubicBezTo>
                    <a:pt x="3669" y="32224"/>
                    <a:pt x="0" y="37428"/>
                    <a:pt x="6138" y="50904"/>
                  </a:cubicBezTo>
                  <a:cubicBezTo>
                    <a:pt x="8740" y="52739"/>
                    <a:pt x="11842" y="53873"/>
                    <a:pt x="15011" y="54440"/>
                  </a:cubicBezTo>
                  <a:cubicBezTo>
                    <a:pt x="16328" y="54672"/>
                    <a:pt x="17685" y="54806"/>
                    <a:pt x="19037" y="54806"/>
                  </a:cubicBezTo>
                  <a:cubicBezTo>
                    <a:pt x="21759" y="54806"/>
                    <a:pt x="24457" y="54265"/>
                    <a:pt x="26753" y="52905"/>
                  </a:cubicBezTo>
                  <a:cubicBezTo>
                    <a:pt x="31756" y="49903"/>
                    <a:pt x="33891" y="43632"/>
                    <a:pt x="34658" y="37795"/>
                  </a:cubicBezTo>
                  <a:cubicBezTo>
                    <a:pt x="35892" y="27621"/>
                    <a:pt x="34091" y="17180"/>
                    <a:pt x="29922" y="7840"/>
                  </a:cubicBezTo>
                  <a:cubicBezTo>
                    <a:pt x="28687" y="5004"/>
                    <a:pt x="27153" y="2202"/>
                    <a:pt x="25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928;p47">
              <a:extLst>
                <a:ext uri="{FF2B5EF4-FFF2-40B4-BE49-F238E27FC236}">
                  <a16:creationId xmlns:a16="http://schemas.microsoft.com/office/drawing/2014/main" id="{2F5A65F7-73C2-5A50-EDC6-6A4A73E4640C}"/>
                </a:ext>
              </a:extLst>
            </p:cNvPr>
            <p:cNvSpPr/>
            <p:nvPr/>
          </p:nvSpPr>
          <p:spPr>
            <a:xfrm>
              <a:off x="-3451450" y="2840550"/>
              <a:ext cx="557075" cy="591550"/>
            </a:xfrm>
            <a:custGeom>
              <a:avLst/>
              <a:gdLst/>
              <a:ahLst/>
              <a:cxnLst/>
              <a:rect l="l" t="t" r="r" b="b"/>
              <a:pathLst>
                <a:path w="22283" h="23662" extrusionOk="0">
                  <a:moveTo>
                    <a:pt x="6219" y="0"/>
                  </a:moveTo>
                  <a:cubicBezTo>
                    <a:pt x="5188" y="0"/>
                    <a:pt x="4146" y="308"/>
                    <a:pt x="3236" y="945"/>
                  </a:cubicBezTo>
                  <a:lnTo>
                    <a:pt x="2869" y="1178"/>
                  </a:lnTo>
                  <a:cubicBezTo>
                    <a:pt x="534" y="2846"/>
                    <a:pt x="0" y="6049"/>
                    <a:pt x="1601" y="8384"/>
                  </a:cubicBezTo>
                  <a:lnTo>
                    <a:pt x="15111" y="23661"/>
                  </a:lnTo>
                  <a:lnTo>
                    <a:pt x="22283" y="16323"/>
                  </a:lnTo>
                  <a:lnTo>
                    <a:pt x="10441" y="2179"/>
                  </a:lnTo>
                  <a:cubicBezTo>
                    <a:pt x="9423" y="754"/>
                    <a:pt x="7834" y="0"/>
                    <a:pt x="6219" y="0"/>
                  </a:cubicBezTo>
                  <a:close/>
                </a:path>
              </a:pathLst>
            </a:custGeom>
            <a:solidFill>
              <a:srgbClr val="E8A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929;p47">
              <a:extLst>
                <a:ext uri="{FF2B5EF4-FFF2-40B4-BE49-F238E27FC236}">
                  <a16:creationId xmlns:a16="http://schemas.microsoft.com/office/drawing/2014/main" id="{C5874BDF-38E8-86E5-4E74-F55DA8F41F54}"/>
                </a:ext>
              </a:extLst>
            </p:cNvPr>
            <p:cNvSpPr/>
            <p:nvPr/>
          </p:nvSpPr>
          <p:spPr>
            <a:xfrm>
              <a:off x="-3151250" y="2876675"/>
              <a:ext cx="484550" cy="555425"/>
            </a:xfrm>
            <a:custGeom>
              <a:avLst/>
              <a:gdLst/>
              <a:ahLst/>
              <a:cxnLst/>
              <a:rect l="l" t="t" r="r" b="b"/>
              <a:pathLst>
                <a:path w="19382" h="22217" extrusionOk="0">
                  <a:moveTo>
                    <a:pt x="16012" y="0"/>
                  </a:moveTo>
                  <a:lnTo>
                    <a:pt x="1" y="12543"/>
                  </a:lnTo>
                  <a:lnTo>
                    <a:pt x="3103" y="22216"/>
                  </a:lnTo>
                  <a:lnTo>
                    <a:pt x="19381" y="557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930;p47">
              <a:extLst>
                <a:ext uri="{FF2B5EF4-FFF2-40B4-BE49-F238E27FC236}">
                  <a16:creationId xmlns:a16="http://schemas.microsoft.com/office/drawing/2014/main" id="{A1A02C77-559F-B81B-963F-FCB0AC58CD63}"/>
                </a:ext>
              </a:extLst>
            </p:cNvPr>
            <p:cNvSpPr/>
            <p:nvPr/>
          </p:nvSpPr>
          <p:spPr>
            <a:xfrm>
              <a:off x="-3540700" y="2812150"/>
              <a:ext cx="481200" cy="345575"/>
            </a:xfrm>
            <a:custGeom>
              <a:avLst/>
              <a:gdLst/>
              <a:ahLst/>
              <a:cxnLst/>
              <a:rect l="l" t="t" r="r" b="b"/>
              <a:pathLst>
                <a:path w="19248" h="13823" extrusionOk="0">
                  <a:moveTo>
                    <a:pt x="8611" y="0"/>
                  </a:moveTo>
                  <a:cubicBezTo>
                    <a:pt x="7239" y="0"/>
                    <a:pt x="5880" y="534"/>
                    <a:pt x="4638" y="1881"/>
                  </a:cubicBezTo>
                  <a:cubicBezTo>
                    <a:pt x="4604" y="1881"/>
                    <a:pt x="1" y="7285"/>
                    <a:pt x="9941" y="13823"/>
                  </a:cubicBezTo>
                  <a:lnTo>
                    <a:pt x="19248" y="7718"/>
                  </a:lnTo>
                  <a:cubicBezTo>
                    <a:pt x="19248" y="7718"/>
                    <a:pt x="13831" y="0"/>
                    <a:pt x="8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931;p47">
              <a:extLst>
                <a:ext uri="{FF2B5EF4-FFF2-40B4-BE49-F238E27FC236}">
                  <a16:creationId xmlns:a16="http://schemas.microsoft.com/office/drawing/2014/main" id="{1CD7EC8F-359A-7C46-966F-9250D4613979}"/>
                </a:ext>
              </a:extLst>
            </p:cNvPr>
            <p:cNvSpPr/>
            <p:nvPr/>
          </p:nvSpPr>
          <p:spPr>
            <a:xfrm>
              <a:off x="-3756375" y="2665675"/>
              <a:ext cx="406675" cy="384225"/>
            </a:xfrm>
            <a:custGeom>
              <a:avLst/>
              <a:gdLst/>
              <a:ahLst/>
              <a:cxnLst/>
              <a:rect l="l" t="t" r="r" b="b"/>
              <a:pathLst>
                <a:path w="16267" h="15369" extrusionOk="0">
                  <a:moveTo>
                    <a:pt x="10529" y="1"/>
                  </a:moveTo>
                  <a:cubicBezTo>
                    <a:pt x="10529" y="1"/>
                    <a:pt x="10529" y="1"/>
                    <a:pt x="10529" y="1"/>
                  </a:cubicBezTo>
                  <a:lnTo>
                    <a:pt x="10529" y="1"/>
                  </a:lnTo>
                  <a:cubicBezTo>
                    <a:pt x="10529" y="1"/>
                    <a:pt x="10529" y="1"/>
                    <a:pt x="10529" y="1"/>
                  </a:cubicBezTo>
                  <a:close/>
                  <a:moveTo>
                    <a:pt x="3624" y="1"/>
                  </a:moveTo>
                  <a:cubicBezTo>
                    <a:pt x="3624" y="1"/>
                    <a:pt x="2290" y="8173"/>
                    <a:pt x="789" y="11176"/>
                  </a:cubicBezTo>
                  <a:cubicBezTo>
                    <a:pt x="0" y="12808"/>
                    <a:pt x="4537" y="15368"/>
                    <a:pt x="8902" y="15368"/>
                  </a:cubicBezTo>
                  <a:cubicBezTo>
                    <a:pt x="12477" y="15368"/>
                    <a:pt x="15936" y="13652"/>
                    <a:pt x="16267" y="8307"/>
                  </a:cubicBezTo>
                  <a:cubicBezTo>
                    <a:pt x="16267" y="8307"/>
                    <a:pt x="15533" y="7440"/>
                    <a:pt x="14532" y="6872"/>
                  </a:cubicBezTo>
                  <a:cubicBezTo>
                    <a:pt x="13098" y="6139"/>
                    <a:pt x="11230" y="4304"/>
                    <a:pt x="10529" y="1"/>
                  </a:cubicBezTo>
                  <a:lnTo>
                    <a:pt x="10529" y="1"/>
                  </a:lnTo>
                  <a:cubicBezTo>
                    <a:pt x="10508" y="7"/>
                    <a:pt x="8095" y="371"/>
                    <a:pt x="6059" y="371"/>
                  </a:cubicBezTo>
                  <a:cubicBezTo>
                    <a:pt x="5033" y="371"/>
                    <a:pt x="4102" y="279"/>
                    <a:pt x="3624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932;p47">
              <a:extLst>
                <a:ext uri="{FF2B5EF4-FFF2-40B4-BE49-F238E27FC236}">
                  <a16:creationId xmlns:a16="http://schemas.microsoft.com/office/drawing/2014/main" id="{FC12B5F4-6EFE-0C42-0EBA-AE4BD357F619}"/>
                </a:ext>
              </a:extLst>
            </p:cNvPr>
            <p:cNvSpPr/>
            <p:nvPr/>
          </p:nvSpPr>
          <p:spPr>
            <a:xfrm>
              <a:off x="-3672450" y="2664850"/>
              <a:ext cx="271050" cy="167325"/>
            </a:xfrm>
            <a:custGeom>
              <a:avLst/>
              <a:gdLst/>
              <a:ahLst/>
              <a:cxnLst/>
              <a:rect l="l" t="t" r="r" b="b"/>
              <a:pathLst>
                <a:path w="10842" h="6693" extrusionOk="0">
                  <a:moveTo>
                    <a:pt x="367" y="0"/>
                  </a:moveTo>
                  <a:lnTo>
                    <a:pt x="367" y="34"/>
                  </a:lnTo>
                  <a:cubicBezTo>
                    <a:pt x="267" y="101"/>
                    <a:pt x="267" y="134"/>
                    <a:pt x="267" y="134"/>
                  </a:cubicBezTo>
                  <a:lnTo>
                    <a:pt x="267" y="201"/>
                  </a:lnTo>
                  <a:lnTo>
                    <a:pt x="267" y="234"/>
                  </a:lnTo>
                  <a:lnTo>
                    <a:pt x="267" y="334"/>
                  </a:lnTo>
                  <a:cubicBezTo>
                    <a:pt x="234" y="568"/>
                    <a:pt x="167" y="1001"/>
                    <a:pt x="67" y="1502"/>
                  </a:cubicBezTo>
                  <a:lnTo>
                    <a:pt x="67" y="1535"/>
                  </a:lnTo>
                  <a:cubicBezTo>
                    <a:pt x="34" y="1668"/>
                    <a:pt x="34" y="1802"/>
                    <a:pt x="0" y="1902"/>
                  </a:cubicBezTo>
                  <a:cubicBezTo>
                    <a:pt x="1608" y="3911"/>
                    <a:pt x="5677" y="6693"/>
                    <a:pt x="9848" y="6693"/>
                  </a:cubicBezTo>
                  <a:cubicBezTo>
                    <a:pt x="10179" y="6693"/>
                    <a:pt x="10511" y="6675"/>
                    <a:pt x="10842" y="6639"/>
                  </a:cubicBezTo>
                  <a:cubicBezTo>
                    <a:pt x="9507" y="5771"/>
                    <a:pt x="7873" y="3937"/>
                    <a:pt x="7239" y="0"/>
                  </a:cubicBezTo>
                  <a:cubicBezTo>
                    <a:pt x="7239" y="0"/>
                    <a:pt x="4793" y="371"/>
                    <a:pt x="2757" y="371"/>
                  </a:cubicBezTo>
                  <a:cubicBezTo>
                    <a:pt x="1739" y="371"/>
                    <a:pt x="823" y="278"/>
                    <a:pt x="367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933;p47">
              <a:extLst>
                <a:ext uri="{FF2B5EF4-FFF2-40B4-BE49-F238E27FC236}">
                  <a16:creationId xmlns:a16="http://schemas.microsoft.com/office/drawing/2014/main" id="{44CCBDA4-7BE8-491E-7C44-4D677D9EBF9A}"/>
                </a:ext>
              </a:extLst>
            </p:cNvPr>
            <p:cNvSpPr/>
            <p:nvPr/>
          </p:nvSpPr>
          <p:spPr>
            <a:xfrm>
              <a:off x="-3680800" y="2665675"/>
              <a:ext cx="331950" cy="279400"/>
            </a:xfrm>
            <a:custGeom>
              <a:avLst/>
              <a:gdLst/>
              <a:ahLst/>
              <a:cxnLst/>
              <a:rect l="l" t="t" r="r" b="b"/>
              <a:pathLst>
                <a:path w="13278" h="11176" extrusionOk="0">
                  <a:moveTo>
                    <a:pt x="668" y="1"/>
                  </a:moveTo>
                  <a:cubicBezTo>
                    <a:pt x="668" y="1"/>
                    <a:pt x="401" y="1502"/>
                    <a:pt x="1" y="3503"/>
                  </a:cubicBezTo>
                  <a:cubicBezTo>
                    <a:pt x="1369" y="6906"/>
                    <a:pt x="4704" y="10642"/>
                    <a:pt x="12710" y="11176"/>
                  </a:cubicBezTo>
                  <a:cubicBezTo>
                    <a:pt x="13010" y="10408"/>
                    <a:pt x="13210" y="9441"/>
                    <a:pt x="13277" y="8307"/>
                  </a:cubicBezTo>
                  <a:cubicBezTo>
                    <a:pt x="13244" y="8307"/>
                    <a:pt x="12510" y="7440"/>
                    <a:pt x="11542" y="6906"/>
                  </a:cubicBezTo>
                  <a:cubicBezTo>
                    <a:pt x="10108" y="6139"/>
                    <a:pt x="8240" y="4304"/>
                    <a:pt x="7540" y="1"/>
                  </a:cubicBezTo>
                  <a:cubicBezTo>
                    <a:pt x="7540" y="1"/>
                    <a:pt x="5093" y="371"/>
                    <a:pt x="3057" y="371"/>
                  </a:cubicBezTo>
                  <a:cubicBezTo>
                    <a:pt x="2039" y="371"/>
                    <a:pt x="1124" y="279"/>
                    <a:pt x="6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934;p47">
              <a:extLst>
                <a:ext uri="{FF2B5EF4-FFF2-40B4-BE49-F238E27FC236}">
                  <a16:creationId xmlns:a16="http://schemas.microsoft.com/office/drawing/2014/main" id="{9FDD0B30-779B-D5D8-0E56-4C443BF10070}"/>
                </a:ext>
              </a:extLst>
            </p:cNvPr>
            <p:cNvSpPr/>
            <p:nvPr/>
          </p:nvSpPr>
          <p:spPr>
            <a:xfrm>
              <a:off x="-3500650" y="2068600"/>
              <a:ext cx="291050" cy="382700"/>
            </a:xfrm>
            <a:custGeom>
              <a:avLst/>
              <a:gdLst/>
              <a:ahLst/>
              <a:cxnLst/>
              <a:rect l="l" t="t" r="r" b="b"/>
              <a:pathLst>
                <a:path w="11642" h="15308" extrusionOk="0">
                  <a:moveTo>
                    <a:pt x="1034" y="0"/>
                  </a:moveTo>
                  <a:cubicBezTo>
                    <a:pt x="0" y="2102"/>
                    <a:pt x="167" y="4670"/>
                    <a:pt x="967" y="6872"/>
                  </a:cubicBezTo>
                  <a:cubicBezTo>
                    <a:pt x="1801" y="9073"/>
                    <a:pt x="3136" y="11108"/>
                    <a:pt x="4503" y="13009"/>
                  </a:cubicBezTo>
                  <a:cubicBezTo>
                    <a:pt x="5137" y="13877"/>
                    <a:pt x="5804" y="14844"/>
                    <a:pt x="6838" y="15178"/>
                  </a:cubicBezTo>
                  <a:cubicBezTo>
                    <a:pt x="7104" y="15266"/>
                    <a:pt x="7382" y="15308"/>
                    <a:pt x="7662" y="15308"/>
                  </a:cubicBezTo>
                  <a:cubicBezTo>
                    <a:pt x="8434" y="15308"/>
                    <a:pt x="9219" y="14991"/>
                    <a:pt x="9807" y="14477"/>
                  </a:cubicBezTo>
                  <a:cubicBezTo>
                    <a:pt x="11508" y="12976"/>
                    <a:pt x="11642" y="10174"/>
                    <a:pt x="10574" y="8139"/>
                  </a:cubicBezTo>
                  <a:cubicBezTo>
                    <a:pt x="9540" y="6104"/>
                    <a:pt x="7639" y="4670"/>
                    <a:pt x="5671" y="3469"/>
                  </a:cubicBezTo>
                  <a:cubicBezTo>
                    <a:pt x="5304" y="2035"/>
                    <a:pt x="3302" y="634"/>
                    <a:pt x="1034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935;p47">
              <a:extLst>
                <a:ext uri="{FF2B5EF4-FFF2-40B4-BE49-F238E27FC236}">
                  <a16:creationId xmlns:a16="http://schemas.microsoft.com/office/drawing/2014/main" id="{C1901086-245B-4DD7-B349-D871532C7B36}"/>
                </a:ext>
              </a:extLst>
            </p:cNvPr>
            <p:cNvSpPr/>
            <p:nvPr/>
          </p:nvSpPr>
          <p:spPr>
            <a:xfrm>
              <a:off x="-3887600" y="2096950"/>
              <a:ext cx="541250" cy="615525"/>
            </a:xfrm>
            <a:custGeom>
              <a:avLst/>
              <a:gdLst/>
              <a:ahLst/>
              <a:cxnLst/>
              <a:rect l="l" t="t" r="r" b="b"/>
              <a:pathLst>
                <a:path w="21650" h="24621" extrusionOk="0">
                  <a:moveTo>
                    <a:pt x="19881" y="0"/>
                  </a:moveTo>
                  <a:lnTo>
                    <a:pt x="4971" y="1234"/>
                  </a:lnTo>
                  <a:cubicBezTo>
                    <a:pt x="2135" y="1468"/>
                    <a:pt x="0" y="3970"/>
                    <a:pt x="267" y="6805"/>
                  </a:cubicBezTo>
                  <a:lnTo>
                    <a:pt x="968" y="15411"/>
                  </a:lnTo>
                  <a:cubicBezTo>
                    <a:pt x="1410" y="20690"/>
                    <a:pt x="5807" y="24621"/>
                    <a:pt x="10949" y="24621"/>
                  </a:cubicBezTo>
                  <a:cubicBezTo>
                    <a:pt x="11234" y="24621"/>
                    <a:pt x="11520" y="24609"/>
                    <a:pt x="11809" y="24584"/>
                  </a:cubicBezTo>
                  <a:lnTo>
                    <a:pt x="15144" y="24318"/>
                  </a:lnTo>
                  <a:cubicBezTo>
                    <a:pt x="18880" y="24017"/>
                    <a:pt x="21649" y="20715"/>
                    <a:pt x="21316" y="17012"/>
                  </a:cubicBezTo>
                  <a:lnTo>
                    <a:pt x="1988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936;p47">
              <a:extLst>
                <a:ext uri="{FF2B5EF4-FFF2-40B4-BE49-F238E27FC236}">
                  <a16:creationId xmlns:a16="http://schemas.microsoft.com/office/drawing/2014/main" id="{5C860B0D-AD8F-5641-E440-161EFAAEF3D5}"/>
                </a:ext>
              </a:extLst>
            </p:cNvPr>
            <p:cNvSpPr/>
            <p:nvPr/>
          </p:nvSpPr>
          <p:spPr>
            <a:xfrm>
              <a:off x="-3801700" y="2465100"/>
              <a:ext cx="171800" cy="156900"/>
            </a:xfrm>
            <a:custGeom>
              <a:avLst/>
              <a:gdLst/>
              <a:ahLst/>
              <a:cxnLst/>
              <a:rect l="l" t="t" r="r" b="b"/>
              <a:pathLst>
                <a:path w="6872" h="6276" extrusionOk="0">
                  <a:moveTo>
                    <a:pt x="3449" y="1"/>
                  </a:moveTo>
                  <a:cubicBezTo>
                    <a:pt x="2019" y="1"/>
                    <a:pt x="744" y="989"/>
                    <a:pt x="400" y="2420"/>
                  </a:cubicBezTo>
                  <a:cubicBezTo>
                    <a:pt x="0" y="4088"/>
                    <a:pt x="1034" y="5789"/>
                    <a:pt x="2735" y="6189"/>
                  </a:cubicBezTo>
                  <a:cubicBezTo>
                    <a:pt x="2977" y="6247"/>
                    <a:pt x="3220" y="6275"/>
                    <a:pt x="3458" y="6275"/>
                  </a:cubicBezTo>
                  <a:cubicBezTo>
                    <a:pt x="4861" y="6275"/>
                    <a:pt x="6129" y="5308"/>
                    <a:pt x="6471" y="3854"/>
                  </a:cubicBezTo>
                  <a:cubicBezTo>
                    <a:pt x="6872" y="2186"/>
                    <a:pt x="5838" y="485"/>
                    <a:pt x="4170" y="85"/>
                  </a:cubicBezTo>
                  <a:cubicBezTo>
                    <a:pt x="3928" y="28"/>
                    <a:pt x="3686" y="1"/>
                    <a:pt x="344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937;p47">
              <a:extLst>
                <a:ext uri="{FF2B5EF4-FFF2-40B4-BE49-F238E27FC236}">
                  <a16:creationId xmlns:a16="http://schemas.microsoft.com/office/drawing/2014/main" id="{547401C1-C1BB-C8FA-ED05-01903F57D579}"/>
                </a:ext>
              </a:extLst>
            </p:cNvPr>
            <p:cNvSpPr/>
            <p:nvPr/>
          </p:nvSpPr>
          <p:spPr>
            <a:xfrm>
              <a:off x="-3472300" y="2421350"/>
              <a:ext cx="119275" cy="155950"/>
            </a:xfrm>
            <a:custGeom>
              <a:avLst/>
              <a:gdLst/>
              <a:ahLst/>
              <a:cxnLst/>
              <a:rect l="l" t="t" r="r" b="b"/>
              <a:pathLst>
                <a:path w="4771" h="6238" extrusionOk="0">
                  <a:moveTo>
                    <a:pt x="3069" y="0"/>
                  </a:moveTo>
                  <a:cubicBezTo>
                    <a:pt x="1368" y="34"/>
                    <a:pt x="0" y="1401"/>
                    <a:pt x="0" y="3102"/>
                  </a:cubicBezTo>
                  <a:cubicBezTo>
                    <a:pt x="0" y="4837"/>
                    <a:pt x="1368" y="6238"/>
                    <a:pt x="3102" y="6238"/>
                  </a:cubicBezTo>
                  <a:cubicBezTo>
                    <a:pt x="3669" y="6238"/>
                    <a:pt x="4203" y="6105"/>
                    <a:pt x="4603" y="5838"/>
                  </a:cubicBezTo>
                  <a:cubicBezTo>
                    <a:pt x="4737" y="5237"/>
                    <a:pt x="4770" y="4603"/>
                    <a:pt x="4704" y="4003"/>
                  </a:cubicBezTo>
                  <a:lnTo>
                    <a:pt x="4370" y="267"/>
                  </a:lnTo>
                  <a:cubicBezTo>
                    <a:pt x="3936" y="100"/>
                    <a:pt x="3536" y="0"/>
                    <a:pt x="306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938;p47">
              <a:extLst>
                <a:ext uri="{FF2B5EF4-FFF2-40B4-BE49-F238E27FC236}">
                  <a16:creationId xmlns:a16="http://schemas.microsoft.com/office/drawing/2014/main" id="{39EF8D27-F93A-3A12-3FBD-6BA0BAEEEA2D}"/>
                </a:ext>
              </a:extLst>
            </p:cNvPr>
            <p:cNvSpPr/>
            <p:nvPr/>
          </p:nvSpPr>
          <p:spPr>
            <a:xfrm>
              <a:off x="-3662450" y="3440400"/>
              <a:ext cx="87600" cy="85350"/>
            </a:xfrm>
            <a:custGeom>
              <a:avLst/>
              <a:gdLst/>
              <a:ahLst/>
              <a:cxnLst/>
              <a:rect l="l" t="t" r="r" b="b"/>
              <a:pathLst>
                <a:path w="3504" h="3414" extrusionOk="0">
                  <a:moveTo>
                    <a:pt x="2102" y="1"/>
                  </a:moveTo>
                  <a:lnTo>
                    <a:pt x="1" y="3403"/>
                  </a:lnTo>
                  <a:cubicBezTo>
                    <a:pt x="1" y="3403"/>
                    <a:pt x="144" y="3413"/>
                    <a:pt x="372" y="3413"/>
                  </a:cubicBezTo>
                  <a:cubicBezTo>
                    <a:pt x="867" y="3413"/>
                    <a:pt x="1762" y="3366"/>
                    <a:pt x="2469" y="3070"/>
                  </a:cubicBezTo>
                  <a:cubicBezTo>
                    <a:pt x="3503" y="2703"/>
                    <a:pt x="2102" y="1"/>
                    <a:pt x="2102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939;p47">
              <a:extLst>
                <a:ext uri="{FF2B5EF4-FFF2-40B4-BE49-F238E27FC236}">
                  <a16:creationId xmlns:a16="http://schemas.microsoft.com/office/drawing/2014/main" id="{A26156CD-46A7-E5B1-AD42-4B3167A9170B}"/>
                </a:ext>
              </a:extLst>
            </p:cNvPr>
            <p:cNvSpPr/>
            <p:nvPr/>
          </p:nvSpPr>
          <p:spPr>
            <a:xfrm>
              <a:off x="-3162250" y="3300300"/>
              <a:ext cx="115275" cy="66175"/>
            </a:xfrm>
            <a:custGeom>
              <a:avLst/>
              <a:gdLst/>
              <a:ahLst/>
              <a:cxnLst/>
              <a:rect l="l" t="t" r="r" b="b"/>
              <a:pathLst>
                <a:path w="4611" h="2647" extrusionOk="0">
                  <a:moveTo>
                    <a:pt x="841" y="1"/>
                  </a:moveTo>
                  <a:cubicBezTo>
                    <a:pt x="841" y="1"/>
                    <a:pt x="1" y="2646"/>
                    <a:pt x="1386" y="2646"/>
                  </a:cubicBezTo>
                  <a:cubicBezTo>
                    <a:pt x="1435" y="2646"/>
                    <a:pt x="1487" y="2643"/>
                    <a:pt x="1541" y="2636"/>
                  </a:cubicBezTo>
                  <a:cubicBezTo>
                    <a:pt x="3143" y="2436"/>
                    <a:pt x="4610" y="801"/>
                    <a:pt x="4610" y="801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940;p47">
              <a:extLst>
                <a:ext uri="{FF2B5EF4-FFF2-40B4-BE49-F238E27FC236}">
                  <a16:creationId xmlns:a16="http://schemas.microsoft.com/office/drawing/2014/main" id="{3ECEE2A7-FF8D-9A3E-88DB-D062D01F617F}"/>
                </a:ext>
              </a:extLst>
            </p:cNvPr>
            <p:cNvSpPr/>
            <p:nvPr/>
          </p:nvSpPr>
          <p:spPr>
            <a:xfrm>
              <a:off x="-3636600" y="3299475"/>
              <a:ext cx="562100" cy="273550"/>
            </a:xfrm>
            <a:custGeom>
              <a:avLst/>
              <a:gdLst/>
              <a:ahLst/>
              <a:cxnLst/>
              <a:rect l="l" t="t" r="r" b="b"/>
              <a:pathLst>
                <a:path w="22484" h="10942" extrusionOk="0">
                  <a:moveTo>
                    <a:pt x="20449" y="0"/>
                  </a:moveTo>
                  <a:cubicBezTo>
                    <a:pt x="20415" y="0"/>
                    <a:pt x="5471" y="1435"/>
                    <a:pt x="1" y="6505"/>
                  </a:cubicBezTo>
                  <a:lnTo>
                    <a:pt x="968" y="10941"/>
                  </a:lnTo>
                  <a:lnTo>
                    <a:pt x="22484" y="4103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941;p47">
              <a:extLst>
                <a:ext uri="{FF2B5EF4-FFF2-40B4-BE49-F238E27FC236}">
                  <a16:creationId xmlns:a16="http://schemas.microsoft.com/office/drawing/2014/main" id="{475FF255-B313-6E2F-AB69-4334BEFC761E}"/>
                </a:ext>
              </a:extLst>
            </p:cNvPr>
            <p:cNvSpPr/>
            <p:nvPr/>
          </p:nvSpPr>
          <p:spPr>
            <a:xfrm>
              <a:off x="-3636600" y="3299475"/>
              <a:ext cx="546250" cy="211850"/>
            </a:xfrm>
            <a:custGeom>
              <a:avLst/>
              <a:gdLst/>
              <a:ahLst/>
              <a:cxnLst/>
              <a:rect l="l" t="t" r="r" b="b"/>
              <a:pathLst>
                <a:path w="21850" h="8474" extrusionOk="0">
                  <a:moveTo>
                    <a:pt x="20415" y="0"/>
                  </a:moveTo>
                  <a:cubicBezTo>
                    <a:pt x="20415" y="0"/>
                    <a:pt x="5438" y="1435"/>
                    <a:pt x="1" y="6505"/>
                  </a:cubicBezTo>
                  <a:lnTo>
                    <a:pt x="434" y="8473"/>
                  </a:lnTo>
                  <a:cubicBezTo>
                    <a:pt x="4504" y="7005"/>
                    <a:pt x="12743" y="4337"/>
                    <a:pt x="21850" y="2936"/>
                  </a:cubicBezTo>
                  <a:lnTo>
                    <a:pt x="2041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942;p47">
              <a:extLst>
                <a:ext uri="{FF2B5EF4-FFF2-40B4-BE49-F238E27FC236}">
                  <a16:creationId xmlns:a16="http://schemas.microsoft.com/office/drawing/2014/main" id="{7EA1AAC1-1760-9437-C3E2-1C6BE1B23254}"/>
                </a:ext>
              </a:extLst>
            </p:cNvPr>
            <p:cNvSpPr/>
            <p:nvPr/>
          </p:nvSpPr>
          <p:spPr>
            <a:xfrm>
              <a:off x="-3757500" y="1944325"/>
              <a:ext cx="145950" cy="187450"/>
            </a:xfrm>
            <a:custGeom>
              <a:avLst/>
              <a:gdLst/>
              <a:ahLst/>
              <a:cxnLst/>
              <a:rect l="l" t="t" r="r" b="b"/>
              <a:pathLst>
                <a:path w="5838" h="7498" extrusionOk="0">
                  <a:moveTo>
                    <a:pt x="4603" y="1"/>
                  </a:moveTo>
                  <a:cubicBezTo>
                    <a:pt x="4003" y="2936"/>
                    <a:pt x="2335" y="5605"/>
                    <a:pt x="0" y="7440"/>
                  </a:cubicBezTo>
                  <a:cubicBezTo>
                    <a:pt x="323" y="7479"/>
                    <a:pt x="632" y="7498"/>
                    <a:pt x="926" y="7498"/>
                  </a:cubicBezTo>
                  <a:cubicBezTo>
                    <a:pt x="3117" y="7498"/>
                    <a:pt x="4490" y="6446"/>
                    <a:pt x="5137" y="5004"/>
                  </a:cubicBezTo>
                  <a:cubicBezTo>
                    <a:pt x="5838" y="3437"/>
                    <a:pt x="5637" y="1435"/>
                    <a:pt x="4603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943;p47">
              <a:extLst>
                <a:ext uri="{FF2B5EF4-FFF2-40B4-BE49-F238E27FC236}">
                  <a16:creationId xmlns:a16="http://schemas.microsoft.com/office/drawing/2014/main" id="{DDFF7303-F238-70BA-341B-9DFD663F1F8B}"/>
                </a:ext>
              </a:extLst>
            </p:cNvPr>
            <p:cNvSpPr/>
            <p:nvPr/>
          </p:nvSpPr>
          <p:spPr>
            <a:xfrm>
              <a:off x="-4026025" y="2060250"/>
              <a:ext cx="365575" cy="438675"/>
            </a:xfrm>
            <a:custGeom>
              <a:avLst/>
              <a:gdLst/>
              <a:ahLst/>
              <a:cxnLst/>
              <a:rect l="l" t="t" r="r" b="b"/>
              <a:pathLst>
                <a:path w="14623" h="17547" extrusionOk="0">
                  <a:moveTo>
                    <a:pt x="14010" y="1"/>
                  </a:moveTo>
                  <a:cubicBezTo>
                    <a:pt x="14010" y="72"/>
                    <a:pt x="14019" y="153"/>
                    <a:pt x="14045" y="217"/>
                  </a:cubicBezTo>
                  <a:lnTo>
                    <a:pt x="14045" y="217"/>
                  </a:lnTo>
                  <a:cubicBezTo>
                    <a:pt x="14034" y="145"/>
                    <a:pt x="14022" y="73"/>
                    <a:pt x="14010" y="1"/>
                  </a:cubicBezTo>
                  <a:close/>
                  <a:moveTo>
                    <a:pt x="14045" y="217"/>
                  </a:moveTo>
                  <a:lnTo>
                    <a:pt x="14045" y="217"/>
                  </a:lnTo>
                  <a:cubicBezTo>
                    <a:pt x="14051" y="258"/>
                    <a:pt x="14058" y="299"/>
                    <a:pt x="14064" y="340"/>
                  </a:cubicBezTo>
                  <a:lnTo>
                    <a:pt x="14064" y="340"/>
                  </a:lnTo>
                  <a:cubicBezTo>
                    <a:pt x="14089" y="335"/>
                    <a:pt x="14114" y="330"/>
                    <a:pt x="14139" y="324"/>
                  </a:cubicBezTo>
                  <a:lnTo>
                    <a:pt x="14139" y="324"/>
                  </a:lnTo>
                  <a:cubicBezTo>
                    <a:pt x="14159" y="333"/>
                    <a:pt x="14181" y="338"/>
                    <a:pt x="14207" y="338"/>
                  </a:cubicBezTo>
                  <a:cubicBezTo>
                    <a:pt x="14260" y="338"/>
                    <a:pt x="14327" y="317"/>
                    <a:pt x="14410" y="267"/>
                  </a:cubicBezTo>
                  <a:lnTo>
                    <a:pt x="14410" y="267"/>
                  </a:lnTo>
                  <a:cubicBezTo>
                    <a:pt x="14320" y="286"/>
                    <a:pt x="14229" y="305"/>
                    <a:pt x="14139" y="324"/>
                  </a:cubicBezTo>
                  <a:lnTo>
                    <a:pt x="14139" y="324"/>
                  </a:lnTo>
                  <a:cubicBezTo>
                    <a:pt x="14095" y="305"/>
                    <a:pt x="14065" y="265"/>
                    <a:pt x="14045" y="217"/>
                  </a:cubicBezTo>
                  <a:close/>
                  <a:moveTo>
                    <a:pt x="14064" y="340"/>
                  </a:moveTo>
                  <a:lnTo>
                    <a:pt x="14064" y="340"/>
                  </a:lnTo>
                  <a:cubicBezTo>
                    <a:pt x="11470" y="887"/>
                    <a:pt x="8802" y="1488"/>
                    <a:pt x="6471" y="2669"/>
                  </a:cubicBezTo>
                  <a:cubicBezTo>
                    <a:pt x="4003" y="3937"/>
                    <a:pt x="1735" y="5971"/>
                    <a:pt x="901" y="8640"/>
                  </a:cubicBezTo>
                  <a:cubicBezTo>
                    <a:pt x="0" y="11509"/>
                    <a:pt x="734" y="14644"/>
                    <a:pt x="1501" y="17546"/>
                  </a:cubicBezTo>
                  <a:cubicBezTo>
                    <a:pt x="5471" y="16946"/>
                    <a:pt x="9073" y="14644"/>
                    <a:pt x="11408" y="11375"/>
                  </a:cubicBezTo>
                  <a:cubicBezTo>
                    <a:pt x="13676" y="8233"/>
                    <a:pt x="14622" y="4177"/>
                    <a:pt x="14064" y="34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944;p47">
              <a:extLst>
                <a:ext uri="{FF2B5EF4-FFF2-40B4-BE49-F238E27FC236}">
                  <a16:creationId xmlns:a16="http://schemas.microsoft.com/office/drawing/2014/main" id="{7087A3BE-DB74-2E89-CD02-39F9DEF2362C}"/>
                </a:ext>
              </a:extLst>
            </p:cNvPr>
            <p:cNvSpPr/>
            <p:nvPr/>
          </p:nvSpPr>
          <p:spPr>
            <a:xfrm>
              <a:off x="-3720825" y="2002275"/>
              <a:ext cx="422000" cy="271475"/>
            </a:xfrm>
            <a:custGeom>
              <a:avLst/>
              <a:gdLst/>
              <a:ahLst/>
              <a:cxnLst/>
              <a:rect l="l" t="t" r="r" b="b"/>
              <a:pathLst>
                <a:path w="16880" h="10859" extrusionOk="0">
                  <a:moveTo>
                    <a:pt x="9186" y="1"/>
                  </a:moveTo>
                  <a:cubicBezTo>
                    <a:pt x="8082" y="1"/>
                    <a:pt x="6975" y="183"/>
                    <a:pt x="5938" y="518"/>
                  </a:cubicBezTo>
                  <a:cubicBezTo>
                    <a:pt x="3837" y="1152"/>
                    <a:pt x="2002" y="2420"/>
                    <a:pt x="1" y="4188"/>
                  </a:cubicBezTo>
                  <a:cubicBezTo>
                    <a:pt x="2603" y="8257"/>
                    <a:pt x="7306" y="10826"/>
                    <a:pt x="12143" y="10859"/>
                  </a:cubicBezTo>
                  <a:cubicBezTo>
                    <a:pt x="13177" y="10859"/>
                    <a:pt x="14278" y="10759"/>
                    <a:pt x="15112" y="10192"/>
                  </a:cubicBezTo>
                  <a:cubicBezTo>
                    <a:pt x="16312" y="9425"/>
                    <a:pt x="16879" y="7924"/>
                    <a:pt x="16846" y="6489"/>
                  </a:cubicBezTo>
                  <a:cubicBezTo>
                    <a:pt x="16779" y="4087"/>
                    <a:pt x="15145" y="1853"/>
                    <a:pt x="12977" y="818"/>
                  </a:cubicBezTo>
                  <a:cubicBezTo>
                    <a:pt x="11800" y="257"/>
                    <a:pt x="10495" y="1"/>
                    <a:pt x="9186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945;p47">
              <a:extLst>
                <a:ext uri="{FF2B5EF4-FFF2-40B4-BE49-F238E27FC236}">
                  <a16:creationId xmlns:a16="http://schemas.microsoft.com/office/drawing/2014/main" id="{E896F9F5-0815-868A-B66F-DBA4E287FA6E}"/>
                </a:ext>
              </a:extLst>
            </p:cNvPr>
            <p:cNvSpPr/>
            <p:nvPr/>
          </p:nvSpPr>
          <p:spPr>
            <a:xfrm>
              <a:off x="-4076075" y="2115300"/>
              <a:ext cx="297750" cy="290225"/>
            </a:xfrm>
            <a:custGeom>
              <a:avLst/>
              <a:gdLst/>
              <a:ahLst/>
              <a:cxnLst/>
              <a:rect l="l" t="t" r="r" b="b"/>
              <a:pathLst>
                <a:path w="11910" h="11609" extrusionOk="0">
                  <a:moveTo>
                    <a:pt x="11909" y="0"/>
                  </a:moveTo>
                  <a:cubicBezTo>
                    <a:pt x="11666" y="210"/>
                    <a:pt x="11454" y="372"/>
                    <a:pt x="11263" y="498"/>
                  </a:cubicBezTo>
                  <a:lnTo>
                    <a:pt x="11263" y="498"/>
                  </a:lnTo>
                  <a:cubicBezTo>
                    <a:pt x="11732" y="472"/>
                    <a:pt x="11684" y="563"/>
                    <a:pt x="11909" y="0"/>
                  </a:cubicBezTo>
                  <a:close/>
                  <a:moveTo>
                    <a:pt x="11263" y="498"/>
                  </a:moveTo>
                  <a:lnTo>
                    <a:pt x="11263" y="498"/>
                  </a:lnTo>
                  <a:cubicBezTo>
                    <a:pt x="11038" y="510"/>
                    <a:pt x="10693" y="549"/>
                    <a:pt x="10141" y="701"/>
                  </a:cubicBezTo>
                  <a:cubicBezTo>
                    <a:pt x="9896" y="771"/>
                    <a:pt x="9647" y="831"/>
                    <a:pt x="9397" y="886"/>
                  </a:cubicBezTo>
                  <a:lnTo>
                    <a:pt x="9397" y="886"/>
                  </a:lnTo>
                  <a:cubicBezTo>
                    <a:pt x="9606" y="896"/>
                    <a:pt x="9790" y="907"/>
                    <a:pt x="9963" y="907"/>
                  </a:cubicBezTo>
                  <a:cubicBezTo>
                    <a:pt x="10388" y="907"/>
                    <a:pt x="10749" y="837"/>
                    <a:pt x="11263" y="498"/>
                  </a:cubicBezTo>
                  <a:close/>
                  <a:moveTo>
                    <a:pt x="8882" y="872"/>
                  </a:moveTo>
                  <a:cubicBezTo>
                    <a:pt x="8597" y="872"/>
                    <a:pt x="8268" y="886"/>
                    <a:pt x="7873" y="934"/>
                  </a:cubicBezTo>
                  <a:cubicBezTo>
                    <a:pt x="6072" y="1134"/>
                    <a:pt x="4170" y="967"/>
                    <a:pt x="2569" y="1835"/>
                  </a:cubicBezTo>
                  <a:cubicBezTo>
                    <a:pt x="868" y="2802"/>
                    <a:pt x="1" y="4837"/>
                    <a:pt x="167" y="6772"/>
                  </a:cubicBezTo>
                  <a:cubicBezTo>
                    <a:pt x="368" y="8673"/>
                    <a:pt x="1535" y="10441"/>
                    <a:pt x="3069" y="11608"/>
                  </a:cubicBezTo>
                  <a:cubicBezTo>
                    <a:pt x="1869" y="10141"/>
                    <a:pt x="1368" y="8106"/>
                    <a:pt x="1802" y="6271"/>
                  </a:cubicBezTo>
                  <a:cubicBezTo>
                    <a:pt x="2202" y="4370"/>
                    <a:pt x="3503" y="2769"/>
                    <a:pt x="5204" y="1968"/>
                  </a:cubicBezTo>
                  <a:cubicBezTo>
                    <a:pt x="6508" y="1316"/>
                    <a:pt x="7981" y="1194"/>
                    <a:pt x="9397" y="886"/>
                  </a:cubicBezTo>
                  <a:lnTo>
                    <a:pt x="9397" y="886"/>
                  </a:lnTo>
                  <a:cubicBezTo>
                    <a:pt x="9241" y="878"/>
                    <a:pt x="9071" y="872"/>
                    <a:pt x="8882" y="872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946;p47">
              <a:extLst>
                <a:ext uri="{FF2B5EF4-FFF2-40B4-BE49-F238E27FC236}">
                  <a16:creationId xmlns:a16="http://schemas.microsoft.com/office/drawing/2014/main" id="{79518F17-9E61-9B77-2934-AB47C08D74EA}"/>
                </a:ext>
              </a:extLst>
            </p:cNvPr>
            <p:cNvSpPr/>
            <p:nvPr/>
          </p:nvSpPr>
          <p:spPr>
            <a:xfrm>
              <a:off x="-3346375" y="2535600"/>
              <a:ext cx="380275" cy="261400"/>
            </a:xfrm>
            <a:custGeom>
              <a:avLst/>
              <a:gdLst/>
              <a:ahLst/>
              <a:cxnLst/>
              <a:rect l="l" t="t" r="r" b="b"/>
              <a:pathLst>
                <a:path w="15211" h="10456" extrusionOk="0">
                  <a:moveTo>
                    <a:pt x="567" y="0"/>
                  </a:moveTo>
                  <a:cubicBezTo>
                    <a:pt x="0" y="1768"/>
                    <a:pt x="734" y="4270"/>
                    <a:pt x="2202" y="6305"/>
                  </a:cubicBezTo>
                  <a:cubicBezTo>
                    <a:pt x="3669" y="8339"/>
                    <a:pt x="5871" y="9941"/>
                    <a:pt x="8373" y="10341"/>
                  </a:cubicBezTo>
                  <a:cubicBezTo>
                    <a:pt x="8810" y="10418"/>
                    <a:pt x="9254" y="10456"/>
                    <a:pt x="9698" y="10456"/>
                  </a:cubicBezTo>
                  <a:cubicBezTo>
                    <a:pt x="11765" y="10456"/>
                    <a:pt x="13838" y="9632"/>
                    <a:pt x="15211" y="8039"/>
                  </a:cubicBezTo>
                  <a:lnTo>
                    <a:pt x="15211" y="8039"/>
                  </a:lnTo>
                  <a:cubicBezTo>
                    <a:pt x="13919" y="8976"/>
                    <a:pt x="12345" y="9412"/>
                    <a:pt x="10751" y="9412"/>
                  </a:cubicBezTo>
                  <a:cubicBezTo>
                    <a:pt x="9053" y="9412"/>
                    <a:pt x="7332" y="8918"/>
                    <a:pt x="5904" y="8006"/>
                  </a:cubicBezTo>
                  <a:cubicBezTo>
                    <a:pt x="3169" y="6271"/>
                    <a:pt x="1368" y="3202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947;p47">
              <a:extLst>
                <a:ext uri="{FF2B5EF4-FFF2-40B4-BE49-F238E27FC236}">
                  <a16:creationId xmlns:a16="http://schemas.microsoft.com/office/drawing/2014/main" id="{406CC101-DEC6-5BEA-E6DA-7C622A712501}"/>
                </a:ext>
              </a:extLst>
            </p:cNvPr>
            <p:cNvSpPr/>
            <p:nvPr/>
          </p:nvSpPr>
          <p:spPr>
            <a:xfrm>
              <a:off x="-3624925" y="2585625"/>
              <a:ext cx="144300" cy="59225"/>
            </a:xfrm>
            <a:custGeom>
              <a:avLst/>
              <a:gdLst/>
              <a:ahLst/>
              <a:cxnLst/>
              <a:rect l="l" t="t" r="r" b="b"/>
              <a:pathLst>
                <a:path w="5772" h="2369" extrusionOk="0">
                  <a:moveTo>
                    <a:pt x="282" y="1"/>
                  </a:moveTo>
                  <a:cubicBezTo>
                    <a:pt x="242" y="1"/>
                    <a:pt x="201" y="12"/>
                    <a:pt x="168" y="34"/>
                  </a:cubicBezTo>
                  <a:cubicBezTo>
                    <a:pt x="34" y="101"/>
                    <a:pt x="1" y="267"/>
                    <a:pt x="101" y="334"/>
                  </a:cubicBezTo>
                  <a:cubicBezTo>
                    <a:pt x="835" y="1635"/>
                    <a:pt x="2369" y="2369"/>
                    <a:pt x="3870" y="2369"/>
                  </a:cubicBezTo>
                  <a:cubicBezTo>
                    <a:pt x="4471" y="2369"/>
                    <a:pt x="5038" y="2269"/>
                    <a:pt x="5605" y="2035"/>
                  </a:cubicBezTo>
                  <a:cubicBezTo>
                    <a:pt x="5705" y="2002"/>
                    <a:pt x="5772" y="1869"/>
                    <a:pt x="5705" y="1768"/>
                  </a:cubicBezTo>
                  <a:cubicBezTo>
                    <a:pt x="5679" y="1667"/>
                    <a:pt x="5596" y="1623"/>
                    <a:pt x="5513" y="1623"/>
                  </a:cubicBezTo>
                  <a:cubicBezTo>
                    <a:pt x="5487" y="1623"/>
                    <a:pt x="5462" y="1627"/>
                    <a:pt x="5438" y="1635"/>
                  </a:cubicBezTo>
                  <a:cubicBezTo>
                    <a:pt x="4941" y="1865"/>
                    <a:pt x="4402" y="1973"/>
                    <a:pt x="3863" y="1973"/>
                  </a:cubicBezTo>
                  <a:cubicBezTo>
                    <a:pt x="2523" y="1973"/>
                    <a:pt x="1182" y="1300"/>
                    <a:pt x="468" y="134"/>
                  </a:cubicBezTo>
                  <a:cubicBezTo>
                    <a:pt x="446" y="45"/>
                    <a:pt x="364" y="1"/>
                    <a:pt x="282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948;p47">
              <a:extLst>
                <a:ext uri="{FF2B5EF4-FFF2-40B4-BE49-F238E27FC236}">
                  <a16:creationId xmlns:a16="http://schemas.microsoft.com/office/drawing/2014/main" id="{C51D20B5-7956-3C2F-FE00-F42DF19376C7}"/>
                </a:ext>
              </a:extLst>
            </p:cNvPr>
            <p:cNvSpPr/>
            <p:nvPr/>
          </p:nvSpPr>
          <p:spPr>
            <a:xfrm>
              <a:off x="-3757500" y="2831625"/>
              <a:ext cx="710525" cy="693875"/>
            </a:xfrm>
            <a:custGeom>
              <a:avLst/>
              <a:gdLst/>
              <a:ahLst/>
              <a:cxnLst/>
              <a:rect l="l" t="t" r="r" b="b"/>
              <a:pathLst>
                <a:path w="28421" h="27755" extrusionOk="0">
                  <a:moveTo>
                    <a:pt x="14844" y="1"/>
                  </a:moveTo>
                  <a:lnTo>
                    <a:pt x="14510" y="201"/>
                  </a:lnTo>
                  <a:cubicBezTo>
                    <a:pt x="14510" y="201"/>
                    <a:pt x="18480" y="4904"/>
                    <a:pt x="11575" y="6973"/>
                  </a:cubicBezTo>
                  <a:cubicBezTo>
                    <a:pt x="11575" y="6973"/>
                    <a:pt x="10945" y="7266"/>
                    <a:pt x="9858" y="7266"/>
                  </a:cubicBezTo>
                  <a:cubicBezTo>
                    <a:pt x="8060" y="7266"/>
                    <a:pt x="5014" y="6463"/>
                    <a:pt x="1501" y="2203"/>
                  </a:cubicBezTo>
                  <a:lnTo>
                    <a:pt x="0" y="13844"/>
                  </a:lnTo>
                  <a:lnTo>
                    <a:pt x="3803" y="27754"/>
                  </a:lnTo>
                  <a:cubicBezTo>
                    <a:pt x="3803" y="27754"/>
                    <a:pt x="11575" y="21149"/>
                    <a:pt x="28420" y="19548"/>
                  </a:cubicBezTo>
                  <a:cubicBezTo>
                    <a:pt x="26919" y="13444"/>
                    <a:pt x="25118" y="7406"/>
                    <a:pt x="14844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949;p47">
              <a:extLst>
                <a:ext uri="{FF2B5EF4-FFF2-40B4-BE49-F238E27FC236}">
                  <a16:creationId xmlns:a16="http://schemas.microsoft.com/office/drawing/2014/main" id="{C124B378-3285-07AE-EAC7-54C069901496}"/>
                </a:ext>
              </a:extLst>
            </p:cNvPr>
            <p:cNvSpPr/>
            <p:nvPr/>
          </p:nvSpPr>
          <p:spPr>
            <a:xfrm>
              <a:off x="-3757500" y="3143525"/>
              <a:ext cx="710525" cy="383625"/>
            </a:xfrm>
            <a:custGeom>
              <a:avLst/>
              <a:gdLst/>
              <a:ahLst/>
              <a:cxnLst/>
              <a:rect l="l" t="t" r="r" b="b"/>
              <a:pathLst>
                <a:path w="28421" h="15345" extrusionOk="0">
                  <a:moveTo>
                    <a:pt x="167" y="1"/>
                  </a:moveTo>
                  <a:lnTo>
                    <a:pt x="0" y="1368"/>
                  </a:lnTo>
                  <a:lnTo>
                    <a:pt x="3803" y="15345"/>
                  </a:lnTo>
                  <a:cubicBezTo>
                    <a:pt x="3803" y="15278"/>
                    <a:pt x="11575" y="8673"/>
                    <a:pt x="28420" y="7072"/>
                  </a:cubicBezTo>
                  <a:cubicBezTo>
                    <a:pt x="27820" y="4804"/>
                    <a:pt x="27253" y="2502"/>
                    <a:pt x="26152" y="167"/>
                  </a:cubicBezTo>
                  <a:cubicBezTo>
                    <a:pt x="21525" y="2558"/>
                    <a:pt x="17192" y="3359"/>
                    <a:pt x="13464" y="3359"/>
                  </a:cubicBezTo>
                  <a:cubicBezTo>
                    <a:pt x="5906" y="3359"/>
                    <a:pt x="834" y="67"/>
                    <a:pt x="834" y="6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950;p47">
              <a:extLst>
                <a:ext uri="{FF2B5EF4-FFF2-40B4-BE49-F238E27FC236}">
                  <a16:creationId xmlns:a16="http://schemas.microsoft.com/office/drawing/2014/main" id="{171BDE46-5DA8-24EF-28FD-25292AB02F62}"/>
                </a:ext>
              </a:extLst>
            </p:cNvPr>
            <p:cNvSpPr/>
            <p:nvPr/>
          </p:nvSpPr>
          <p:spPr>
            <a:xfrm>
              <a:off x="-3757500" y="2886675"/>
              <a:ext cx="161800" cy="471200"/>
            </a:xfrm>
            <a:custGeom>
              <a:avLst/>
              <a:gdLst/>
              <a:ahLst/>
              <a:cxnLst/>
              <a:rect l="l" t="t" r="r" b="b"/>
              <a:pathLst>
                <a:path w="6472" h="18848" extrusionOk="0">
                  <a:moveTo>
                    <a:pt x="1501" y="1"/>
                  </a:moveTo>
                  <a:lnTo>
                    <a:pt x="0" y="11642"/>
                  </a:lnTo>
                  <a:lnTo>
                    <a:pt x="1968" y="18847"/>
                  </a:lnTo>
                  <a:cubicBezTo>
                    <a:pt x="6171" y="15945"/>
                    <a:pt x="6471" y="8340"/>
                    <a:pt x="6271" y="4103"/>
                  </a:cubicBezTo>
                  <a:cubicBezTo>
                    <a:pt x="4837" y="3336"/>
                    <a:pt x="3236" y="2102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951;p47">
              <a:extLst>
                <a:ext uri="{FF2B5EF4-FFF2-40B4-BE49-F238E27FC236}">
                  <a16:creationId xmlns:a16="http://schemas.microsoft.com/office/drawing/2014/main" id="{7766B9C9-B88B-3688-1FC0-C8E0291570C7}"/>
                </a:ext>
              </a:extLst>
            </p:cNvPr>
            <p:cNvSpPr/>
            <p:nvPr/>
          </p:nvSpPr>
          <p:spPr>
            <a:xfrm>
              <a:off x="-3282175" y="3366175"/>
              <a:ext cx="1180025" cy="870650"/>
            </a:xfrm>
            <a:custGeom>
              <a:avLst/>
              <a:gdLst/>
              <a:ahLst/>
              <a:cxnLst/>
              <a:rect l="l" t="t" r="r" b="b"/>
              <a:pathLst>
                <a:path w="47201" h="34826" extrusionOk="0">
                  <a:moveTo>
                    <a:pt x="8907" y="1"/>
                  </a:moveTo>
                  <a:lnTo>
                    <a:pt x="1" y="2870"/>
                  </a:lnTo>
                  <a:lnTo>
                    <a:pt x="7639" y="18881"/>
                  </a:lnTo>
                  <a:lnTo>
                    <a:pt x="25686" y="18881"/>
                  </a:lnTo>
                  <a:lnTo>
                    <a:pt x="36160" y="34826"/>
                  </a:lnTo>
                  <a:lnTo>
                    <a:pt x="47201" y="30623"/>
                  </a:lnTo>
                  <a:lnTo>
                    <a:pt x="39295" y="12176"/>
                  </a:lnTo>
                  <a:cubicBezTo>
                    <a:pt x="38928" y="11176"/>
                    <a:pt x="38295" y="10108"/>
                    <a:pt x="37527" y="9007"/>
                  </a:cubicBezTo>
                  <a:cubicBezTo>
                    <a:pt x="34445" y="4599"/>
                    <a:pt x="29320" y="2002"/>
                    <a:pt x="23888" y="2002"/>
                  </a:cubicBezTo>
                  <a:cubicBezTo>
                    <a:pt x="23854" y="2002"/>
                    <a:pt x="23819" y="2002"/>
                    <a:pt x="23784" y="2002"/>
                  </a:cubicBezTo>
                  <a:lnTo>
                    <a:pt x="9974" y="2136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952;p47">
              <a:extLst>
                <a:ext uri="{FF2B5EF4-FFF2-40B4-BE49-F238E27FC236}">
                  <a16:creationId xmlns:a16="http://schemas.microsoft.com/office/drawing/2014/main" id="{A32D5DCE-CC21-0D0E-F3B2-A7AD98317FF2}"/>
                </a:ext>
              </a:extLst>
            </p:cNvPr>
            <p:cNvSpPr/>
            <p:nvPr/>
          </p:nvSpPr>
          <p:spPr>
            <a:xfrm>
              <a:off x="-3192950" y="3623025"/>
              <a:ext cx="902350" cy="614650"/>
            </a:xfrm>
            <a:custGeom>
              <a:avLst/>
              <a:gdLst/>
              <a:ahLst/>
              <a:cxnLst/>
              <a:rect l="l" t="t" r="r" b="b"/>
              <a:pathLst>
                <a:path w="36094" h="24586" extrusionOk="0">
                  <a:moveTo>
                    <a:pt x="3103" y="1"/>
                  </a:moveTo>
                  <a:lnTo>
                    <a:pt x="1" y="201"/>
                  </a:lnTo>
                  <a:lnTo>
                    <a:pt x="4037" y="8674"/>
                  </a:lnTo>
                  <a:lnTo>
                    <a:pt x="22083" y="8674"/>
                  </a:lnTo>
                  <a:lnTo>
                    <a:pt x="32557" y="24585"/>
                  </a:lnTo>
                  <a:lnTo>
                    <a:pt x="36093" y="23184"/>
                  </a:lnTo>
                  <a:lnTo>
                    <a:pt x="27520" y="7740"/>
                  </a:lnTo>
                  <a:cubicBezTo>
                    <a:pt x="25452" y="4137"/>
                    <a:pt x="21783" y="1702"/>
                    <a:pt x="17613" y="1335"/>
                  </a:cubicBez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953;p47">
              <a:extLst>
                <a:ext uri="{FF2B5EF4-FFF2-40B4-BE49-F238E27FC236}">
                  <a16:creationId xmlns:a16="http://schemas.microsoft.com/office/drawing/2014/main" id="{0073B49F-492A-FAB2-963B-ADE48A15E4C4}"/>
                </a:ext>
              </a:extLst>
            </p:cNvPr>
            <p:cNvSpPr/>
            <p:nvPr/>
          </p:nvSpPr>
          <p:spPr>
            <a:xfrm>
              <a:off x="-3543200" y="2480825"/>
              <a:ext cx="58400" cy="97325"/>
            </a:xfrm>
            <a:custGeom>
              <a:avLst/>
              <a:gdLst/>
              <a:ahLst/>
              <a:cxnLst/>
              <a:rect l="l" t="t" r="r" b="b"/>
              <a:pathLst>
                <a:path w="2336" h="3893" extrusionOk="0">
                  <a:moveTo>
                    <a:pt x="1125" y="1"/>
                  </a:moveTo>
                  <a:cubicBezTo>
                    <a:pt x="1063" y="1"/>
                    <a:pt x="993" y="17"/>
                    <a:pt x="935" y="56"/>
                  </a:cubicBezTo>
                  <a:cubicBezTo>
                    <a:pt x="901" y="156"/>
                    <a:pt x="901" y="290"/>
                    <a:pt x="1002" y="356"/>
                  </a:cubicBezTo>
                  <a:cubicBezTo>
                    <a:pt x="1569" y="857"/>
                    <a:pt x="1869" y="1391"/>
                    <a:pt x="1869" y="1858"/>
                  </a:cubicBezTo>
                  <a:cubicBezTo>
                    <a:pt x="1769" y="3192"/>
                    <a:pt x="234" y="3492"/>
                    <a:pt x="168" y="3492"/>
                  </a:cubicBezTo>
                  <a:cubicBezTo>
                    <a:pt x="34" y="3492"/>
                    <a:pt x="1" y="3625"/>
                    <a:pt x="1" y="3726"/>
                  </a:cubicBezTo>
                  <a:cubicBezTo>
                    <a:pt x="1" y="3826"/>
                    <a:pt x="68" y="3892"/>
                    <a:pt x="201" y="3892"/>
                  </a:cubicBezTo>
                  <a:cubicBezTo>
                    <a:pt x="901" y="3792"/>
                    <a:pt x="2236" y="3192"/>
                    <a:pt x="2269" y="1891"/>
                  </a:cubicBezTo>
                  <a:cubicBezTo>
                    <a:pt x="2336" y="1290"/>
                    <a:pt x="1936" y="657"/>
                    <a:pt x="1235" y="23"/>
                  </a:cubicBezTo>
                  <a:cubicBezTo>
                    <a:pt x="1207" y="9"/>
                    <a:pt x="1168" y="1"/>
                    <a:pt x="1125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954;p47">
              <a:extLst>
                <a:ext uri="{FF2B5EF4-FFF2-40B4-BE49-F238E27FC236}">
                  <a16:creationId xmlns:a16="http://schemas.microsoft.com/office/drawing/2014/main" id="{EAAA08A4-0B16-4D43-5CC7-6769C948D2FA}"/>
                </a:ext>
              </a:extLst>
            </p:cNvPr>
            <p:cNvSpPr/>
            <p:nvPr/>
          </p:nvSpPr>
          <p:spPr>
            <a:xfrm>
              <a:off x="-2710925" y="4657950"/>
              <a:ext cx="373625" cy="318775"/>
            </a:xfrm>
            <a:custGeom>
              <a:avLst/>
              <a:gdLst/>
              <a:ahLst/>
              <a:cxnLst/>
              <a:rect l="l" t="t" r="r" b="b"/>
              <a:pathLst>
                <a:path w="14945" h="12751" extrusionOk="0">
                  <a:moveTo>
                    <a:pt x="9640" y="0"/>
                  </a:moveTo>
                  <a:lnTo>
                    <a:pt x="0" y="4804"/>
                  </a:lnTo>
                  <a:lnTo>
                    <a:pt x="5904" y="12709"/>
                  </a:lnTo>
                  <a:cubicBezTo>
                    <a:pt x="5904" y="12709"/>
                    <a:pt x="6250" y="12751"/>
                    <a:pt x="6811" y="12751"/>
                  </a:cubicBezTo>
                  <a:cubicBezTo>
                    <a:pt x="8772" y="12751"/>
                    <a:pt x="13362" y="12246"/>
                    <a:pt x="14944" y="7706"/>
                  </a:cubicBezTo>
                  <a:lnTo>
                    <a:pt x="96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955;p47">
              <a:extLst>
                <a:ext uri="{FF2B5EF4-FFF2-40B4-BE49-F238E27FC236}">
                  <a16:creationId xmlns:a16="http://schemas.microsoft.com/office/drawing/2014/main" id="{C2F0CE87-3DF3-241D-2462-10CDAA156335}"/>
                </a:ext>
              </a:extLst>
            </p:cNvPr>
            <p:cNvSpPr/>
            <p:nvPr/>
          </p:nvSpPr>
          <p:spPr>
            <a:xfrm>
              <a:off x="-2592525" y="4836400"/>
              <a:ext cx="658850" cy="337775"/>
            </a:xfrm>
            <a:custGeom>
              <a:avLst/>
              <a:gdLst/>
              <a:ahLst/>
              <a:cxnLst/>
              <a:rect l="l" t="t" r="r" b="b"/>
              <a:pathLst>
                <a:path w="26354" h="13511" extrusionOk="0">
                  <a:moveTo>
                    <a:pt x="9775" y="1"/>
                  </a:moveTo>
                  <a:lnTo>
                    <a:pt x="1" y="4037"/>
                  </a:lnTo>
                  <a:lnTo>
                    <a:pt x="234" y="9908"/>
                  </a:lnTo>
                  <a:cubicBezTo>
                    <a:pt x="368" y="11909"/>
                    <a:pt x="2036" y="13510"/>
                    <a:pt x="4037" y="13510"/>
                  </a:cubicBezTo>
                  <a:lnTo>
                    <a:pt x="26353" y="13510"/>
                  </a:lnTo>
                  <a:lnTo>
                    <a:pt x="26353" y="12810"/>
                  </a:lnTo>
                  <a:cubicBezTo>
                    <a:pt x="26353" y="11075"/>
                    <a:pt x="25252" y="9574"/>
                    <a:pt x="23685" y="9007"/>
                  </a:cubicBezTo>
                  <a:lnTo>
                    <a:pt x="20749" y="7973"/>
                  </a:lnTo>
                  <a:lnTo>
                    <a:pt x="9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956;p47">
              <a:extLst>
                <a:ext uri="{FF2B5EF4-FFF2-40B4-BE49-F238E27FC236}">
                  <a16:creationId xmlns:a16="http://schemas.microsoft.com/office/drawing/2014/main" id="{C7DB8F20-315B-DD95-2BD7-6FD220B4221D}"/>
                </a:ext>
              </a:extLst>
            </p:cNvPr>
            <p:cNvSpPr/>
            <p:nvPr/>
          </p:nvSpPr>
          <p:spPr>
            <a:xfrm>
              <a:off x="-2232250" y="4975675"/>
              <a:ext cx="135950" cy="123450"/>
            </a:xfrm>
            <a:custGeom>
              <a:avLst/>
              <a:gdLst/>
              <a:ahLst/>
              <a:cxnLst/>
              <a:rect l="l" t="t" r="r" b="b"/>
              <a:pathLst>
                <a:path w="5438" h="4938" extrusionOk="0">
                  <a:moveTo>
                    <a:pt x="3102" y="0"/>
                  </a:moveTo>
                  <a:lnTo>
                    <a:pt x="0" y="2836"/>
                  </a:lnTo>
                  <a:lnTo>
                    <a:pt x="1968" y="4937"/>
                  </a:lnTo>
                  <a:lnTo>
                    <a:pt x="5437" y="1668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957;p47">
              <a:extLst>
                <a:ext uri="{FF2B5EF4-FFF2-40B4-BE49-F238E27FC236}">
                  <a16:creationId xmlns:a16="http://schemas.microsoft.com/office/drawing/2014/main" id="{E3FAD059-DD04-D7DA-1D3C-4A1792DF015B}"/>
                </a:ext>
              </a:extLst>
            </p:cNvPr>
            <p:cNvSpPr/>
            <p:nvPr/>
          </p:nvSpPr>
          <p:spPr>
            <a:xfrm>
              <a:off x="-2324825" y="4912300"/>
              <a:ext cx="140950" cy="128450"/>
            </a:xfrm>
            <a:custGeom>
              <a:avLst/>
              <a:gdLst/>
              <a:ahLst/>
              <a:cxnLst/>
              <a:rect l="l" t="t" r="r" b="b"/>
              <a:pathLst>
                <a:path w="5638" h="5138" extrusionOk="0">
                  <a:moveTo>
                    <a:pt x="3303" y="0"/>
                  </a:moveTo>
                  <a:lnTo>
                    <a:pt x="1" y="3036"/>
                  </a:lnTo>
                  <a:lnTo>
                    <a:pt x="1969" y="5137"/>
                  </a:lnTo>
                  <a:lnTo>
                    <a:pt x="5638" y="16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958;p47">
              <a:extLst>
                <a:ext uri="{FF2B5EF4-FFF2-40B4-BE49-F238E27FC236}">
                  <a16:creationId xmlns:a16="http://schemas.microsoft.com/office/drawing/2014/main" id="{84E8A7BA-B8FC-AB66-3BEF-1749E4845D6A}"/>
                </a:ext>
              </a:extLst>
            </p:cNvPr>
            <p:cNvSpPr/>
            <p:nvPr/>
          </p:nvSpPr>
          <p:spPr>
            <a:xfrm>
              <a:off x="-2710925" y="4658775"/>
              <a:ext cx="281050" cy="258550"/>
            </a:xfrm>
            <a:custGeom>
              <a:avLst/>
              <a:gdLst/>
              <a:ahLst/>
              <a:cxnLst/>
              <a:rect l="l" t="t" r="r" b="b"/>
              <a:pathLst>
                <a:path w="11242" h="10342" extrusionOk="0">
                  <a:moveTo>
                    <a:pt x="9674" y="1"/>
                  </a:moveTo>
                  <a:lnTo>
                    <a:pt x="0" y="4771"/>
                  </a:lnTo>
                  <a:lnTo>
                    <a:pt x="4170" y="10341"/>
                  </a:lnTo>
                  <a:lnTo>
                    <a:pt x="11242" y="2269"/>
                  </a:lnTo>
                  <a:lnTo>
                    <a:pt x="967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959;p47">
              <a:extLst>
                <a:ext uri="{FF2B5EF4-FFF2-40B4-BE49-F238E27FC236}">
                  <a16:creationId xmlns:a16="http://schemas.microsoft.com/office/drawing/2014/main" id="{8920C8FE-A980-30FE-9A34-D73A9605DE0C}"/>
                </a:ext>
              </a:extLst>
            </p:cNvPr>
            <p:cNvSpPr/>
            <p:nvPr/>
          </p:nvSpPr>
          <p:spPr>
            <a:xfrm>
              <a:off x="-3970175" y="2397525"/>
              <a:ext cx="162650" cy="192650"/>
            </a:xfrm>
            <a:custGeom>
              <a:avLst/>
              <a:gdLst/>
              <a:ahLst/>
              <a:cxnLst/>
              <a:rect l="l" t="t" r="r" b="b"/>
              <a:pathLst>
                <a:path w="6506" h="7706" extrusionOk="0">
                  <a:moveTo>
                    <a:pt x="3973" y="1"/>
                  </a:moveTo>
                  <a:cubicBezTo>
                    <a:pt x="2619" y="1"/>
                    <a:pt x="1220" y="878"/>
                    <a:pt x="668" y="2121"/>
                  </a:cubicBezTo>
                  <a:cubicBezTo>
                    <a:pt x="1" y="3655"/>
                    <a:pt x="535" y="5556"/>
                    <a:pt x="1802" y="6657"/>
                  </a:cubicBezTo>
                  <a:cubicBezTo>
                    <a:pt x="2625" y="7350"/>
                    <a:pt x="3701" y="7706"/>
                    <a:pt x="4783" y="7706"/>
                  </a:cubicBezTo>
                  <a:cubicBezTo>
                    <a:pt x="5368" y="7706"/>
                    <a:pt x="5955" y="7602"/>
                    <a:pt x="6506" y="7391"/>
                  </a:cubicBezTo>
                  <a:cubicBezTo>
                    <a:pt x="5972" y="5056"/>
                    <a:pt x="5405" y="2721"/>
                    <a:pt x="4804" y="119"/>
                  </a:cubicBezTo>
                  <a:cubicBezTo>
                    <a:pt x="4535" y="39"/>
                    <a:pt x="4255" y="1"/>
                    <a:pt x="397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960;p47">
              <a:extLst>
                <a:ext uri="{FF2B5EF4-FFF2-40B4-BE49-F238E27FC236}">
                  <a16:creationId xmlns:a16="http://schemas.microsoft.com/office/drawing/2014/main" id="{C3B06644-AF9A-E899-44E8-3CF7F3CFF794}"/>
                </a:ext>
              </a:extLst>
            </p:cNvPr>
            <p:cNvSpPr/>
            <p:nvPr/>
          </p:nvSpPr>
          <p:spPr>
            <a:xfrm>
              <a:off x="-3936800" y="2428275"/>
              <a:ext cx="101750" cy="130700"/>
            </a:xfrm>
            <a:custGeom>
              <a:avLst/>
              <a:gdLst/>
              <a:ahLst/>
              <a:cxnLst/>
              <a:rect l="l" t="t" r="r" b="b"/>
              <a:pathLst>
                <a:path w="4070" h="5228" extrusionOk="0">
                  <a:moveTo>
                    <a:pt x="1201" y="0"/>
                  </a:moveTo>
                  <a:cubicBezTo>
                    <a:pt x="1119" y="0"/>
                    <a:pt x="1030" y="53"/>
                    <a:pt x="968" y="157"/>
                  </a:cubicBezTo>
                  <a:cubicBezTo>
                    <a:pt x="934" y="257"/>
                    <a:pt x="0" y="2258"/>
                    <a:pt x="901" y="3759"/>
                  </a:cubicBezTo>
                  <a:cubicBezTo>
                    <a:pt x="1335" y="4593"/>
                    <a:pt x="2302" y="5094"/>
                    <a:pt x="3736" y="5227"/>
                  </a:cubicBezTo>
                  <a:cubicBezTo>
                    <a:pt x="3903" y="5227"/>
                    <a:pt x="4003" y="5094"/>
                    <a:pt x="4003" y="4960"/>
                  </a:cubicBezTo>
                  <a:cubicBezTo>
                    <a:pt x="4070" y="4793"/>
                    <a:pt x="3936" y="4627"/>
                    <a:pt x="3770" y="4627"/>
                  </a:cubicBezTo>
                  <a:cubicBezTo>
                    <a:pt x="2602" y="4560"/>
                    <a:pt x="1768" y="4126"/>
                    <a:pt x="1401" y="3459"/>
                  </a:cubicBezTo>
                  <a:cubicBezTo>
                    <a:pt x="667" y="2258"/>
                    <a:pt x="1468" y="424"/>
                    <a:pt x="1468" y="424"/>
                  </a:cubicBezTo>
                  <a:cubicBezTo>
                    <a:pt x="1568" y="290"/>
                    <a:pt x="1501" y="123"/>
                    <a:pt x="1335" y="57"/>
                  </a:cubicBezTo>
                  <a:cubicBezTo>
                    <a:pt x="1297" y="19"/>
                    <a:pt x="1250" y="0"/>
                    <a:pt x="120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961;p47">
              <a:extLst>
                <a:ext uri="{FF2B5EF4-FFF2-40B4-BE49-F238E27FC236}">
                  <a16:creationId xmlns:a16="http://schemas.microsoft.com/office/drawing/2014/main" id="{5F38823A-A234-F792-15BD-CFD20D0B1B02}"/>
                </a:ext>
              </a:extLst>
            </p:cNvPr>
            <p:cNvSpPr/>
            <p:nvPr/>
          </p:nvSpPr>
          <p:spPr>
            <a:xfrm>
              <a:off x="-3632425" y="3392875"/>
              <a:ext cx="1144175" cy="1370175"/>
            </a:xfrm>
            <a:custGeom>
              <a:avLst/>
              <a:gdLst/>
              <a:ahLst/>
              <a:cxnLst/>
              <a:rect l="l" t="t" r="r" b="b"/>
              <a:pathLst>
                <a:path w="45767" h="54807" extrusionOk="0">
                  <a:moveTo>
                    <a:pt x="19915" y="0"/>
                  </a:moveTo>
                  <a:lnTo>
                    <a:pt x="601" y="6205"/>
                  </a:lnTo>
                  <a:lnTo>
                    <a:pt x="301" y="10274"/>
                  </a:lnTo>
                  <a:cubicBezTo>
                    <a:pt x="1" y="12209"/>
                    <a:pt x="1" y="14110"/>
                    <a:pt x="301" y="16045"/>
                  </a:cubicBezTo>
                  <a:cubicBezTo>
                    <a:pt x="1235" y="21949"/>
                    <a:pt x="4937" y="27053"/>
                    <a:pt x="10241" y="29788"/>
                  </a:cubicBezTo>
                  <a:lnTo>
                    <a:pt x="22317" y="36059"/>
                  </a:lnTo>
                  <a:lnTo>
                    <a:pt x="34158" y="54806"/>
                  </a:lnTo>
                  <a:lnTo>
                    <a:pt x="45767" y="48135"/>
                  </a:lnTo>
                  <a:lnTo>
                    <a:pt x="33591" y="26386"/>
                  </a:lnTo>
                  <a:cubicBezTo>
                    <a:pt x="32591" y="24585"/>
                    <a:pt x="31356" y="22917"/>
                    <a:pt x="29989" y="21416"/>
                  </a:cubicBezTo>
                  <a:lnTo>
                    <a:pt x="26753" y="17913"/>
                  </a:lnTo>
                  <a:lnTo>
                    <a:pt x="20815" y="9240"/>
                  </a:lnTo>
                  <a:lnTo>
                    <a:pt x="19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962;p47">
              <a:extLst>
                <a:ext uri="{FF2B5EF4-FFF2-40B4-BE49-F238E27FC236}">
                  <a16:creationId xmlns:a16="http://schemas.microsoft.com/office/drawing/2014/main" id="{96D003A0-DE32-AC5C-03FF-09B886AA26BA}"/>
                </a:ext>
              </a:extLst>
            </p:cNvPr>
            <p:cNvSpPr/>
            <p:nvPr/>
          </p:nvSpPr>
          <p:spPr>
            <a:xfrm>
              <a:off x="-3631600" y="3519625"/>
              <a:ext cx="1029950" cy="1356000"/>
            </a:xfrm>
            <a:custGeom>
              <a:avLst/>
              <a:gdLst/>
              <a:ahLst/>
              <a:cxnLst/>
              <a:rect l="l" t="t" r="r" b="b"/>
              <a:pathLst>
                <a:path w="41198" h="54240" extrusionOk="0">
                  <a:moveTo>
                    <a:pt x="4071" y="1"/>
                  </a:moveTo>
                  <a:lnTo>
                    <a:pt x="568" y="1168"/>
                  </a:lnTo>
                  <a:lnTo>
                    <a:pt x="268" y="5271"/>
                  </a:lnTo>
                  <a:cubicBezTo>
                    <a:pt x="1" y="7172"/>
                    <a:pt x="1" y="9107"/>
                    <a:pt x="268" y="11009"/>
                  </a:cubicBezTo>
                  <a:cubicBezTo>
                    <a:pt x="1202" y="16946"/>
                    <a:pt x="4904" y="22016"/>
                    <a:pt x="10208" y="24785"/>
                  </a:cubicBezTo>
                  <a:lnTo>
                    <a:pt x="22284" y="31023"/>
                  </a:lnTo>
                  <a:lnTo>
                    <a:pt x="32524" y="47234"/>
                  </a:lnTo>
                  <a:lnTo>
                    <a:pt x="30356" y="48502"/>
                  </a:lnTo>
                  <a:lnTo>
                    <a:pt x="33692" y="54239"/>
                  </a:lnTo>
                  <a:lnTo>
                    <a:pt x="41197" y="49903"/>
                  </a:lnTo>
                  <a:lnTo>
                    <a:pt x="31790" y="32357"/>
                  </a:lnTo>
                  <a:cubicBezTo>
                    <a:pt x="29889" y="28821"/>
                    <a:pt x="27220" y="25852"/>
                    <a:pt x="23918" y="23684"/>
                  </a:cubicBezTo>
                  <a:lnTo>
                    <a:pt x="12977" y="16379"/>
                  </a:lnTo>
                  <a:cubicBezTo>
                    <a:pt x="7773" y="14344"/>
                    <a:pt x="5238" y="6005"/>
                    <a:pt x="4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963;p47">
              <a:extLst>
                <a:ext uri="{FF2B5EF4-FFF2-40B4-BE49-F238E27FC236}">
                  <a16:creationId xmlns:a16="http://schemas.microsoft.com/office/drawing/2014/main" id="{1A005A22-92E6-E84E-CAA6-ED8B3A6DB62D}"/>
                </a:ext>
              </a:extLst>
            </p:cNvPr>
            <p:cNvSpPr/>
            <p:nvPr/>
          </p:nvSpPr>
          <p:spPr>
            <a:xfrm>
              <a:off x="-3601575" y="3553025"/>
              <a:ext cx="242700" cy="341075"/>
            </a:xfrm>
            <a:custGeom>
              <a:avLst/>
              <a:gdLst/>
              <a:ahLst/>
              <a:cxnLst/>
              <a:rect l="l" t="t" r="r" b="b"/>
              <a:pathLst>
                <a:path w="9708" h="13643" extrusionOk="0">
                  <a:moveTo>
                    <a:pt x="7672" y="0"/>
                  </a:moveTo>
                  <a:cubicBezTo>
                    <a:pt x="7627" y="0"/>
                    <a:pt x="7582" y="11"/>
                    <a:pt x="7540" y="32"/>
                  </a:cubicBezTo>
                  <a:cubicBezTo>
                    <a:pt x="7373" y="132"/>
                    <a:pt x="7339" y="299"/>
                    <a:pt x="7406" y="399"/>
                  </a:cubicBezTo>
                  <a:cubicBezTo>
                    <a:pt x="7473" y="466"/>
                    <a:pt x="9708" y="5470"/>
                    <a:pt x="7540" y="9172"/>
                  </a:cubicBezTo>
                  <a:cubicBezTo>
                    <a:pt x="6239" y="11307"/>
                    <a:pt x="3703" y="12641"/>
                    <a:pt x="1" y="13042"/>
                  </a:cubicBezTo>
                  <a:cubicBezTo>
                    <a:pt x="68" y="13242"/>
                    <a:pt x="101" y="13409"/>
                    <a:pt x="201" y="13642"/>
                  </a:cubicBezTo>
                  <a:cubicBezTo>
                    <a:pt x="4037" y="13142"/>
                    <a:pt x="6706" y="11741"/>
                    <a:pt x="8040" y="9472"/>
                  </a:cubicBezTo>
                  <a:cubicBezTo>
                    <a:pt x="9007" y="7805"/>
                    <a:pt x="9274" y="5670"/>
                    <a:pt x="8874" y="3301"/>
                  </a:cubicBezTo>
                  <a:cubicBezTo>
                    <a:pt x="8540" y="1500"/>
                    <a:pt x="7940" y="199"/>
                    <a:pt x="7906" y="166"/>
                  </a:cubicBezTo>
                  <a:cubicBezTo>
                    <a:pt x="7861" y="52"/>
                    <a:pt x="7769" y="0"/>
                    <a:pt x="7672" y="0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964;p47">
              <a:extLst>
                <a:ext uri="{FF2B5EF4-FFF2-40B4-BE49-F238E27FC236}">
                  <a16:creationId xmlns:a16="http://schemas.microsoft.com/office/drawing/2014/main" id="{4EC4F393-DD25-D6AE-6427-5F50B7187069}"/>
                </a:ext>
              </a:extLst>
            </p:cNvPr>
            <p:cNvSpPr/>
            <p:nvPr/>
          </p:nvSpPr>
          <p:spPr>
            <a:xfrm>
              <a:off x="-4041050" y="2892775"/>
              <a:ext cx="458675" cy="1036350"/>
            </a:xfrm>
            <a:custGeom>
              <a:avLst/>
              <a:gdLst/>
              <a:ahLst/>
              <a:cxnLst/>
              <a:rect l="l" t="t" r="r" b="b"/>
              <a:pathLst>
                <a:path w="18347" h="41454" extrusionOk="0">
                  <a:moveTo>
                    <a:pt x="9267" y="1"/>
                  </a:moveTo>
                  <a:cubicBezTo>
                    <a:pt x="6997" y="1"/>
                    <a:pt x="4882" y="1520"/>
                    <a:pt x="4270" y="3826"/>
                  </a:cubicBezTo>
                  <a:lnTo>
                    <a:pt x="601" y="20104"/>
                  </a:lnTo>
                  <a:cubicBezTo>
                    <a:pt x="1" y="22673"/>
                    <a:pt x="568" y="25375"/>
                    <a:pt x="2069" y="27543"/>
                  </a:cubicBezTo>
                  <a:lnTo>
                    <a:pt x="11742" y="41453"/>
                  </a:lnTo>
                  <a:lnTo>
                    <a:pt x="18347" y="37884"/>
                  </a:lnTo>
                  <a:lnTo>
                    <a:pt x="10341" y="22606"/>
                  </a:lnTo>
                  <a:lnTo>
                    <a:pt x="14744" y="6728"/>
                  </a:lnTo>
                  <a:cubicBezTo>
                    <a:pt x="15512" y="3926"/>
                    <a:pt x="13911" y="1057"/>
                    <a:pt x="11109" y="324"/>
                  </a:cubicBezTo>
                  <a:lnTo>
                    <a:pt x="10642" y="190"/>
                  </a:lnTo>
                  <a:cubicBezTo>
                    <a:pt x="10184" y="62"/>
                    <a:pt x="9723" y="1"/>
                    <a:pt x="9267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965;p47">
              <a:extLst>
                <a:ext uri="{FF2B5EF4-FFF2-40B4-BE49-F238E27FC236}">
                  <a16:creationId xmlns:a16="http://schemas.microsoft.com/office/drawing/2014/main" id="{285C3DE4-CACD-E8DE-A14C-B0D7A9D46D33}"/>
                </a:ext>
              </a:extLst>
            </p:cNvPr>
            <p:cNvSpPr/>
            <p:nvPr/>
          </p:nvSpPr>
          <p:spPr>
            <a:xfrm>
              <a:off x="-4013525" y="3131025"/>
              <a:ext cx="321925" cy="212675"/>
            </a:xfrm>
            <a:custGeom>
              <a:avLst/>
              <a:gdLst/>
              <a:ahLst/>
              <a:cxnLst/>
              <a:rect l="l" t="t" r="r" b="b"/>
              <a:pathLst>
                <a:path w="12877" h="8507" extrusionOk="0">
                  <a:moveTo>
                    <a:pt x="12876" y="0"/>
                  </a:moveTo>
                  <a:lnTo>
                    <a:pt x="1868" y="334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10641" y="8206"/>
                  </a:lnTo>
                  <a:lnTo>
                    <a:pt x="12876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966;p47">
              <a:extLst>
                <a:ext uri="{FF2B5EF4-FFF2-40B4-BE49-F238E27FC236}">
                  <a16:creationId xmlns:a16="http://schemas.microsoft.com/office/drawing/2014/main" id="{D5D1B970-39C7-F9B1-7AA9-85669B1086A1}"/>
                </a:ext>
              </a:extLst>
            </p:cNvPr>
            <p:cNvSpPr/>
            <p:nvPr/>
          </p:nvSpPr>
          <p:spPr>
            <a:xfrm>
              <a:off x="-3511500" y="3897400"/>
              <a:ext cx="166800" cy="135500"/>
            </a:xfrm>
            <a:custGeom>
              <a:avLst/>
              <a:gdLst/>
              <a:ahLst/>
              <a:cxnLst/>
              <a:rect l="l" t="t" r="r" b="b"/>
              <a:pathLst>
                <a:path w="6672" h="5420" extrusionOk="0">
                  <a:moveTo>
                    <a:pt x="0" y="0"/>
                  </a:moveTo>
                  <a:lnTo>
                    <a:pt x="4604" y="5037"/>
                  </a:lnTo>
                  <a:cubicBezTo>
                    <a:pt x="4812" y="5287"/>
                    <a:pt x="5097" y="5420"/>
                    <a:pt x="5396" y="5420"/>
                  </a:cubicBezTo>
                  <a:cubicBezTo>
                    <a:pt x="5577" y="5420"/>
                    <a:pt x="5762" y="5371"/>
                    <a:pt x="5938" y="5271"/>
                  </a:cubicBezTo>
                  <a:cubicBezTo>
                    <a:pt x="6572" y="4937"/>
                    <a:pt x="6672" y="4170"/>
                    <a:pt x="6272" y="3603"/>
                  </a:cubicBezTo>
                  <a:lnTo>
                    <a:pt x="5271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967;p47">
              <a:extLst>
                <a:ext uri="{FF2B5EF4-FFF2-40B4-BE49-F238E27FC236}">
                  <a16:creationId xmlns:a16="http://schemas.microsoft.com/office/drawing/2014/main" id="{6D97A158-FBA3-F3CC-A4D8-3B38DFD000AD}"/>
                </a:ext>
              </a:extLst>
            </p:cNvPr>
            <p:cNvSpPr/>
            <p:nvPr/>
          </p:nvSpPr>
          <p:spPr>
            <a:xfrm>
              <a:off x="-3755850" y="3823175"/>
              <a:ext cx="412825" cy="372350"/>
            </a:xfrm>
            <a:custGeom>
              <a:avLst/>
              <a:gdLst/>
              <a:ahLst/>
              <a:cxnLst/>
              <a:rect l="l" t="t" r="r" b="b"/>
              <a:pathLst>
                <a:path w="16513" h="14894" extrusionOk="0">
                  <a:moveTo>
                    <a:pt x="5872" y="1"/>
                  </a:moveTo>
                  <a:lnTo>
                    <a:pt x="101" y="3370"/>
                  </a:lnTo>
                  <a:lnTo>
                    <a:pt x="1" y="9307"/>
                  </a:lnTo>
                  <a:lnTo>
                    <a:pt x="1502" y="11909"/>
                  </a:lnTo>
                  <a:cubicBezTo>
                    <a:pt x="1782" y="12418"/>
                    <a:pt x="1829" y="12791"/>
                    <a:pt x="2146" y="12791"/>
                  </a:cubicBezTo>
                  <a:cubicBezTo>
                    <a:pt x="2245" y="12791"/>
                    <a:pt x="2370" y="12755"/>
                    <a:pt x="2536" y="12676"/>
                  </a:cubicBezTo>
                  <a:cubicBezTo>
                    <a:pt x="3070" y="12410"/>
                    <a:pt x="3403" y="11876"/>
                    <a:pt x="3403" y="11309"/>
                  </a:cubicBezTo>
                  <a:lnTo>
                    <a:pt x="3270" y="6972"/>
                  </a:lnTo>
                  <a:lnTo>
                    <a:pt x="6172" y="9541"/>
                  </a:lnTo>
                  <a:lnTo>
                    <a:pt x="8006" y="13877"/>
                  </a:lnTo>
                  <a:cubicBezTo>
                    <a:pt x="8270" y="14511"/>
                    <a:pt x="8889" y="14894"/>
                    <a:pt x="9549" y="14894"/>
                  </a:cubicBezTo>
                  <a:cubicBezTo>
                    <a:pt x="9724" y="14894"/>
                    <a:pt x="9901" y="14867"/>
                    <a:pt x="10075" y="14811"/>
                  </a:cubicBezTo>
                  <a:cubicBezTo>
                    <a:pt x="10708" y="14578"/>
                    <a:pt x="11109" y="14011"/>
                    <a:pt x="11175" y="13344"/>
                  </a:cubicBezTo>
                  <a:lnTo>
                    <a:pt x="11542" y="13811"/>
                  </a:lnTo>
                  <a:cubicBezTo>
                    <a:pt x="11773" y="14093"/>
                    <a:pt x="12083" y="14256"/>
                    <a:pt x="12426" y="14256"/>
                  </a:cubicBezTo>
                  <a:cubicBezTo>
                    <a:pt x="12529" y="14256"/>
                    <a:pt x="12635" y="14242"/>
                    <a:pt x="12743" y="14211"/>
                  </a:cubicBezTo>
                  <a:cubicBezTo>
                    <a:pt x="13444" y="14044"/>
                    <a:pt x="13877" y="13310"/>
                    <a:pt x="13610" y="12576"/>
                  </a:cubicBezTo>
                  <a:lnTo>
                    <a:pt x="11576" y="7072"/>
                  </a:lnTo>
                  <a:lnTo>
                    <a:pt x="14778" y="11642"/>
                  </a:lnTo>
                  <a:cubicBezTo>
                    <a:pt x="14949" y="11877"/>
                    <a:pt x="15228" y="12016"/>
                    <a:pt x="15504" y="12016"/>
                  </a:cubicBezTo>
                  <a:cubicBezTo>
                    <a:pt x="15659" y="12016"/>
                    <a:pt x="15813" y="11972"/>
                    <a:pt x="15945" y="11876"/>
                  </a:cubicBezTo>
                  <a:cubicBezTo>
                    <a:pt x="16379" y="11642"/>
                    <a:pt x="16513" y="11142"/>
                    <a:pt x="16246" y="10708"/>
                  </a:cubicBezTo>
                  <a:lnTo>
                    <a:pt x="13244" y="5171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968;p47">
              <a:extLst>
                <a:ext uri="{FF2B5EF4-FFF2-40B4-BE49-F238E27FC236}">
                  <a16:creationId xmlns:a16="http://schemas.microsoft.com/office/drawing/2014/main" id="{B062DE7B-4405-1DA4-C483-894D854E7CC4}"/>
                </a:ext>
              </a:extLst>
            </p:cNvPr>
            <p:cNvSpPr/>
            <p:nvPr/>
          </p:nvSpPr>
          <p:spPr>
            <a:xfrm>
              <a:off x="-3602400" y="3948675"/>
              <a:ext cx="129825" cy="213100"/>
            </a:xfrm>
            <a:custGeom>
              <a:avLst/>
              <a:gdLst/>
              <a:ahLst/>
              <a:cxnLst/>
              <a:rect l="l" t="t" r="r" b="b"/>
              <a:pathLst>
                <a:path w="5193" h="8524" extrusionOk="0">
                  <a:moveTo>
                    <a:pt x="205" y="1"/>
                  </a:moveTo>
                  <a:cubicBezTo>
                    <a:pt x="151" y="1"/>
                    <a:pt x="101" y="18"/>
                    <a:pt x="67" y="51"/>
                  </a:cubicBezTo>
                  <a:cubicBezTo>
                    <a:pt x="0" y="151"/>
                    <a:pt x="0" y="284"/>
                    <a:pt x="67" y="351"/>
                  </a:cubicBezTo>
                  <a:lnTo>
                    <a:pt x="3370" y="3854"/>
                  </a:lnTo>
                  <a:lnTo>
                    <a:pt x="4804" y="8324"/>
                  </a:lnTo>
                  <a:cubicBezTo>
                    <a:pt x="4871" y="8390"/>
                    <a:pt x="4937" y="8490"/>
                    <a:pt x="5037" y="8490"/>
                  </a:cubicBezTo>
                  <a:cubicBezTo>
                    <a:pt x="5056" y="8490"/>
                    <a:pt x="5075" y="8490"/>
                    <a:pt x="5076" y="8496"/>
                  </a:cubicBezTo>
                  <a:lnTo>
                    <a:pt x="5076" y="8496"/>
                  </a:lnTo>
                  <a:cubicBezTo>
                    <a:pt x="5135" y="8442"/>
                    <a:pt x="5192" y="8333"/>
                    <a:pt x="5137" y="8223"/>
                  </a:cubicBezTo>
                  <a:lnTo>
                    <a:pt x="3703" y="3687"/>
                  </a:lnTo>
                  <a:cubicBezTo>
                    <a:pt x="3703" y="3654"/>
                    <a:pt x="3703" y="3654"/>
                    <a:pt x="3636" y="3620"/>
                  </a:cubicBezTo>
                  <a:lnTo>
                    <a:pt x="367" y="51"/>
                  </a:lnTo>
                  <a:cubicBezTo>
                    <a:pt x="317" y="18"/>
                    <a:pt x="259" y="1"/>
                    <a:pt x="205" y="1"/>
                  </a:cubicBezTo>
                  <a:close/>
                  <a:moveTo>
                    <a:pt x="5076" y="8496"/>
                  </a:moveTo>
                  <a:lnTo>
                    <a:pt x="5076" y="8496"/>
                  </a:lnTo>
                  <a:cubicBezTo>
                    <a:pt x="5063" y="8508"/>
                    <a:pt x="5049" y="8518"/>
                    <a:pt x="5037" y="8524"/>
                  </a:cubicBezTo>
                  <a:cubicBezTo>
                    <a:pt x="5067" y="8509"/>
                    <a:pt x="5077" y="8501"/>
                    <a:pt x="5076" y="8496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969;p47">
              <a:extLst>
                <a:ext uri="{FF2B5EF4-FFF2-40B4-BE49-F238E27FC236}">
                  <a16:creationId xmlns:a16="http://schemas.microsoft.com/office/drawing/2014/main" id="{DF6A247F-0AD4-DD45-A6C5-6E3DD3795DD1}"/>
                </a:ext>
              </a:extLst>
            </p:cNvPr>
            <p:cNvSpPr/>
            <p:nvPr/>
          </p:nvSpPr>
          <p:spPr>
            <a:xfrm>
              <a:off x="-3549025" y="3915325"/>
              <a:ext cx="90075" cy="88850"/>
            </a:xfrm>
            <a:custGeom>
              <a:avLst/>
              <a:gdLst/>
              <a:ahLst/>
              <a:cxnLst/>
              <a:rect l="l" t="t" r="r" b="b"/>
              <a:pathLst>
                <a:path w="3603" h="3554" extrusionOk="0">
                  <a:moveTo>
                    <a:pt x="238" y="1"/>
                  </a:moveTo>
                  <a:cubicBezTo>
                    <a:pt x="184" y="1"/>
                    <a:pt x="134" y="17"/>
                    <a:pt x="100" y="51"/>
                  </a:cubicBezTo>
                  <a:cubicBezTo>
                    <a:pt x="0" y="151"/>
                    <a:pt x="0" y="284"/>
                    <a:pt x="100" y="351"/>
                  </a:cubicBezTo>
                  <a:lnTo>
                    <a:pt x="3236" y="3486"/>
                  </a:lnTo>
                  <a:cubicBezTo>
                    <a:pt x="3269" y="3520"/>
                    <a:pt x="3303" y="3553"/>
                    <a:pt x="3336" y="3553"/>
                  </a:cubicBezTo>
                  <a:cubicBezTo>
                    <a:pt x="3403" y="3553"/>
                    <a:pt x="3469" y="3553"/>
                    <a:pt x="3503" y="3486"/>
                  </a:cubicBezTo>
                  <a:cubicBezTo>
                    <a:pt x="3603" y="3386"/>
                    <a:pt x="3603" y="3286"/>
                    <a:pt x="3503" y="3186"/>
                  </a:cubicBezTo>
                  <a:lnTo>
                    <a:pt x="401" y="51"/>
                  </a:lnTo>
                  <a:cubicBezTo>
                    <a:pt x="351" y="17"/>
                    <a:pt x="292" y="1"/>
                    <a:pt x="23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970;p47">
              <a:extLst>
                <a:ext uri="{FF2B5EF4-FFF2-40B4-BE49-F238E27FC236}">
                  <a16:creationId xmlns:a16="http://schemas.microsoft.com/office/drawing/2014/main" id="{F704A763-AADA-3232-6840-651FCC1D5D28}"/>
                </a:ext>
              </a:extLst>
            </p:cNvPr>
            <p:cNvSpPr/>
            <p:nvPr/>
          </p:nvSpPr>
          <p:spPr>
            <a:xfrm>
              <a:off x="-4006025" y="2867500"/>
              <a:ext cx="397800" cy="396125"/>
            </a:xfrm>
            <a:custGeom>
              <a:avLst/>
              <a:gdLst/>
              <a:ahLst/>
              <a:cxnLst/>
              <a:rect l="l" t="t" r="r" b="b"/>
              <a:pathLst>
                <a:path w="15912" h="15845" extrusionOk="0">
                  <a:moveTo>
                    <a:pt x="8681" y="0"/>
                  </a:moveTo>
                  <a:cubicBezTo>
                    <a:pt x="7516" y="0"/>
                    <a:pt x="6331" y="347"/>
                    <a:pt x="5271" y="1101"/>
                  </a:cubicBezTo>
                  <a:cubicBezTo>
                    <a:pt x="3170" y="2669"/>
                    <a:pt x="1035" y="5838"/>
                    <a:pt x="1" y="12142"/>
                  </a:cubicBezTo>
                  <a:lnTo>
                    <a:pt x="13410" y="15845"/>
                  </a:lnTo>
                  <a:cubicBezTo>
                    <a:pt x="13410" y="15845"/>
                    <a:pt x="15912" y="9574"/>
                    <a:pt x="14611" y="4637"/>
                  </a:cubicBezTo>
                  <a:cubicBezTo>
                    <a:pt x="13870" y="1788"/>
                    <a:pt x="11327" y="0"/>
                    <a:pt x="8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971;p47">
              <a:extLst>
                <a:ext uri="{FF2B5EF4-FFF2-40B4-BE49-F238E27FC236}">
                  <a16:creationId xmlns:a16="http://schemas.microsoft.com/office/drawing/2014/main" id="{CDBB4068-C818-4FD6-BAFB-80751BC3AD92}"/>
                </a:ext>
              </a:extLst>
            </p:cNvPr>
            <p:cNvSpPr/>
            <p:nvPr/>
          </p:nvSpPr>
          <p:spPr>
            <a:xfrm>
              <a:off x="-4038550" y="2893050"/>
              <a:ext cx="411150" cy="1249925"/>
            </a:xfrm>
            <a:custGeom>
              <a:avLst/>
              <a:gdLst/>
              <a:ahLst/>
              <a:cxnLst/>
              <a:rect l="l" t="t" r="r" b="b"/>
              <a:pathLst>
                <a:path w="16446" h="49997" extrusionOk="0">
                  <a:moveTo>
                    <a:pt x="9218" y="0"/>
                  </a:moveTo>
                  <a:cubicBezTo>
                    <a:pt x="6955" y="0"/>
                    <a:pt x="4903" y="1501"/>
                    <a:pt x="4237" y="3815"/>
                  </a:cubicBezTo>
                  <a:lnTo>
                    <a:pt x="568" y="20093"/>
                  </a:lnTo>
                  <a:cubicBezTo>
                    <a:pt x="1" y="22662"/>
                    <a:pt x="534" y="25364"/>
                    <a:pt x="2035" y="27532"/>
                  </a:cubicBezTo>
                  <a:lnTo>
                    <a:pt x="11476" y="41108"/>
                  </a:lnTo>
                  <a:lnTo>
                    <a:pt x="11375" y="46512"/>
                  </a:lnTo>
                  <a:lnTo>
                    <a:pt x="12877" y="49114"/>
                  </a:lnTo>
                  <a:cubicBezTo>
                    <a:pt x="13182" y="49623"/>
                    <a:pt x="13215" y="49996"/>
                    <a:pt x="13540" y="49996"/>
                  </a:cubicBezTo>
                  <a:cubicBezTo>
                    <a:pt x="13641" y="49996"/>
                    <a:pt x="13770" y="49960"/>
                    <a:pt x="13944" y="49881"/>
                  </a:cubicBezTo>
                  <a:cubicBezTo>
                    <a:pt x="14478" y="49615"/>
                    <a:pt x="14811" y="49081"/>
                    <a:pt x="14811" y="48514"/>
                  </a:cubicBezTo>
                  <a:lnTo>
                    <a:pt x="14678" y="44177"/>
                  </a:lnTo>
                  <a:lnTo>
                    <a:pt x="16446" y="45745"/>
                  </a:lnTo>
                  <a:lnTo>
                    <a:pt x="16446" y="45745"/>
                  </a:lnTo>
                  <a:lnTo>
                    <a:pt x="14911" y="40174"/>
                  </a:lnTo>
                  <a:lnTo>
                    <a:pt x="6205" y="23162"/>
                  </a:lnTo>
                  <a:lnTo>
                    <a:pt x="7473" y="13756"/>
                  </a:lnTo>
                  <a:lnTo>
                    <a:pt x="9574" y="12"/>
                  </a:lnTo>
                  <a:cubicBezTo>
                    <a:pt x="9455" y="4"/>
                    <a:pt x="9336" y="0"/>
                    <a:pt x="921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972;p47">
              <a:extLst>
                <a:ext uri="{FF2B5EF4-FFF2-40B4-BE49-F238E27FC236}">
                  <a16:creationId xmlns:a16="http://schemas.microsoft.com/office/drawing/2014/main" id="{68303967-535E-8C0B-561C-75B5484B87D0}"/>
                </a:ext>
              </a:extLst>
            </p:cNvPr>
            <p:cNvSpPr/>
            <p:nvPr/>
          </p:nvSpPr>
          <p:spPr>
            <a:xfrm>
              <a:off x="-2846850" y="4531175"/>
              <a:ext cx="444500" cy="334450"/>
            </a:xfrm>
            <a:custGeom>
              <a:avLst/>
              <a:gdLst/>
              <a:ahLst/>
              <a:cxnLst/>
              <a:rect l="l" t="t" r="r" b="b"/>
              <a:pathLst>
                <a:path w="17780" h="13378" extrusionOk="0">
                  <a:moveTo>
                    <a:pt x="15077" y="1"/>
                  </a:moveTo>
                  <a:lnTo>
                    <a:pt x="0" y="8707"/>
                  </a:lnTo>
                  <a:lnTo>
                    <a:pt x="2702" y="13377"/>
                  </a:lnTo>
                  <a:lnTo>
                    <a:pt x="17779" y="4704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973;p47">
              <a:extLst>
                <a:ext uri="{FF2B5EF4-FFF2-40B4-BE49-F238E27FC236}">
                  <a16:creationId xmlns:a16="http://schemas.microsoft.com/office/drawing/2014/main" id="{45F5A7A7-6D5B-FBF1-940B-BB7085E3EE2A}"/>
                </a:ext>
              </a:extLst>
            </p:cNvPr>
            <p:cNvSpPr/>
            <p:nvPr/>
          </p:nvSpPr>
          <p:spPr>
            <a:xfrm>
              <a:off x="-3123725" y="3615525"/>
              <a:ext cx="165150" cy="231875"/>
            </a:xfrm>
            <a:custGeom>
              <a:avLst/>
              <a:gdLst/>
              <a:ahLst/>
              <a:cxnLst/>
              <a:rect l="l" t="t" r="r" b="b"/>
              <a:pathLst>
                <a:path w="6606" h="9275" extrusionOk="0">
                  <a:moveTo>
                    <a:pt x="317" y="1"/>
                  </a:moveTo>
                  <a:cubicBezTo>
                    <a:pt x="264" y="1"/>
                    <a:pt x="212" y="12"/>
                    <a:pt x="167" y="34"/>
                  </a:cubicBezTo>
                  <a:cubicBezTo>
                    <a:pt x="67" y="134"/>
                    <a:pt x="0" y="334"/>
                    <a:pt x="101" y="468"/>
                  </a:cubicBezTo>
                  <a:lnTo>
                    <a:pt x="6005" y="9141"/>
                  </a:lnTo>
                  <a:cubicBezTo>
                    <a:pt x="6105" y="9207"/>
                    <a:pt x="6172" y="9274"/>
                    <a:pt x="6272" y="9274"/>
                  </a:cubicBezTo>
                  <a:cubicBezTo>
                    <a:pt x="6338" y="9274"/>
                    <a:pt x="6405" y="9207"/>
                    <a:pt x="6438" y="9207"/>
                  </a:cubicBezTo>
                  <a:cubicBezTo>
                    <a:pt x="6572" y="9141"/>
                    <a:pt x="6605" y="8940"/>
                    <a:pt x="6505" y="8807"/>
                  </a:cubicBezTo>
                  <a:lnTo>
                    <a:pt x="601" y="134"/>
                  </a:lnTo>
                  <a:cubicBezTo>
                    <a:pt x="534" y="45"/>
                    <a:pt x="423" y="1"/>
                    <a:pt x="317" y="1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974;p47">
              <a:extLst>
                <a:ext uri="{FF2B5EF4-FFF2-40B4-BE49-F238E27FC236}">
                  <a16:creationId xmlns:a16="http://schemas.microsoft.com/office/drawing/2014/main" id="{7AE782BD-E9FB-1C7B-6EB4-7D6E8DF9A3F5}"/>
                </a:ext>
              </a:extLst>
            </p:cNvPr>
            <p:cNvSpPr/>
            <p:nvPr/>
          </p:nvSpPr>
          <p:spPr>
            <a:xfrm>
              <a:off x="-3620750" y="3382875"/>
              <a:ext cx="575450" cy="205150"/>
            </a:xfrm>
            <a:custGeom>
              <a:avLst/>
              <a:gdLst/>
              <a:ahLst/>
              <a:cxnLst/>
              <a:rect l="l" t="t" r="r" b="b"/>
              <a:pathLst>
                <a:path w="23018" h="8206" extrusionOk="0">
                  <a:moveTo>
                    <a:pt x="22717" y="0"/>
                  </a:moveTo>
                  <a:lnTo>
                    <a:pt x="34" y="7605"/>
                  </a:lnTo>
                  <a:lnTo>
                    <a:pt x="1" y="8206"/>
                  </a:lnTo>
                  <a:lnTo>
                    <a:pt x="23017" y="567"/>
                  </a:lnTo>
                  <a:lnTo>
                    <a:pt x="227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975;p47">
              <a:extLst>
                <a:ext uri="{FF2B5EF4-FFF2-40B4-BE49-F238E27FC236}">
                  <a16:creationId xmlns:a16="http://schemas.microsoft.com/office/drawing/2014/main" id="{3209CACA-267F-3492-074F-517A8347FB19}"/>
                </a:ext>
              </a:extLst>
            </p:cNvPr>
            <p:cNvSpPr/>
            <p:nvPr/>
          </p:nvSpPr>
          <p:spPr>
            <a:xfrm>
              <a:off x="-3624075" y="3418725"/>
              <a:ext cx="633800" cy="212675"/>
            </a:xfrm>
            <a:custGeom>
              <a:avLst/>
              <a:gdLst/>
              <a:ahLst/>
              <a:cxnLst/>
              <a:rect l="l" t="t" r="r" b="b"/>
              <a:pathLst>
                <a:path w="25352" h="8507" extrusionOk="0">
                  <a:moveTo>
                    <a:pt x="23617" y="0"/>
                  </a:moveTo>
                  <a:lnTo>
                    <a:pt x="67" y="7873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25352" y="34"/>
                  </a:lnTo>
                  <a:lnTo>
                    <a:pt x="23617" y="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976;p47">
              <a:extLst>
                <a:ext uri="{FF2B5EF4-FFF2-40B4-BE49-F238E27FC236}">
                  <a16:creationId xmlns:a16="http://schemas.microsoft.com/office/drawing/2014/main" id="{38B72EB2-E5F9-FE5C-890E-6B44FB2D267B}"/>
                </a:ext>
              </a:extLst>
            </p:cNvPr>
            <p:cNvSpPr/>
            <p:nvPr/>
          </p:nvSpPr>
          <p:spPr>
            <a:xfrm>
              <a:off x="-3940975" y="2323425"/>
              <a:ext cx="260200" cy="136175"/>
            </a:xfrm>
            <a:custGeom>
              <a:avLst/>
              <a:gdLst/>
              <a:ahLst/>
              <a:cxnLst/>
              <a:rect l="l" t="t" r="r" b="b"/>
              <a:pathLst>
                <a:path w="10408" h="5447" extrusionOk="0">
                  <a:moveTo>
                    <a:pt x="8045" y="0"/>
                  </a:moveTo>
                  <a:cubicBezTo>
                    <a:pt x="6942" y="0"/>
                    <a:pt x="5002" y="702"/>
                    <a:pt x="4337" y="948"/>
                  </a:cubicBezTo>
                  <a:lnTo>
                    <a:pt x="1335" y="2149"/>
                  </a:lnTo>
                  <a:cubicBezTo>
                    <a:pt x="434" y="2516"/>
                    <a:pt x="0" y="3584"/>
                    <a:pt x="434" y="4484"/>
                  </a:cubicBezTo>
                  <a:cubicBezTo>
                    <a:pt x="731" y="5103"/>
                    <a:pt x="1340" y="5446"/>
                    <a:pt x="1975" y="5446"/>
                  </a:cubicBezTo>
                  <a:cubicBezTo>
                    <a:pt x="2196" y="5446"/>
                    <a:pt x="2420" y="5404"/>
                    <a:pt x="2636" y="5318"/>
                  </a:cubicBezTo>
                  <a:lnTo>
                    <a:pt x="5638" y="4117"/>
                  </a:lnTo>
                  <a:cubicBezTo>
                    <a:pt x="6505" y="3750"/>
                    <a:pt x="10408" y="2016"/>
                    <a:pt x="10008" y="1149"/>
                  </a:cubicBezTo>
                  <a:lnTo>
                    <a:pt x="8807" y="315"/>
                  </a:lnTo>
                  <a:cubicBezTo>
                    <a:pt x="8720" y="88"/>
                    <a:pt x="8434" y="0"/>
                    <a:pt x="8045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977;p47">
              <a:extLst>
                <a:ext uri="{FF2B5EF4-FFF2-40B4-BE49-F238E27FC236}">
                  <a16:creationId xmlns:a16="http://schemas.microsoft.com/office/drawing/2014/main" id="{ACA93EB7-87A8-507D-1B67-EBB902315BE0}"/>
                </a:ext>
              </a:extLst>
            </p:cNvPr>
            <p:cNvSpPr/>
            <p:nvPr/>
          </p:nvSpPr>
          <p:spPr>
            <a:xfrm>
              <a:off x="-3818400" y="2283550"/>
              <a:ext cx="489550" cy="260675"/>
            </a:xfrm>
            <a:custGeom>
              <a:avLst/>
              <a:gdLst/>
              <a:ahLst/>
              <a:cxnLst/>
              <a:rect l="l" t="t" r="r" b="b"/>
              <a:pathLst>
                <a:path w="19582" h="10427" extrusionOk="0">
                  <a:moveTo>
                    <a:pt x="11324" y="0"/>
                  </a:moveTo>
                  <a:cubicBezTo>
                    <a:pt x="7409" y="0"/>
                    <a:pt x="3494" y="890"/>
                    <a:pt x="1" y="2510"/>
                  </a:cubicBezTo>
                  <a:cubicBezTo>
                    <a:pt x="435" y="4578"/>
                    <a:pt x="1068" y="6680"/>
                    <a:pt x="2403" y="8281"/>
                  </a:cubicBezTo>
                  <a:cubicBezTo>
                    <a:pt x="3433" y="9543"/>
                    <a:pt x="5059" y="10427"/>
                    <a:pt x="6668" y="10427"/>
                  </a:cubicBezTo>
                  <a:cubicBezTo>
                    <a:pt x="7143" y="10427"/>
                    <a:pt x="7617" y="10350"/>
                    <a:pt x="8073" y="10182"/>
                  </a:cubicBezTo>
                  <a:cubicBezTo>
                    <a:pt x="9174" y="9749"/>
                    <a:pt x="10108" y="8848"/>
                    <a:pt x="11276" y="8781"/>
                  </a:cubicBezTo>
                  <a:cubicBezTo>
                    <a:pt x="11293" y="8781"/>
                    <a:pt x="11309" y="8781"/>
                    <a:pt x="11326" y="8781"/>
                  </a:cubicBezTo>
                  <a:cubicBezTo>
                    <a:pt x="12870" y="8781"/>
                    <a:pt x="14094" y="10283"/>
                    <a:pt x="15612" y="10316"/>
                  </a:cubicBezTo>
                  <a:cubicBezTo>
                    <a:pt x="16546" y="10316"/>
                    <a:pt x="17413" y="9782"/>
                    <a:pt x="18014" y="9048"/>
                  </a:cubicBezTo>
                  <a:cubicBezTo>
                    <a:pt x="18581" y="8281"/>
                    <a:pt x="18881" y="7380"/>
                    <a:pt x="19081" y="6513"/>
                  </a:cubicBezTo>
                  <a:cubicBezTo>
                    <a:pt x="19448" y="4945"/>
                    <a:pt x="19582" y="3110"/>
                    <a:pt x="18548" y="1876"/>
                  </a:cubicBezTo>
                  <a:cubicBezTo>
                    <a:pt x="17714" y="876"/>
                    <a:pt x="16346" y="475"/>
                    <a:pt x="15045" y="275"/>
                  </a:cubicBezTo>
                  <a:cubicBezTo>
                    <a:pt x="13814" y="90"/>
                    <a:pt x="12569" y="0"/>
                    <a:pt x="11324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978;p47">
              <a:extLst>
                <a:ext uri="{FF2B5EF4-FFF2-40B4-BE49-F238E27FC236}">
                  <a16:creationId xmlns:a16="http://schemas.microsoft.com/office/drawing/2014/main" id="{3FA5AADA-6B64-4CA1-FCB0-D3A6064B91C5}"/>
                </a:ext>
              </a:extLst>
            </p:cNvPr>
            <p:cNvSpPr/>
            <p:nvPr/>
          </p:nvSpPr>
          <p:spPr>
            <a:xfrm>
              <a:off x="-3786700" y="2268900"/>
              <a:ext cx="490375" cy="260775"/>
            </a:xfrm>
            <a:custGeom>
              <a:avLst/>
              <a:gdLst/>
              <a:ahLst/>
              <a:cxnLst/>
              <a:rect l="l" t="t" r="r" b="b"/>
              <a:pathLst>
                <a:path w="19615" h="10431" extrusionOk="0">
                  <a:moveTo>
                    <a:pt x="11262" y="0"/>
                  </a:moveTo>
                  <a:cubicBezTo>
                    <a:pt x="7377" y="0"/>
                    <a:pt x="3490" y="889"/>
                    <a:pt x="1" y="2496"/>
                  </a:cubicBezTo>
                  <a:cubicBezTo>
                    <a:pt x="468" y="4597"/>
                    <a:pt x="1101" y="6665"/>
                    <a:pt x="2436" y="8300"/>
                  </a:cubicBezTo>
                  <a:cubicBezTo>
                    <a:pt x="3482" y="9551"/>
                    <a:pt x="5076" y="10430"/>
                    <a:pt x="6664" y="10430"/>
                  </a:cubicBezTo>
                  <a:cubicBezTo>
                    <a:pt x="7151" y="10430"/>
                    <a:pt x="7637" y="10348"/>
                    <a:pt x="8106" y="10168"/>
                  </a:cubicBezTo>
                  <a:cubicBezTo>
                    <a:pt x="9207" y="9767"/>
                    <a:pt x="10141" y="8833"/>
                    <a:pt x="11309" y="8800"/>
                  </a:cubicBezTo>
                  <a:cubicBezTo>
                    <a:pt x="11325" y="8800"/>
                    <a:pt x="11342" y="8800"/>
                    <a:pt x="11358" y="8800"/>
                  </a:cubicBezTo>
                  <a:cubicBezTo>
                    <a:pt x="12870" y="8800"/>
                    <a:pt x="14127" y="10302"/>
                    <a:pt x="15645" y="10335"/>
                  </a:cubicBezTo>
                  <a:cubicBezTo>
                    <a:pt x="16579" y="10335"/>
                    <a:pt x="17446" y="9801"/>
                    <a:pt x="18013" y="9034"/>
                  </a:cubicBezTo>
                  <a:cubicBezTo>
                    <a:pt x="18614" y="8300"/>
                    <a:pt x="18914" y="7366"/>
                    <a:pt x="19114" y="6498"/>
                  </a:cubicBezTo>
                  <a:cubicBezTo>
                    <a:pt x="19481" y="4964"/>
                    <a:pt x="19615" y="3129"/>
                    <a:pt x="18580" y="1862"/>
                  </a:cubicBezTo>
                  <a:cubicBezTo>
                    <a:pt x="17747" y="861"/>
                    <a:pt x="16346" y="494"/>
                    <a:pt x="15078" y="294"/>
                  </a:cubicBezTo>
                  <a:cubicBezTo>
                    <a:pt x="13816" y="96"/>
                    <a:pt x="12539" y="0"/>
                    <a:pt x="11262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979;p47">
              <a:extLst>
                <a:ext uri="{FF2B5EF4-FFF2-40B4-BE49-F238E27FC236}">
                  <a16:creationId xmlns:a16="http://schemas.microsoft.com/office/drawing/2014/main" id="{16088B72-91F1-21B0-F8DA-0E0C583AF91B}"/>
                </a:ext>
              </a:extLst>
            </p:cNvPr>
            <p:cNvSpPr/>
            <p:nvPr/>
          </p:nvSpPr>
          <p:spPr>
            <a:xfrm>
              <a:off x="-3644100" y="2269250"/>
              <a:ext cx="242700" cy="260000"/>
            </a:xfrm>
            <a:custGeom>
              <a:avLst/>
              <a:gdLst/>
              <a:ahLst/>
              <a:cxnLst/>
              <a:rect l="l" t="t" r="r" b="b"/>
              <a:pathLst>
                <a:path w="9708" h="10400" extrusionOk="0">
                  <a:moveTo>
                    <a:pt x="5633" y="1"/>
                  </a:moveTo>
                  <a:cubicBezTo>
                    <a:pt x="4428" y="1"/>
                    <a:pt x="3224" y="84"/>
                    <a:pt x="2035" y="247"/>
                  </a:cubicBezTo>
                  <a:lnTo>
                    <a:pt x="1" y="10287"/>
                  </a:lnTo>
                  <a:cubicBezTo>
                    <a:pt x="328" y="10358"/>
                    <a:pt x="668" y="10399"/>
                    <a:pt x="1012" y="10399"/>
                  </a:cubicBezTo>
                  <a:cubicBezTo>
                    <a:pt x="1474" y="10399"/>
                    <a:pt x="1944" y="10326"/>
                    <a:pt x="2402" y="10154"/>
                  </a:cubicBezTo>
                  <a:cubicBezTo>
                    <a:pt x="3503" y="9753"/>
                    <a:pt x="4437" y="8819"/>
                    <a:pt x="5605" y="8786"/>
                  </a:cubicBezTo>
                  <a:cubicBezTo>
                    <a:pt x="6072" y="8786"/>
                    <a:pt x="6505" y="8920"/>
                    <a:pt x="6906" y="9053"/>
                  </a:cubicBezTo>
                  <a:lnTo>
                    <a:pt x="9708" y="313"/>
                  </a:lnTo>
                  <a:cubicBezTo>
                    <a:pt x="9607" y="313"/>
                    <a:pt x="9474" y="280"/>
                    <a:pt x="9407" y="280"/>
                  </a:cubicBezTo>
                  <a:cubicBezTo>
                    <a:pt x="8161" y="92"/>
                    <a:pt x="6897" y="1"/>
                    <a:pt x="5633" y="1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980;p47">
              <a:extLst>
                <a:ext uri="{FF2B5EF4-FFF2-40B4-BE49-F238E27FC236}">
                  <a16:creationId xmlns:a16="http://schemas.microsoft.com/office/drawing/2014/main" id="{0DA9A5A1-92F1-831A-4AEE-78B287D4696B}"/>
                </a:ext>
              </a:extLst>
            </p:cNvPr>
            <p:cNvSpPr/>
            <p:nvPr/>
          </p:nvSpPr>
          <p:spPr>
            <a:xfrm>
              <a:off x="-2830175" y="2628600"/>
              <a:ext cx="334425" cy="426550"/>
            </a:xfrm>
            <a:custGeom>
              <a:avLst/>
              <a:gdLst/>
              <a:ahLst/>
              <a:cxnLst/>
              <a:rect l="l" t="t" r="r" b="b"/>
              <a:pathLst>
                <a:path w="13377" h="17062" extrusionOk="0">
                  <a:moveTo>
                    <a:pt x="11492" y="1"/>
                  </a:moveTo>
                  <a:cubicBezTo>
                    <a:pt x="11314" y="1"/>
                    <a:pt x="11144" y="52"/>
                    <a:pt x="11008" y="150"/>
                  </a:cubicBezTo>
                  <a:lnTo>
                    <a:pt x="3870" y="5320"/>
                  </a:lnTo>
                  <a:lnTo>
                    <a:pt x="0" y="12392"/>
                  </a:lnTo>
                  <a:lnTo>
                    <a:pt x="4737" y="17062"/>
                  </a:lnTo>
                  <a:cubicBezTo>
                    <a:pt x="8073" y="16795"/>
                    <a:pt x="9607" y="13893"/>
                    <a:pt x="9607" y="13893"/>
                  </a:cubicBezTo>
                  <a:lnTo>
                    <a:pt x="9974" y="13959"/>
                  </a:lnTo>
                  <a:cubicBezTo>
                    <a:pt x="10098" y="13990"/>
                    <a:pt x="10223" y="14005"/>
                    <a:pt x="10348" y="14005"/>
                  </a:cubicBezTo>
                  <a:cubicBezTo>
                    <a:pt x="10891" y="14005"/>
                    <a:pt x="11416" y="13721"/>
                    <a:pt x="11742" y="13259"/>
                  </a:cubicBezTo>
                  <a:lnTo>
                    <a:pt x="13043" y="11324"/>
                  </a:lnTo>
                  <a:cubicBezTo>
                    <a:pt x="13243" y="10991"/>
                    <a:pt x="13376" y="10624"/>
                    <a:pt x="13376" y="10223"/>
                  </a:cubicBezTo>
                  <a:cubicBezTo>
                    <a:pt x="13376" y="9156"/>
                    <a:pt x="12909" y="8222"/>
                    <a:pt x="12142" y="7555"/>
                  </a:cubicBezTo>
                  <a:lnTo>
                    <a:pt x="9574" y="5453"/>
                  </a:lnTo>
                  <a:lnTo>
                    <a:pt x="12242" y="1384"/>
                  </a:lnTo>
                  <a:cubicBezTo>
                    <a:pt x="12542" y="917"/>
                    <a:pt x="12376" y="283"/>
                    <a:pt x="11875" y="83"/>
                  </a:cubicBezTo>
                  <a:cubicBezTo>
                    <a:pt x="11750" y="27"/>
                    <a:pt x="11619" y="1"/>
                    <a:pt x="11492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981;p47">
              <a:extLst>
                <a:ext uri="{FF2B5EF4-FFF2-40B4-BE49-F238E27FC236}">
                  <a16:creationId xmlns:a16="http://schemas.microsoft.com/office/drawing/2014/main" id="{8F083FB1-7BD3-4A12-81B9-CCE496378D23}"/>
                </a:ext>
              </a:extLst>
            </p:cNvPr>
            <p:cNvSpPr/>
            <p:nvPr/>
          </p:nvSpPr>
          <p:spPr>
            <a:xfrm>
              <a:off x="-2594175" y="2868325"/>
              <a:ext cx="98425" cy="111775"/>
            </a:xfrm>
            <a:custGeom>
              <a:avLst/>
              <a:gdLst/>
              <a:ahLst/>
              <a:cxnLst/>
              <a:rect l="l" t="t" r="r" b="b"/>
              <a:pathLst>
                <a:path w="3937" h="4471" extrusionOk="0">
                  <a:moveTo>
                    <a:pt x="3836" y="1"/>
                  </a:moveTo>
                  <a:lnTo>
                    <a:pt x="0" y="4471"/>
                  </a:lnTo>
                  <a:lnTo>
                    <a:pt x="167" y="4304"/>
                  </a:lnTo>
                  <a:lnTo>
                    <a:pt x="501" y="4370"/>
                  </a:lnTo>
                  <a:cubicBezTo>
                    <a:pt x="637" y="4401"/>
                    <a:pt x="772" y="4416"/>
                    <a:pt x="905" y="4416"/>
                  </a:cubicBezTo>
                  <a:cubicBezTo>
                    <a:pt x="1483" y="4416"/>
                    <a:pt x="2003" y="4132"/>
                    <a:pt x="2302" y="3670"/>
                  </a:cubicBezTo>
                  <a:lnTo>
                    <a:pt x="3603" y="1735"/>
                  </a:lnTo>
                  <a:cubicBezTo>
                    <a:pt x="3803" y="1402"/>
                    <a:pt x="3936" y="1001"/>
                    <a:pt x="3936" y="634"/>
                  </a:cubicBezTo>
                  <a:cubicBezTo>
                    <a:pt x="3936" y="401"/>
                    <a:pt x="3903" y="201"/>
                    <a:pt x="3836" y="1"/>
                  </a:cubicBezTo>
                  <a:close/>
                </a:path>
              </a:pathLst>
            </a:custGeom>
            <a:solidFill>
              <a:srgbClr val="EF87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982;p47">
              <a:extLst>
                <a:ext uri="{FF2B5EF4-FFF2-40B4-BE49-F238E27FC236}">
                  <a16:creationId xmlns:a16="http://schemas.microsoft.com/office/drawing/2014/main" id="{28CB2657-D0D9-CC78-8352-3B45077340AB}"/>
                </a:ext>
              </a:extLst>
            </p:cNvPr>
            <p:cNvSpPr/>
            <p:nvPr/>
          </p:nvSpPr>
          <p:spPr>
            <a:xfrm>
              <a:off x="-2655050" y="2795525"/>
              <a:ext cx="104250" cy="82000"/>
            </a:xfrm>
            <a:custGeom>
              <a:avLst/>
              <a:gdLst/>
              <a:ahLst/>
              <a:cxnLst/>
              <a:rect l="l" t="t" r="r" b="b"/>
              <a:pathLst>
                <a:path w="4170" h="3280" extrusionOk="0">
                  <a:moveTo>
                    <a:pt x="3968" y="0"/>
                  </a:moveTo>
                  <a:cubicBezTo>
                    <a:pt x="3925" y="0"/>
                    <a:pt x="3878" y="16"/>
                    <a:pt x="3836" y="44"/>
                  </a:cubicBezTo>
                  <a:lnTo>
                    <a:pt x="1201" y="1578"/>
                  </a:lnTo>
                  <a:cubicBezTo>
                    <a:pt x="1201" y="1578"/>
                    <a:pt x="1168" y="1578"/>
                    <a:pt x="1168" y="1612"/>
                  </a:cubicBezTo>
                  <a:lnTo>
                    <a:pt x="67" y="2946"/>
                  </a:lnTo>
                  <a:cubicBezTo>
                    <a:pt x="0" y="3046"/>
                    <a:pt x="34" y="3146"/>
                    <a:pt x="100" y="3246"/>
                  </a:cubicBezTo>
                  <a:cubicBezTo>
                    <a:pt x="167" y="3280"/>
                    <a:pt x="200" y="3280"/>
                    <a:pt x="234" y="3280"/>
                  </a:cubicBezTo>
                  <a:cubicBezTo>
                    <a:pt x="334" y="3280"/>
                    <a:pt x="400" y="3246"/>
                    <a:pt x="400" y="3213"/>
                  </a:cubicBezTo>
                  <a:lnTo>
                    <a:pt x="1435" y="1912"/>
                  </a:lnTo>
                  <a:lnTo>
                    <a:pt x="4036" y="411"/>
                  </a:lnTo>
                  <a:cubicBezTo>
                    <a:pt x="4170" y="377"/>
                    <a:pt x="4170" y="244"/>
                    <a:pt x="4103" y="111"/>
                  </a:cubicBezTo>
                  <a:cubicBezTo>
                    <a:pt x="4084" y="32"/>
                    <a:pt x="4030" y="0"/>
                    <a:pt x="396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983;p47">
              <a:extLst>
                <a:ext uri="{FF2B5EF4-FFF2-40B4-BE49-F238E27FC236}">
                  <a16:creationId xmlns:a16="http://schemas.microsoft.com/office/drawing/2014/main" id="{3CAFC71F-5ADB-31D1-D5E0-A9BC55CBFD4E}"/>
                </a:ext>
              </a:extLst>
            </p:cNvPr>
            <p:cNvSpPr/>
            <p:nvPr/>
          </p:nvSpPr>
          <p:spPr>
            <a:xfrm>
              <a:off x="-2616700" y="2827000"/>
              <a:ext cx="104275" cy="82225"/>
            </a:xfrm>
            <a:custGeom>
              <a:avLst/>
              <a:gdLst/>
              <a:ahLst/>
              <a:cxnLst/>
              <a:rect l="l" t="t" r="r" b="b"/>
              <a:pathLst>
                <a:path w="4171" h="3289" extrusionOk="0">
                  <a:moveTo>
                    <a:pt x="3959" y="1"/>
                  </a:moveTo>
                  <a:cubicBezTo>
                    <a:pt x="3922" y="1"/>
                    <a:pt x="3881" y="8"/>
                    <a:pt x="3837" y="19"/>
                  </a:cubicBezTo>
                  <a:lnTo>
                    <a:pt x="1201" y="1554"/>
                  </a:lnTo>
                  <a:cubicBezTo>
                    <a:pt x="1201" y="1554"/>
                    <a:pt x="1168" y="1554"/>
                    <a:pt x="1168" y="1620"/>
                  </a:cubicBezTo>
                  <a:lnTo>
                    <a:pt x="67" y="2921"/>
                  </a:lnTo>
                  <a:cubicBezTo>
                    <a:pt x="1" y="3021"/>
                    <a:pt x="34" y="3155"/>
                    <a:pt x="134" y="3221"/>
                  </a:cubicBezTo>
                  <a:cubicBezTo>
                    <a:pt x="167" y="3288"/>
                    <a:pt x="201" y="3288"/>
                    <a:pt x="234" y="3288"/>
                  </a:cubicBezTo>
                  <a:cubicBezTo>
                    <a:pt x="301" y="3288"/>
                    <a:pt x="368" y="3221"/>
                    <a:pt x="401" y="3188"/>
                  </a:cubicBezTo>
                  <a:lnTo>
                    <a:pt x="1468" y="1887"/>
                  </a:lnTo>
                  <a:lnTo>
                    <a:pt x="4037" y="386"/>
                  </a:lnTo>
                  <a:cubicBezTo>
                    <a:pt x="4170" y="353"/>
                    <a:pt x="4170" y="219"/>
                    <a:pt x="4137" y="119"/>
                  </a:cubicBezTo>
                  <a:cubicBezTo>
                    <a:pt x="4092" y="30"/>
                    <a:pt x="4033" y="1"/>
                    <a:pt x="395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984;p47">
              <a:extLst>
                <a:ext uri="{FF2B5EF4-FFF2-40B4-BE49-F238E27FC236}">
                  <a16:creationId xmlns:a16="http://schemas.microsoft.com/office/drawing/2014/main" id="{5DC49EBF-8DC7-C2A4-E94A-D99F8CBACEC6}"/>
                </a:ext>
              </a:extLst>
            </p:cNvPr>
            <p:cNvSpPr/>
            <p:nvPr/>
          </p:nvSpPr>
          <p:spPr>
            <a:xfrm>
              <a:off x="-2690075" y="2759800"/>
              <a:ext cx="103425" cy="81875"/>
            </a:xfrm>
            <a:custGeom>
              <a:avLst/>
              <a:gdLst/>
              <a:ahLst/>
              <a:cxnLst/>
              <a:rect l="l" t="t" r="r" b="b"/>
              <a:pathLst>
                <a:path w="4137" h="3275" extrusionOk="0">
                  <a:moveTo>
                    <a:pt x="3950" y="0"/>
                  </a:moveTo>
                  <a:cubicBezTo>
                    <a:pt x="3915" y="0"/>
                    <a:pt x="3879" y="10"/>
                    <a:pt x="3836" y="39"/>
                  </a:cubicBezTo>
                  <a:lnTo>
                    <a:pt x="1234" y="1573"/>
                  </a:lnTo>
                  <a:cubicBezTo>
                    <a:pt x="1168" y="1573"/>
                    <a:pt x="1168" y="1606"/>
                    <a:pt x="1168" y="1606"/>
                  </a:cubicBezTo>
                  <a:lnTo>
                    <a:pt x="100" y="2941"/>
                  </a:lnTo>
                  <a:cubicBezTo>
                    <a:pt x="0" y="3041"/>
                    <a:pt x="67" y="3208"/>
                    <a:pt x="134" y="3241"/>
                  </a:cubicBezTo>
                  <a:cubicBezTo>
                    <a:pt x="167" y="3274"/>
                    <a:pt x="234" y="3274"/>
                    <a:pt x="267" y="3274"/>
                  </a:cubicBezTo>
                  <a:cubicBezTo>
                    <a:pt x="334" y="3274"/>
                    <a:pt x="400" y="3241"/>
                    <a:pt x="434" y="3208"/>
                  </a:cubicBezTo>
                  <a:lnTo>
                    <a:pt x="1468" y="1907"/>
                  </a:lnTo>
                  <a:lnTo>
                    <a:pt x="4070" y="405"/>
                  </a:lnTo>
                  <a:cubicBezTo>
                    <a:pt x="4136" y="372"/>
                    <a:pt x="4136" y="339"/>
                    <a:pt x="4136" y="339"/>
                  </a:cubicBezTo>
                  <a:lnTo>
                    <a:pt x="3970" y="205"/>
                  </a:lnTo>
                  <a:lnTo>
                    <a:pt x="4103" y="39"/>
                  </a:lnTo>
                  <a:cubicBezTo>
                    <a:pt x="4045" y="19"/>
                    <a:pt x="3999" y="0"/>
                    <a:pt x="395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985;p47">
              <a:extLst>
                <a:ext uri="{FF2B5EF4-FFF2-40B4-BE49-F238E27FC236}">
                  <a16:creationId xmlns:a16="http://schemas.microsoft.com/office/drawing/2014/main" id="{3A28E76F-49E8-5369-F3E6-B49D6FD9AC7A}"/>
                </a:ext>
              </a:extLst>
            </p:cNvPr>
            <p:cNvSpPr/>
            <p:nvPr/>
          </p:nvSpPr>
          <p:spPr>
            <a:xfrm>
              <a:off x="-2592525" y="4898950"/>
              <a:ext cx="521250" cy="274375"/>
            </a:xfrm>
            <a:custGeom>
              <a:avLst/>
              <a:gdLst/>
              <a:ahLst/>
              <a:cxnLst/>
              <a:rect l="l" t="t" r="r" b="b"/>
              <a:pathLst>
                <a:path w="20850" h="10975" extrusionOk="0">
                  <a:moveTo>
                    <a:pt x="3704" y="0"/>
                  </a:moveTo>
                  <a:lnTo>
                    <a:pt x="1" y="1535"/>
                  </a:lnTo>
                  <a:lnTo>
                    <a:pt x="268" y="7372"/>
                  </a:lnTo>
                  <a:cubicBezTo>
                    <a:pt x="368" y="9374"/>
                    <a:pt x="2036" y="10975"/>
                    <a:pt x="4071" y="10975"/>
                  </a:cubicBezTo>
                  <a:lnTo>
                    <a:pt x="20849" y="10975"/>
                  </a:lnTo>
                  <a:cubicBezTo>
                    <a:pt x="11442" y="9541"/>
                    <a:pt x="5472" y="2369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986;p47">
              <a:extLst>
                <a:ext uri="{FF2B5EF4-FFF2-40B4-BE49-F238E27FC236}">
                  <a16:creationId xmlns:a16="http://schemas.microsoft.com/office/drawing/2014/main" id="{C6F2BEA9-75DC-D651-38E8-59ADB3183A8D}"/>
                </a:ext>
              </a:extLst>
            </p:cNvPr>
            <p:cNvSpPr/>
            <p:nvPr/>
          </p:nvSpPr>
          <p:spPr>
            <a:xfrm>
              <a:off x="-3255477" y="2625830"/>
              <a:ext cx="1234250" cy="1581550"/>
            </a:xfrm>
            <a:custGeom>
              <a:avLst/>
              <a:gdLst/>
              <a:ahLst/>
              <a:cxnLst/>
              <a:rect l="l" t="t" r="r" b="b"/>
              <a:pathLst>
                <a:path w="49370" h="63262" extrusionOk="0">
                  <a:moveTo>
                    <a:pt x="27828" y="1"/>
                  </a:moveTo>
                  <a:cubicBezTo>
                    <a:pt x="27654" y="1"/>
                    <a:pt x="27476" y="53"/>
                    <a:pt x="27320" y="150"/>
                  </a:cubicBezTo>
                  <a:lnTo>
                    <a:pt x="20182" y="5320"/>
                  </a:lnTo>
                  <a:lnTo>
                    <a:pt x="16313" y="12392"/>
                  </a:lnTo>
                  <a:cubicBezTo>
                    <a:pt x="15679" y="10758"/>
                    <a:pt x="14445" y="9390"/>
                    <a:pt x="12843" y="8756"/>
                  </a:cubicBezTo>
                  <a:cubicBezTo>
                    <a:pt x="10642" y="7889"/>
                    <a:pt x="8140" y="8389"/>
                    <a:pt x="5805" y="7889"/>
                  </a:cubicBezTo>
                  <a:cubicBezTo>
                    <a:pt x="4171" y="7555"/>
                    <a:pt x="2736" y="6788"/>
                    <a:pt x="1469" y="5721"/>
                  </a:cubicBezTo>
                  <a:lnTo>
                    <a:pt x="1469" y="5721"/>
                  </a:lnTo>
                  <a:cubicBezTo>
                    <a:pt x="2269" y="6121"/>
                    <a:pt x="3136" y="6454"/>
                    <a:pt x="4070" y="6588"/>
                  </a:cubicBezTo>
                  <a:cubicBezTo>
                    <a:pt x="4499" y="6656"/>
                    <a:pt x="4934" y="6691"/>
                    <a:pt x="5368" y="6691"/>
                  </a:cubicBezTo>
                  <a:cubicBezTo>
                    <a:pt x="7466" y="6691"/>
                    <a:pt x="9549" y="5889"/>
                    <a:pt x="10875" y="4286"/>
                  </a:cubicBezTo>
                  <a:lnTo>
                    <a:pt x="10875" y="4286"/>
                  </a:lnTo>
                  <a:cubicBezTo>
                    <a:pt x="9605" y="5219"/>
                    <a:pt x="8049" y="5647"/>
                    <a:pt x="6467" y="5647"/>
                  </a:cubicBezTo>
                  <a:cubicBezTo>
                    <a:pt x="4767" y="5647"/>
                    <a:pt x="3037" y="5152"/>
                    <a:pt x="1602" y="4253"/>
                  </a:cubicBezTo>
                  <a:cubicBezTo>
                    <a:pt x="1268" y="4053"/>
                    <a:pt x="935" y="3786"/>
                    <a:pt x="635" y="3552"/>
                  </a:cubicBezTo>
                  <a:lnTo>
                    <a:pt x="635" y="3552"/>
                  </a:lnTo>
                  <a:cubicBezTo>
                    <a:pt x="1602" y="10557"/>
                    <a:pt x="1502" y="18563"/>
                    <a:pt x="801" y="25601"/>
                  </a:cubicBezTo>
                  <a:cubicBezTo>
                    <a:pt x="1" y="33507"/>
                    <a:pt x="6205" y="42280"/>
                    <a:pt x="11776" y="48384"/>
                  </a:cubicBezTo>
                  <a:lnTo>
                    <a:pt x="23951" y="48384"/>
                  </a:lnTo>
                  <a:lnTo>
                    <a:pt x="30790" y="58792"/>
                  </a:lnTo>
                  <a:lnTo>
                    <a:pt x="49369" y="63262"/>
                  </a:lnTo>
                  <a:lnTo>
                    <a:pt x="47001" y="57424"/>
                  </a:lnTo>
                  <a:lnTo>
                    <a:pt x="44666" y="58292"/>
                  </a:lnTo>
                  <a:lnTo>
                    <a:pt x="37494" y="41646"/>
                  </a:lnTo>
                  <a:cubicBezTo>
                    <a:pt x="37127" y="40646"/>
                    <a:pt x="36494" y="39578"/>
                    <a:pt x="35726" y="38477"/>
                  </a:cubicBezTo>
                  <a:cubicBezTo>
                    <a:pt x="32644" y="34069"/>
                    <a:pt x="27519" y="31472"/>
                    <a:pt x="22087" y="31472"/>
                  </a:cubicBezTo>
                  <a:cubicBezTo>
                    <a:pt x="22053" y="31472"/>
                    <a:pt x="22018" y="31472"/>
                    <a:pt x="21983" y="31472"/>
                  </a:cubicBezTo>
                  <a:lnTo>
                    <a:pt x="21049" y="31472"/>
                  </a:lnTo>
                  <a:cubicBezTo>
                    <a:pt x="21183" y="30105"/>
                    <a:pt x="20849" y="28737"/>
                    <a:pt x="19982" y="27603"/>
                  </a:cubicBezTo>
                  <a:cubicBezTo>
                    <a:pt x="18648" y="25902"/>
                    <a:pt x="16313" y="24901"/>
                    <a:pt x="15212" y="23166"/>
                  </a:cubicBezTo>
                  <a:lnTo>
                    <a:pt x="21316" y="16929"/>
                  </a:lnTo>
                  <a:cubicBezTo>
                    <a:pt x="24385" y="16495"/>
                    <a:pt x="25853" y="13793"/>
                    <a:pt x="25853" y="13793"/>
                  </a:cubicBezTo>
                  <a:lnTo>
                    <a:pt x="26186" y="13893"/>
                  </a:lnTo>
                  <a:cubicBezTo>
                    <a:pt x="26316" y="13924"/>
                    <a:pt x="26446" y="13939"/>
                    <a:pt x="26575" y="13939"/>
                  </a:cubicBezTo>
                  <a:cubicBezTo>
                    <a:pt x="27145" y="13939"/>
                    <a:pt x="27688" y="13649"/>
                    <a:pt x="27988" y="13159"/>
                  </a:cubicBezTo>
                  <a:lnTo>
                    <a:pt x="29288" y="11258"/>
                  </a:lnTo>
                  <a:cubicBezTo>
                    <a:pt x="29322" y="11158"/>
                    <a:pt x="29422" y="11091"/>
                    <a:pt x="29455" y="10991"/>
                  </a:cubicBezTo>
                  <a:cubicBezTo>
                    <a:pt x="29489" y="10924"/>
                    <a:pt x="29522" y="10824"/>
                    <a:pt x="29589" y="10724"/>
                  </a:cubicBezTo>
                  <a:cubicBezTo>
                    <a:pt x="29622" y="10491"/>
                    <a:pt x="29655" y="10324"/>
                    <a:pt x="29655" y="10124"/>
                  </a:cubicBezTo>
                  <a:lnTo>
                    <a:pt x="29655" y="9790"/>
                  </a:lnTo>
                  <a:cubicBezTo>
                    <a:pt x="29655" y="9723"/>
                    <a:pt x="29622" y="9590"/>
                    <a:pt x="29622" y="9490"/>
                  </a:cubicBezTo>
                  <a:cubicBezTo>
                    <a:pt x="29522" y="8956"/>
                    <a:pt x="29288" y="8456"/>
                    <a:pt x="28955" y="8056"/>
                  </a:cubicBezTo>
                  <a:lnTo>
                    <a:pt x="28955" y="7989"/>
                  </a:lnTo>
                  <a:cubicBezTo>
                    <a:pt x="28888" y="7956"/>
                    <a:pt x="28888" y="7922"/>
                    <a:pt x="28855" y="7922"/>
                  </a:cubicBezTo>
                  <a:cubicBezTo>
                    <a:pt x="28721" y="7755"/>
                    <a:pt x="28621" y="7622"/>
                    <a:pt x="28455" y="7489"/>
                  </a:cubicBezTo>
                  <a:lnTo>
                    <a:pt x="26053" y="5587"/>
                  </a:lnTo>
                  <a:lnTo>
                    <a:pt x="25886" y="5454"/>
                  </a:lnTo>
                  <a:lnTo>
                    <a:pt x="26019" y="5287"/>
                  </a:lnTo>
                  <a:lnTo>
                    <a:pt x="28588" y="1384"/>
                  </a:lnTo>
                  <a:cubicBezTo>
                    <a:pt x="28855" y="917"/>
                    <a:pt x="28688" y="283"/>
                    <a:pt x="28188" y="83"/>
                  </a:cubicBezTo>
                  <a:cubicBezTo>
                    <a:pt x="28076" y="28"/>
                    <a:pt x="27953" y="1"/>
                    <a:pt x="27828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987;p47">
              <a:extLst>
                <a:ext uri="{FF2B5EF4-FFF2-40B4-BE49-F238E27FC236}">
                  <a16:creationId xmlns:a16="http://schemas.microsoft.com/office/drawing/2014/main" id="{F1EC4EA4-7911-ABAF-4BA6-0EDFB2F8B049}"/>
                </a:ext>
              </a:extLst>
            </p:cNvPr>
            <p:cNvSpPr/>
            <p:nvPr/>
          </p:nvSpPr>
          <p:spPr>
            <a:xfrm>
              <a:off x="-4055225" y="1944325"/>
              <a:ext cx="846475" cy="506225"/>
            </a:xfrm>
            <a:custGeom>
              <a:avLst/>
              <a:gdLst/>
              <a:ahLst/>
              <a:cxnLst/>
              <a:rect l="l" t="t" r="r" b="b"/>
              <a:pathLst>
                <a:path w="33859" h="20249" extrusionOk="0">
                  <a:moveTo>
                    <a:pt x="16546" y="1"/>
                  </a:moveTo>
                  <a:cubicBezTo>
                    <a:pt x="16179" y="1902"/>
                    <a:pt x="15345" y="3670"/>
                    <a:pt x="14177" y="5238"/>
                  </a:cubicBezTo>
                  <a:cubicBezTo>
                    <a:pt x="11942" y="5738"/>
                    <a:pt x="9707" y="6305"/>
                    <a:pt x="7673" y="7339"/>
                  </a:cubicBezTo>
                  <a:lnTo>
                    <a:pt x="6805" y="7840"/>
                  </a:lnTo>
                  <a:cubicBezTo>
                    <a:pt x="5071" y="8007"/>
                    <a:pt x="3336" y="7940"/>
                    <a:pt x="1835" y="8740"/>
                  </a:cubicBezTo>
                  <a:cubicBezTo>
                    <a:pt x="1035" y="9174"/>
                    <a:pt x="434" y="9841"/>
                    <a:pt x="1" y="10675"/>
                  </a:cubicBezTo>
                  <a:cubicBezTo>
                    <a:pt x="601" y="10909"/>
                    <a:pt x="1201" y="11109"/>
                    <a:pt x="1835" y="11276"/>
                  </a:cubicBezTo>
                  <a:cubicBezTo>
                    <a:pt x="2469" y="10242"/>
                    <a:pt x="3370" y="9341"/>
                    <a:pt x="4504" y="8841"/>
                  </a:cubicBezTo>
                  <a:cubicBezTo>
                    <a:pt x="5004" y="8607"/>
                    <a:pt x="5538" y="8440"/>
                    <a:pt x="6138" y="8307"/>
                  </a:cubicBezTo>
                  <a:lnTo>
                    <a:pt x="6138" y="8307"/>
                  </a:lnTo>
                  <a:cubicBezTo>
                    <a:pt x="4871" y="9174"/>
                    <a:pt x="3737" y="10275"/>
                    <a:pt x="2969" y="11542"/>
                  </a:cubicBezTo>
                  <a:cubicBezTo>
                    <a:pt x="12676" y="13877"/>
                    <a:pt x="23317" y="11776"/>
                    <a:pt x="27053" y="15145"/>
                  </a:cubicBezTo>
                  <a:cubicBezTo>
                    <a:pt x="28387" y="16346"/>
                    <a:pt x="29555" y="18114"/>
                    <a:pt x="30489" y="20249"/>
                  </a:cubicBezTo>
                  <a:cubicBezTo>
                    <a:pt x="31023" y="20115"/>
                    <a:pt x="31556" y="19848"/>
                    <a:pt x="31990" y="19481"/>
                  </a:cubicBezTo>
                  <a:cubicBezTo>
                    <a:pt x="33725" y="17980"/>
                    <a:pt x="33858" y="15178"/>
                    <a:pt x="32757" y="13144"/>
                  </a:cubicBezTo>
                  <a:cubicBezTo>
                    <a:pt x="32157" y="11909"/>
                    <a:pt x="31189" y="10909"/>
                    <a:pt x="30089" y="10008"/>
                  </a:cubicBezTo>
                  <a:cubicBezTo>
                    <a:pt x="30189" y="9608"/>
                    <a:pt x="30222" y="9174"/>
                    <a:pt x="30222" y="8774"/>
                  </a:cubicBezTo>
                  <a:cubicBezTo>
                    <a:pt x="30155" y="6339"/>
                    <a:pt x="28521" y="4137"/>
                    <a:pt x="26353" y="3103"/>
                  </a:cubicBezTo>
                  <a:cubicBezTo>
                    <a:pt x="25176" y="2542"/>
                    <a:pt x="23871" y="2285"/>
                    <a:pt x="22562" y="2285"/>
                  </a:cubicBezTo>
                  <a:cubicBezTo>
                    <a:pt x="21458" y="2285"/>
                    <a:pt x="20351" y="2467"/>
                    <a:pt x="19314" y="2803"/>
                  </a:cubicBezTo>
                  <a:cubicBezTo>
                    <a:pt x="18681" y="3003"/>
                    <a:pt x="18047" y="3270"/>
                    <a:pt x="17480" y="3603"/>
                  </a:cubicBezTo>
                  <a:cubicBezTo>
                    <a:pt x="17646" y="2336"/>
                    <a:pt x="17313" y="1068"/>
                    <a:pt x="16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988;p47">
              <a:extLst>
                <a:ext uri="{FF2B5EF4-FFF2-40B4-BE49-F238E27FC236}">
                  <a16:creationId xmlns:a16="http://schemas.microsoft.com/office/drawing/2014/main" id="{F0D763E6-7E7D-AACF-87A4-F36EE73312E2}"/>
                </a:ext>
              </a:extLst>
            </p:cNvPr>
            <p:cNvSpPr/>
            <p:nvPr/>
          </p:nvSpPr>
          <p:spPr>
            <a:xfrm>
              <a:off x="-2444075" y="4082525"/>
              <a:ext cx="442850" cy="291900"/>
            </a:xfrm>
            <a:custGeom>
              <a:avLst/>
              <a:gdLst/>
              <a:ahLst/>
              <a:cxnLst/>
              <a:rect l="l" t="t" r="r" b="b"/>
              <a:pathLst>
                <a:path w="17714" h="11676" extrusionOk="0">
                  <a:moveTo>
                    <a:pt x="15545" y="1"/>
                  </a:moveTo>
                  <a:lnTo>
                    <a:pt x="1" y="6272"/>
                  </a:lnTo>
                  <a:lnTo>
                    <a:pt x="2169" y="11676"/>
                  </a:lnTo>
                  <a:lnTo>
                    <a:pt x="17713" y="5405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989;p47">
              <a:extLst>
                <a:ext uri="{FF2B5EF4-FFF2-40B4-BE49-F238E27FC236}">
                  <a16:creationId xmlns:a16="http://schemas.microsoft.com/office/drawing/2014/main" id="{4C95C449-C3B9-339C-CFA0-33FAAEF6903E}"/>
                </a:ext>
              </a:extLst>
            </p:cNvPr>
            <p:cNvSpPr/>
            <p:nvPr/>
          </p:nvSpPr>
          <p:spPr>
            <a:xfrm>
              <a:off x="-4517225" y="13464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569"/>
                  </a:moveTo>
                  <a:cubicBezTo>
                    <a:pt x="5805" y="1569"/>
                    <a:pt x="7006" y="2803"/>
                    <a:pt x="7006" y="4304"/>
                  </a:cubicBezTo>
                  <a:cubicBezTo>
                    <a:pt x="7006" y="5772"/>
                    <a:pt x="5805" y="7006"/>
                    <a:pt x="4304" y="7006"/>
                  </a:cubicBezTo>
                  <a:cubicBezTo>
                    <a:pt x="2803" y="7006"/>
                    <a:pt x="1602" y="5772"/>
                    <a:pt x="1602" y="4304"/>
                  </a:cubicBezTo>
                  <a:cubicBezTo>
                    <a:pt x="1602" y="2803"/>
                    <a:pt x="2803" y="1569"/>
                    <a:pt x="4304" y="1569"/>
                  </a:cubicBezTo>
                  <a:close/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39" y="8574"/>
                    <a:pt x="8607" y="6639"/>
                    <a:pt x="8607" y="4304"/>
                  </a:cubicBezTo>
                  <a:cubicBezTo>
                    <a:pt x="8607" y="1902"/>
                    <a:pt x="6672" y="1"/>
                    <a:pt x="4304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990;p47">
              <a:extLst>
                <a:ext uri="{FF2B5EF4-FFF2-40B4-BE49-F238E27FC236}">
                  <a16:creationId xmlns:a16="http://schemas.microsoft.com/office/drawing/2014/main" id="{44B47C6B-C0A1-C432-5681-D9CAED909007}"/>
                </a:ext>
              </a:extLst>
            </p:cNvPr>
            <p:cNvSpPr/>
            <p:nvPr/>
          </p:nvSpPr>
          <p:spPr>
            <a:xfrm>
              <a:off x="-3886775" y="15382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72" y="8574"/>
                    <a:pt x="8607" y="6672"/>
                    <a:pt x="8607" y="4304"/>
                  </a:cubicBezTo>
                  <a:cubicBezTo>
                    <a:pt x="8573" y="1902"/>
                    <a:pt x="6639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991;p47">
              <a:extLst>
                <a:ext uri="{FF2B5EF4-FFF2-40B4-BE49-F238E27FC236}">
                  <a16:creationId xmlns:a16="http://schemas.microsoft.com/office/drawing/2014/main" id="{392D487B-25F1-F872-D61D-D9526F18A30B}"/>
                </a:ext>
              </a:extLst>
            </p:cNvPr>
            <p:cNvSpPr/>
            <p:nvPr/>
          </p:nvSpPr>
          <p:spPr>
            <a:xfrm>
              <a:off x="-4195325" y="663875"/>
              <a:ext cx="440350" cy="482775"/>
            </a:xfrm>
            <a:custGeom>
              <a:avLst/>
              <a:gdLst/>
              <a:ahLst/>
              <a:cxnLst/>
              <a:rect l="l" t="t" r="r" b="b"/>
              <a:pathLst>
                <a:path w="17614" h="19311" extrusionOk="0">
                  <a:moveTo>
                    <a:pt x="2076" y="1"/>
                  </a:moveTo>
                  <a:cubicBezTo>
                    <a:pt x="998" y="1"/>
                    <a:pt x="1" y="870"/>
                    <a:pt x="1" y="2084"/>
                  </a:cubicBezTo>
                  <a:lnTo>
                    <a:pt x="1" y="17228"/>
                  </a:lnTo>
                  <a:cubicBezTo>
                    <a:pt x="1" y="18442"/>
                    <a:pt x="998" y="19311"/>
                    <a:pt x="2076" y="19311"/>
                  </a:cubicBezTo>
                  <a:cubicBezTo>
                    <a:pt x="2420" y="19311"/>
                    <a:pt x="2772" y="19223"/>
                    <a:pt x="3103" y="19029"/>
                  </a:cubicBezTo>
                  <a:lnTo>
                    <a:pt x="16245" y="11457"/>
                  </a:lnTo>
                  <a:cubicBezTo>
                    <a:pt x="17613" y="10623"/>
                    <a:pt x="17613" y="8655"/>
                    <a:pt x="16245" y="7854"/>
                  </a:cubicBezTo>
                  <a:lnTo>
                    <a:pt x="3103" y="282"/>
                  </a:lnTo>
                  <a:cubicBezTo>
                    <a:pt x="2772" y="89"/>
                    <a:pt x="2420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992;p47">
            <a:extLst>
              <a:ext uri="{FF2B5EF4-FFF2-40B4-BE49-F238E27FC236}">
                <a16:creationId xmlns:a16="http://schemas.microsoft.com/office/drawing/2014/main" id="{21EDC9D5-F2CC-FD8D-9327-9D099AF12307}"/>
              </a:ext>
            </a:extLst>
          </p:cNvPr>
          <p:cNvGrpSpPr/>
          <p:nvPr/>
        </p:nvGrpSpPr>
        <p:grpSpPr>
          <a:xfrm>
            <a:off x="3041449" y="3481331"/>
            <a:ext cx="2958303" cy="1593589"/>
            <a:chOff x="4466463" y="3305947"/>
            <a:chExt cx="2958303" cy="1593589"/>
          </a:xfrm>
        </p:grpSpPr>
        <p:grpSp>
          <p:nvGrpSpPr>
            <p:cNvPr id="657" name="Google Shape;993;p47">
              <a:extLst>
                <a:ext uri="{FF2B5EF4-FFF2-40B4-BE49-F238E27FC236}">
                  <a16:creationId xmlns:a16="http://schemas.microsoft.com/office/drawing/2014/main" id="{F0FCBA0D-2AE1-4176-8C39-1799A6EFD019}"/>
                </a:ext>
              </a:extLst>
            </p:cNvPr>
            <p:cNvGrpSpPr/>
            <p:nvPr/>
          </p:nvGrpSpPr>
          <p:grpSpPr>
            <a:xfrm flipH="1">
              <a:off x="6574013" y="4048812"/>
              <a:ext cx="850753" cy="850724"/>
              <a:chOff x="780950" y="891300"/>
              <a:chExt cx="727575" cy="727550"/>
            </a:xfrm>
          </p:grpSpPr>
          <p:sp>
            <p:nvSpPr>
              <p:cNvPr id="670" name="Google Shape;994;p47">
                <a:extLst>
                  <a:ext uri="{FF2B5EF4-FFF2-40B4-BE49-F238E27FC236}">
                    <a16:creationId xmlns:a16="http://schemas.microsoft.com/office/drawing/2014/main" id="{2819353D-D83B-09A4-A2C6-5FF88A5818F5}"/>
                  </a:ext>
                </a:extLst>
              </p:cNvPr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995;p47">
                <a:extLst>
                  <a:ext uri="{FF2B5EF4-FFF2-40B4-BE49-F238E27FC236}">
                    <a16:creationId xmlns:a16="http://schemas.microsoft.com/office/drawing/2014/main" id="{832B0B25-20D3-765D-A019-C51A484B348A}"/>
                  </a:ext>
                </a:extLst>
              </p:cNvPr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996;p47">
                <a:extLst>
                  <a:ext uri="{FF2B5EF4-FFF2-40B4-BE49-F238E27FC236}">
                    <a16:creationId xmlns:a16="http://schemas.microsoft.com/office/drawing/2014/main" id="{57D7FE9D-5710-27AE-8C6F-297A1099825C}"/>
                  </a:ext>
                </a:extLst>
              </p:cNvPr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997;p47">
                <a:extLst>
                  <a:ext uri="{FF2B5EF4-FFF2-40B4-BE49-F238E27FC236}">
                    <a16:creationId xmlns:a16="http://schemas.microsoft.com/office/drawing/2014/main" id="{4CC7E284-DF13-5FB8-1471-40D540584F7A}"/>
                  </a:ext>
                </a:extLst>
              </p:cNvPr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998;p47">
                <a:extLst>
                  <a:ext uri="{FF2B5EF4-FFF2-40B4-BE49-F238E27FC236}">
                    <a16:creationId xmlns:a16="http://schemas.microsoft.com/office/drawing/2014/main" id="{B337BDEE-7729-E67E-D8F5-BA29ED09F448}"/>
                  </a:ext>
                </a:extLst>
              </p:cNvPr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999;p47">
                <a:extLst>
                  <a:ext uri="{FF2B5EF4-FFF2-40B4-BE49-F238E27FC236}">
                    <a16:creationId xmlns:a16="http://schemas.microsoft.com/office/drawing/2014/main" id="{5D2A29DB-BD2B-F2E9-B686-F2781717B853}"/>
                  </a:ext>
                </a:extLst>
              </p:cNvPr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1000;p47">
                <a:extLst>
                  <a:ext uri="{FF2B5EF4-FFF2-40B4-BE49-F238E27FC236}">
                    <a16:creationId xmlns:a16="http://schemas.microsoft.com/office/drawing/2014/main" id="{664932E8-DFBA-40FE-AA5D-E787C69728D2}"/>
                  </a:ext>
                </a:extLst>
              </p:cNvPr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1001;p47">
              <a:extLst>
                <a:ext uri="{FF2B5EF4-FFF2-40B4-BE49-F238E27FC236}">
                  <a16:creationId xmlns:a16="http://schemas.microsoft.com/office/drawing/2014/main" id="{E539D249-9E90-39DC-F9D7-91B9FD9FE6C6}"/>
                </a:ext>
              </a:extLst>
            </p:cNvPr>
            <p:cNvGrpSpPr/>
            <p:nvPr/>
          </p:nvGrpSpPr>
          <p:grpSpPr>
            <a:xfrm>
              <a:off x="4466463" y="3863531"/>
              <a:ext cx="1021756" cy="332094"/>
              <a:chOff x="7289663" y="3996131"/>
              <a:chExt cx="1021756" cy="332094"/>
            </a:xfrm>
          </p:grpSpPr>
          <p:sp>
            <p:nvSpPr>
              <p:cNvPr id="665" name="Google Shape;1002;p47">
                <a:extLst>
                  <a:ext uri="{FF2B5EF4-FFF2-40B4-BE49-F238E27FC236}">
                    <a16:creationId xmlns:a16="http://schemas.microsoft.com/office/drawing/2014/main" id="{4F847B6F-1961-17B4-528F-F0CED071F0EE}"/>
                  </a:ext>
                </a:extLst>
              </p:cNvPr>
              <p:cNvSpPr/>
              <p:nvPr/>
            </p:nvSpPr>
            <p:spPr>
              <a:xfrm>
                <a:off x="7289663" y="40442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1003;p47">
                <a:extLst>
                  <a:ext uri="{FF2B5EF4-FFF2-40B4-BE49-F238E27FC236}">
                    <a16:creationId xmlns:a16="http://schemas.microsoft.com/office/drawing/2014/main" id="{C25ACF38-21CC-7336-6272-BE3EBE877120}"/>
                  </a:ext>
                </a:extLst>
              </p:cNvPr>
              <p:cNvSpPr/>
              <p:nvPr/>
            </p:nvSpPr>
            <p:spPr>
              <a:xfrm>
                <a:off x="7308447" y="39961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1004;p47">
                <a:extLst>
                  <a:ext uri="{FF2B5EF4-FFF2-40B4-BE49-F238E27FC236}">
                    <a16:creationId xmlns:a16="http://schemas.microsoft.com/office/drawing/2014/main" id="{0D339C34-7FC0-C3FB-FF9D-1AE337080A1E}"/>
                  </a:ext>
                </a:extLst>
              </p:cNvPr>
              <p:cNvSpPr/>
              <p:nvPr/>
            </p:nvSpPr>
            <p:spPr>
              <a:xfrm>
                <a:off x="7433897" y="40440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1005;p47">
                <a:extLst>
                  <a:ext uri="{FF2B5EF4-FFF2-40B4-BE49-F238E27FC236}">
                    <a16:creationId xmlns:a16="http://schemas.microsoft.com/office/drawing/2014/main" id="{102508F8-9204-B2F8-1D82-CAAA58860DB0}"/>
                  </a:ext>
                </a:extLst>
              </p:cNvPr>
              <p:cNvSpPr/>
              <p:nvPr/>
            </p:nvSpPr>
            <p:spPr>
              <a:xfrm>
                <a:off x="7705879" y="40446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1006;p47">
                <a:extLst>
                  <a:ext uri="{FF2B5EF4-FFF2-40B4-BE49-F238E27FC236}">
                    <a16:creationId xmlns:a16="http://schemas.microsoft.com/office/drawing/2014/main" id="{D07B8F86-1FBF-C68C-36D7-7ECB5F37DD0E}"/>
                  </a:ext>
                </a:extLst>
              </p:cNvPr>
              <p:cNvSpPr/>
              <p:nvPr/>
            </p:nvSpPr>
            <p:spPr>
              <a:xfrm>
                <a:off x="7979347" y="40438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" name="Google Shape;1007;p47">
              <a:extLst>
                <a:ext uri="{FF2B5EF4-FFF2-40B4-BE49-F238E27FC236}">
                  <a16:creationId xmlns:a16="http://schemas.microsoft.com/office/drawing/2014/main" id="{3FEE8FA9-076D-6A48-BC7A-531F03DD01ED}"/>
                </a:ext>
              </a:extLst>
            </p:cNvPr>
            <p:cNvGrpSpPr/>
            <p:nvPr/>
          </p:nvGrpSpPr>
          <p:grpSpPr>
            <a:xfrm>
              <a:off x="5297661" y="3305947"/>
              <a:ext cx="749797" cy="717499"/>
              <a:chOff x="7847861" y="3178722"/>
              <a:chExt cx="749797" cy="717499"/>
            </a:xfrm>
          </p:grpSpPr>
          <p:sp>
            <p:nvSpPr>
              <p:cNvPr id="660" name="Google Shape;1008;p47">
                <a:extLst>
                  <a:ext uri="{FF2B5EF4-FFF2-40B4-BE49-F238E27FC236}">
                    <a16:creationId xmlns:a16="http://schemas.microsoft.com/office/drawing/2014/main" id="{0D94E293-A8FF-E7D2-BF85-E961BCF96C9E}"/>
                  </a:ext>
                </a:extLst>
              </p:cNvPr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1009;p47">
                <a:extLst>
                  <a:ext uri="{FF2B5EF4-FFF2-40B4-BE49-F238E27FC236}">
                    <a16:creationId xmlns:a16="http://schemas.microsoft.com/office/drawing/2014/main" id="{ADC1446A-3ED3-B550-2082-26EFECF8873B}"/>
                  </a:ext>
                </a:extLst>
              </p:cNvPr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1010;p47">
                <a:extLst>
                  <a:ext uri="{FF2B5EF4-FFF2-40B4-BE49-F238E27FC236}">
                    <a16:creationId xmlns:a16="http://schemas.microsoft.com/office/drawing/2014/main" id="{702118DF-098E-2787-8419-80E0B79DA2D4}"/>
                  </a:ext>
                </a:extLst>
              </p:cNvPr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1011;p47">
                <a:extLst>
                  <a:ext uri="{FF2B5EF4-FFF2-40B4-BE49-F238E27FC236}">
                    <a16:creationId xmlns:a16="http://schemas.microsoft.com/office/drawing/2014/main" id="{4E68A4BC-E95E-DAB9-AD77-2F4558B70A71}"/>
                  </a:ext>
                </a:extLst>
              </p:cNvPr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1012;p47">
                <a:extLst>
                  <a:ext uri="{FF2B5EF4-FFF2-40B4-BE49-F238E27FC236}">
                    <a16:creationId xmlns:a16="http://schemas.microsoft.com/office/drawing/2014/main" id="{C76E8A79-0810-36D4-F681-E6C014FAA11C}"/>
                  </a:ext>
                </a:extLst>
              </p:cNvPr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986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5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EcoHub adapts to user needs?</a:t>
            </a:r>
            <a:endParaRPr dirty="0"/>
          </a:p>
        </p:txBody>
      </p:sp>
      <p:sp>
        <p:nvSpPr>
          <p:cNvPr id="1392" name="Google Shape;1392;p56"/>
          <p:cNvSpPr txBox="1"/>
          <p:nvPr/>
        </p:nvSpPr>
        <p:spPr>
          <a:xfrm>
            <a:off x="713100" y="1437625"/>
            <a:ext cx="1363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Citizens</a:t>
            </a:r>
            <a:endParaRPr sz="20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394" name="Google Shape;1394;p56"/>
          <p:cNvSpPr txBox="1"/>
          <p:nvPr/>
        </p:nvSpPr>
        <p:spPr>
          <a:xfrm>
            <a:off x="7068104" y="1437625"/>
            <a:ext cx="187015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Businesses</a:t>
            </a:r>
            <a:endParaRPr sz="20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396" name="Google Shape;1396;p56"/>
          <p:cNvSpPr txBox="1"/>
          <p:nvPr/>
        </p:nvSpPr>
        <p:spPr>
          <a:xfrm>
            <a:off x="621795" y="3129425"/>
            <a:ext cx="145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Farmers</a:t>
            </a:r>
            <a:endParaRPr sz="20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397" name="Google Shape;1397;p56"/>
          <p:cNvSpPr txBox="1"/>
          <p:nvPr/>
        </p:nvSpPr>
        <p:spPr>
          <a:xfrm>
            <a:off x="7068104" y="3129425"/>
            <a:ext cx="168727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Authorities</a:t>
            </a:r>
            <a:endParaRPr sz="20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1399" name="Google Shape;1399;p56"/>
          <p:cNvGrpSpPr/>
          <p:nvPr/>
        </p:nvGrpSpPr>
        <p:grpSpPr>
          <a:xfrm>
            <a:off x="2670463" y="1408650"/>
            <a:ext cx="3884395" cy="3814120"/>
            <a:chOff x="2822863" y="1408650"/>
            <a:chExt cx="3884395" cy="3814120"/>
          </a:xfrm>
        </p:grpSpPr>
        <p:sp>
          <p:nvSpPr>
            <p:cNvPr id="1400" name="Google Shape;1400;p56"/>
            <p:cNvSpPr/>
            <p:nvPr/>
          </p:nvSpPr>
          <p:spPr>
            <a:xfrm>
              <a:off x="5144288" y="2355775"/>
              <a:ext cx="348575" cy="27700"/>
            </a:xfrm>
            <a:custGeom>
              <a:avLst/>
              <a:gdLst/>
              <a:ahLst/>
              <a:cxnLst/>
              <a:rect l="l" t="t" r="r" b="b"/>
              <a:pathLst>
                <a:path w="13943" h="1108" extrusionOk="0">
                  <a:moveTo>
                    <a:pt x="0" y="1"/>
                  </a:moveTo>
                  <a:lnTo>
                    <a:pt x="0" y="1108"/>
                  </a:lnTo>
                  <a:lnTo>
                    <a:pt x="13942" y="1108"/>
                  </a:lnTo>
                  <a:lnTo>
                    <a:pt x="13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6"/>
            <p:cNvSpPr/>
            <p:nvPr/>
          </p:nvSpPr>
          <p:spPr>
            <a:xfrm>
              <a:off x="5295488" y="2429000"/>
              <a:ext cx="197375" cy="28000"/>
            </a:xfrm>
            <a:custGeom>
              <a:avLst/>
              <a:gdLst/>
              <a:ahLst/>
              <a:cxnLst/>
              <a:rect l="l" t="t" r="r" b="b"/>
              <a:pathLst>
                <a:path w="7895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7894" y="1120"/>
                  </a:lnTo>
                  <a:lnTo>
                    <a:pt x="7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6"/>
            <p:cNvSpPr/>
            <p:nvPr/>
          </p:nvSpPr>
          <p:spPr>
            <a:xfrm>
              <a:off x="5144288" y="2429000"/>
              <a:ext cx="106275" cy="28000"/>
            </a:xfrm>
            <a:custGeom>
              <a:avLst/>
              <a:gdLst/>
              <a:ahLst/>
              <a:cxnLst/>
              <a:rect l="l" t="t" r="r" b="b"/>
              <a:pathLst>
                <a:path w="425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4251" y="112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6"/>
            <p:cNvSpPr/>
            <p:nvPr/>
          </p:nvSpPr>
          <p:spPr>
            <a:xfrm>
              <a:off x="5280013" y="2502225"/>
              <a:ext cx="212850" cy="28000"/>
            </a:xfrm>
            <a:custGeom>
              <a:avLst/>
              <a:gdLst/>
              <a:ahLst/>
              <a:cxnLst/>
              <a:rect l="l" t="t" r="r" b="b"/>
              <a:pathLst>
                <a:path w="8514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8513" y="1120"/>
                  </a:lnTo>
                  <a:lnTo>
                    <a:pt x="8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6"/>
            <p:cNvSpPr/>
            <p:nvPr/>
          </p:nvSpPr>
          <p:spPr>
            <a:xfrm>
              <a:off x="5144288" y="2576350"/>
              <a:ext cx="226225" cy="28000"/>
            </a:xfrm>
            <a:custGeom>
              <a:avLst/>
              <a:gdLst/>
              <a:ahLst/>
              <a:cxnLst/>
              <a:rect l="l" t="t" r="r" b="b"/>
              <a:pathLst>
                <a:path w="9049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9049" y="1119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5144288" y="2654625"/>
              <a:ext cx="182175" cy="27700"/>
            </a:xfrm>
            <a:custGeom>
              <a:avLst/>
              <a:gdLst/>
              <a:ahLst/>
              <a:cxnLst/>
              <a:rect l="l" t="t" r="r" b="b"/>
              <a:pathLst>
                <a:path w="7287" h="1108" extrusionOk="0">
                  <a:moveTo>
                    <a:pt x="0" y="0"/>
                  </a:moveTo>
                  <a:lnTo>
                    <a:pt x="0" y="1108"/>
                  </a:lnTo>
                  <a:lnTo>
                    <a:pt x="7287" y="1108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6"/>
            <p:cNvSpPr/>
            <p:nvPr/>
          </p:nvSpPr>
          <p:spPr>
            <a:xfrm>
              <a:off x="5655363" y="2366200"/>
              <a:ext cx="265825" cy="28000"/>
            </a:xfrm>
            <a:custGeom>
              <a:avLst/>
              <a:gdLst/>
              <a:ahLst/>
              <a:cxnLst/>
              <a:rect l="l" t="t" r="r" b="b"/>
              <a:pathLst>
                <a:path w="1063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10633" y="1120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6"/>
            <p:cNvSpPr/>
            <p:nvPr/>
          </p:nvSpPr>
          <p:spPr>
            <a:xfrm>
              <a:off x="5655363" y="2430200"/>
              <a:ext cx="265825" cy="27700"/>
            </a:xfrm>
            <a:custGeom>
              <a:avLst/>
              <a:gdLst/>
              <a:ahLst/>
              <a:cxnLst/>
              <a:rect l="l" t="t" r="r" b="b"/>
              <a:pathLst>
                <a:path w="10633" h="1108" extrusionOk="0">
                  <a:moveTo>
                    <a:pt x="0" y="0"/>
                  </a:moveTo>
                  <a:lnTo>
                    <a:pt x="0" y="1107"/>
                  </a:lnTo>
                  <a:lnTo>
                    <a:pt x="10633" y="1107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6"/>
            <p:cNvSpPr/>
            <p:nvPr/>
          </p:nvSpPr>
          <p:spPr>
            <a:xfrm>
              <a:off x="5655363" y="2494475"/>
              <a:ext cx="182475" cy="28025"/>
            </a:xfrm>
            <a:custGeom>
              <a:avLst/>
              <a:gdLst/>
              <a:ahLst/>
              <a:cxnLst/>
              <a:rect l="l" t="t" r="r" b="b"/>
              <a:pathLst>
                <a:path w="7299" h="1121" extrusionOk="0">
                  <a:moveTo>
                    <a:pt x="0" y="1"/>
                  </a:moveTo>
                  <a:lnTo>
                    <a:pt x="0" y="1120"/>
                  </a:lnTo>
                  <a:lnTo>
                    <a:pt x="7299" y="1120"/>
                  </a:lnTo>
                  <a:lnTo>
                    <a:pt x="7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6"/>
            <p:cNvSpPr/>
            <p:nvPr/>
          </p:nvSpPr>
          <p:spPr>
            <a:xfrm>
              <a:off x="5132963" y="1937575"/>
              <a:ext cx="359900" cy="82475"/>
            </a:xfrm>
            <a:custGeom>
              <a:avLst/>
              <a:gdLst/>
              <a:ahLst/>
              <a:cxnLst/>
              <a:rect l="l" t="t" r="r" b="b"/>
              <a:pathLst>
                <a:path w="14396" h="3299" extrusionOk="0">
                  <a:moveTo>
                    <a:pt x="13812" y="286"/>
                  </a:moveTo>
                  <a:cubicBezTo>
                    <a:pt x="13979" y="286"/>
                    <a:pt x="14098" y="417"/>
                    <a:pt x="14098" y="560"/>
                  </a:cubicBezTo>
                  <a:lnTo>
                    <a:pt x="14098" y="2703"/>
                  </a:lnTo>
                  <a:cubicBezTo>
                    <a:pt x="14098" y="2870"/>
                    <a:pt x="13967" y="2989"/>
                    <a:pt x="13812" y="2989"/>
                  </a:cubicBezTo>
                  <a:lnTo>
                    <a:pt x="584" y="2989"/>
                  </a:lnTo>
                  <a:cubicBezTo>
                    <a:pt x="418" y="2989"/>
                    <a:pt x="298" y="2858"/>
                    <a:pt x="298" y="2703"/>
                  </a:cubicBezTo>
                  <a:lnTo>
                    <a:pt x="298" y="560"/>
                  </a:lnTo>
                  <a:cubicBezTo>
                    <a:pt x="298" y="393"/>
                    <a:pt x="429" y="286"/>
                    <a:pt x="584" y="286"/>
                  </a:cubicBezTo>
                  <a:close/>
                  <a:moveTo>
                    <a:pt x="584" y="0"/>
                  </a:moveTo>
                  <a:cubicBezTo>
                    <a:pt x="275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84" y="3298"/>
                  </a:cubicBezTo>
                  <a:lnTo>
                    <a:pt x="13812" y="3298"/>
                  </a:lnTo>
                  <a:cubicBezTo>
                    <a:pt x="14122" y="3298"/>
                    <a:pt x="14395" y="3048"/>
                    <a:pt x="14395" y="2727"/>
                  </a:cubicBezTo>
                  <a:lnTo>
                    <a:pt x="14395" y="584"/>
                  </a:lnTo>
                  <a:cubicBezTo>
                    <a:pt x="14395" y="250"/>
                    <a:pt x="14122" y="0"/>
                    <a:pt x="1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5566063" y="1937575"/>
              <a:ext cx="355425" cy="82475"/>
            </a:xfrm>
            <a:custGeom>
              <a:avLst/>
              <a:gdLst/>
              <a:ahLst/>
              <a:cxnLst/>
              <a:rect l="l" t="t" r="r" b="b"/>
              <a:pathLst>
                <a:path w="14217" h="3299" extrusionOk="0">
                  <a:moveTo>
                    <a:pt x="584" y="0"/>
                  </a:moveTo>
                  <a:cubicBezTo>
                    <a:pt x="250" y="0"/>
                    <a:pt x="0" y="262"/>
                    <a:pt x="0" y="584"/>
                  </a:cubicBezTo>
                  <a:lnTo>
                    <a:pt x="0" y="2727"/>
                  </a:lnTo>
                  <a:cubicBezTo>
                    <a:pt x="0" y="3048"/>
                    <a:pt x="274" y="3298"/>
                    <a:pt x="584" y="3298"/>
                  </a:cubicBezTo>
                  <a:lnTo>
                    <a:pt x="13633" y="3298"/>
                  </a:lnTo>
                  <a:cubicBezTo>
                    <a:pt x="13943" y="3298"/>
                    <a:pt x="14216" y="3036"/>
                    <a:pt x="14216" y="2727"/>
                  </a:cubicBezTo>
                  <a:lnTo>
                    <a:pt x="14216" y="584"/>
                  </a:lnTo>
                  <a:cubicBezTo>
                    <a:pt x="14216" y="250"/>
                    <a:pt x="13943" y="0"/>
                    <a:pt x="13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6"/>
            <p:cNvSpPr/>
            <p:nvPr/>
          </p:nvSpPr>
          <p:spPr>
            <a:xfrm>
              <a:off x="5132663" y="2220650"/>
              <a:ext cx="495625" cy="82475"/>
            </a:xfrm>
            <a:custGeom>
              <a:avLst/>
              <a:gdLst/>
              <a:ahLst/>
              <a:cxnLst/>
              <a:rect l="l" t="t" r="r" b="b"/>
              <a:pathLst>
                <a:path w="19825" h="3299" extrusionOk="0">
                  <a:moveTo>
                    <a:pt x="19241" y="298"/>
                  </a:moveTo>
                  <a:cubicBezTo>
                    <a:pt x="19408" y="298"/>
                    <a:pt x="19527" y="429"/>
                    <a:pt x="19527" y="584"/>
                  </a:cubicBezTo>
                  <a:lnTo>
                    <a:pt x="19527" y="2727"/>
                  </a:lnTo>
                  <a:cubicBezTo>
                    <a:pt x="19527" y="2893"/>
                    <a:pt x="19396" y="3001"/>
                    <a:pt x="19241" y="3001"/>
                  </a:cubicBezTo>
                  <a:lnTo>
                    <a:pt x="572" y="3001"/>
                  </a:lnTo>
                  <a:cubicBezTo>
                    <a:pt x="418" y="3001"/>
                    <a:pt x="299" y="2870"/>
                    <a:pt x="299" y="2727"/>
                  </a:cubicBezTo>
                  <a:lnTo>
                    <a:pt x="299" y="584"/>
                  </a:lnTo>
                  <a:cubicBezTo>
                    <a:pt x="299" y="417"/>
                    <a:pt x="430" y="298"/>
                    <a:pt x="572" y="298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72" y="3298"/>
                  </a:cubicBezTo>
                  <a:lnTo>
                    <a:pt x="19241" y="3298"/>
                  </a:lnTo>
                  <a:cubicBezTo>
                    <a:pt x="19551" y="3298"/>
                    <a:pt x="19825" y="3048"/>
                    <a:pt x="19825" y="2727"/>
                  </a:cubicBezTo>
                  <a:lnTo>
                    <a:pt x="19825" y="584"/>
                  </a:lnTo>
                  <a:cubicBezTo>
                    <a:pt x="19825" y="274"/>
                    <a:pt x="19575" y="0"/>
                    <a:pt x="19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6"/>
            <p:cNvSpPr/>
            <p:nvPr/>
          </p:nvSpPr>
          <p:spPr>
            <a:xfrm>
              <a:off x="5701488" y="2220650"/>
              <a:ext cx="220000" cy="82775"/>
            </a:xfrm>
            <a:custGeom>
              <a:avLst/>
              <a:gdLst/>
              <a:ahLst/>
              <a:cxnLst/>
              <a:rect l="l" t="t" r="r" b="b"/>
              <a:pathLst>
                <a:path w="8800" h="3311" extrusionOk="0">
                  <a:moveTo>
                    <a:pt x="584" y="0"/>
                  </a:moveTo>
                  <a:cubicBezTo>
                    <a:pt x="251" y="0"/>
                    <a:pt x="1" y="274"/>
                    <a:pt x="1" y="584"/>
                  </a:cubicBezTo>
                  <a:lnTo>
                    <a:pt x="1" y="2727"/>
                  </a:lnTo>
                  <a:cubicBezTo>
                    <a:pt x="1" y="3048"/>
                    <a:pt x="275" y="3310"/>
                    <a:pt x="584" y="3310"/>
                  </a:cubicBezTo>
                  <a:lnTo>
                    <a:pt x="8216" y="3310"/>
                  </a:lnTo>
                  <a:cubicBezTo>
                    <a:pt x="8526" y="3310"/>
                    <a:pt x="8799" y="3048"/>
                    <a:pt x="8799" y="2727"/>
                  </a:cubicBezTo>
                  <a:lnTo>
                    <a:pt x="8799" y="584"/>
                  </a:lnTo>
                  <a:cubicBezTo>
                    <a:pt x="8799" y="250"/>
                    <a:pt x="8526" y="0"/>
                    <a:pt x="8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6"/>
            <p:cNvSpPr/>
            <p:nvPr/>
          </p:nvSpPr>
          <p:spPr>
            <a:xfrm>
              <a:off x="5132963" y="2079250"/>
              <a:ext cx="185775" cy="82775"/>
            </a:xfrm>
            <a:custGeom>
              <a:avLst/>
              <a:gdLst/>
              <a:ahLst/>
              <a:cxnLst/>
              <a:rect l="l" t="t" r="r" b="b"/>
              <a:pathLst>
                <a:path w="7431" h="3311" extrusionOk="0"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lnTo>
                    <a:pt x="1" y="2727"/>
                  </a:lnTo>
                  <a:cubicBezTo>
                    <a:pt x="1" y="3049"/>
                    <a:pt x="275" y="3311"/>
                    <a:pt x="584" y="3311"/>
                  </a:cubicBezTo>
                  <a:lnTo>
                    <a:pt x="6847" y="3311"/>
                  </a:lnTo>
                  <a:cubicBezTo>
                    <a:pt x="7156" y="3311"/>
                    <a:pt x="7418" y="3037"/>
                    <a:pt x="7430" y="2727"/>
                  </a:cubicBezTo>
                  <a:lnTo>
                    <a:pt x="7430" y="584"/>
                  </a:lnTo>
                  <a:cubicBezTo>
                    <a:pt x="7430" y="251"/>
                    <a:pt x="7156" y="1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6"/>
            <p:cNvSpPr/>
            <p:nvPr/>
          </p:nvSpPr>
          <p:spPr>
            <a:xfrm>
              <a:off x="5391638" y="2079250"/>
              <a:ext cx="286075" cy="82775"/>
            </a:xfrm>
            <a:custGeom>
              <a:avLst/>
              <a:gdLst/>
              <a:ahLst/>
              <a:cxnLst/>
              <a:rect l="l" t="t" r="r" b="b"/>
              <a:pathLst>
                <a:path w="11443" h="3311" extrusionOk="0">
                  <a:moveTo>
                    <a:pt x="584" y="1"/>
                  </a:moveTo>
                  <a:cubicBezTo>
                    <a:pt x="250" y="1"/>
                    <a:pt x="0" y="275"/>
                    <a:pt x="0" y="584"/>
                  </a:cubicBezTo>
                  <a:lnTo>
                    <a:pt x="0" y="2727"/>
                  </a:lnTo>
                  <a:cubicBezTo>
                    <a:pt x="0" y="3049"/>
                    <a:pt x="262" y="3311"/>
                    <a:pt x="584" y="3311"/>
                  </a:cubicBezTo>
                  <a:lnTo>
                    <a:pt x="10859" y="3311"/>
                  </a:lnTo>
                  <a:cubicBezTo>
                    <a:pt x="11192" y="3311"/>
                    <a:pt x="11442" y="3037"/>
                    <a:pt x="11442" y="2727"/>
                  </a:cubicBezTo>
                  <a:lnTo>
                    <a:pt x="11442" y="584"/>
                  </a:lnTo>
                  <a:cubicBezTo>
                    <a:pt x="11442" y="251"/>
                    <a:pt x="11180" y="1"/>
                    <a:pt x="1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6"/>
            <p:cNvSpPr/>
            <p:nvPr/>
          </p:nvSpPr>
          <p:spPr>
            <a:xfrm>
              <a:off x="5753288" y="2078950"/>
              <a:ext cx="165225" cy="82475"/>
            </a:xfrm>
            <a:custGeom>
              <a:avLst/>
              <a:gdLst/>
              <a:ahLst/>
              <a:cxnLst/>
              <a:rect l="l" t="t" r="r" b="b"/>
              <a:pathLst>
                <a:path w="6609" h="3299" extrusionOk="0">
                  <a:moveTo>
                    <a:pt x="6025" y="298"/>
                  </a:moveTo>
                  <a:cubicBezTo>
                    <a:pt x="6192" y="298"/>
                    <a:pt x="6311" y="429"/>
                    <a:pt x="6311" y="572"/>
                  </a:cubicBezTo>
                  <a:lnTo>
                    <a:pt x="6311" y="2715"/>
                  </a:lnTo>
                  <a:cubicBezTo>
                    <a:pt x="6311" y="2882"/>
                    <a:pt x="6180" y="3001"/>
                    <a:pt x="6025" y="3001"/>
                  </a:cubicBezTo>
                  <a:lnTo>
                    <a:pt x="584" y="3001"/>
                  </a:lnTo>
                  <a:cubicBezTo>
                    <a:pt x="417" y="3001"/>
                    <a:pt x="298" y="2870"/>
                    <a:pt x="298" y="2715"/>
                  </a:cubicBezTo>
                  <a:lnTo>
                    <a:pt x="298" y="572"/>
                  </a:lnTo>
                  <a:cubicBezTo>
                    <a:pt x="298" y="418"/>
                    <a:pt x="429" y="298"/>
                    <a:pt x="584" y="298"/>
                  </a:cubicBezTo>
                  <a:close/>
                  <a:moveTo>
                    <a:pt x="584" y="1"/>
                  </a:moveTo>
                  <a:cubicBezTo>
                    <a:pt x="262" y="1"/>
                    <a:pt x="0" y="251"/>
                    <a:pt x="0" y="572"/>
                  </a:cubicBezTo>
                  <a:lnTo>
                    <a:pt x="0" y="2715"/>
                  </a:lnTo>
                  <a:cubicBezTo>
                    <a:pt x="0" y="3037"/>
                    <a:pt x="250" y="3299"/>
                    <a:pt x="584" y="3299"/>
                  </a:cubicBezTo>
                  <a:lnTo>
                    <a:pt x="6025" y="3299"/>
                  </a:lnTo>
                  <a:cubicBezTo>
                    <a:pt x="6335" y="3299"/>
                    <a:pt x="6608" y="3049"/>
                    <a:pt x="6608" y="2715"/>
                  </a:cubicBezTo>
                  <a:lnTo>
                    <a:pt x="6608" y="572"/>
                  </a:lnTo>
                  <a:cubicBezTo>
                    <a:pt x="6608" y="263"/>
                    <a:pt x="6358" y="1"/>
                    <a:pt x="6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6" name="Google Shape;1416;p56"/>
            <p:cNvGrpSpPr/>
            <p:nvPr/>
          </p:nvGrpSpPr>
          <p:grpSpPr>
            <a:xfrm>
              <a:off x="5552737" y="3869209"/>
              <a:ext cx="698967" cy="459612"/>
              <a:chOff x="3887375" y="2445375"/>
              <a:chExt cx="434600" cy="285775"/>
            </a:xfrm>
          </p:grpSpPr>
          <p:sp>
            <p:nvSpPr>
              <p:cNvPr id="1417" name="Google Shape;1417;p56"/>
              <p:cNvSpPr/>
              <p:nvPr/>
            </p:nvSpPr>
            <p:spPr>
              <a:xfrm>
                <a:off x="3891250" y="2448650"/>
                <a:ext cx="42685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1133" extrusionOk="0">
                    <a:moveTo>
                      <a:pt x="1560" y="0"/>
                    </a:moveTo>
                    <a:cubicBezTo>
                      <a:pt x="691" y="0"/>
                      <a:pt x="0" y="703"/>
                      <a:pt x="0" y="1572"/>
                    </a:cubicBezTo>
                    <a:lnTo>
                      <a:pt x="0" y="9573"/>
                    </a:lnTo>
                    <a:cubicBezTo>
                      <a:pt x="0" y="10442"/>
                      <a:pt x="691" y="11133"/>
                      <a:pt x="1560" y="11133"/>
                    </a:cubicBezTo>
                    <a:lnTo>
                      <a:pt x="15514" y="11133"/>
                    </a:lnTo>
                    <a:cubicBezTo>
                      <a:pt x="16383" y="11133"/>
                      <a:pt x="17062" y="10442"/>
                      <a:pt x="17074" y="9573"/>
                    </a:cubicBezTo>
                    <a:lnTo>
                      <a:pt x="17074" y="1572"/>
                    </a:lnTo>
                    <a:cubicBezTo>
                      <a:pt x="17074" y="703"/>
                      <a:pt x="16383" y="0"/>
                      <a:pt x="155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56"/>
              <p:cNvSpPr/>
              <p:nvPr/>
            </p:nvSpPr>
            <p:spPr>
              <a:xfrm>
                <a:off x="3887375" y="2445375"/>
                <a:ext cx="4346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11431" extrusionOk="0">
                    <a:moveTo>
                      <a:pt x="15669" y="310"/>
                    </a:moveTo>
                    <a:cubicBezTo>
                      <a:pt x="16443" y="310"/>
                      <a:pt x="17074" y="941"/>
                      <a:pt x="17074" y="1715"/>
                    </a:cubicBezTo>
                    <a:lnTo>
                      <a:pt x="17074" y="9716"/>
                    </a:lnTo>
                    <a:cubicBezTo>
                      <a:pt x="17074" y="10490"/>
                      <a:pt x="16443" y="11121"/>
                      <a:pt x="15669" y="11121"/>
                    </a:cubicBezTo>
                    <a:lnTo>
                      <a:pt x="1715" y="11121"/>
                    </a:lnTo>
                    <a:cubicBezTo>
                      <a:pt x="941" y="11121"/>
                      <a:pt x="310" y="10490"/>
                      <a:pt x="310" y="9716"/>
                    </a:cubicBezTo>
                    <a:lnTo>
                      <a:pt x="310" y="1715"/>
                    </a:lnTo>
                    <a:cubicBezTo>
                      <a:pt x="310" y="941"/>
                      <a:pt x="941" y="310"/>
                      <a:pt x="1715" y="310"/>
                    </a:cubicBezTo>
                    <a:close/>
                    <a:moveTo>
                      <a:pt x="1715" y="0"/>
                    </a:moveTo>
                    <a:cubicBezTo>
                      <a:pt x="775" y="0"/>
                      <a:pt x="1" y="774"/>
                      <a:pt x="1" y="1715"/>
                    </a:cubicBezTo>
                    <a:lnTo>
                      <a:pt x="1" y="9716"/>
                    </a:lnTo>
                    <a:cubicBezTo>
                      <a:pt x="1" y="10656"/>
                      <a:pt x="775" y="11430"/>
                      <a:pt x="1715" y="11430"/>
                    </a:cubicBezTo>
                    <a:lnTo>
                      <a:pt x="15669" y="11430"/>
                    </a:lnTo>
                    <a:cubicBezTo>
                      <a:pt x="16610" y="11430"/>
                      <a:pt x="17384" y="10656"/>
                      <a:pt x="17384" y="9716"/>
                    </a:cubicBezTo>
                    <a:lnTo>
                      <a:pt x="17384" y="1715"/>
                    </a:lnTo>
                    <a:cubicBezTo>
                      <a:pt x="17384" y="774"/>
                      <a:pt x="16610" y="0"/>
                      <a:pt x="15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56"/>
              <p:cNvSpPr/>
              <p:nvPr/>
            </p:nvSpPr>
            <p:spPr>
              <a:xfrm>
                <a:off x="3937675" y="2483175"/>
                <a:ext cx="1107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430" y="1251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56"/>
              <p:cNvSpPr/>
              <p:nvPr/>
            </p:nvSpPr>
            <p:spPr>
              <a:xfrm>
                <a:off x="4048700" y="2483175"/>
                <a:ext cx="2229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8919" y="1251"/>
                    </a:lnTo>
                    <a:lnTo>
                      <a:pt x="89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56"/>
              <p:cNvSpPr/>
              <p:nvPr/>
            </p:nvSpPr>
            <p:spPr>
              <a:xfrm>
                <a:off x="3937675" y="2542700"/>
                <a:ext cx="231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9264" y="1251"/>
                    </a:lnTo>
                    <a:lnTo>
                      <a:pt x="92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56"/>
              <p:cNvSpPr/>
              <p:nvPr/>
            </p:nvSpPr>
            <p:spPr>
              <a:xfrm>
                <a:off x="4169250" y="2542700"/>
                <a:ext cx="1024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097" y="1251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56"/>
              <p:cNvSpPr/>
              <p:nvPr/>
            </p:nvSpPr>
            <p:spPr>
              <a:xfrm>
                <a:off x="3937675" y="2602225"/>
                <a:ext cx="16702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252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56"/>
              <p:cNvSpPr/>
              <p:nvPr/>
            </p:nvSpPr>
            <p:spPr>
              <a:xfrm>
                <a:off x="4104675" y="2602225"/>
                <a:ext cx="167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252" extrusionOk="0">
                    <a:moveTo>
                      <a:pt x="0" y="1"/>
                    </a:moveTo>
                    <a:lnTo>
                      <a:pt x="0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56"/>
              <p:cNvSpPr/>
              <p:nvPr/>
            </p:nvSpPr>
            <p:spPr>
              <a:xfrm>
                <a:off x="3937675" y="2661775"/>
                <a:ext cx="2723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10895" y="1250"/>
                    </a:lnTo>
                    <a:lnTo>
                      <a:pt x="108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56"/>
              <p:cNvSpPr/>
              <p:nvPr/>
            </p:nvSpPr>
            <p:spPr>
              <a:xfrm>
                <a:off x="4210325" y="2661775"/>
                <a:ext cx="613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2454" y="1250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" name="Google Shape;1427;p56"/>
            <p:cNvGrpSpPr/>
            <p:nvPr/>
          </p:nvGrpSpPr>
          <p:grpSpPr>
            <a:xfrm>
              <a:off x="5658663" y="2777188"/>
              <a:ext cx="877525" cy="623000"/>
              <a:chOff x="4893750" y="2969250"/>
              <a:chExt cx="877525" cy="623000"/>
            </a:xfrm>
          </p:grpSpPr>
          <p:sp>
            <p:nvSpPr>
              <p:cNvPr id="1428" name="Google Shape;1428;p56"/>
              <p:cNvSpPr/>
              <p:nvPr/>
            </p:nvSpPr>
            <p:spPr>
              <a:xfrm>
                <a:off x="4893750" y="2969250"/>
                <a:ext cx="877525" cy="623000"/>
              </a:xfrm>
              <a:custGeom>
                <a:avLst/>
                <a:gdLst/>
                <a:ahLst/>
                <a:cxnLst/>
                <a:rect l="l" t="t" r="r" b="b"/>
                <a:pathLst>
                  <a:path w="35101" h="24920" extrusionOk="0">
                    <a:moveTo>
                      <a:pt x="1572" y="0"/>
                    </a:moveTo>
                    <a:cubicBezTo>
                      <a:pt x="703" y="0"/>
                      <a:pt x="1" y="703"/>
                      <a:pt x="1" y="1560"/>
                    </a:cubicBezTo>
                    <a:lnTo>
                      <a:pt x="1" y="23348"/>
                    </a:lnTo>
                    <a:cubicBezTo>
                      <a:pt x="1" y="24217"/>
                      <a:pt x="703" y="24920"/>
                      <a:pt x="1572" y="24920"/>
                    </a:cubicBezTo>
                    <a:lnTo>
                      <a:pt x="33541" y="24920"/>
                    </a:lnTo>
                    <a:cubicBezTo>
                      <a:pt x="34398" y="24920"/>
                      <a:pt x="35088" y="24217"/>
                      <a:pt x="35100" y="23348"/>
                    </a:cubicBezTo>
                    <a:lnTo>
                      <a:pt x="35100" y="1560"/>
                    </a:lnTo>
                    <a:cubicBezTo>
                      <a:pt x="35100" y="703"/>
                      <a:pt x="34398" y="0"/>
                      <a:pt x="33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56"/>
              <p:cNvSpPr/>
              <p:nvPr/>
            </p:nvSpPr>
            <p:spPr>
              <a:xfrm>
                <a:off x="4961325" y="3037100"/>
                <a:ext cx="1982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75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7930" y="77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56"/>
              <p:cNvSpPr/>
              <p:nvPr/>
            </p:nvSpPr>
            <p:spPr>
              <a:xfrm>
                <a:off x="4961325" y="3087425"/>
                <a:ext cx="243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9740" y="774"/>
                    </a:lnTo>
                    <a:lnTo>
                      <a:pt x="9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56"/>
              <p:cNvSpPr/>
              <p:nvPr/>
            </p:nvSpPr>
            <p:spPr>
              <a:xfrm>
                <a:off x="4961325" y="3138025"/>
                <a:ext cx="168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6739" y="774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56"/>
              <p:cNvSpPr/>
              <p:nvPr/>
            </p:nvSpPr>
            <p:spPr>
              <a:xfrm>
                <a:off x="4961325" y="3188925"/>
                <a:ext cx="1685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6739" y="762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56"/>
              <p:cNvSpPr/>
              <p:nvPr/>
            </p:nvSpPr>
            <p:spPr>
              <a:xfrm>
                <a:off x="5158675" y="3188925"/>
                <a:ext cx="434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1739" y="76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56"/>
              <p:cNvSpPr/>
              <p:nvPr/>
            </p:nvSpPr>
            <p:spPr>
              <a:xfrm>
                <a:off x="5350350" y="3314525"/>
                <a:ext cx="1982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7930" y="774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56"/>
              <p:cNvSpPr/>
              <p:nvPr/>
            </p:nvSpPr>
            <p:spPr>
              <a:xfrm>
                <a:off x="5591750" y="3314525"/>
                <a:ext cx="44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63" y="774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56"/>
              <p:cNvSpPr/>
              <p:nvPr/>
            </p:nvSpPr>
            <p:spPr>
              <a:xfrm>
                <a:off x="5350350" y="33651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56"/>
              <p:cNvSpPr/>
              <p:nvPr/>
            </p:nvSpPr>
            <p:spPr>
              <a:xfrm>
                <a:off x="5560500" y="3365125"/>
                <a:ext cx="149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5966" y="774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56"/>
              <p:cNvSpPr/>
              <p:nvPr/>
            </p:nvSpPr>
            <p:spPr>
              <a:xfrm>
                <a:off x="5350350" y="3415725"/>
                <a:ext cx="122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4882" y="774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56"/>
              <p:cNvSpPr/>
              <p:nvPr/>
            </p:nvSpPr>
            <p:spPr>
              <a:xfrm>
                <a:off x="5508700" y="3415725"/>
                <a:ext cx="2009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8038" y="774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56"/>
              <p:cNvSpPr/>
              <p:nvPr/>
            </p:nvSpPr>
            <p:spPr>
              <a:xfrm>
                <a:off x="5350350" y="34663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56"/>
              <p:cNvSpPr/>
              <p:nvPr/>
            </p:nvSpPr>
            <p:spPr>
              <a:xfrm>
                <a:off x="5548000" y="3466325"/>
                <a:ext cx="434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56"/>
              <p:cNvSpPr/>
              <p:nvPr/>
            </p:nvSpPr>
            <p:spPr>
              <a:xfrm>
                <a:off x="5350050" y="3030550"/>
                <a:ext cx="36347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9324" extrusionOk="0">
                    <a:moveTo>
                      <a:pt x="13622" y="334"/>
                    </a:moveTo>
                    <a:cubicBezTo>
                      <a:pt x="13955" y="334"/>
                      <a:pt x="14241" y="608"/>
                      <a:pt x="14241" y="953"/>
                    </a:cubicBezTo>
                    <a:lnTo>
                      <a:pt x="14241" y="8395"/>
                    </a:lnTo>
                    <a:cubicBezTo>
                      <a:pt x="14241" y="8740"/>
                      <a:pt x="13955" y="9026"/>
                      <a:pt x="13622" y="9026"/>
                    </a:cubicBezTo>
                    <a:lnTo>
                      <a:pt x="953" y="9026"/>
                    </a:lnTo>
                    <a:cubicBezTo>
                      <a:pt x="608" y="9026"/>
                      <a:pt x="322" y="8740"/>
                      <a:pt x="322" y="8395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2" y="1"/>
                    </a:moveTo>
                    <a:cubicBezTo>
                      <a:pt x="418" y="1"/>
                      <a:pt x="1" y="418"/>
                      <a:pt x="1" y="942"/>
                    </a:cubicBezTo>
                    <a:lnTo>
                      <a:pt x="1" y="8383"/>
                    </a:lnTo>
                    <a:cubicBezTo>
                      <a:pt x="1" y="8907"/>
                      <a:pt x="418" y="9323"/>
                      <a:pt x="942" y="9323"/>
                    </a:cubicBezTo>
                    <a:lnTo>
                      <a:pt x="13598" y="9323"/>
                    </a:lnTo>
                    <a:cubicBezTo>
                      <a:pt x="14122" y="9323"/>
                      <a:pt x="14538" y="8907"/>
                      <a:pt x="14538" y="8383"/>
                    </a:cubicBezTo>
                    <a:lnTo>
                      <a:pt x="14538" y="942"/>
                    </a:lnTo>
                    <a:cubicBezTo>
                      <a:pt x="14538" y="418"/>
                      <a:pt x="14122" y="1"/>
                      <a:pt x="1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56"/>
              <p:cNvSpPr/>
              <p:nvPr/>
            </p:nvSpPr>
            <p:spPr>
              <a:xfrm>
                <a:off x="5393525" y="3086825"/>
                <a:ext cx="2741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4739" extrusionOk="0">
                    <a:moveTo>
                      <a:pt x="3703" y="0"/>
                    </a:moveTo>
                    <a:lnTo>
                      <a:pt x="0" y="4739"/>
                    </a:lnTo>
                    <a:lnTo>
                      <a:pt x="10966" y="4739"/>
                    </a:lnTo>
                    <a:lnTo>
                      <a:pt x="8466" y="1536"/>
                    </a:lnTo>
                    <a:lnTo>
                      <a:pt x="6680" y="3798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56"/>
              <p:cNvSpPr/>
              <p:nvPr/>
            </p:nvSpPr>
            <p:spPr>
              <a:xfrm>
                <a:off x="5531925" y="3071925"/>
                <a:ext cx="470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3" extrusionOk="0">
                    <a:moveTo>
                      <a:pt x="941" y="1"/>
                    </a:moveTo>
                    <a:cubicBezTo>
                      <a:pt x="417" y="1"/>
                      <a:pt x="1" y="418"/>
                      <a:pt x="1" y="941"/>
                    </a:cubicBezTo>
                    <a:cubicBezTo>
                      <a:pt x="1" y="1453"/>
                      <a:pt x="417" y="1882"/>
                      <a:pt x="941" y="1882"/>
                    </a:cubicBezTo>
                    <a:cubicBezTo>
                      <a:pt x="1465" y="1882"/>
                      <a:pt x="1882" y="1453"/>
                      <a:pt x="1882" y="941"/>
                    </a:cubicBezTo>
                    <a:cubicBezTo>
                      <a:pt x="1882" y="418"/>
                      <a:pt x="1465" y="1"/>
                      <a:pt x="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56"/>
              <p:cNvSpPr/>
              <p:nvPr/>
            </p:nvSpPr>
            <p:spPr>
              <a:xfrm>
                <a:off x="4951200" y="3310350"/>
                <a:ext cx="305725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8800" extrusionOk="0">
                    <a:moveTo>
                      <a:pt x="11312" y="334"/>
                    </a:moveTo>
                    <a:cubicBezTo>
                      <a:pt x="11645" y="334"/>
                      <a:pt x="11931" y="608"/>
                      <a:pt x="11931" y="953"/>
                    </a:cubicBezTo>
                    <a:lnTo>
                      <a:pt x="11931" y="7883"/>
                    </a:lnTo>
                    <a:cubicBezTo>
                      <a:pt x="11931" y="8216"/>
                      <a:pt x="11645" y="8502"/>
                      <a:pt x="11312" y="8502"/>
                    </a:cubicBezTo>
                    <a:lnTo>
                      <a:pt x="953" y="8502"/>
                    </a:lnTo>
                    <a:cubicBezTo>
                      <a:pt x="608" y="8502"/>
                      <a:pt x="322" y="8216"/>
                      <a:pt x="322" y="7883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1" y="1"/>
                    </a:moveTo>
                    <a:cubicBezTo>
                      <a:pt x="417" y="1"/>
                      <a:pt x="1" y="417"/>
                      <a:pt x="1" y="941"/>
                    </a:cubicBezTo>
                    <a:lnTo>
                      <a:pt x="1" y="7859"/>
                    </a:lnTo>
                    <a:cubicBezTo>
                      <a:pt x="1" y="8383"/>
                      <a:pt x="417" y="8799"/>
                      <a:pt x="941" y="8799"/>
                    </a:cubicBezTo>
                    <a:lnTo>
                      <a:pt x="11300" y="8799"/>
                    </a:lnTo>
                    <a:cubicBezTo>
                      <a:pt x="11812" y="8799"/>
                      <a:pt x="12228" y="8383"/>
                      <a:pt x="12228" y="7859"/>
                    </a:cubicBezTo>
                    <a:lnTo>
                      <a:pt x="12228" y="941"/>
                    </a:lnTo>
                    <a:cubicBezTo>
                      <a:pt x="12228" y="417"/>
                      <a:pt x="11812" y="1"/>
                      <a:pt x="11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56"/>
              <p:cNvSpPr/>
              <p:nvPr/>
            </p:nvSpPr>
            <p:spPr>
              <a:xfrm>
                <a:off x="4987825" y="3374950"/>
                <a:ext cx="23010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3954" extrusionOk="0">
                    <a:moveTo>
                      <a:pt x="3119" y="0"/>
                    </a:moveTo>
                    <a:lnTo>
                      <a:pt x="0" y="3953"/>
                    </a:lnTo>
                    <a:lnTo>
                      <a:pt x="9204" y="3953"/>
                    </a:lnTo>
                    <a:lnTo>
                      <a:pt x="7108" y="1274"/>
                    </a:lnTo>
                    <a:lnTo>
                      <a:pt x="5620" y="3179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6"/>
              <p:cNvSpPr/>
              <p:nvPr/>
            </p:nvSpPr>
            <p:spPr>
              <a:xfrm>
                <a:off x="5104200" y="3362150"/>
                <a:ext cx="393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4" extrusionOk="0">
                    <a:moveTo>
                      <a:pt x="786" y="0"/>
                    </a:moveTo>
                    <a:cubicBezTo>
                      <a:pt x="346" y="0"/>
                      <a:pt x="0" y="358"/>
                      <a:pt x="0" y="786"/>
                    </a:cubicBezTo>
                    <a:cubicBezTo>
                      <a:pt x="0" y="1227"/>
                      <a:pt x="358" y="1584"/>
                      <a:pt x="786" y="1584"/>
                    </a:cubicBezTo>
                    <a:cubicBezTo>
                      <a:pt x="1215" y="1584"/>
                      <a:pt x="1572" y="1227"/>
                      <a:pt x="1572" y="786"/>
                    </a:cubicBezTo>
                    <a:cubicBezTo>
                      <a:pt x="1572" y="358"/>
                      <a:pt x="1215" y="0"/>
                      <a:pt x="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8" name="Google Shape;1448;p56"/>
            <p:cNvGrpSpPr/>
            <p:nvPr/>
          </p:nvGrpSpPr>
          <p:grpSpPr>
            <a:xfrm>
              <a:off x="5957461" y="3343972"/>
              <a:ext cx="749797" cy="717499"/>
              <a:chOff x="7847861" y="3178722"/>
              <a:chExt cx="749797" cy="717499"/>
            </a:xfrm>
          </p:grpSpPr>
          <p:sp>
            <p:nvSpPr>
              <p:cNvPr id="1449" name="Google Shape;1449;p56"/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6"/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6"/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56"/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56"/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4" name="Google Shape;1454;p56"/>
            <p:cNvGrpSpPr/>
            <p:nvPr/>
          </p:nvGrpSpPr>
          <p:grpSpPr>
            <a:xfrm>
              <a:off x="4088181" y="4294860"/>
              <a:ext cx="1464539" cy="927911"/>
              <a:chOff x="6699267" y="4352378"/>
              <a:chExt cx="1248647" cy="791125"/>
            </a:xfrm>
          </p:grpSpPr>
          <p:sp>
            <p:nvSpPr>
              <p:cNvPr id="1455" name="Google Shape;1455;p56"/>
              <p:cNvSpPr/>
              <p:nvPr/>
            </p:nvSpPr>
            <p:spPr>
              <a:xfrm flipH="1">
                <a:off x="6699267" y="4352378"/>
                <a:ext cx="649121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35126" extrusionOk="0">
                    <a:moveTo>
                      <a:pt x="0" y="0"/>
                    </a:moveTo>
                    <a:lnTo>
                      <a:pt x="2502" y="20848"/>
                    </a:lnTo>
                    <a:lnTo>
                      <a:pt x="5404" y="35125"/>
                    </a:lnTo>
                    <a:lnTo>
                      <a:pt x="28821" y="35125"/>
                    </a:lnTo>
                    <a:lnTo>
                      <a:pt x="18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6"/>
              <p:cNvSpPr/>
              <p:nvPr/>
            </p:nvSpPr>
            <p:spPr>
              <a:xfrm flipH="1">
                <a:off x="7275505" y="4352378"/>
                <a:ext cx="672409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35126" extrusionOk="0">
                    <a:moveTo>
                      <a:pt x="10474" y="0"/>
                    </a:moveTo>
                    <a:lnTo>
                      <a:pt x="0" y="35125"/>
                    </a:lnTo>
                    <a:lnTo>
                      <a:pt x="26752" y="35125"/>
                    </a:lnTo>
                    <a:lnTo>
                      <a:pt x="29855" y="20915"/>
                    </a:lnTo>
                    <a:lnTo>
                      <a:pt x="288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56"/>
              <p:cNvSpPr/>
              <p:nvPr/>
            </p:nvSpPr>
            <p:spPr>
              <a:xfrm flipH="1">
                <a:off x="6809695" y="4352378"/>
                <a:ext cx="257725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18847" extrusionOk="0">
                    <a:moveTo>
                      <a:pt x="1" y="0"/>
                    </a:moveTo>
                    <a:cubicBezTo>
                      <a:pt x="334" y="5671"/>
                      <a:pt x="2602" y="11275"/>
                      <a:pt x="6439" y="15511"/>
                    </a:cubicBezTo>
                    <a:cubicBezTo>
                      <a:pt x="7573" y="16812"/>
                      <a:pt x="8907" y="17980"/>
                      <a:pt x="10508" y="18647"/>
                    </a:cubicBezTo>
                    <a:cubicBezTo>
                      <a:pt x="10775" y="18780"/>
                      <a:pt x="11109" y="18814"/>
                      <a:pt x="11442" y="18847"/>
                    </a:cubicBez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56"/>
              <p:cNvSpPr/>
              <p:nvPr/>
            </p:nvSpPr>
            <p:spPr>
              <a:xfrm flipH="1">
                <a:off x="7570009" y="4352378"/>
                <a:ext cx="268986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8847" extrusionOk="0">
                    <a:moveTo>
                      <a:pt x="5638" y="0"/>
                    </a:moveTo>
                    <a:lnTo>
                      <a:pt x="1" y="18847"/>
                    </a:lnTo>
                    <a:cubicBezTo>
                      <a:pt x="501" y="18847"/>
                      <a:pt x="1002" y="18814"/>
                      <a:pt x="1435" y="18647"/>
                    </a:cubicBezTo>
                    <a:cubicBezTo>
                      <a:pt x="3003" y="17980"/>
                      <a:pt x="4304" y="16812"/>
                      <a:pt x="5471" y="15511"/>
                    </a:cubicBezTo>
                    <a:cubicBezTo>
                      <a:pt x="9274" y="11275"/>
                      <a:pt x="11576" y="5738"/>
                      <a:pt x="11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56"/>
              <p:cNvSpPr/>
              <p:nvPr/>
            </p:nvSpPr>
            <p:spPr>
              <a:xfrm flipH="1">
                <a:off x="7251451" y="4352378"/>
                <a:ext cx="84932" cy="4718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0949" extrusionOk="0">
                    <a:moveTo>
                      <a:pt x="1" y="0"/>
                    </a:moveTo>
                    <a:cubicBezTo>
                      <a:pt x="668" y="6972"/>
                      <a:pt x="1302" y="13943"/>
                      <a:pt x="1969" y="20848"/>
                    </a:cubicBezTo>
                    <a:cubicBezTo>
                      <a:pt x="2503" y="20915"/>
                      <a:pt x="3103" y="20915"/>
                      <a:pt x="3637" y="20948"/>
                    </a:cubicBezTo>
                    <a:cubicBezTo>
                      <a:pt x="3770" y="13977"/>
                      <a:pt x="3470" y="6972"/>
                      <a:pt x="2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0" name="Google Shape;1460;p56"/>
            <p:cNvSpPr/>
            <p:nvPr/>
          </p:nvSpPr>
          <p:spPr>
            <a:xfrm>
              <a:off x="4316488" y="2799575"/>
              <a:ext cx="1033800" cy="1675550"/>
            </a:xfrm>
            <a:custGeom>
              <a:avLst/>
              <a:gdLst/>
              <a:ahLst/>
              <a:cxnLst/>
              <a:rect l="l" t="t" r="r" b="b"/>
              <a:pathLst>
                <a:path w="41352" h="67022" extrusionOk="0">
                  <a:moveTo>
                    <a:pt x="13288" y="1"/>
                  </a:moveTo>
                  <a:lnTo>
                    <a:pt x="1561" y="3215"/>
                  </a:lnTo>
                  <a:lnTo>
                    <a:pt x="2763" y="44852"/>
                  </a:lnTo>
                  <a:cubicBezTo>
                    <a:pt x="2918" y="50781"/>
                    <a:pt x="2168" y="56686"/>
                    <a:pt x="501" y="62378"/>
                  </a:cubicBezTo>
                  <a:lnTo>
                    <a:pt x="1" y="64068"/>
                  </a:lnTo>
                  <a:lnTo>
                    <a:pt x="4371" y="65056"/>
                  </a:lnTo>
                  <a:cubicBezTo>
                    <a:pt x="10189" y="66361"/>
                    <a:pt x="16137" y="67022"/>
                    <a:pt x="22100" y="67022"/>
                  </a:cubicBezTo>
                  <a:cubicBezTo>
                    <a:pt x="24409" y="67022"/>
                    <a:pt x="26721" y="66923"/>
                    <a:pt x="29028" y="66723"/>
                  </a:cubicBezTo>
                  <a:lnTo>
                    <a:pt x="40327" y="65735"/>
                  </a:lnTo>
                  <a:lnTo>
                    <a:pt x="41351" y="27087"/>
                  </a:lnTo>
                  <a:lnTo>
                    <a:pt x="38208" y="5132"/>
                  </a:lnTo>
                  <a:lnTo>
                    <a:pt x="237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6"/>
            <p:cNvSpPr/>
            <p:nvPr/>
          </p:nvSpPr>
          <p:spPr>
            <a:xfrm>
              <a:off x="4763588" y="3402925"/>
              <a:ext cx="578950" cy="560525"/>
            </a:xfrm>
            <a:custGeom>
              <a:avLst/>
              <a:gdLst/>
              <a:ahLst/>
              <a:cxnLst/>
              <a:rect l="l" t="t" r="r" b="b"/>
              <a:pathLst>
                <a:path w="23158" h="22421" extrusionOk="0">
                  <a:moveTo>
                    <a:pt x="1596" y="1"/>
                  </a:moveTo>
                  <a:lnTo>
                    <a:pt x="715" y="1644"/>
                  </a:lnTo>
                  <a:cubicBezTo>
                    <a:pt x="0" y="3001"/>
                    <a:pt x="369" y="4668"/>
                    <a:pt x="1596" y="5573"/>
                  </a:cubicBezTo>
                  <a:lnTo>
                    <a:pt x="3274" y="8264"/>
                  </a:lnTo>
                  <a:cubicBezTo>
                    <a:pt x="4822" y="10740"/>
                    <a:pt x="7370" y="12431"/>
                    <a:pt x="10251" y="12907"/>
                  </a:cubicBezTo>
                  <a:lnTo>
                    <a:pt x="22967" y="22420"/>
                  </a:lnTo>
                  <a:lnTo>
                    <a:pt x="23158" y="14836"/>
                  </a:lnTo>
                  <a:lnTo>
                    <a:pt x="9394" y="5573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6"/>
            <p:cNvSpPr/>
            <p:nvPr/>
          </p:nvSpPr>
          <p:spPr>
            <a:xfrm>
              <a:off x="5154113" y="3188025"/>
              <a:ext cx="188125" cy="585800"/>
            </a:xfrm>
            <a:custGeom>
              <a:avLst/>
              <a:gdLst/>
              <a:ahLst/>
              <a:cxnLst/>
              <a:rect l="l" t="t" r="r" b="b"/>
              <a:pathLst>
                <a:path w="7525" h="23432" extrusionOk="0">
                  <a:moveTo>
                    <a:pt x="584" y="0"/>
                  </a:moveTo>
                  <a:lnTo>
                    <a:pt x="465" y="953"/>
                  </a:lnTo>
                  <a:cubicBezTo>
                    <a:pt x="0" y="4894"/>
                    <a:pt x="393" y="8882"/>
                    <a:pt x="1596" y="12669"/>
                  </a:cubicBezTo>
                  <a:lnTo>
                    <a:pt x="4191" y="20765"/>
                  </a:lnTo>
                  <a:lnTo>
                    <a:pt x="7525" y="23432"/>
                  </a:lnTo>
                  <a:lnTo>
                    <a:pt x="7192" y="1724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6"/>
            <p:cNvSpPr/>
            <p:nvPr/>
          </p:nvSpPr>
          <p:spPr>
            <a:xfrm>
              <a:off x="4648688" y="2515325"/>
              <a:ext cx="264925" cy="394950"/>
            </a:xfrm>
            <a:custGeom>
              <a:avLst/>
              <a:gdLst/>
              <a:ahLst/>
              <a:cxnLst/>
              <a:rect l="l" t="t" r="r" b="b"/>
              <a:pathLst>
                <a:path w="10597" h="15798" extrusionOk="0">
                  <a:moveTo>
                    <a:pt x="9859" y="0"/>
                  </a:moveTo>
                  <a:lnTo>
                    <a:pt x="0" y="5787"/>
                  </a:lnTo>
                  <a:lnTo>
                    <a:pt x="0" y="12728"/>
                  </a:lnTo>
                  <a:cubicBezTo>
                    <a:pt x="1003" y="14719"/>
                    <a:pt x="2978" y="15797"/>
                    <a:pt x="4987" y="15797"/>
                  </a:cubicBezTo>
                  <a:cubicBezTo>
                    <a:pt x="6342" y="15797"/>
                    <a:pt x="7713" y="15307"/>
                    <a:pt x="8811" y="14276"/>
                  </a:cubicBezTo>
                  <a:lnTo>
                    <a:pt x="10597" y="12597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6"/>
            <p:cNvSpPr/>
            <p:nvPr/>
          </p:nvSpPr>
          <p:spPr>
            <a:xfrm>
              <a:off x="4648088" y="2515625"/>
              <a:ext cx="247975" cy="243500"/>
            </a:xfrm>
            <a:custGeom>
              <a:avLst/>
              <a:gdLst/>
              <a:ahLst/>
              <a:cxnLst/>
              <a:rect l="l" t="t" r="r" b="b"/>
              <a:pathLst>
                <a:path w="9919" h="9740" extrusionOk="0">
                  <a:moveTo>
                    <a:pt x="9859" y="0"/>
                  </a:moveTo>
                  <a:lnTo>
                    <a:pt x="1" y="5775"/>
                  </a:lnTo>
                  <a:lnTo>
                    <a:pt x="1" y="9740"/>
                  </a:lnTo>
                  <a:lnTo>
                    <a:pt x="4501" y="7549"/>
                  </a:lnTo>
                  <a:cubicBezTo>
                    <a:pt x="6573" y="6549"/>
                    <a:pt x="8192" y="4870"/>
                    <a:pt x="9109" y="2798"/>
                  </a:cubicBezTo>
                  <a:lnTo>
                    <a:pt x="9918" y="988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6"/>
            <p:cNvSpPr/>
            <p:nvPr/>
          </p:nvSpPr>
          <p:spPr>
            <a:xfrm>
              <a:off x="4594213" y="1873200"/>
              <a:ext cx="587600" cy="671900"/>
            </a:xfrm>
            <a:custGeom>
              <a:avLst/>
              <a:gdLst/>
              <a:ahLst/>
              <a:cxnLst/>
              <a:rect l="l" t="t" r="r" b="b"/>
              <a:pathLst>
                <a:path w="23504" h="26876" extrusionOk="0">
                  <a:moveTo>
                    <a:pt x="3865" y="0"/>
                  </a:moveTo>
                  <a:cubicBezTo>
                    <a:pt x="2858" y="0"/>
                    <a:pt x="1856" y="423"/>
                    <a:pt x="1144" y="1147"/>
                  </a:cubicBezTo>
                  <a:cubicBezTo>
                    <a:pt x="405" y="1897"/>
                    <a:pt x="1" y="2992"/>
                    <a:pt x="60" y="4040"/>
                  </a:cubicBezTo>
                  <a:cubicBezTo>
                    <a:pt x="3203" y="6266"/>
                    <a:pt x="6251" y="9064"/>
                    <a:pt x="7609" y="12660"/>
                  </a:cubicBezTo>
                  <a:cubicBezTo>
                    <a:pt x="8323" y="14565"/>
                    <a:pt x="8406" y="16637"/>
                    <a:pt x="8490" y="18673"/>
                  </a:cubicBezTo>
                  <a:cubicBezTo>
                    <a:pt x="8573" y="21411"/>
                    <a:pt x="8609" y="24138"/>
                    <a:pt x="8585" y="26876"/>
                  </a:cubicBezTo>
                  <a:cubicBezTo>
                    <a:pt x="8585" y="26769"/>
                    <a:pt x="13609" y="25519"/>
                    <a:pt x="15943" y="24840"/>
                  </a:cubicBezTo>
                  <a:cubicBezTo>
                    <a:pt x="15956" y="24840"/>
                    <a:pt x="15969" y="24840"/>
                    <a:pt x="15982" y="24840"/>
                  </a:cubicBezTo>
                  <a:cubicBezTo>
                    <a:pt x="17048" y="24840"/>
                    <a:pt x="17935" y="23887"/>
                    <a:pt x="18229" y="22840"/>
                  </a:cubicBezTo>
                  <a:cubicBezTo>
                    <a:pt x="18527" y="21804"/>
                    <a:pt x="18384" y="20685"/>
                    <a:pt x="18324" y="19601"/>
                  </a:cubicBezTo>
                  <a:cubicBezTo>
                    <a:pt x="18265" y="18518"/>
                    <a:pt x="18289" y="17351"/>
                    <a:pt x="18884" y="16446"/>
                  </a:cubicBezTo>
                  <a:cubicBezTo>
                    <a:pt x="19455" y="15601"/>
                    <a:pt x="20408" y="15101"/>
                    <a:pt x="21265" y="14589"/>
                  </a:cubicBezTo>
                  <a:cubicBezTo>
                    <a:pt x="22134" y="14053"/>
                    <a:pt x="23015" y="13350"/>
                    <a:pt x="23218" y="12350"/>
                  </a:cubicBezTo>
                  <a:cubicBezTo>
                    <a:pt x="23503" y="10993"/>
                    <a:pt x="22408" y="9731"/>
                    <a:pt x="21265" y="8957"/>
                  </a:cubicBezTo>
                  <a:cubicBezTo>
                    <a:pt x="20122" y="8183"/>
                    <a:pt x="18789" y="7588"/>
                    <a:pt x="18015" y="6433"/>
                  </a:cubicBezTo>
                  <a:cubicBezTo>
                    <a:pt x="16955" y="4838"/>
                    <a:pt x="17205" y="2468"/>
                    <a:pt x="15705" y="1289"/>
                  </a:cubicBezTo>
                  <a:cubicBezTo>
                    <a:pt x="15105" y="824"/>
                    <a:pt x="14358" y="662"/>
                    <a:pt x="13589" y="662"/>
                  </a:cubicBezTo>
                  <a:cubicBezTo>
                    <a:pt x="13139" y="662"/>
                    <a:pt x="12680" y="718"/>
                    <a:pt x="12240" y="801"/>
                  </a:cubicBezTo>
                  <a:cubicBezTo>
                    <a:pt x="11207" y="1000"/>
                    <a:pt x="10166" y="1335"/>
                    <a:pt x="9123" y="1335"/>
                  </a:cubicBezTo>
                  <a:cubicBezTo>
                    <a:pt x="8975" y="1335"/>
                    <a:pt x="8828" y="1328"/>
                    <a:pt x="8680" y="1313"/>
                  </a:cubicBezTo>
                  <a:cubicBezTo>
                    <a:pt x="7073" y="1147"/>
                    <a:pt x="5632" y="75"/>
                    <a:pt x="4025" y="4"/>
                  </a:cubicBezTo>
                  <a:cubicBezTo>
                    <a:pt x="3971" y="1"/>
                    <a:pt x="3918" y="0"/>
                    <a:pt x="3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6"/>
            <p:cNvSpPr/>
            <p:nvPr/>
          </p:nvSpPr>
          <p:spPr>
            <a:xfrm>
              <a:off x="4392113" y="2062875"/>
              <a:ext cx="512875" cy="631500"/>
            </a:xfrm>
            <a:custGeom>
              <a:avLst/>
              <a:gdLst/>
              <a:ahLst/>
              <a:cxnLst/>
              <a:rect l="l" t="t" r="r" b="b"/>
              <a:pathLst>
                <a:path w="20515" h="25260" extrusionOk="0">
                  <a:moveTo>
                    <a:pt x="2286" y="1"/>
                  </a:moveTo>
                  <a:lnTo>
                    <a:pt x="726" y="1180"/>
                  </a:lnTo>
                  <a:lnTo>
                    <a:pt x="0" y="13860"/>
                  </a:lnTo>
                  <a:lnTo>
                    <a:pt x="238" y="17277"/>
                  </a:lnTo>
                  <a:cubicBezTo>
                    <a:pt x="488" y="20908"/>
                    <a:pt x="3012" y="23992"/>
                    <a:pt x="6525" y="24956"/>
                  </a:cubicBezTo>
                  <a:cubicBezTo>
                    <a:pt x="7261" y="25159"/>
                    <a:pt x="8017" y="25259"/>
                    <a:pt x="8774" y="25259"/>
                  </a:cubicBezTo>
                  <a:cubicBezTo>
                    <a:pt x="9754" y="25259"/>
                    <a:pt x="10734" y="25090"/>
                    <a:pt x="11668" y="24754"/>
                  </a:cubicBezTo>
                  <a:lnTo>
                    <a:pt x="15609" y="23337"/>
                  </a:lnTo>
                  <a:cubicBezTo>
                    <a:pt x="17752" y="22563"/>
                    <a:pt x="19503" y="20992"/>
                    <a:pt x="20467" y="18920"/>
                  </a:cubicBezTo>
                  <a:lnTo>
                    <a:pt x="20515" y="18813"/>
                  </a:lnTo>
                  <a:lnTo>
                    <a:pt x="19943" y="17503"/>
                  </a:lnTo>
                  <a:cubicBezTo>
                    <a:pt x="19586" y="16682"/>
                    <a:pt x="19467" y="15777"/>
                    <a:pt x="19610" y="14872"/>
                  </a:cubicBezTo>
                  <a:lnTo>
                    <a:pt x="19693" y="14324"/>
                  </a:lnTo>
                  <a:cubicBezTo>
                    <a:pt x="19848" y="13312"/>
                    <a:pt x="19479" y="12276"/>
                    <a:pt x="18717" y="11598"/>
                  </a:cubicBezTo>
                  <a:cubicBezTo>
                    <a:pt x="17955" y="10907"/>
                    <a:pt x="17586" y="9895"/>
                    <a:pt x="17729" y="8883"/>
                  </a:cubicBezTo>
                  <a:lnTo>
                    <a:pt x="18562" y="3156"/>
                  </a:lnTo>
                  <a:cubicBezTo>
                    <a:pt x="13240" y="1680"/>
                    <a:pt x="7787" y="632"/>
                    <a:pt x="2286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6"/>
            <p:cNvSpPr/>
            <p:nvPr/>
          </p:nvSpPr>
          <p:spPr>
            <a:xfrm>
              <a:off x="4865963" y="2459325"/>
              <a:ext cx="177450" cy="155475"/>
            </a:xfrm>
            <a:custGeom>
              <a:avLst/>
              <a:gdLst/>
              <a:ahLst/>
              <a:cxnLst/>
              <a:rect l="l" t="t" r="r" b="b"/>
              <a:pathLst>
                <a:path w="7098" h="6219" extrusionOk="0">
                  <a:moveTo>
                    <a:pt x="3557" y="0"/>
                  </a:moveTo>
                  <a:cubicBezTo>
                    <a:pt x="2513" y="0"/>
                    <a:pt x="1495" y="525"/>
                    <a:pt x="906" y="1478"/>
                  </a:cubicBezTo>
                  <a:cubicBezTo>
                    <a:pt x="1" y="2931"/>
                    <a:pt x="453" y="4848"/>
                    <a:pt x="1918" y="5753"/>
                  </a:cubicBezTo>
                  <a:cubicBezTo>
                    <a:pt x="2429" y="6068"/>
                    <a:pt x="2995" y="6219"/>
                    <a:pt x="3553" y="6219"/>
                  </a:cubicBezTo>
                  <a:cubicBezTo>
                    <a:pt x="4596" y="6219"/>
                    <a:pt x="5615" y="5694"/>
                    <a:pt x="6204" y="4741"/>
                  </a:cubicBezTo>
                  <a:cubicBezTo>
                    <a:pt x="7097" y="3288"/>
                    <a:pt x="6645" y="1371"/>
                    <a:pt x="5192" y="466"/>
                  </a:cubicBezTo>
                  <a:cubicBezTo>
                    <a:pt x="4681" y="151"/>
                    <a:pt x="4115" y="0"/>
                    <a:pt x="3557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6"/>
            <p:cNvSpPr/>
            <p:nvPr/>
          </p:nvSpPr>
          <p:spPr>
            <a:xfrm>
              <a:off x="4913588" y="2495675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68" y="1"/>
                  </a:moveTo>
                  <a:cubicBezTo>
                    <a:pt x="739" y="1"/>
                    <a:pt x="1" y="739"/>
                    <a:pt x="1" y="1667"/>
                  </a:cubicBezTo>
                  <a:cubicBezTo>
                    <a:pt x="1" y="2584"/>
                    <a:pt x="739" y="3334"/>
                    <a:pt x="1668" y="3334"/>
                  </a:cubicBezTo>
                  <a:cubicBezTo>
                    <a:pt x="2585" y="3334"/>
                    <a:pt x="3335" y="2584"/>
                    <a:pt x="3335" y="1667"/>
                  </a:cubicBezTo>
                  <a:cubicBezTo>
                    <a:pt x="3335" y="739"/>
                    <a:pt x="2573" y="1"/>
                    <a:pt x="1668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6"/>
            <p:cNvSpPr/>
            <p:nvPr/>
          </p:nvSpPr>
          <p:spPr>
            <a:xfrm>
              <a:off x="4410863" y="2065275"/>
              <a:ext cx="396200" cy="150925"/>
            </a:xfrm>
            <a:custGeom>
              <a:avLst/>
              <a:gdLst/>
              <a:ahLst/>
              <a:cxnLst/>
              <a:rect l="l" t="t" r="r" b="b"/>
              <a:pathLst>
                <a:path w="15848" h="6037" extrusionOk="0">
                  <a:moveTo>
                    <a:pt x="667" y="0"/>
                  </a:moveTo>
                  <a:cubicBezTo>
                    <a:pt x="429" y="345"/>
                    <a:pt x="191" y="715"/>
                    <a:pt x="0" y="1096"/>
                  </a:cubicBezTo>
                  <a:lnTo>
                    <a:pt x="12430" y="5156"/>
                  </a:lnTo>
                  <a:lnTo>
                    <a:pt x="15847" y="6037"/>
                  </a:lnTo>
                  <a:lnTo>
                    <a:pt x="15847" y="6037"/>
                  </a:lnTo>
                  <a:lnTo>
                    <a:pt x="11490" y="2131"/>
                  </a:lnTo>
                  <a:cubicBezTo>
                    <a:pt x="10728" y="1465"/>
                    <a:pt x="9787" y="1036"/>
                    <a:pt x="8799" y="929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6"/>
            <p:cNvSpPr/>
            <p:nvPr/>
          </p:nvSpPr>
          <p:spPr>
            <a:xfrm>
              <a:off x="4427538" y="1947025"/>
              <a:ext cx="549200" cy="304300"/>
            </a:xfrm>
            <a:custGeom>
              <a:avLst/>
              <a:gdLst/>
              <a:ahLst/>
              <a:cxnLst/>
              <a:rect l="l" t="t" r="r" b="b"/>
              <a:pathLst>
                <a:path w="21968" h="12172" extrusionOk="0">
                  <a:moveTo>
                    <a:pt x="9007" y="0"/>
                  </a:moveTo>
                  <a:cubicBezTo>
                    <a:pt x="7402" y="0"/>
                    <a:pt x="5799" y="355"/>
                    <a:pt x="4322" y="1051"/>
                  </a:cubicBezTo>
                  <a:lnTo>
                    <a:pt x="4298" y="1063"/>
                  </a:lnTo>
                  <a:cubicBezTo>
                    <a:pt x="2560" y="1885"/>
                    <a:pt x="1083" y="3159"/>
                    <a:pt x="0" y="4742"/>
                  </a:cubicBezTo>
                  <a:lnTo>
                    <a:pt x="8132" y="5683"/>
                  </a:lnTo>
                  <a:cubicBezTo>
                    <a:pt x="9120" y="5802"/>
                    <a:pt x="10061" y="6218"/>
                    <a:pt x="10823" y="6885"/>
                  </a:cubicBezTo>
                  <a:lnTo>
                    <a:pt x="15180" y="10778"/>
                  </a:lnTo>
                  <a:lnTo>
                    <a:pt x="20538" y="12172"/>
                  </a:lnTo>
                  <a:lnTo>
                    <a:pt x="21967" y="9886"/>
                  </a:lnTo>
                  <a:lnTo>
                    <a:pt x="17752" y="5992"/>
                  </a:lnTo>
                  <a:lnTo>
                    <a:pt x="17240" y="2135"/>
                  </a:lnTo>
                  <a:lnTo>
                    <a:pt x="12383" y="539"/>
                  </a:lnTo>
                  <a:cubicBezTo>
                    <a:pt x="11286" y="178"/>
                    <a:pt x="10146" y="0"/>
                    <a:pt x="9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6"/>
            <p:cNvSpPr/>
            <p:nvPr/>
          </p:nvSpPr>
          <p:spPr>
            <a:xfrm>
              <a:off x="4940688" y="2194150"/>
              <a:ext cx="153900" cy="131600"/>
            </a:xfrm>
            <a:custGeom>
              <a:avLst/>
              <a:gdLst/>
              <a:ahLst/>
              <a:cxnLst/>
              <a:rect l="l" t="t" r="r" b="b"/>
              <a:pathLst>
                <a:path w="6156" h="5264" extrusionOk="0">
                  <a:moveTo>
                    <a:pt x="1441" y="1"/>
                  </a:moveTo>
                  <a:lnTo>
                    <a:pt x="0" y="2263"/>
                  </a:lnTo>
                  <a:lnTo>
                    <a:pt x="4882" y="5263"/>
                  </a:lnTo>
                  <a:lnTo>
                    <a:pt x="6156" y="3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6"/>
            <p:cNvSpPr/>
            <p:nvPr/>
          </p:nvSpPr>
          <p:spPr>
            <a:xfrm>
              <a:off x="4231363" y="2130150"/>
              <a:ext cx="542650" cy="363200"/>
            </a:xfrm>
            <a:custGeom>
              <a:avLst/>
              <a:gdLst/>
              <a:ahLst/>
              <a:cxnLst/>
              <a:rect l="l" t="t" r="r" b="b"/>
              <a:pathLst>
                <a:path w="21706" h="14528" extrusionOk="0">
                  <a:moveTo>
                    <a:pt x="16550" y="1"/>
                  </a:moveTo>
                  <a:lnTo>
                    <a:pt x="12050" y="2287"/>
                  </a:lnTo>
                  <a:lnTo>
                    <a:pt x="8157" y="1834"/>
                  </a:lnTo>
                  <a:cubicBezTo>
                    <a:pt x="8063" y="1824"/>
                    <a:pt x="7971" y="1819"/>
                    <a:pt x="7879" y="1819"/>
                  </a:cubicBezTo>
                  <a:cubicBezTo>
                    <a:pt x="6669" y="1819"/>
                    <a:pt x="5601" y="2677"/>
                    <a:pt x="5347" y="3894"/>
                  </a:cubicBezTo>
                  <a:lnTo>
                    <a:pt x="4966" y="5859"/>
                  </a:lnTo>
                  <a:lnTo>
                    <a:pt x="1" y="8335"/>
                  </a:lnTo>
                  <a:lnTo>
                    <a:pt x="4609" y="12252"/>
                  </a:lnTo>
                  <a:cubicBezTo>
                    <a:pt x="4906" y="12550"/>
                    <a:pt x="5299" y="12776"/>
                    <a:pt x="5763" y="12836"/>
                  </a:cubicBezTo>
                  <a:lnTo>
                    <a:pt x="7883" y="13133"/>
                  </a:lnTo>
                  <a:lnTo>
                    <a:pt x="8800" y="12681"/>
                  </a:lnTo>
                  <a:cubicBezTo>
                    <a:pt x="9184" y="12494"/>
                    <a:pt x="9600" y="12402"/>
                    <a:pt x="10016" y="12402"/>
                  </a:cubicBezTo>
                  <a:cubicBezTo>
                    <a:pt x="10476" y="12402"/>
                    <a:pt x="10935" y="12515"/>
                    <a:pt x="11347" y="12740"/>
                  </a:cubicBezTo>
                  <a:lnTo>
                    <a:pt x="13562" y="13955"/>
                  </a:lnTo>
                  <a:lnTo>
                    <a:pt x="17467" y="14502"/>
                  </a:lnTo>
                  <a:cubicBezTo>
                    <a:pt x="17588" y="14519"/>
                    <a:pt x="17709" y="14527"/>
                    <a:pt x="17827" y="14527"/>
                  </a:cubicBezTo>
                  <a:cubicBezTo>
                    <a:pt x="19054" y="14527"/>
                    <a:pt x="20131" y="13656"/>
                    <a:pt x="20349" y="12419"/>
                  </a:cubicBezTo>
                  <a:lnTo>
                    <a:pt x="21587" y="5585"/>
                  </a:lnTo>
                  <a:cubicBezTo>
                    <a:pt x="21706" y="4977"/>
                    <a:pt x="21527" y="4394"/>
                    <a:pt x="21182" y="3954"/>
                  </a:cubicBezTo>
                  <a:cubicBezTo>
                    <a:pt x="21003" y="3727"/>
                    <a:pt x="16550" y="1"/>
                    <a:pt x="16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6"/>
            <p:cNvSpPr/>
            <p:nvPr/>
          </p:nvSpPr>
          <p:spPr>
            <a:xfrm>
              <a:off x="4428713" y="2440000"/>
              <a:ext cx="142000" cy="38150"/>
            </a:xfrm>
            <a:custGeom>
              <a:avLst/>
              <a:gdLst/>
              <a:ahLst/>
              <a:cxnLst/>
              <a:rect l="l" t="t" r="r" b="b"/>
              <a:pathLst>
                <a:path w="5680" h="1526" extrusionOk="0">
                  <a:moveTo>
                    <a:pt x="2142" y="0"/>
                  </a:moveTo>
                  <a:cubicBezTo>
                    <a:pt x="1724" y="0"/>
                    <a:pt x="1304" y="93"/>
                    <a:pt x="917" y="275"/>
                  </a:cubicBezTo>
                  <a:lnTo>
                    <a:pt x="1" y="727"/>
                  </a:lnTo>
                  <a:lnTo>
                    <a:pt x="5680" y="1525"/>
                  </a:lnTo>
                  <a:lnTo>
                    <a:pt x="3465" y="334"/>
                  </a:lnTo>
                  <a:cubicBezTo>
                    <a:pt x="3055" y="111"/>
                    <a:pt x="2599" y="0"/>
                    <a:pt x="2142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6"/>
            <p:cNvSpPr/>
            <p:nvPr/>
          </p:nvSpPr>
          <p:spPr>
            <a:xfrm>
              <a:off x="4215588" y="2082625"/>
              <a:ext cx="449800" cy="317625"/>
            </a:xfrm>
            <a:custGeom>
              <a:avLst/>
              <a:gdLst/>
              <a:ahLst/>
              <a:cxnLst/>
              <a:rect l="l" t="t" r="r" b="b"/>
              <a:pathLst>
                <a:path w="17992" h="12705" extrusionOk="0">
                  <a:moveTo>
                    <a:pt x="4041" y="1"/>
                  </a:moveTo>
                  <a:cubicBezTo>
                    <a:pt x="2845" y="1"/>
                    <a:pt x="1789" y="852"/>
                    <a:pt x="1549" y="2056"/>
                  </a:cubicBezTo>
                  <a:lnTo>
                    <a:pt x="239" y="8593"/>
                  </a:lnTo>
                  <a:cubicBezTo>
                    <a:pt x="1" y="9748"/>
                    <a:pt x="787" y="10867"/>
                    <a:pt x="1965" y="11022"/>
                  </a:cubicBezTo>
                  <a:lnTo>
                    <a:pt x="13657" y="12677"/>
                  </a:lnTo>
                  <a:cubicBezTo>
                    <a:pt x="13783" y="12695"/>
                    <a:pt x="13909" y="12705"/>
                    <a:pt x="14033" y="12705"/>
                  </a:cubicBezTo>
                  <a:cubicBezTo>
                    <a:pt x="15254" y="12705"/>
                    <a:pt x="16334" y="11826"/>
                    <a:pt x="16550" y="10593"/>
                  </a:cubicBezTo>
                  <a:lnTo>
                    <a:pt x="17777" y="3771"/>
                  </a:lnTo>
                  <a:cubicBezTo>
                    <a:pt x="17991" y="2604"/>
                    <a:pt x="17170" y="1509"/>
                    <a:pt x="15991" y="1354"/>
                  </a:cubicBezTo>
                  <a:lnTo>
                    <a:pt x="4358" y="21"/>
                  </a:lnTo>
                  <a:cubicBezTo>
                    <a:pt x="4252" y="7"/>
                    <a:pt x="4146" y="1"/>
                    <a:pt x="4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6"/>
            <p:cNvSpPr/>
            <p:nvPr/>
          </p:nvSpPr>
          <p:spPr>
            <a:xfrm>
              <a:off x="4442713" y="2507875"/>
              <a:ext cx="220875" cy="90925"/>
            </a:xfrm>
            <a:custGeom>
              <a:avLst/>
              <a:gdLst/>
              <a:ahLst/>
              <a:cxnLst/>
              <a:rect l="l" t="t" r="r" b="b"/>
              <a:pathLst>
                <a:path w="8835" h="3637" extrusionOk="0">
                  <a:moveTo>
                    <a:pt x="0" y="1"/>
                  </a:moveTo>
                  <a:cubicBezTo>
                    <a:pt x="346" y="1739"/>
                    <a:pt x="2084" y="3215"/>
                    <a:pt x="3834" y="3573"/>
                  </a:cubicBezTo>
                  <a:cubicBezTo>
                    <a:pt x="4047" y="3616"/>
                    <a:pt x="4267" y="3637"/>
                    <a:pt x="4492" y="3637"/>
                  </a:cubicBezTo>
                  <a:cubicBezTo>
                    <a:pt x="6107" y="3637"/>
                    <a:pt x="7957" y="2572"/>
                    <a:pt x="8835" y="1287"/>
                  </a:cubicBezTo>
                  <a:cubicBezTo>
                    <a:pt x="5882" y="846"/>
                    <a:pt x="2941" y="41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6"/>
            <p:cNvSpPr/>
            <p:nvPr/>
          </p:nvSpPr>
          <p:spPr>
            <a:xfrm>
              <a:off x="4253688" y="2202250"/>
              <a:ext cx="83375" cy="108700"/>
            </a:xfrm>
            <a:custGeom>
              <a:avLst/>
              <a:gdLst/>
              <a:ahLst/>
              <a:cxnLst/>
              <a:rect l="l" t="t" r="r" b="b"/>
              <a:pathLst>
                <a:path w="3335" h="4348" extrusionOk="0">
                  <a:moveTo>
                    <a:pt x="1822" y="1"/>
                  </a:moveTo>
                  <a:cubicBezTo>
                    <a:pt x="1147" y="1"/>
                    <a:pt x="555" y="463"/>
                    <a:pt x="417" y="1153"/>
                  </a:cubicBezTo>
                  <a:lnTo>
                    <a:pt x="144" y="2677"/>
                  </a:lnTo>
                  <a:cubicBezTo>
                    <a:pt x="1" y="3451"/>
                    <a:pt x="501" y="4177"/>
                    <a:pt x="1275" y="4320"/>
                  </a:cubicBezTo>
                  <a:cubicBezTo>
                    <a:pt x="1368" y="4339"/>
                    <a:pt x="1461" y="4348"/>
                    <a:pt x="1552" y="4348"/>
                  </a:cubicBezTo>
                  <a:cubicBezTo>
                    <a:pt x="2218" y="4348"/>
                    <a:pt x="2803" y="3870"/>
                    <a:pt x="2918" y="3189"/>
                  </a:cubicBezTo>
                  <a:lnTo>
                    <a:pt x="3204" y="1677"/>
                  </a:lnTo>
                  <a:cubicBezTo>
                    <a:pt x="3335" y="903"/>
                    <a:pt x="2846" y="177"/>
                    <a:pt x="2072" y="22"/>
                  </a:cubicBezTo>
                  <a:cubicBezTo>
                    <a:pt x="1988" y="8"/>
                    <a:pt x="1904" y="1"/>
                    <a:pt x="1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6"/>
            <p:cNvSpPr/>
            <p:nvPr/>
          </p:nvSpPr>
          <p:spPr>
            <a:xfrm>
              <a:off x="4283463" y="2118950"/>
              <a:ext cx="65500" cy="60550"/>
            </a:xfrm>
            <a:custGeom>
              <a:avLst/>
              <a:gdLst/>
              <a:ahLst/>
              <a:cxnLst/>
              <a:rect l="l" t="t" r="r" b="b"/>
              <a:pathLst>
                <a:path w="2620" h="2422" extrusionOk="0">
                  <a:moveTo>
                    <a:pt x="1317" y="0"/>
                  </a:moveTo>
                  <a:cubicBezTo>
                    <a:pt x="744" y="0"/>
                    <a:pt x="225" y="403"/>
                    <a:pt x="119" y="984"/>
                  </a:cubicBezTo>
                  <a:cubicBezTo>
                    <a:pt x="0" y="1639"/>
                    <a:pt x="441" y="2282"/>
                    <a:pt x="1096" y="2401"/>
                  </a:cubicBezTo>
                  <a:cubicBezTo>
                    <a:pt x="1169" y="2415"/>
                    <a:pt x="1243" y="2421"/>
                    <a:pt x="1315" y="2421"/>
                  </a:cubicBezTo>
                  <a:cubicBezTo>
                    <a:pt x="1886" y="2421"/>
                    <a:pt x="2395" y="2018"/>
                    <a:pt x="2501" y="1437"/>
                  </a:cubicBezTo>
                  <a:cubicBezTo>
                    <a:pt x="2620" y="770"/>
                    <a:pt x="2191" y="139"/>
                    <a:pt x="1536" y="20"/>
                  </a:cubicBezTo>
                  <a:cubicBezTo>
                    <a:pt x="1463" y="7"/>
                    <a:pt x="1389" y="0"/>
                    <a:pt x="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6"/>
            <p:cNvSpPr/>
            <p:nvPr/>
          </p:nvSpPr>
          <p:spPr>
            <a:xfrm>
              <a:off x="4085513" y="3402925"/>
              <a:ext cx="218800" cy="348000"/>
            </a:xfrm>
            <a:custGeom>
              <a:avLst/>
              <a:gdLst/>
              <a:ahLst/>
              <a:cxnLst/>
              <a:rect l="l" t="t" r="r" b="b"/>
              <a:pathLst>
                <a:path w="8752" h="13920" extrusionOk="0">
                  <a:moveTo>
                    <a:pt x="1" y="1"/>
                  </a:moveTo>
                  <a:lnTo>
                    <a:pt x="2799" y="13919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6"/>
            <p:cNvSpPr/>
            <p:nvPr/>
          </p:nvSpPr>
          <p:spPr>
            <a:xfrm>
              <a:off x="4085513" y="3402925"/>
              <a:ext cx="218800" cy="216425"/>
            </a:xfrm>
            <a:custGeom>
              <a:avLst/>
              <a:gdLst/>
              <a:ahLst/>
              <a:cxnLst/>
              <a:rect l="l" t="t" r="r" b="b"/>
              <a:pathLst>
                <a:path w="8752" h="8657" extrusionOk="0">
                  <a:moveTo>
                    <a:pt x="1" y="1"/>
                  </a:moveTo>
                  <a:lnTo>
                    <a:pt x="227" y="1144"/>
                  </a:lnTo>
                  <a:lnTo>
                    <a:pt x="6192" y="8657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6"/>
            <p:cNvSpPr/>
            <p:nvPr/>
          </p:nvSpPr>
          <p:spPr>
            <a:xfrm>
              <a:off x="4085513" y="2879950"/>
              <a:ext cx="287275" cy="663200"/>
            </a:xfrm>
            <a:custGeom>
              <a:avLst/>
              <a:gdLst/>
              <a:ahLst/>
              <a:cxnLst/>
              <a:rect l="l" t="t" r="r" b="b"/>
              <a:pathLst>
                <a:path w="11491" h="26528" extrusionOk="0">
                  <a:moveTo>
                    <a:pt x="10800" y="0"/>
                  </a:moveTo>
                  <a:cubicBezTo>
                    <a:pt x="8954" y="405"/>
                    <a:pt x="7430" y="1703"/>
                    <a:pt x="6752" y="3465"/>
                  </a:cubicBezTo>
                  <a:lnTo>
                    <a:pt x="1" y="20944"/>
                  </a:lnTo>
                  <a:lnTo>
                    <a:pt x="10466" y="26528"/>
                  </a:lnTo>
                  <a:lnTo>
                    <a:pt x="11490" y="2427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6"/>
            <p:cNvSpPr/>
            <p:nvPr/>
          </p:nvSpPr>
          <p:spPr>
            <a:xfrm>
              <a:off x="4261738" y="3045450"/>
              <a:ext cx="111650" cy="497100"/>
            </a:xfrm>
            <a:custGeom>
              <a:avLst/>
              <a:gdLst/>
              <a:ahLst/>
              <a:cxnLst/>
              <a:rect l="l" t="t" r="r" b="b"/>
              <a:pathLst>
                <a:path w="4466" h="19884" extrusionOk="0">
                  <a:moveTo>
                    <a:pt x="3941" y="0"/>
                  </a:moveTo>
                  <a:lnTo>
                    <a:pt x="2953" y="2917"/>
                  </a:lnTo>
                  <a:cubicBezTo>
                    <a:pt x="1858" y="6168"/>
                    <a:pt x="1084" y="9513"/>
                    <a:pt x="655" y="12919"/>
                  </a:cubicBezTo>
                  <a:lnTo>
                    <a:pt x="0" y="18062"/>
                  </a:lnTo>
                  <a:lnTo>
                    <a:pt x="3429" y="19884"/>
                  </a:lnTo>
                  <a:lnTo>
                    <a:pt x="4465" y="17645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6"/>
            <p:cNvSpPr/>
            <p:nvPr/>
          </p:nvSpPr>
          <p:spPr>
            <a:xfrm>
              <a:off x="4112913" y="2460725"/>
              <a:ext cx="88425" cy="208800"/>
            </a:xfrm>
            <a:custGeom>
              <a:avLst/>
              <a:gdLst/>
              <a:ahLst/>
              <a:cxnLst/>
              <a:rect l="l" t="t" r="r" b="b"/>
              <a:pathLst>
                <a:path w="3537" h="8352" extrusionOk="0">
                  <a:moveTo>
                    <a:pt x="862" y="1"/>
                  </a:moveTo>
                  <a:cubicBezTo>
                    <a:pt x="591" y="1"/>
                    <a:pt x="333" y="104"/>
                    <a:pt x="191" y="339"/>
                  </a:cubicBezTo>
                  <a:cubicBezTo>
                    <a:pt x="0" y="648"/>
                    <a:pt x="48" y="1053"/>
                    <a:pt x="131" y="1410"/>
                  </a:cubicBezTo>
                  <a:cubicBezTo>
                    <a:pt x="607" y="3720"/>
                    <a:pt x="1060" y="6042"/>
                    <a:pt x="1536" y="8352"/>
                  </a:cubicBezTo>
                  <a:cubicBezTo>
                    <a:pt x="2227" y="8114"/>
                    <a:pt x="2834" y="7792"/>
                    <a:pt x="3536" y="7578"/>
                  </a:cubicBezTo>
                  <a:cubicBezTo>
                    <a:pt x="3286" y="5566"/>
                    <a:pt x="2929" y="3542"/>
                    <a:pt x="2322" y="1601"/>
                  </a:cubicBezTo>
                  <a:cubicBezTo>
                    <a:pt x="2167" y="1113"/>
                    <a:pt x="1977" y="577"/>
                    <a:pt x="1572" y="244"/>
                  </a:cubicBezTo>
                  <a:cubicBezTo>
                    <a:pt x="1377" y="89"/>
                    <a:pt x="1114" y="1"/>
                    <a:pt x="86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6"/>
            <p:cNvSpPr/>
            <p:nvPr/>
          </p:nvSpPr>
          <p:spPr>
            <a:xfrm>
              <a:off x="4032238" y="2451700"/>
              <a:ext cx="122650" cy="219325"/>
            </a:xfrm>
            <a:custGeom>
              <a:avLst/>
              <a:gdLst/>
              <a:ahLst/>
              <a:cxnLst/>
              <a:rect l="l" t="t" r="r" b="b"/>
              <a:pathLst>
                <a:path w="4906" h="8773" extrusionOk="0">
                  <a:moveTo>
                    <a:pt x="1069" y="0"/>
                  </a:moveTo>
                  <a:cubicBezTo>
                    <a:pt x="779" y="0"/>
                    <a:pt x="500" y="107"/>
                    <a:pt x="334" y="343"/>
                  </a:cubicBezTo>
                  <a:cubicBezTo>
                    <a:pt x="1" y="819"/>
                    <a:pt x="274" y="1462"/>
                    <a:pt x="524" y="1986"/>
                  </a:cubicBezTo>
                  <a:cubicBezTo>
                    <a:pt x="1560" y="4093"/>
                    <a:pt x="2191" y="6415"/>
                    <a:pt x="2382" y="8772"/>
                  </a:cubicBezTo>
                  <a:cubicBezTo>
                    <a:pt x="3108" y="8713"/>
                    <a:pt x="4168" y="8498"/>
                    <a:pt x="4906" y="8451"/>
                  </a:cubicBezTo>
                  <a:cubicBezTo>
                    <a:pt x="4370" y="6105"/>
                    <a:pt x="3620" y="3795"/>
                    <a:pt x="2679" y="1569"/>
                  </a:cubicBezTo>
                  <a:cubicBezTo>
                    <a:pt x="2477" y="1057"/>
                    <a:pt x="2227" y="545"/>
                    <a:pt x="1786" y="224"/>
                  </a:cubicBezTo>
                  <a:cubicBezTo>
                    <a:pt x="1582" y="80"/>
                    <a:pt x="1321" y="0"/>
                    <a:pt x="106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6"/>
            <p:cNvSpPr/>
            <p:nvPr/>
          </p:nvSpPr>
          <p:spPr>
            <a:xfrm>
              <a:off x="3984313" y="2486450"/>
              <a:ext cx="110150" cy="189325"/>
            </a:xfrm>
            <a:custGeom>
              <a:avLst/>
              <a:gdLst/>
              <a:ahLst/>
              <a:cxnLst/>
              <a:rect l="l" t="t" r="r" b="b"/>
              <a:pathLst>
                <a:path w="4406" h="7573" extrusionOk="0">
                  <a:moveTo>
                    <a:pt x="911" y="1"/>
                  </a:moveTo>
                  <a:cubicBezTo>
                    <a:pt x="638" y="1"/>
                    <a:pt x="374" y="106"/>
                    <a:pt x="227" y="334"/>
                  </a:cubicBezTo>
                  <a:cubicBezTo>
                    <a:pt x="1" y="679"/>
                    <a:pt x="132" y="1132"/>
                    <a:pt x="274" y="1513"/>
                  </a:cubicBezTo>
                  <a:cubicBezTo>
                    <a:pt x="989" y="3537"/>
                    <a:pt x="1703" y="5549"/>
                    <a:pt x="2429" y="7573"/>
                  </a:cubicBezTo>
                  <a:lnTo>
                    <a:pt x="4406" y="7382"/>
                  </a:lnTo>
                  <a:cubicBezTo>
                    <a:pt x="4192" y="5144"/>
                    <a:pt x="3453" y="2977"/>
                    <a:pt x="2287" y="1072"/>
                  </a:cubicBezTo>
                  <a:cubicBezTo>
                    <a:pt x="2060" y="691"/>
                    <a:pt x="1787" y="310"/>
                    <a:pt x="1406" y="120"/>
                  </a:cubicBezTo>
                  <a:cubicBezTo>
                    <a:pt x="1255" y="42"/>
                    <a:pt x="1081" y="1"/>
                    <a:pt x="911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6"/>
            <p:cNvSpPr/>
            <p:nvPr/>
          </p:nvSpPr>
          <p:spPr>
            <a:xfrm>
              <a:off x="3942038" y="2540950"/>
              <a:ext cx="103925" cy="136925"/>
            </a:xfrm>
            <a:custGeom>
              <a:avLst/>
              <a:gdLst/>
              <a:ahLst/>
              <a:cxnLst/>
              <a:rect l="l" t="t" r="r" b="b"/>
              <a:pathLst>
                <a:path w="4157" h="5477" extrusionOk="0">
                  <a:moveTo>
                    <a:pt x="815" y="1"/>
                  </a:moveTo>
                  <a:cubicBezTo>
                    <a:pt x="596" y="1"/>
                    <a:pt x="385" y="72"/>
                    <a:pt x="239" y="225"/>
                  </a:cubicBezTo>
                  <a:cubicBezTo>
                    <a:pt x="37" y="452"/>
                    <a:pt x="1" y="773"/>
                    <a:pt x="72" y="1059"/>
                  </a:cubicBezTo>
                  <a:cubicBezTo>
                    <a:pt x="144" y="1345"/>
                    <a:pt x="310" y="1595"/>
                    <a:pt x="477" y="1845"/>
                  </a:cubicBezTo>
                  <a:cubicBezTo>
                    <a:pt x="1215" y="2964"/>
                    <a:pt x="1894" y="4012"/>
                    <a:pt x="2263" y="5226"/>
                  </a:cubicBezTo>
                  <a:lnTo>
                    <a:pt x="4156" y="5476"/>
                  </a:lnTo>
                  <a:cubicBezTo>
                    <a:pt x="3799" y="3821"/>
                    <a:pt x="3085" y="2250"/>
                    <a:pt x="2085" y="880"/>
                  </a:cubicBezTo>
                  <a:cubicBezTo>
                    <a:pt x="1858" y="583"/>
                    <a:pt x="1620" y="273"/>
                    <a:pt x="1275" y="106"/>
                  </a:cubicBezTo>
                  <a:cubicBezTo>
                    <a:pt x="1131" y="37"/>
                    <a:pt x="971" y="1"/>
                    <a:pt x="815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6"/>
            <p:cNvSpPr/>
            <p:nvPr/>
          </p:nvSpPr>
          <p:spPr>
            <a:xfrm>
              <a:off x="3886988" y="2649575"/>
              <a:ext cx="397675" cy="1159750"/>
            </a:xfrm>
            <a:custGeom>
              <a:avLst/>
              <a:gdLst/>
              <a:ahLst/>
              <a:cxnLst/>
              <a:rect l="l" t="t" r="r" b="b"/>
              <a:pathLst>
                <a:path w="15907" h="46390" extrusionOk="0">
                  <a:moveTo>
                    <a:pt x="12573" y="0"/>
                  </a:moveTo>
                  <a:lnTo>
                    <a:pt x="4477" y="893"/>
                  </a:lnTo>
                  <a:lnTo>
                    <a:pt x="3632" y="4132"/>
                  </a:lnTo>
                  <a:cubicBezTo>
                    <a:pt x="3179" y="6537"/>
                    <a:pt x="3715" y="9013"/>
                    <a:pt x="5132" y="11013"/>
                  </a:cubicBezTo>
                  <a:lnTo>
                    <a:pt x="512" y="40005"/>
                  </a:lnTo>
                  <a:cubicBezTo>
                    <a:pt x="0" y="43303"/>
                    <a:pt x="2465" y="46291"/>
                    <a:pt x="5799" y="46387"/>
                  </a:cubicBezTo>
                  <a:lnTo>
                    <a:pt x="5953" y="46387"/>
                  </a:lnTo>
                  <a:cubicBezTo>
                    <a:pt x="6019" y="46389"/>
                    <a:pt x="6084" y="46390"/>
                    <a:pt x="6148" y="46390"/>
                  </a:cubicBezTo>
                  <a:cubicBezTo>
                    <a:pt x="9309" y="46390"/>
                    <a:pt x="11859" y="43845"/>
                    <a:pt x="11847" y="40672"/>
                  </a:cubicBezTo>
                  <a:cubicBezTo>
                    <a:pt x="11764" y="30575"/>
                    <a:pt x="11621" y="11001"/>
                    <a:pt x="11621" y="11001"/>
                  </a:cubicBezTo>
                  <a:lnTo>
                    <a:pt x="13764" y="6656"/>
                  </a:lnTo>
                  <a:lnTo>
                    <a:pt x="15907" y="298"/>
                  </a:lnTo>
                  <a:cubicBezTo>
                    <a:pt x="15897" y="298"/>
                    <a:pt x="15887" y="298"/>
                    <a:pt x="15877" y="298"/>
                  </a:cubicBezTo>
                  <a:cubicBezTo>
                    <a:pt x="14579" y="298"/>
                    <a:pt x="13402" y="1057"/>
                    <a:pt x="12859" y="2227"/>
                  </a:cubicBezTo>
                  <a:lnTo>
                    <a:pt x="12133" y="3751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6"/>
            <p:cNvSpPr/>
            <p:nvPr/>
          </p:nvSpPr>
          <p:spPr>
            <a:xfrm>
              <a:off x="3998913" y="2649575"/>
              <a:ext cx="202425" cy="42175"/>
            </a:xfrm>
            <a:custGeom>
              <a:avLst/>
              <a:gdLst/>
              <a:ahLst/>
              <a:cxnLst/>
              <a:rect l="l" t="t" r="r" b="b"/>
              <a:pathLst>
                <a:path w="8097" h="1687" extrusionOk="0">
                  <a:moveTo>
                    <a:pt x="8096" y="0"/>
                  </a:moveTo>
                  <a:lnTo>
                    <a:pt x="0" y="893"/>
                  </a:lnTo>
                  <a:cubicBezTo>
                    <a:pt x="996" y="1422"/>
                    <a:pt x="2086" y="1687"/>
                    <a:pt x="3175" y="1687"/>
                  </a:cubicBezTo>
                  <a:cubicBezTo>
                    <a:pt x="4220" y="1687"/>
                    <a:pt x="5265" y="1442"/>
                    <a:pt x="6227" y="953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6"/>
            <p:cNvSpPr/>
            <p:nvPr/>
          </p:nvSpPr>
          <p:spPr>
            <a:xfrm>
              <a:off x="4044738" y="2740775"/>
              <a:ext cx="145575" cy="140675"/>
            </a:xfrm>
            <a:custGeom>
              <a:avLst/>
              <a:gdLst/>
              <a:ahLst/>
              <a:cxnLst/>
              <a:rect l="l" t="t" r="r" b="b"/>
              <a:pathLst>
                <a:path w="5823" h="5627" extrusionOk="0">
                  <a:moveTo>
                    <a:pt x="5064" y="0"/>
                  </a:moveTo>
                  <a:cubicBezTo>
                    <a:pt x="4552" y="0"/>
                    <a:pt x="3966" y="95"/>
                    <a:pt x="3477" y="210"/>
                  </a:cubicBezTo>
                  <a:cubicBezTo>
                    <a:pt x="2727" y="388"/>
                    <a:pt x="1965" y="805"/>
                    <a:pt x="1370" y="1412"/>
                  </a:cubicBezTo>
                  <a:cubicBezTo>
                    <a:pt x="774" y="2031"/>
                    <a:pt x="358" y="2781"/>
                    <a:pt x="191" y="3543"/>
                  </a:cubicBezTo>
                  <a:cubicBezTo>
                    <a:pt x="1" y="4317"/>
                    <a:pt x="60" y="5067"/>
                    <a:pt x="263" y="5627"/>
                  </a:cubicBezTo>
                  <a:cubicBezTo>
                    <a:pt x="703" y="4484"/>
                    <a:pt x="1334" y="3258"/>
                    <a:pt x="2275" y="2329"/>
                  </a:cubicBezTo>
                  <a:cubicBezTo>
                    <a:pt x="3203" y="1388"/>
                    <a:pt x="4668" y="543"/>
                    <a:pt x="5823" y="103"/>
                  </a:cubicBezTo>
                  <a:cubicBezTo>
                    <a:pt x="5613" y="30"/>
                    <a:pt x="5351" y="0"/>
                    <a:pt x="5064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6"/>
            <p:cNvSpPr/>
            <p:nvPr/>
          </p:nvSpPr>
          <p:spPr>
            <a:xfrm>
              <a:off x="5149638" y="2928475"/>
              <a:ext cx="444425" cy="690875"/>
            </a:xfrm>
            <a:custGeom>
              <a:avLst/>
              <a:gdLst/>
              <a:ahLst/>
              <a:cxnLst/>
              <a:rect l="l" t="t" r="r" b="b"/>
              <a:pathLst>
                <a:path w="17777" h="27635" extrusionOk="0">
                  <a:moveTo>
                    <a:pt x="4882" y="0"/>
                  </a:moveTo>
                  <a:lnTo>
                    <a:pt x="2965" y="3096"/>
                  </a:lnTo>
                  <a:cubicBezTo>
                    <a:pt x="227" y="7537"/>
                    <a:pt x="1" y="13109"/>
                    <a:pt x="2370" y="17764"/>
                  </a:cubicBezTo>
                  <a:lnTo>
                    <a:pt x="7382" y="27635"/>
                  </a:lnTo>
                  <a:lnTo>
                    <a:pt x="17777" y="20741"/>
                  </a:lnTo>
                  <a:lnTo>
                    <a:pt x="8847" y="3346"/>
                  </a:lnTo>
                  <a:cubicBezTo>
                    <a:pt x="8025" y="1750"/>
                    <a:pt x="6597" y="548"/>
                    <a:pt x="4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6"/>
            <p:cNvSpPr/>
            <p:nvPr/>
          </p:nvSpPr>
          <p:spPr>
            <a:xfrm>
              <a:off x="5334788" y="3471700"/>
              <a:ext cx="335775" cy="254500"/>
            </a:xfrm>
            <a:custGeom>
              <a:avLst/>
              <a:gdLst/>
              <a:ahLst/>
              <a:cxnLst/>
              <a:rect l="l" t="t" r="r" b="b"/>
              <a:pathLst>
                <a:path w="13431" h="10180" extrusionOk="0">
                  <a:moveTo>
                    <a:pt x="8894" y="0"/>
                  </a:moveTo>
                  <a:lnTo>
                    <a:pt x="0" y="5906"/>
                  </a:lnTo>
                  <a:lnTo>
                    <a:pt x="13431" y="10180"/>
                  </a:lnTo>
                  <a:lnTo>
                    <a:pt x="13431" y="10180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6"/>
            <p:cNvSpPr/>
            <p:nvPr/>
          </p:nvSpPr>
          <p:spPr>
            <a:xfrm>
              <a:off x="5334788" y="3471700"/>
              <a:ext cx="239625" cy="186050"/>
            </a:xfrm>
            <a:custGeom>
              <a:avLst/>
              <a:gdLst/>
              <a:ahLst/>
              <a:cxnLst/>
              <a:rect l="l" t="t" r="r" b="b"/>
              <a:pathLst>
                <a:path w="9585" h="7442" extrusionOk="0">
                  <a:moveTo>
                    <a:pt x="8894" y="0"/>
                  </a:moveTo>
                  <a:lnTo>
                    <a:pt x="0" y="5906"/>
                  </a:lnTo>
                  <a:lnTo>
                    <a:pt x="4787" y="7441"/>
                  </a:lnTo>
                  <a:lnTo>
                    <a:pt x="9585" y="1548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6"/>
            <p:cNvSpPr/>
            <p:nvPr/>
          </p:nvSpPr>
          <p:spPr>
            <a:xfrm>
              <a:off x="4862113" y="3154900"/>
              <a:ext cx="93175" cy="205500"/>
            </a:xfrm>
            <a:custGeom>
              <a:avLst/>
              <a:gdLst/>
              <a:ahLst/>
              <a:cxnLst/>
              <a:rect l="l" t="t" r="r" b="b"/>
              <a:pathLst>
                <a:path w="3727" h="8220" extrusionOk="0">
                  <a:moveTo>
                    <a:pt x="1096" y="0"/>
                  </a:moveTo>
                  <a:cubicBezTo>
                    <a:pt x="627" y="0"/>
                    <a:pt x="233" y="444"/>
                    <a:pt x="119" y="909"/>
                  </a:cubicBezTo>
                  <a:cubicBezTo>
                    <a:pt x="0" y="1397"/>
                    <a:pt x="131" y="1909"/>
                    <a:pt x="250" y="2385"/>
                  </a:cubicBezTo>
                  <a:cubicBezTo>
                    <a:pt x="655" y="3945"/>
                    <a:pt x="988" y="5683"/>
                    <a:pt x="1381" y="7243"/>
                  </a:cubicBezTo>
                  <a:cubicBezTo>
                    <a:pt x="2274" y="7326"/>
                    <a:pt x="2893" y="7910"/>
                    <a:pt x="3727" y="8219"/>
                  </a:cubicBezTo>
                  <a:cubicBezTo>
                    <a:pt x="3227" y="5981"/>
                    <a:pt x="2739" y="3730"/>
                    <a:pt x="2262" y="1504"/>
                  </a:cubicBezTo>
                  <a:cubicBezTo>
                    <a:pt x="2191" y="1171"/>
                    <a:pt x="2119" y="837"/>
                    <a:pt x="1953" y="552"/>
                  </a:cubicBezTo>
                  <a:cubicBezTo>
                    <a:pt x="1786" y="266"/>
                    <a:pt x="1488" y="16"/>
                    <a:pt x="1167" y="4"/>
                  </a:cubicBezTo>
                  <a:cubicBezTo>
                    <a:pt x="1143" y="2"/>
                    <a:pt x="1120" y="0"/>
                    <a:pt x="109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6"/>
            <p:cNvSpPr/>
            <p:nvPr/>
          </p:nvSpPr>
          <p:spPr>
            <a:xfrm>
              <a:off x="4928488" y="3118300"/>
              <a:ext cx="84250" cy="247325"/>
            </a:xfrm>
            <a:custGeom>
              <a:avLst/>
              <a:gdLst/>
              <a:ahLst/>
              <a:cxnLst/>
              <a:rect l="l" t="t" r="r" b="b"/>
              <a:pathLst>
                <a:path w="3370" h="9893" extrusionOk="0">
                  <a:moveTo>
                    <a:pt x="1212" y="1"/>
                  </a:moveTo>
                  <a:cubicBezTo>
                    <a:pt x="802" y="1"/>
                    <a:pt x="384" y="317"/>
                    <a:pt x="203" y="718"/>
                  </a:cubicBezTo>
                  <a:cubicBezTo>
                    <a:pt x="0" y="1218"/>
                    <a:pt x="60" y="1789"/>
                    <a:pt x="131" y="2325"/>
                  </a:cubicBezTo>
                  <a:cubicBezTo>
                    <a:pt x="453" y="4825"/>
                    <a:pt x="786" y="7349"/>
                    <a:pt x="1108" y="9850"/>
                  </a:cubicBezTo>
                  <a:cubicBezTo>
                    <a:pt x="1224" y="9845"/>
                    <a:pt x="1339" y="9842"/>
                    <a:pt x="1451" y="9842"/>
                  </a:cubicBezTo>
                  <a:cubicBezTo>
                    <a:pt x="1994" y="9842"/>
                    <a:pt x="2494" y="9893"/>
                    <a:pt x="3031" y="9893"/>
                  </a:cubicBezTo>
                  <a:cubicBezTo>
                    <a:pt x="3142" y="9893"/>
                    <a:pt x="3255" y="9891"/>
                    <a:pt x="3370" y="9886"/>
                  </a:cubicBezTo>
                  <a:lnTo>
                    <a:pt x="2167" y="1361"/>
                  </a:lnTo>
                  <a:cubicBezTo>
                    <a:pt x="2096" y="861"/>
                    <a:pt x="1977" y="277"/>
                    <a:pt x="1512" y="63"/>
                  </a:cubicBezTo>
                  <a:cubicBezTo>
                    <a:pt x="1415" y="20"/>
                    <a:pt x="1314" y="1"/>
                    <a:pt x="121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6"/>
            <p:cNvSpPr/>
            <p:nvPr/>
          </p:nvSpPr>
          <p:spPr>
            <a:xfrm>
              <a:off x="5009138" y="3131400"/>
              <a:ext cx="58675" cy="252500"/>
            </a:xfrm>
            <a:custGeom>
              <a:avLst/>
              <a:gdLst/>
              <a:ahLst/>
              <a:cxnLst/>
              <a:rect l="l" t="t" r="r" b="b"/>
              <a:pathLst>
                <a:path w="2347" h="10100" extrusionOk="0">
                  <a:moveTo>
                    <a:pt x="1241" y="0"/>
                  </a:moveTo>
                  <a:cubicBezTo>
                    <a:pt x="863" y="0"/>
                    <a:pt x="464" y="258"/>
                    <a:pt x="263" y="599"/>
                  </a:cubicBezTo>
                  <a:cubicBezTo>
                    <a:pt x="1" y="1075"/>
                    <a:pt x="1" y="1634"/>
                    <a:pt x="13" y="2182"/>
                  </a:cubicBezTo>
                  <a:cubicBezTo>
                    <a:pt x="48" y="4706"/>
                    <a:pt x="84" y="7242"/>
                    <a:pt x="120" y="9754"/>
                  </a:cubicBezTo>
                  <a:cubicBezTo>
                    <a:pt x="906" y="9826"/>
                    <a:pt x="1572" y="10016"/>
                    <a:pt x="2346" y="10100"/>
                  </a:cubicBezTo>
                  <a:cubicBezTo>
                    <a:pt x="2275" y="7218"/>
                    <a:pt x="2215" y="4349"/>
                    <a:pt x="2144" y="1480"/>
                  </a:cubicBezTo>
                  <a:cubicBezTo>
                    <a:pt x="2132" y="968"/>
                    <a:pt x="2073" y="372"/>
                    <a:pt x="1632" y="110"/>
                  </a:cubicBezTo>
                  <a:cubicBezTo>
                    <a:pt x="1512" y="34"/>
                    <a:pt x="1378" y="0"/>
                    <a:pt x="124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6"/>
            <p:cNvSpPr/>
            <p:nvPr/>
          </p:nvSpPr>
          <p:spPr>
            <a:xfrm>
              <a:off x="5073138" y="3187975"/>
              <a:ext cx="53600" cy="189375"/>
            </a:xfrm>
            <a:custGeom>
              <a:avLst/>
              <a:gdLst/>
              <a:ahLst/>
              <a:cxnLst/>
              <a:rect l="l" t="t" r="r" b="b"/>
              <a:pathLst>
                <a:path w="2144" h="7575" extrusionOk="0">
                  <a:moveTo>
                    <a:pt x="1481" y="0"/>
                  </a:moveTo>
                  <a:cubicBezTo>
                    <a:pt x="1215" y="0"/>
                    <a:pt x="937" y="153"/>
                    <a:pt x="775" y="372"/>
                  </a:cubicBezTo>
                  <a:cubicBezTo>
                    <a:pt x="536" y="705"/>
                    <a:pt x="501" y="1134"/>
                    <a:pt x="465" y="1538"/>
                  </a:cubicBezTo>
                  <a:cubicBezTo>
                    <a:pt x="310" y="3408"/>
                    <a:pt x="144" y="5289"/>
                    <a:pt x="1" y="7170"/>
                  </a:cubicBezTo>
                  <a:cubicBezTo>
                    <a:pt x="596" y="7277"/>
                    <a:pt x="1072" y="7480"/>
                    <a:pt x="1656" y="7575"/>
                  </a:cubicBezTo>
                  <a:cubicBezTo>
                    <a:pt x="1799" y="5432"/>
                    <a:pt x="1965" y="3300"/>
                    <a:pt x="2108" y="1157"/>
                  </a:cubicBezTo>
                  <a:cubicBezTo>
                    <a:pt x="2144" y="788"/>
                    <a:pt x="2144" y="348"/>
                    <a:pt x="1834" y="110"/>
                  </a:cubicBezTo>
                  <a:cubicBezTo>
                    <a:pt x="1728" y="34"/>
                    <a:pt x="1606" y="0"/>
                    <a:pt x="148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6"/>
            <p:cNvSpPr/>
            <p:nvPr/>
          </p:nvSpPr>
          <p:spPr>
            <a:xfrm>
              <a:off x="4757338" y="3335650"/>
              <a:ext cx="973950" cy="628300"/>
            </a:xfrm>
            <a:custGeom>
              <a:avLst/>
              <a:gdLst/>
              <a:ahLst/>
              <a:cxnLst/>
              <a:rect l="l" t="t" r="r" b="b"/>
              <a:pathLst>
                <a:path w="38958" h="25132" extrusionOk="0">
                  <a:moveTo>
                    <a:pt x="5572" y="1"/>
                  </a:moveTo>
                  <a:lnTo>
                    <a:pt x="5560" y="4073"/>
                  </a:lnTo>
                  <a:lnTo>
                    <a:pt x="2227" y="1489"/>
                  </a:lnTo>
                  <a:cubicBezTo>
                    <a:pt x="1984" y="1299"/>
                    <a:pt x="1702" y="1211"/>
                    <a:pt x="1423" y="1211"/>
                  </a:cubicBezTo>
                  <a:cubicBezTo>
                    <a:pt x="881" y="1211"/>
                    <a:pt x="352" y="1546"/>
                    <a:pt x="155" y="2120"/>
                  </a:cubicBezTo>
                  <a:cubicBezTo>
                    <a:pt x="0" y="2608"/>
                    <a:pt x="131" y="3144"/>
                    <a:pt x="500" y="3501"/>
                  </a:cubicBezTo>
                  <a:lnTo>
                    <a:pt x="2536" y="5454"/>
                  </a:lnTo>
                  <a:lnTo>
                    <a:pt x="4834" y="8550"/>
                  </a:lnTo>
                  <a:cubicBezTo>
                    <a:pt x="6036" y="10172"/>
                    <a:pt x="7920" y="11104"/>
                    <a:pt x="9891" y="11104"/>
                  </a:cubicBezTo>
                  <a:cubicBezTo>
                    <a:pt x="10263" y="11104"/>
                    <a:pt x="10639" y="11070"/>
                    <a:pt x="11013" y="11002"/>
                  </a:cubicBezTo>
                  <a:lnTo>
                    <a:pt x="28956" y="24040"/>
                  </a:lnTo>
                  <a:cubicBezTo>
                    <a:pt x="29973" y="24779"/>
                    <a:pt x="31144" y="25132"/>
                    <a:pt x="32301" y="25132"/>
                  </a:cubicBezTo>
                  <a:cubicBezTo>
                    <a:pt x="34271" y="25132"/>
                    <a:pt x="36201" y="24110"/>
                    <a:pt x="37267" y="22242"/>
                  </a:cubicBezTo>
                  <a:cubicBezTo>
                    <a:pt x="38957" y="19229"/>
                    <a:pt x="37636" y="15443"/>
                    <a:pt x="34433" y="14145"/>
                  </a:cubicBezTo>
                  <a:lnTo>
                    <a:pt x="14704" y="6216"/>
                  </a:lnTo>
                  <a:lnTo>
                    <a:pt x="14300" y="1120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6"/>
            <p:cNvSpPr/>
            <p:nvPr/>
          </p:nvSpPr>
          <p:spPr>
            <a:xfrm>
              <a:off x="4896638" y="3335950"/>
              <a:ext cx="218200" cy="35975"/>
            </a:xfrm>
            <a:custGeom>
              <a:avLst/>
              <a:gdLst/>
              <a:ahLst/>
              <a:cxnLst/>
              <a:rect l="l" t="t" r="r" b="b"/>
              <a:pathLst>
                <a:path w="8728" h="1439" extrusionOk="0">
                  <a:moveTo>
                    <a:pt x="0" y="1"/>
                  </a:moveTo>
                  <a:lnTo>
                    <a:pt x="1191" y="548"/>
                  </a:lnTo>
                  <a:cubicBezTo>
                    <a:pt x="2481" y="1131"/>
                    <a:pt x="3870" y="1438"/>
                    <a:pt x="5273" y="1438"/>
                  </a:cubicBezTo>
                  <a:cubicBezTo>
                    <a:pt x="5619" y="1438"/>
                    <a:pt x="5965" y="1420"/>
                    <a:pt x="6311" y="1382"/>
                  </a:cubicBezTo>
                  <a:lnTo>
                    <a:pt x="8728" y="1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6"/>
            <p:cNvSpPr/>
            <p:nvPr/>
          </p:nvSpPr>
          <p:spPr>
            <a:xfrm>
              <a:off x="4896638" y="3430675"/>
              <a:ext cx="136950" cy="111875"/>
            </a:xfrm>
            <a:custGeom>
              <a:avLst/>
              <a:gdLst/>
              <a:ahLst/>
              <a:cxnLst/>
              <a:rect l="l" t="t" r="r" b="b"/>
              <a:pathLst>
                <a:path w="5478" h="4475" extrusionOk="0">
                  <a:moveTo>
                    <a:pt x="1367" y="1"/>
                  </a:moveTo>
                  <a:cubicBezTo>
                    <a:pt x="857" y="1"/>
                    <a:pt x="383" y="113"/>
                    <a:pt x="0" y="296"/>
                  </a:cubicBezTo>
                  <a:cubicBezTo>
                    <a:pt x="1072" y="581"/>
                    <a:pt x="2227" y="1058"/>
                    <a:pt x="3155" y="1784"/>
                  </a:cubicBezTo>
                  <a:cubicBezTo>
                    <a:pt x="4108" y="2510"/>
                    <a:pt x="4846" y="3510"/>
                    <a:pt x="5382" y="4475"/>
                  </a:cubicBezTo>
                  <a:cubicBezTo>
                    <a:pt x="5477" y="3939"/>
                    <a:pt x="5441" y="3272"/>
                    <a:pt x="5179" y="2617"/>
                  </a:cubicBezTo>
                  <a:cubicBezTo>
                    <a:pt x="4929" y="1963"/>
                    <a:pt x="4465" y="1343"/>
                    <a:pt x="3870" y="867"/>
                  </a:cubicBezTo>
                  <a:cubicBezTo>
                    <a:pt x="3274" y="403"/>
                    <a:pt x="2548" y="105"/>
                    <a:pt x="1846" y="34"/>
                  </a:cubicBezTo>
                  <a:cubicBezTo>
                    <a:pt x="1684" y="11"/>
                    <a:pt x="1524" y="1"/>
                    <a:pt x="136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6"/>
            <p:cNvSpPr/>
            <p:nvPr/>
          </p:nvSpPr>
          <p:spPr>
            <a:xfrm>
              <a:off x="4292988" y="3116575"/>
              <a:ext cx="829875" cy="756075"/>
            </a:xfrm>
            <a:custGeom>
              <a:avLst/>
              <a:gdLst/>
              <a:ahLst/>
              <a:cxnLst/>
              <a:rect l="l" t="t" r="r" b="b"/>
              <a:pathLst>
                <a:path w="33195" h="30243" extrusionOk="0">
                  <a:moveTo>
                    <a:pt x="16598" y="1"/>
                  </a:moveTo>
                  <a:cubicBezTo>
                    <a:pt x="12728" y="1"/>
                    <a:pt x="8859" y="1477"/>
                    <a:pt x="5906" y="4430"/>
                  </a:cubicBezTo>
                  <a:cubicBezTo>
                    <a:pt x="0" y="10336"/>
                    <a:pt x="0" y="19908"/>
                    <a:pt x="5906" y="25814"/>
                  </a:cubicBezTo>
                  <a:cubicBezTo>
                    <a:pt x="8859" y="28766"/>
                    <a:pt x="12728" y="30243"/>
                    <a:pt x="16598" y="30243"/>
                  </a:cubicBezTo>
                  <a:cubicBezTo>
                    <a:pt x="20467" y="30243"/>
                    <a:pt x="24337" y="28766"/>
                    <a:pt x="27290" y="25814"/>
                  </a:cubicBezTo>
                  <a:cubicBezTo>
                    <a:pt x="33195" y="19908"/>
                    <a:pt x="33195" y="10336"/>
                    <a:pt x="27290" y="4430"/>
                  </a:cubicBezTo>
                  <a:cubicBezTo>
                    <a:pt x="24337" y="1477"/>
                    <a:pt x="20467" y="1"/>
                    <a:pt x="16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6"/>
            <p:cNvSpPr/>
            <p:nvPr/>
          </p:nvSpPr>
          <p:spPr>
            <a:xfrm>
              <a:off x="4397763" y="3319950"/>
              <a:ext cx="209575" cy="190600"/>
            </a:xfrm>
            <a:custGeom>
              <a:avLst/>
              <a:gdLst/>
              <a:ahLst/>
              <a:cxnLst/>
              <a:rect l="l" t="t" r="r" b="b"/>
              <a:pathLst>
                <a:path w="8383" h="7624" extrusionOk="0">
                  <a:moveTo>
                    <a:pt x="4190" y="1"/>
                  </a:moveTo>
                  <a:cubicBezTo>
                    <a:pt x="2463" y="1"/>
                    <a:pt x="896" y="1186"/>
                    <a:pt x="489" y="2939"/>
                  </a:cubicBezTo>
                  <a:cubicBezTo>
                    <a:pt x="0" y="4987"/>
                    <a:pt x="1262" y="7034"/>
                    <a:pt x="3310" y="7523"/>
                  </a:cubicBezTo>
                  <a:cubicBezTo>
                    <a:pt x="3602" y="7590"/>
                    <a:pt x="3894" y="7623"/>
                    <a:pt x="4182" y="7623"/>
                  </a:cubicBezTo>
                  <a:cubicBezTo>
                    <a:pt x="5913" y="7623"/>
                    <a:pt x="7486" y="6445"/>
                    <a:pt x="7894" y="4689"/>
                  </a:cubicBezTo>
                  <a:cubicBezTo>
                    <a:pt x="8382" y="2641"/>
                    <a:pt x="7120" y="581"/>
                    <a:pt x="5072" y="105"/>
                  </a:cubicBezTo>
                  <a:cubicBezTo>
                    <a:pt x="4777" y="35"/>
                    <a:pt x="4481" y="1"/>
                    <a:pt x="4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6"/>
            <p:cNvSpPr/>
            <p:nvPr/>
          </p:nvSpPr>
          <p:spPr>
            <a:xfrm>
              <a:off x="4551638" y="3217800"/>
              <a:ext cx="65825" cy="65500"/>
            </a:xfrm>
            <a:custGeom>
              <a:avLst/>
              <a:gdLst/>
              <a:ahLst/>
              <a:cxnLst/>
              <a:rect l="l" t="t" r="r" b="b"/>
              <a:pathLst>
                <a:path w="2633" h="2620" extrusionOk="0">
                  <a:moveTo>
                    <a:pt x="1323" y="0"/>
                  </a:moveTo>
                  <a:cubicBezTo>
                    <a:pt x="596" y="0"/>
                    <a:pt x="1" y="583"/>
                    <a:pt x="1" y="1310"/>
                  </a:cubicBezTo>
                  <a:cubicBezTo>
                    <a:pt x="1" y="2036"/>
                    <a:pt x="596" y="2619"/>
                    <a:pt x="1323" y="2619"/>
                  </a:cubicBezTo>
                  <a:cubicBezTo>
                    <a:pt x="2037" y="2619"/>
                    <a:pt x="2632" y="2036"/>
                    <a:pt x="2632" y="1310"/>
                  </a:cubicBezTo>
                  <a:cubicBezTo>
                    <a:pt x="2632" y="583"/>
                    <a:pt x="2037" y="0"/>
                    <a:pt x="1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6"/>
            <p:cNvSpPr/>
            <p:nvPr/>
          </p:nvSpPr>
          <p:spPr>
            <a:xfrm>
              <a:off x="4636488" y="3319300"/>
              <a:ext cx="105975" cy="96750"/>
            </a:xfrm>
            <a:custGeom>
              <a:avLst/>
              <a:gdLst/>
              <a:ahLst/>
              <a:cxnLst/>
              <a:rect l="l" t="t" r="r" b="b"/>
              <a:pathLst>
                <a:path w="4239" h="3870" extrusionOk="0">
                  <a:moveTo>
                    <a:pt x="2120" y="0"/>
                  </a:moveTo>
                  <a:cubicBezTo>
                    <a:pt x="1625" y="0"/>
                    <a:pt x="1131" y="191"/>
                    <a:pt x="750" y="572"/>
                  </a:cubicBezTo>
                  <a:cubicBezTo>
                    <a:pt x="0" y="1322"/>
                    <a:pt x="0" y="2548"/>
                    <a:pt x="750" y="3298"/>
                  </a:cubicBezTo>
                  <a:cubicBezTo>
                    <a:pt x="1131" y="3679"/>
                    <a:pt x="1625" y="3870"/>
                    <a:pt x="2120" y="3870"/>
                  </a:cubicBezTo>
                  <a:cubicBezTo>
                    <a:pt x="2614" y="3870"/>
                    <a:pt x="3108" y="3679"/>
                    <a:pt x="3489" y="3298"/>
                  </a:cubicBezTo>
                  <a:cubicBezTo>
                    <a:pt x="4239" y="2548"/>
                    <a:pt x="4239" y="1322"/>
                    <a:pt x="3489" y="572"/>
                  </a:cubicBezTo>
                  <a:cubicBezTo>
                    <a:pt x="3108" y="191"/>
                    <a:pt x="2614" y="0"/>
                    <a:pt x="2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6"/>
            <p:cNvSpPr/>
            <p:nvPr/>
          </p:nvSpPr>
          <p:spPr>
            <a:xfrm>
              <a:off x="4718038" y="32044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69"/>
                    <a:pt x="1" y="1905"/>
                  </a:cubicBezTo>
                  <a:cubicBezTo>
                    <a:pt x="1" y="2965"/>
                    <a:pt x="870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69"/>
                    <a:pt x="2965" y="12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6"/>
            <p:cNvSpPr/>
            <p:nvPr/>
          </p:nvSpPr>
          <p:spPr>
            <a:xfrm>
              <a:off x="4853163" y="333625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3190" y="1"/>
                  </a:moveTo>
                  <a:cubicBezTo>
                    <a:pt x="3182" y="1"/>
                    <a:pt x="3175" y="1"/>
                    <a:pt x="3168" y="1"/>
                  </a:cubicBezTo>
                  <a:cubicBezTo>
                    <a:pt x="1418" y="1"/>
                    <a:pt x="1" y="1406"/>
                    <a:pt x="1" y="3168"/>
                  </a:cubicBezTo>
                  <a:cubicBezTo>
                    <a:pt x="1" y="4918"/>
                    <a:pt x="1418" y="6335"/>
                    <a:pt x="3168" y="6335"/>
                  </a:cubicBezTo>
                  <a:cubicBezTo>
                    <a:pt x="4930" y="6335"/>
                    <a:pt x="6347" y="4918"/>
                    <a:pt x="6347" y="3168"/>
                  </a:cubicBezTo>
                  <a:cubicBezTo>
                    <a:pt x="6347" y="1437"/>
                    <a:pt x="4942" y="1"/>
                    <a:pt x="3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6"/>
            <p:cNvSpPr/>
            <p:nvPr/>
          </p:nvSpPr>
          <p:spPr>
            <a:xfrm>
              <a:off x="4737388" y="3529125"/>
              <a:ext cx="96750" cy="96775"/>
            </a:xfrm>
            <a:custGeom>
              <a:avLst/>
              <a:gdLst/>
              <a:ahLst/>
              <a:cxnLst/>
              <a:rect l="l" t="t" r="r" b="b"/>
              <a:pathLst>
                <a:path w="3870" h="3871" extrusionOk="0">
                  <a:moveTo>
                    <a:pt x="1941" y="1"/>
                  </a:moveTo>
                  <a:cubicBezTo>
                    <a:pt x="870" y="1"/>
                    <a:pt x="0" y="870"/>
                    <a:pt x="0" y="1942"/>
                  </a:cubicBezTo>
                  <a:cubicBezTo>
                    <a:pt x="0" y="3013"/>
                    <a:pt x="870" y="3870"/>
                    <a:pt x="1941" y="3870"/>
                  </a:cubicBezTo>
                  <a:cubicBezTo>
                    <a:pt x="3013" y="3870"/>
                    <a:pt x="3870" y="3013"/>
                    <a:pt x="3870" y="1942"/>
                  </a:cubicBezTo>
                  <a:cubicBezTo>
                    <a:pt x="3870" y="870"/>
                    <a:pt x="3013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6"/>
            <p:cNvSpPr/>
            <p:nvPr/>
          </p:nvSpPr>
          <p:spPr>
            <a:xfrm>
              <a:off x="4580513" y="3601875"/>
              <a:ext cx="87550" cy="79575"/>
            </a:xfrm>
            <a:custGeom>
              <a:avLst/>
              <a:gdLst/>
              <a:ahLst/>
              <a:cxnLst/>
              <a:rect l="l" t="t" r="r" b="b"/>
              <a:pathLst>
                <a:path w="3502" h="3183" extrusionOk="0">
                  <a:moveTo>
                    <a:pt x="1749" y="0"/>
                  </a:moveTo>
                  <a:cubicBezTo>
                    <a:pt x="1028" y="0"/>
                    <a:pt x="376" y="489"/>
                    <a:pt x="203" y="1222"/>
                  </a:cubicBezTo>
                  <a:cubicBezTo>
                    <a:pt x="1" y="2080"/>
                    <a:pt x="525" y="2937"/>
                    <a:pt x="1382" y="3139"/>
                  </a:cubicBezTo>
                  <a:cubicBezTo>
                    <a:pt x="1505" y="3168"/>
                    <a:pt x="1627" y="3182"/>
                    <a:pt x="1748" y="3182"/>
                  </a:cubicBezTo>
                  <a:cubicBezTo>
                    <a:pt x="2471" y="3182"/>
                    <a:pt x="3125" y="2685"/>
                    <a:pt x="3299" y="1961"/>
                  </a:cubicBezTo>
                  <a:cubicBezTo>
                    <a:pt x="3501" y="1103"/>
                    <a:pt x="2977" y="246"/>
                    <a:pt x="2120" y="44"/>
                  </a:cubicBezTo>
                  <a:cubicBezTo>
                    <a:pt x="1996" y="14"/>
                    <a:pt x="1871" y="0"/>
                    <a:pt x="1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6"/>
            <p:cNvSpPr/>
            <p:nvPr/>
          </p:nvSpPr>
          <p:spPr>
            <a:xfrm>
              <a:off x="3116938" y="2507475"/>
              <a:ext cx="1075750" cy="566875"/>
            </a:xfrm>
            <a:custGeom>
              <a:avLst/>
              <a:gdLst/>
              <a:ahLst/>
              <a:cxnLst/>
              <a:rect l="l" t="t" r="r" b="b"/>
              <a:pathLst>
                <a:path w="43030" h="22675" extrusionOk="0">
                  <a:moveTo>
                    <a:pt x="21706" y="695"/>
                  </a:moveTo>
                  <a:lnTo>
                    <a:pt x="42006" y="13661"/>
                  </a:lnTo>
                  <a:lnTo>
                    <a:pt x="24909" y="21936"/>
                  </a:lnTo>
                  <a:lnTo>
                    <a:pt x="1215" y="4398"/>
                  </a:lnTo>
                  <a:lnTo>
                    <a:pt x="21706" y="695"/>
                  </a:lnTo>
                  <a:close/>
                  <a:moveTo>
                    <a:pt x="21765" y="0"/>
                  </a:moveTo>
                  <a:cubicBezTo>
                    <a:pt x="21745" y="0"/>
                    <a:pt x="21726" y="2"/>
                    <a:pt x="21706" y="5"/>
                  </a:cubicBezTo>
                  <a:lnTo>
                    <a:pt x="298" y="3862"/>
                  </a:lnTo>
                  <a:cubicBezTo>
                    <a:pt x="167" y="3874"/>
                    <a:pt x="60" y="3981"/>
                    <a:pt x="37" y="4112"/>
                  </a:cubicBezTo>
                  <a:cubicBezTo>
                    <a:pt x="1" y="4243"/>
                    <a:pt x="60" y="4398"/>
                    <a:pt x="167" y="4470"/>
                  </a:cubicBezTo>
                  <a:lnTo>
                    <a:pt x="24647" y="22615"/>
                  </a:lnTo>
                  <a:cubicBezTo>
                    <a:pt x="24706" y="22639"/>
                    <a:pt x="24790" y="22674"/>
                    <a:pt x="24861" y="22674"/>
                  </a:cubicBezTo>
                  <a:cubicBezTo>
                    <a:pt x="24909" y="22674"/>
                    <a:pt x="24968" y="22650"/>
                    <a:pt x="24980" y="22639"/>
                  </a:cubicBezTo>
                  <a:lnTo>
                    <a:pt x="42828" y="14007"/>
                  </a:lnTo>
                  <a:cubicBezTo>
                    <a:pt x="42947" y="13959"/>
                    <a:pt x="43018" y="13840"/>
                    <a:pt x="43018" y="13721"/>
                  </a:cubicBezTo>
                  <a:cubicBezTo>
                    <a:pt x="43030" y="13590"/>
                    <a:pt x="42970" y="13471"/>
                    <a:pt x="42863" y="13411"/>
                  </a:cubicBezTo>
                  <a:lnTo>
                    <a:pt x="21944" y="52"/>
                  </a:lnTo>
                  <a:cubicBezTo>
                    <a:pt x="21889" y="16"/>
                    <a:pt x="21828" y="0"/>
                    <a:pt x="2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6"/>
            <p:cNvSpPr/>
            <p:nvPr/>
          </p:nvSpPr>
          <p:spPr>
            <a:xfrm>
              <a:off x="3651838" y="1749650"/>
              <a:ext cx="356025" cy="774625"/>
            </a:xfrm>
            <a:custGeom>
              <a:avLst/>
              <a:gdLst/>
              <a:ahLst/>
              <a:cxnLst/>
              <a:rect l="l" t="t" r="r" b="b"/>
              <a:pathLst>
                <a:path w="14241" h="30985" extrusionOk="0">
                  <a:moveTo>
                    <a:pt x="13856" y="1"/>
                  </a:moveTo>
                  <a:cubicBezTo>
                    <a:pt x="13727" y="1"/>
                    <a:pt x="13600" y="74"/>
                    <a:pt x="13538" y="207"/>
                  </a:cubicBezTo>
                  <a:lnTo>
                    <a:pt x="72" y="30508"/>
                  </a:lnTo>
                  <a:cubicBezTo>
                    <a:pt x="0" y="30675"/>
                    <a:pt x="72" y="30877"/>
                    <a:pt x="250" y="30961"/>
                  </a:cubicBezTo>
                  <a:cubicBezTo>
                    <a:pt x="298" y="30973"/>
                    <a:pt x="346" y="30985"/>
                    <a:pt x="381" y="30985"/>
                  </a:cubicBezTo>
                  <a:cubicBezTo>
                    <a:pt x="500" y="30985"/>
                    <a:pt x="631" y="30913"/>
                    <a:pt x="703" y="30782"/>
                  </a:cubicBezTo>
                  <a:lnTo>
                    <a:pt x="14169" y="481"/>
                  </a:lnTo>
                  <a:cubicBezTo>
                    <a:pt x="14240" y="314"/>
                    <a:pt x="14169" y="100"/>
                    <a:pt x="13990" y="28"/>
                  </a:cubicBezTo>
                  <a:cubicBezTo>
                    <a:pt x="13947" y="10"/>
                    <a:pt x="13902" y="1"/>
                    <a:pt x="13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6"/>
            <p:cNvSpPr/>
            <p:nvPr/>
          </p:nvSpPr>
          <p:spPr>
            <a:xfrm>
              <a:off x="3356863" y="2046075"/>
              <a:ext cx="841200" cy="766400"/>
            </a:xfrm>
            <a:custGeom>
              <a:avLst/>
              <a:gdLst/>
              <a:ahLst/>
              <a:cxnLst/>
              <a:rect l="l" t="t" r="r" b="b"/>
              <a:pathLst>
                <a:path w="33648" h="30656" extrusionOk="0">
                  <a:moveTo>
                    <a:pt x="16830" y="0"/>
                  </a:moveTo>
                  <a:cubicBezTo>
                    <a:pt x="12907" y="0"/>
                    <a:pt x="8983" y="1494"/>
                    <a:pt x="5989" y="4483"/>
                  </a:cubicBezTo>
                  <a:cubicBezTo>
                    <a:pt x="0" y="10472"/>
                    <a:pt x="0" y="20175"/>
                    <a:pt x="5989" y="26164"/>
                  </a:cubicBezTo>
                  <a:cubicBezTo>
                    <a:pt x="8983" y="29159"/>
                    <a:pt x="12907" y="30656"/>
                    <a:pt x="16830" y="30656"/>
                  </a:cubicBezTo>
                  <a:cubicBezTo>
                    <a:pt x="20753" y="30656"/>
                    <a:pt x="24676" y="29159"/>
                    <a:pt x="27670" y="26164"/>
                  </a:cubicBezTo>
                  <a:cubicBezTo>
                    <a:pt x="33647" y="20175"/>
                    <a:pt x="33647" y="10472"/>
                    <a:pt x="27670" y="4483"/>
                  </a:cubicBezTo>
                  <a:cubicBezTo>
                    <a:pt x="24676" y="1494"/>
                    <a:pt x="20753" y="0"/>
                    <a:pt x="16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6"/>
            <p:cNvSpPr/>
            <p:nvPr/>
          </p:nvSpPr>
          <p:spPr>
            <a:xfrm>
              <a:off x="3530388" y="2223625"/>
              <a:ext cx="144400" cy="144375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94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77"/>
                    <a:pt x="1298" y="5775"/>
                    <a:pt x="2894" y="5775"/>
                  </a:cubicBezTo>
                  <a:cubicBezTo>
                    <a:pt x="4489" y="5775"/>
                    <a:pt x="5775" y="4477"/>
                    <a:pt x="5775" y="2893"/>
                  </a:cubicBezTo>
                  <a:cubicBezTo>
                    <a:pt x="5775" y="1298"/>
                    <a:pt x="4489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6"/>
            <p:cNvSpPr/>
            <p:nvPr/>
          </p:nvSpPr>
          <p:spPr>
            <a:xfrm>
              <a:off x="3691413" y="2138775"/>
              <a:ext cx="62850" cy="62550"/>
            </a:xfrm>
            <a:custGeom>
              <a:avLst/>
              <a:gdLst/>
              <a:ahLst/>
              <a:cxnLst/>
              <a:rect l="l" t="t" r="r" b="b"/>
              <a:pathLst>
                <a:path w="2514" h="2502" extrusionOk="0">
                  <a:moveTo>
                    <a:pt x="1251" y="1"/>
                  </a:moveTo>
                  <a:cubicBezTo>
                    <a:pt x="560" y="1"/>
                    <a:pt x="1" y="549"/>
                    <a:pt x="1" y="1251"/>
                  </a:cubicBezTo>
                  <a:cubicBezTo>
                    <a:pt x="1" y="1954"/>
                    <a:pt x="572" y="2501"/>
                    <a:pt x="1251" y="2501"/>
                  </a:cubicBezTo>
                  <a:cubicBezTo>
                    <a:pt x="1953" y="2501"/>
                    <a:pt x="2513" y="1942"/>
                    <a:pt x="2513" y="1251"/>
                  </a:cubicBezTo>
                  <a:cubicBezTo>
                    <a:pt x="2513" y="572"/>
                    <a:pt x="1942" y="13"/>
                    <a:pt x="1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6"/>
            <p:cNvSpPr/>
            <p:nvPr/>
          </p:nvSpPr>
          <p:spPr>
            <a:xfrm>
              <a:off x="3816438" y="2269150"/>
              <a:ext cx="160175" cy="159875"/>
            </a:xfrm>
            <a:custGeom>
              <a:avLst/>
              <a:gdLst/>
              <a:ahLst/>
              <a:cxnLst/>
              <a:rect l="l" t="t" r="r" b="b"/>
              <a:pathLst>
                <a:path w="6407" h="6395" extrusionOk="0">
                  <a:moveTo>
                    <a:pt x="3203" y="1"/>
                  </a:moveTo>
                  <a:cubicBezTo>
                    <a:pt x="1429" y="1"/>
                    <a:pt x="0" y="1430"/>
                    <a:pt x="0" y="3192"/>
                  </a:cubicBezTo>
                  <a:cubicBezTo>
                    <a:pt x="0" y="4966"/>
                    <a:pt x="1429" y="6395"/>
                    <a:pt x="3203" y="6395"/>
                  </a:cubicBezTo>
                  <a:cubicBezTo>
                    <a:pt x="4977" y="6395"/>
                    <a:pt x="6406" y="4966"/>
                    <a:pt x="6406" y="3192"/>
                  </a:cubicBezTo>
                  <a:cubicBezTo>
                    <a:pt x="6406" y="1430"/>
                    <a:pt x="4977" y="1"/>
                    <a:pt x="3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6"/>
            <p:cNvSpPr/>
            <p:nvPr/>
          </p:nvSpPr>
          <p:spPr>
            <a:xfrm>
              <a:off x="3861388" y="21277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43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6"/>
            <p:cNvSpPr/>
            <p:nvPr/>
          </p:nvSpPr>
          <p:spPr>
            <a:xfrm>
              <a:off x="3951863" y="2487125"/>
              <a:ext cx="88150" cy="82025"/>
            </a:xfrm>
            <a:custGeom>
              <a:avLst/>
              <a:gdLst/>
              <a:ahLst/>
              <a:cxnLst/>
              <a:rect l="l" t="t" r="r" b="b"/>
              <a:pathLst>
                <a:path w="3526" h="3281" extrusionOk="0">
                  <a:moveTo>
                    <a:pt x="1764" y="0"/>
                  </a:moveTo>
                  <a:cubicBezTo>
                    <a:pt x="973" y="0"/>
                    <a:pt x="273" y="573"/>
                    <a:pt x="144" y="1378"/>
                  </a:cubicBezTo>
                  <a:cubicBezTo>
                    <a:pt x="1" y="2271"/>
                    <a:pt x="608" y="3105"/>
                    <a:pt x="1501" y="3260"/>
                  </a:cubicBezTo>
                  <a:cubicBezTo>
                    <a:pt x="1589" y="3274"/>
                    <a:pt x="1676" y="3280"/>
                    <a:pt x="1762" y="3280"/>
                  </a:cubicBezTo>
                  <a:cubicBezTo>
                    <a:pt x="2551" y="3280"/>
                    <a:pt x="3243" y="2708"/>
                    <a:pt x="3382" y="1902"/>
                  </a:cubicBezTo>
                  <a:cubicBezTo>
                    <a:pt x="3525" y="1009"/>
                    <a:pt x="2918" y="164"/>
                    <a:pt x="2025" y="21"/>
                  </a:cubicBezTo>
                  <a:cubicBezTo>
                    <a:pt x="1937" y="7"/>
                    <a:pt x="185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6"/>
            <p:cNvSpPr/>
            <p:nvPr/>
          </p:nvSpPr>
          <p:spPr>
            <a:xfrm>
              <a:off x="3117838" y="1749700"/>
              <a:ext cx="889425" cy="1324650"/>
            </a:xfrm>
            <a:custGeom>
              <a:avLst/>
              <a:gdLst/>
              <a:ahLst/>
              <a:cxnLst/>
              <a:rect l="l" t="t" r="r" b="b"/>
              <a:pathLst>
                <a:path w="35577" h="52986" extrusionOk="0">
                  <a:moveTo>
                    <a:pt x="34683" y="1348"/>
                  </a:moveTo>
                  <a:lnTo>
                    <a:pt x="24599" y="52045"/>
                  </a:lnTo>
                  <a:lnTo>
                    <a:pt x="870" y="34471"/>
                  </a:lnTo>
                  <a:lnTo>
                    <a:pt x="34683" y="1348"/>
                  </a:lnTo>
                  <a:close/>
                  <a:moveTo>
                    <a:pt x="35223" y="1"/>
                  </a:moveTo>
                  <a:cubicBezTo>
                    <a:pt x="35132" y="1"/>
                    <a:pt x="35042" y="37"/>
                    <a:pt x="34981" y="98"/>
                  </a:cubicBezTo>
                  <a:lnTo>
                    <a:pt x="108" y="34257"/>
                  </a:lnTo>
                  <a:cubicBezTo>
                    <a:pt x="24" y="34328"/>
                    <a:pt x="1" y="34423"/>
                    <a:pt x="1" y="34531"/>
                  </a:cubicBezTo>
                  <a:cubicBezTo>
                    <a:pt x="1" y="34626"/>
                    <a:pt x="60" y="34721"/>
                    <a:pt x="131" y="34781"/>
                  </a:cubicBezTo>
                  <a:lnTo>
                    <a:pt x="24611" y="52926"/>
                  </a:lnTo>
                  <a:cubicBezTo>
                    <a:pt x="24670" y="52950"/>
                    <a:pt x="24754" y="52985"/>
                    <a:pt x="24825" y="52985"/>
                  </a:cubicBezTo>
                  <a:cubicBezTo>
                    <a:pt x="24873" y="52985"/>
                    <a:pt x="24896" y="52961"/>
                    <a:pt x="24956" y="52961"/>
                  </a:cubicBezTo>
                  <a:cubicBezTo>
                    <a:pt x="25063" y="52926"/>
                    <a:pt x="25135" y="52830"/>
                    <a:pt x="25170" y="52711"/>
                  </a:cubicBezTo>
                  <a:lnTo>
                    <a:pt x="35553" y="419"/>
                  </a:lnTo>
                  <a:cubicBezTo>
                    <a:pt x="35576" y="264"/>
                    <a:pt x="35517" y="122"/>
                    <a:pt x="35374" y="38"/>
                  </a:cubicBezTo>
                  <a:cubicBezTo>
                    <a:pt x="35326" y="12"/>
                    <a:pt x="35274" y="1"/>
                    <a:pt x="3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6"/>
            <p:cNvSpPr/>
            <p:nvPr/>
          </p:nvSpPr>
          <p:spPr>
            <a:xfrm>
              <a:off x="3729513" y="1749750"/>
              <a:ext cx="463775" cy="1324600"/>
            </a:xfrm>
            <a:custGeom>
              <a:avLst/>
              <a:gdLst/>
              <a:ahLst/>
              <a:cxnLst/>
              <a:rect l="l" t="t" r="r" b="b"/>
              <a:pathLst>
                <a:path w="18551" h="52984" extrusionOk="0">
                  <a:moveTo>
                    <a:pt x="10716" y="2215"/>
                  </a:moveTo>
                  <a:lnTo>
                    <a:pt x="17813" y="43815"/>
                  </a:lnTo>
                  <a:lnTo>
                    <a:pt x="822" y="52043"/>
                  </a:lnTo>
                  <a:lnTo>
                    <a:pt x="10716" y="2215"/>
                  </a:lnTo>
                  <a:close/>
                  <a:moveTo>
                    <a:pt x="10740" y="1"/>
                  </a:moveTo>
                  <a:cubicBezTo>
                    <a:pt x="10597" y="1"/>
                    <a:pt x="10443" y="96"/>
                    <a:pt x="10419" y="262"/>
                  </a:cubicBezTo>
                  <a:lnTo>
                    <a:pt x="25" y="52567"/>
                  </a:lnTo>
                  <a:cubicBezTo>
                    <a:pt x="1" y="52697"/>
                    <a:pt x="48" y="52828"/>
                    <a:pt x="144" y="52900"/>
                  </a:cubicBezTo>
                  <a:cubicBezTo>
                    <a:pt x="203" y="52948"/>
                    <a:pt x="287" y="52983"/>
                    <a:pt x="358" y="52983"/>
                  </a:cubicBezTo>
                  <a:cubicBezTo>
                    <a:pt x="406" y="52983"/>
                    <a:pt x="465" y="52959"/>
                    <a:pt x="477" y="52936"/>
                  </a:cubicBezTo>
                  <a:lnTo>
                    <a:pt x="18325" y="44304"/>
                  </a:lnTo>
                  <a:cubicBezTo>
                    <a:pt x="18467" y="44244"/>
                    <a:pt x="18551" y="44089"/>
                    <a:pt x="18515" y="43946"/>
                  </a:cubicBezTo>
                  <a:lnTo>
                    <a:pt x="11074" y="274"/>
                  </a:lnTo>
                  <a:cubicBezTo>
                    <a:pt x="11038" y="120"/>
                    <a:pt x="10907" y="1"/>
                    <a:pt x="10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6"/>
            <p:cNvSpPr/>
            <p:nvPr/>
          </p:nvSpPr>
          <p:spPr>
            <a:xfrm>
              <a:off x="3933713" y="1698550"/>
              <a:ext cx="128900" cy="128925"/>
            </a:xfrm>
            <a:custGeom>
              <a:avLst/>
              <a:gdLst/>
              <a:ahLst/>
              <a:cxnLst/>
              <a:rect l="l" t="t" r="r" b="b"/>
              <a:pathLst>
                <a:path w="5156" h="5157" extrusionOk="0">
                  <a:moveTo>
                    <a:pt x="2584" y="1"/>
                  </a:moveTo>
                  <a:cubicBezTo>
                    <a:pt x="1155" y="1"/>
                    <a:pt x="1" y="1144"/>
                    <a:pt x="1" y="2584"/>
                  </a:cubicBezTo>
                  <a:cubicBezTo>
                    <a:pt x="1" y="4013"/>
                    <a:pt x="1155" y="5156"/>
                    <a:pt x="2584" y="5156"/>
                  </a:cubicBezTo>
                  <a:cubicBezTo>
                    <a:pt x="4013" y="5156"/>
                    <a:pt x="5156" y="3989"/>
                    <a:pt x="5156" y="2584"/>
                  </a:cubicBezTo>
                  <a:cubicBezTo>
                    <a:pt x="5156" y="1156"/>
                    <a:pt x="4013" y="1"/>
                    <a:pt x="2584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6"/>
            <p:cNvSpPr/>
            <p:nvPr/>
          </p:nvSpPr>
          <p:spPr>
            <a:xfrm>
              <a:off x="3665238" y="3001475"/>
              <a:ext cx="146175" cy="128750"/>
            </a:xfrm>
            <a:custGeom>
              <a:avLst/>
              <a:gdLst/>
              <a:ahLst/>
              <a:cxnLst/>
              <a:rect l="l" t="t" r="r" b="b"/>
              <a:pathLst>
                <a:path w="5847" h="5150" extrusionOk="0">
                  <a:moveTo>
                    <a:pt x="2920" y="0"/>
                  </a:moveTo>
                  <a:cubicBezTo>
                    <a:pt x="2589" y="0"/>
                    <a:pt x="2253" y="64"/>
                    <a:pt x="1929" y="200"/>
                  </a:cubicBezTo>
                  <a:cubicBezTo>
                    <a:pt x="619" y="747"/>
                    <a:pt x="0" y="2259"/>
                    <a:pt x="548" y="3569"/>
                  </a:cubicBezTo>
                  <a:cubicBezTo>
                    <a:pt x="969" y="4555"/>
                    <a:pt x="1923" y="5150"/>
                    <a:pt x="2928" y="5150"/>
                  </a:cubicBezTo>
                  <a:cubicBezTo>
                    <a:pt x="3258" y="5150"/>
                    <a:pt x="3594" y="5086"/>
                    <a:pt x="3917" y="4950"/>
                  </a:cubicBezTo>
                  <a:cubicBezTo>
                    <a:pt x="5239" y="4403"/>
                    <a:pt x="5846" y="2890"/>
                    <a:pt x="5298" y="1581"/>
                  </a:cubicBezTo>
                  <a:cubicBezTo>
                    <a:pt x="4886" y="595"/>
                    <a:pt x="3927" y="0"/>
                    <a:pt x="2920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6"/>
            <p:cNvSpPr/>
            <p:nvPr/>
          </p:nvSpPr>
          <p:spPr>
            <a:xfrm>
              <a:off x="3067838" y="2547200"/>
              <a:ext cx="135150" cy="128850"/>
            </a:xfrm>
            <a:custGeom>
              <a:avLst/>
              <a:gdLst/>
              <a:ahLst/>
              <a:cxnLst/>
              <a:rect l="l" t="t" r="r" b="b"/>
              <a:pathLst>
                <a:path w="5406" h="5154" extrusionOk="0">
                  <a:moveTo>
                    <a:pt x="2711" y="0"/>
                  </a:moveTo>
                  <a:cubicBezTo>
                    <a:pt x="1395" y="0"/>
                    <a:pt x="267" y="997"/>
                    <a:pt x="143" y="2333"/>
                  </a:cubicBezTo>
                  <a:cubicBezTo>
                    <a:pt x="0" y="3750"/>
                    <a:pt x="1036" y="5000"/>
                    <a:pt x="2453" y="5143"/>
                  </a:cubicBezTo>
                  <a:cubicBezTo>
                    <a:pt x="2534" y="5150"/>
                    <a:pt x="2615" y="5154"/>
                    <a:pt x="2694" y="5154"/>
                  </a:cubicBezTo>
                  <a:cubicBezTo>
                    <a:pt x="4011" y="5154"/>
                    <a:pt x="5139" y="4157"/>
                    <a:pt x="5263" y="2821"/>
                  </a:cubicBezTo>
                  <a:cubicBezTo>
                    <a:pt x="5406" y="1404"/>
                    <a:pt x="4370" y="154"/>
                    <a:pt x="2953" y="11"/>
                  </a:cubicBezTo>
                  <a:cubicBezTo>
                    <a:pt x="2872" y="4"/>
                    <a:pt x="2791" y="0"/>
                    <a:pt x="2711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6"/>
            <p:cNvSpPr/>
            <p:nvPr/>
          </p:nvSpPr>
          <p:spPr>
            <a:xfrm>
              <a:off x="4119738" y="2790650"/>
              <a:ext cx="128925" cy="128625"/>
            </a:xfrm>
            <a:custGeom>
              <a:avLst/>
              <a:gdLst/>
              <a:ahLst/>
              <a:cxnLst/>
              <a:rect l="l" t="t" r="r" b="b"/>
              <a:pathLst>
                <a:path w="5157" h="5145" extrusionOk="0">
                  <a:moveTo>
                    <a:pt x="2585" y="1"/>
                  </a:moveTo>
                  <a:cubicBezTo>
                    <a:pt x="1156" y="1"/>
                    <a:pt x="1" y="1156"/>
                    <a:pt x="1" y="2572"/>
                  </a:cubicBezTo>
                  <a:cubicBezTo>
                    <a:pt x="1" y="4001"/>
                    <a:pt x="1156" y="5144"/>
                    <a:pt x="2585" y="5144"/>
                  </a:cubicBezTo>
                  <a:cubicBezTo>
                    <a:pt x="4013" y="5144"/>
                    <a:pt x="5156" y="3989"/>
                    <a:pt x="5156" y="2572"/>
                  </a:cubicBezTo>
                  <a:cubicBezTo>
                    <a:pt x="5156" y="1144"/>
                    <a:pt x="4013" y="1"/>
                    <a:pt x="258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6"/>
            <p:cNvSpPr/>
            <p:nvPr/>
          </p:nvSpPr>
          <p:spPr>
            <a:xfrm>
              <a:off x="5144288" y="2502225"/>
              <a:ext cx="76825" cy="28000"/>
            </a:xfrm>
            <a:custGeom>
              <a:avLst/>
              <a:gdLst/>
              <a:ahLst/>
              <a:cxnLst/>
              <a:rect l="l" t="t" r="r" b="b"/>
              <a:pathLst>
                <a:path w="307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3072" y="1120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6"/>
            <p:cNvSpPr/>
            <p:nvPr/>
          </p:nvSpPr>
          <p:spPr>
            <a:xfrm>
              <a:off x="2928538" y="3284175"/>
              <a:ext cx="91700" cy="91700"/>
            </a:xfrm>
            <a:custGeom>
              <a:avLst/>
              <a:gdLst/>
              <a:ahLst/>
              <a:cxnLst/>
              <a:rect l="l" t="t" r="r" b="b"/>
              <a:pathLst>
                <a:path w="3668" h="3668" extrusionOk="0">
                  <a:moveTo>
                    <a:pt x="0" y="0"/>
                  </a:moveTo>
                  <a:lnTo>
                    <a:pt x="0" y="3667"/>
                  </a:lnTo>
                  <a:lnTo>
                    <a:pt x="3667" y="3667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6"/>
            <p:cNvSpPr/>
            <p:nvPr/>
          </p:nvSpPr>
          <p:spPr>
            <a:xfrm>
              <a:off x="2902938" y="3335950"/>
              <a:ext cx="64600" cy="64925"/>
            </a:xfrm>
            <a:custGeom>
              <a:avLst/>
              <a:gdLst/>
              <a:ahLst/>
              <a:cxnLst/>
              <a:rect l="l" t="t" r="r" b="b"/>
              <a:pathLst>
                <a:path w="2584" h="2597" extrusionOk="0">
                  <a:moveTo>
                    <a:pt x="0" y="1"/>
                  </a:moveTo>
                  <a:lnTo>
                    <a:pt x="0" y="2596"/>
                  </a:lnTo>
                  <a:lnTo>
                    <a:pt x="2584" y="259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6"/>
            <p:cNvSpPr/>
            <p:nvPr/>
          </p:nvSpPr>
          <p:spPr>
            <a:xfrm>
              <a:off x="2822863" y="320500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0" y="0"/>
                  </a:moveTo>
                  <a:lnTo>
                    <a:pt x="0" y="2167"/>
                  </a:lnTo>
                  <a:lnTo>
                    <a:pt x="2167" y="216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6"/>
            <p:cNvSpPr/>
            <p:nvPr/>
          </p:nvSpPr>
          <p:spPr>
            <a:xfrm>
              <a:off x="3686963" y="4627200"/>
              <a:ext cx="94075" cy="94075"/>
            </a:xfrm>
            <a:custGeom>
              <a:avLst/>
              <a:gdLst/>
              <a:ahLst/>
              <a:cxnLst/>
              <a:rect l="l" t="t" r="r" b="b"/>
              <a:pathLst>
                <a:path w="3763" h="3763" extrusionOk="0">
                  <a:moveTo>
                    <a:pt x="0" y="0"/>
                  </a:moveTo>
                  <a:lnTo>
                    <a:pt x="0" y="3762"/>
                  </a:lnTo>
                  <a:lnTo>
                    <a:pt x="3763" y="376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6"/>
            <p:cNvSpPr/>
            <p:nvPr/>
          </p:nvSpPr>
          <p:spPr>
            <a:xfrm>
              <a:off x="3750063" y="4473900"/>
              <a:ext cx="48825" cy="48825"/>
            </a:xfrm>
            <a:custGeom>
              <a:avLst/>
              <a:gdLst/>
              <a:ahLst/>
              <a:cxnLst/>
              <a:rect l="l" t="t" r="r" b="b"/>
              <a:pathLst>
                <a:path w="1953" h="1953" extrusionOk="0">
                  <a:moveTo>
                    <a:pt x="0" y="0"/>
                  </a:moveTo>
                  <a:lnTo>
                    <a:pt x="0" y="1953"/>
                  </a:lnTo>
                  <a:lnTo>
                    <a:pt x="1953" y="1953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6"/>
            <p:cNvSpPr/>
            <p:nvPr/>
          </p:nvSpPr>
          <p:spPr>
            <a:xfrm>
              <a:off x="3934013" y="4565275"/>
              <a:ext cx="41400" cy="41100"/>
            </a:xfrm>
            <a:custGeom>
              <a:avLst/>
              <a:gdLst/>
              <a:ahLst/>
              <a:cxnLst/>
              <a:rect l="l" t="t" r="r" b="b"/>
              <a:pathLst>
                <a:path w="1656" h="1644" extrusionOk="0">
                  <a:moveTo>
                    <a:pt x="0" y="1"/>
                  </a:moveTo>
                  <a:lnTo>
                    <a:pt x="0" y="1644"/>
                  </a:lnTo>
                  <a:lnTo>
                    <a:pt x="1655" y="164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6"/>
            <p:cNvSpPr/>
            <p:nvPr/>
          </p:nvSpPr>
          <p:spPr>
            <a:xfrm>
              <a:off x="3109213" y="1920000"/>
              <a:ext cx="128300" cy="128325"/>
            </a:xfrm>
            <a:custGeom>
              <a:avLst/>
              <a:gdLst/>
              <a:ahLst/>
              <a:cxnLst/>
              <a:rect l="l" t="t" r="r" b="b"/>
              <a:pathLst>
                <a:path w="5132" h="5133" extrusionOk="0">
                  <a:moveTo>
                    <a:pt x="0" y="1"/>
                  </a:moveTo>
                  <a:lnTo>
                    <a:pt x="0" y="5132"/>
                  </a:lnTo>
                  <a:lnTo>
                    <a:pt x="5132" y="5132"/>
                  </a:lnTo>
                  <a:lnTo>
                    <a:pt x="513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6"/>
            <p:cNvSpPr/>
            <p:nvPr/>
          </p:nvSpPr>
          <p:spPr>
            <a:xfrm>
              <a:off x="3067838" y="2000975"/>
              <a:ext cx="86925" cy="86925"/>
            </a:xfrm>
            <a:custGeom>
              <a:avLst/>
              <a:gdLst/>
              <a:ahLst/>
              <a:cxnLst/>
              <a:rect l="l" t="t" r="r" b="b"/>
              <a:pathLst>
                <a:path w="3477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3477" y="3477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6"/>
            <p:cNvSpPr/>
            <p:nvPr/>
          </p:nvSpPr>
          <p:spPr>
            <a:xfrm>
              <a:off x="2968413" y="1870000"/>
              <a:ext cx="80100" cy="80100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203" y="320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6"/>
            <p:cNvSpPr/>
            <p:nvPr/>
          </p:nvSpPr>
          <p:spPr>
            <a:xfrm>
              <a:off x="3225888" y="1800950"/>
              <a:ext cx="41700" cy="41700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0" y="0"/>
                  </a:moveTo>
                  <a:lnTo>
                    <a:pt x="0" y="1667"/>
                  </a:lnTo>
                  <a:lnTo>
                    <a:pt x="1667" y="166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6"/>
            <p:cNvSpPr/>
            <p:nvPr/>
          </p:nvSpPr>
          <p:spPr>
            <a:xfrm>
              <a:off x="4674888" y="1431250"/>
              <a:ext cx="71150" cy="71175"/>
            </a:xfrm>
            <a:custGeom>
              <a:avLst/>
              <a:gdLst/>
              <a:ahLst/>
              <a:cxnLst/>
              <a:rect l="l" t="t" r="r" b="b"/>
              <a:pathLst>
                <a:path w="2846" h="2847" extrusionOk="0">
                  <a:moveTo>
                    <a:pt x="0" y="1"/>
                  </a:moveTo>
                  <a:lnTo>
                    <a:pt x="0" y="2846"/>
                  </a:lnTo>
                  <a:lnTo>
                    <a:pt x="2846" y="2846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6"/>
            <p:cNvSpPr/>
            <p:nvPr/>
          </p:nvSpPr>
          <p:spPr>
            <a:xfrm>
              <a:off x="4721013" y="1473225"/>
              <a:ext cx="80700" cy="80700"/>
            </a:xfrm>
            <a:custGeom>
              <a:avLst/>
              <a:gdLst/>
              <a:ahLst/>
              <a:cxnLst/>
              <a:rect l="l" t="t" r="r" b="b"/>
              <a:pathLst>
                <a:path w="3228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3227" y="3227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6"/>
            <p:cNvSpPr/>
            <p:nvPr/>
          </p:nvSpPr>
          <p:spPr>
            <a:xfrm>
              <a:off x="4839488" y="144912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0" y="0"/>
                  </a:moveTo>
                  <a:lnTo>
                    <a:pt x="0" y="1727"/>
                  </a:lnTo>
                  <a:lnTo>
                    <a:pt x="1727" y="1727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6"/>
            <p:cNvSpPr/>
            <p:nvPr/>
          </p:nvSpPr>
          <p:spPr>
            <a:xfrm>
              <a:off x="6086063" y="2203075"/>
              <a:ext cx="104800" cy="105100"/>
            </a:xfrm>
            <a:custGeom>
              <a:avLst/>
              <a:gdLst/>
              <a:ahLst/>
              <a:cxnLst/>
              <a:rect l="l" t="t" r="r" b="b"/>
              <a:pathLst>
                <a:path w="4192" h="4204" extrusionOk="0">
                  <a:moveTo>
                    <a:pt x="1" y="1"/>
                  </a:moveTo>
                  <a:lnTo>
                    <a:pt x="1" y="4204"/>
                  </a:lnTo>
                  <a:lnTo>
                    <a:pt x="4192" y="4204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6"/>
            <p:cNvSpPr/>
            <p:nvPr/>
          </p:nvSpPr>
          <p:spPr>
            <a:xfrm>
              <a:off x="4062588" y="1620875"/>
              <a:ext cx="43500" cy="43475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1" y="0"/>
                  </a:moveTo>
                  <a:lnTo>
                    <a:pt x="1" y="1738"/>
                  </a:lnTo>
                  <a:lnTo>
                    <a:pt x="1739" y="173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6"/>
            <p:cNvSpPr/>
            <p:nvPr/>
          </p:nvSpPr>
          <p:spPr>
            <a:xfrm>
              <a:off x="5808225" y="4708788"/>
              <a:ext cx="78000" cy="78025"/>
            </a:xfrm>
            <a:custGeom>
              <a:avLst/>
              <a:gdLst/>
              <a:ahLst/>
              <a:cxnLst/>
              <a:rect l="l" t="t" r="r" b="b"/>
              <a:pathLst>
                <a:path w="3120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3120" y="312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6"/>
            <p:cNvSpPr/>
            <p:nvPr/>
          </p:nvSpPr>
          <p:spPr>
            <a:xfrm>
              <a:off x="5785600" y="4755213"/>
              <a:ext cx="53600" cy="53625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0" y="1"/>
                  </a:moveTo>
                  <a:lnTo>
                    <a:pt x="0" y="2144"/>
                  </a:lnTo>
                  <a:lnTo>
                    <a:pt x="2143" y="214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6"/>
            <p:cNvSpPr/>
            <p:nvPr/>
          </p:nvSpPr>
          <p:spPr>
            <a:xfrm>
              <a:off x="6611438" y="4502475"/>
              <a:ext cx="89025" cy="89025"/>
            </a:xfrm>
            <a:custGeom>
              <a:avLst/>
              <a:gdLst/>
              <a:ahLst/>
              <a:cxnLst/>
              <a:rect l="l" t="t" r="r" b="b"/>
              <a:pathLst>
                <a:path w="3561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3560" y="356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6"/>
            <p:cNvSpPr/>
            <p:nvPr/>
          </p:nvSpPr>
          <p:spPr>
            <a:xfrm>
              <a:off x="6491188" y="460130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0" y="0"/>
                  </a:moveTo>
                  <a:lnTo>
                    <a:pt x="0" y="1489"/>
                  </a:lnTo>
                  <a:lnTo>
                    <a:pt x="1488" y="148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6"/>
            <p:cNvSpPr/>
            <p:nvPr/>
          </p:nvSpPr>
          <p:spPr>
            <a:xfrm>
              <a:off x="6177438" y="1467875"/>
              <a:ext cx="101225" cy="101225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1" y="0"/>
                  </a:moveTo>
                  <a:lnTo>
                    <a:pt x="1" y="4048"/>
                  </a:lnTo>
                  <a:lnTo>
                    <a:pt x="4049" y="4048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6"/>
            <p:cNvSpPr/>
            <p:nvPr/>
          </p:nvSpPr>
          <p:spPr>
            <a:xfrm>
              <a:off x="6124763" y="1544975"/>
              <a:ext cx="79500" cy="79775"/>
            </a:xfrm>
            <a:custGeom>
              <a:avLst/>
              <a:gdLst/>
              <a:ahLst/>
              <a:cxnLst/>
              <a:rect l="l" t="t" r="r" b="b"/>
              <a:pathLst>
                <a:path w="3180" h="3191" extrusionOk="0">
                  <a:moveTo>
                    <a:pt x="0" y="0"/>
                  </a:moveTo>
                  <a:lnTo>
                    <a:pt x="0" y="3191"/>
                  </a:lnTo>
                  <a:lnTo>
                    <a:pt x="3179" y="3191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6"/>
            <p:cNvSpPr/>
            <p:nvPr/>
          </p:nvSpPr>
          <p:spPr>
            <a:xfrm>
              <a:off x="6040238" y="147770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6"/>
            <p:cNvSpPr/>
            <p:nvPr/>
          </p:nvSpPr>
          <p:spPr>
            <a:xfrm>
              <a:off x="6287288" y="1408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0" y="0"/>
                  </a:moveTo>
                  <a:lnTo>
                    <a:pt x="0" y="1369"/>
                  </a:lnTo>
                  <a:lnTo>
                    <a:pt x="1369" y="1369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5" name="Google Shape;1545;p56"/>
            <p:cNvGrpSpPr/>
            <p:nvPr/>
          </p:nvGrpSpPr>
          <p:grpSpPr>
            <a:xfrm flipH="1">
              <a:off x="3039350" y="3493937"/>
              <a:ext cx="850753" cy="850724"/>
              <a:chOff x="780950" y="891300"/>
              <a:chExt cx="727575" cy="727550"/>
            </a:xfrm>
          </p:grpSpPr>
          <p:sp>
            <p:nvSpPr>
              <p:cNvPr id="1546" name="Google Shape;1546;p56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56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56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56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56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56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56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553" name="Google Shape;1553;p56"/>
          <p:cNvCxnSpPr>
            <a:cxnSpLocks/>
            <a:stCxn id="1394" idx="1"/>
          </p:cNvCxnSpPr>
          <p:nvPr/>
        </p:nvCxnSpPr>
        <p:spPr>
          <a:xfrm rot="10800000" flipV="1">
            <a:off x="5739408" y="1701475"/>
            <a:ext cx="1328697" cy="565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54" name="Google Shape;1554;p56"/>
          <p:cNvCxnSpPr>
            <a:stCxn id="1392" idx="3"/>
          </p:cNvCxnSpPr>
          <p:nvPr/>
        </p:nvCxnSpPr>
        <p:spPr>
          <a:xfrm>
            <a:off x="2076300" y="1701475"/>
            <a:ext cx="1454100" cy="747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55" name="Google Shape;1555;p56"/>
          <p:cNvCxnSpPr>
            <a:cxnSpLocks/>
            <a:stCxn id="1396" idx="3"/>
          </p:cNvCxnSpPr>
          <p:nvPr/>
        </p:nvCxnSpPr>
        <p:spPr>
          <a:xfrm>
            <a:off x="2075895" y="3393275"/>
            <a:ext cx="1013700" cy="5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56" name="Google Shape;1556;p56"/>
          <p:cNvCxnSpPr>
            <a:cxnSpLocks/>
            <a:stCxn id="1397" idx="1"/>
          </p:cNvCxnSpPr>
          <p:nvPr/>
        </p:nvCxnSpPr>
        <p:spPr>
          <a:xfrm rot="10800000" flipV="1">
            <a:off x="6542808" y="3393275"/>
            <a:ext cx="525297" cy="409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1"/>
          <p:cNvSpPr txBox="1">
            <a:spLocks noGrp="1"/>
          </p:cNvSpPr>
          <p:nvPr>
            <p:ph type="title"/>
          </p:nvPr>
        </p:nvSpPr>
        <p:spPr>
          <a:xfrm>
            <a:off x="720475" y="3447210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EcoHub Services</a:t>
            </a:r>
            <a:endParaRPr dirty="0"/>
          </a:p>
        </p:txBody>
      </p:sp>
      <p:grpSp>
        <p:nvGrpSpPr>
          <p:cNvPr id="583" name="Google Shape;583;p41"/>
          <p:cNvGrpSpPr/>
          <p:nvPr/>
        </p:nvGrpSpPr>
        <p:grpSpPr>
          <a:xfrm flipH="1">
            <a:off x="5486550" y="2647318"/>
            <a:ext cx="2503020" cy="2455232"/>
            <a:chOff x="574956" y="-253549"/>
            <a:chExt cx="3441045" cy="3375349"/>
          </a:xfrm>
        </p:grpSpPr>
        <p:sp>
          <p:nvSpPr>
            <p:cNvPr id="584" name="Google Shape;584;p41"/>
            <p:cNvSpPr/>
            <p:nvPr/>
          </p:nvSpPr>
          <p:spPr>
            <a:xfrm>
              <a:off x="1092425" y="2833800"/>
              <a:ext cx="1967250" cy="210675"/>
            </a:xfrm>
            <a:custGeom>
              <a:avLst/>
              <a:gdLst/>
              <a:ahLst/>
              <a:cxnLst/>
              <a:rect l="l" t="t" r="r" b="b"/>
              <a:pathLst>
                <a:path w="78690" h="8427" extrusionOk="0">
                  <a:moveTo>
                    <a:pt x="39335" y="0"/>
                  </a:moveTo>
                  <a:cubicBezTo>
                    <a:pt x="17613" y="0"/>
                    <a:pt x="0" y="1883"/>
                    <a:pt x="0" y="4204"/>
                  </a:cubicBezTo>
                  <a:cubicBezTo>
                    <a:pt x="0" y="6524"/>
                    <a:pt x="17613" y="8426"/>
                    <a:pt x="39335" y="8426"/>
                  </a:cubicBezTo>
                  <a:cubicBezTo>
                    <a:pt x="61076" y="8426"/>
                    <a:pt x="78689" y="6524"/>
                    <a:pt x="78689" y="4204"/>
                  </a:cubicBezTo>
                  <a:cubicBezTo>
                    <a:pt x="78689" y="1883"/>
                    <a:pt x="61076" y="0"/>
                    <a:pt x="39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1144725" y="2839500"/>
              <a:ext cx="1862650" cy="198775"/>
            </a:xfrm>
            <a:custGeom>
              <a:avLst/>
              <a:gdLst/>
              <a:ahLst/>
              <a:cxnLst/>
              <a:rect l="l" t="t" r="r" b="b"/>
              <a:pathLst>
                <a:path w="74506" h="7951" extrusionOk="0">
                  <a:moveTo>
                    <a:pt x="37243" y="0"/>
                  </a:moveTo>
                  <a:cubicBezTo>
                    <a:pt x="16663" y="0"/>
                    <a:pt x="0" y="1788"/>
                    <a:pt x="0" y="3976"/>
                  </a:cubicBezTo>
                  <a:cubicBezTo>
                    <a:pt x="0" y="6182"/>
                    <a:pt x="16663" y="7951"/>
                    <a:pt x="37243" y="7951"/>
                  </a:cubicBezTo>
                  <a:cubicBezTo>
                    <a:pt x="57824" y="7951"/>
                    <a:pt x="74505" y="6182"/>
                    <a:pt x="74505" y="3976"/>
                  </a:cubicBezTo>
                  <a:cubicBezTo>
                    <a:pt x="74505" y="1788"/>
                    <a:pt x="57824" y="0"/>
                    <a:pt x="37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1266450" y="2852800"/>
              <a:ext cx="1619175" cy="149825"/>
            </a:xfrm>
            <a:custGeom>
              <a:avLst/>
              <a:gdLst/>
              <a:ahLst/>
              <a:cxnLst/>
              <a:rect l="l" t="t" r="r" b="b"/>
              <a:pathLst>
                <a:path w="64767" h="5993" extrusionOk="0">
                  <a:moveTo>
                    <a:pt x="32374" y="1"/>
                  </a:moveTo>
                  <a:cubicBezTo>
                    <a:pt x="14495" y="1"/>
                    <a:pt x="1" y="1351"/>
                    <a:pt x="1" y="2987"/>
                  </a:cubicBezTo>
                  <a:cubicBezTo>
                    <a:pt x="1" y="4642"/>
                    <a:pt x="14495" y="5992"/>
                    <a:pt x="32374" y="5992"/>
                  </a:cubicBezTo>
                  <a:cubicBezTo>
                    <a:pt x="50273" y="5992"/>
                    <a:pt x="64767" y="4642"/>
                    <a:pt x="64767" y="2987"/>
                  </a:cubicBezTo>
                  <a:cubicBezTo>
                    <a:pt x="64767" y="1351"/>
                    <a:pt x="50273" y="1"/>
                    <a:pt x="32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3217525" y="1429375"/>
              <a:ext cx="531175" cy="534700"/>
            </a:xfrm>
            <a:custGeom>
              <a:avLst/>
              <a:gdLst/>
              <a:ahLst/>
              <a:cxnLst/>
              <a:rect l="l" t="t" r="r" b="b"/>
              <a:pathLst>
                <a:path w="21247" h="21388" extrusionOk="0">
                  <a:moveTo>
                    <a:pt x="15186" y="0"/>
                  </a:moveTo>
                  <a:cubicBezTo>
                    <a:pt x="14942" y="0"/>
                    <a:pt x="14696" y="71"/>
                    <a:pt x="14475" y="218"/>
                  </a:cubicBezTo>
                  <a:cubicBezTo>
                    <a:pt x="11356" y="2234"/>
                    <a:pt x="8712" y="4897"/>
                    <a:pt x="6715" y="8035"/>
                  </a:cubicBezTo>
                  <a:cubicBezTo>
                    <a:pt x="6543" y="6685"/>
                    <a:pt x="6696" y="5296"/>
                    <a:pt x="7076" y="3984"/>
                  </a:cubicBezTo>
                  <a:cubicBezTo>
                    <a:pt x="7266" y="3280"/>
                    <a:pt x="6924" y="2538"/>
                    <a:pt x="6258" y="2253"/>
                  </a:cubicBezTo>
                  <a:lnTo>
                    <a:pt x="6239" y="2253"/>
                  </a:lnTo>
                  <a:cubicBezTo>
                    <a:pt x="6053" y="2165"/>
                    <a:pt x="5855" y="2124"/>
                    <a:pt x="5659" y="2124"/>
                  </a:cubicBezTo>
                  <a:cubicBezTo>
                    <a:pt x="5134" y="2124"/>
                    <a:pt x="4619" y="2420"/>
                    <a:pt x="4356" y="2919"/>
                  </a:cubicBezTo>
                  <a:cubicBezTo>
                    <a:pt x="2701" y="6171"/>
                    <a:pt x="2245" y="10033"/>
                    <a:pt x="3158" y="13570"/>
                  </a:cubicBezTo>
                  <a:lnTo>
                    <a:pt x="0" y="16861"/>
                  </a:lnTo>
                  <a:cubicBezTo>
                    <a:pt x="1845" y="18345"/>
                    <a:pt x="3671" y="19866"/>
                    <a:pt x="5497" y="21388"/>
                  </a:cubicBezTo>
                  <a:lnTo>
                    <a:pt x="7704" y="17679"/>
                  </a:lnTo>
                  <a:cubicBezTo>
                    <a:pt x="10443" y="17299"/>
                    <a:pt x="13011" y="15777"/>
                    <a:pt x="14684" y="13570"/>
                  </a:cubicBezTo>
                  <a:cubicBezTo>
                    <a:pt x="16434" y="13019"/>
                    <a:pt x="18222" y="12543"/>
                    <a:pt x="19972" y="12030"/>
                  </a:cubicBezTo>
                  <a:cubicBezTo>
                    <a:pt x="20448" y="11878"/>
                    <a:pt x="20695" y="11383"/>
                    <a:pt x="20543" y="10927"/>
                  </a:cubicBezTo>
                  <a:lnTo>
                    <a:pt x="20543" y="10908"/>
                  </a:lnTo>
                  <a:cubicBezTo>
                    <a:pt x="20429" y="10549"/>
                    <a:pt x="20092" y="10317"/>
                    <a:pt x="19735" y="10317"/>
                  </a:cubicBezTo>
                  <a:cubicBezTo>
                    <a:pt x="19675" y="10317"/>
                    <a:pt x="19614" y="10323"/>
                    <a:pt x="19554" y="10337"/>
                  </a:cubicBezTo>
                  <a:cubicBezTo>
                    <a:pt x="18127" y="10641"/>
                    <a:pt x="16548" y="11003"/>
                    <a:pt x="15179" y="11307"/>
                  </a:cubicBezTo>
                  <a:cubicBezTo>
                    <a:pt x="16777" y="10489"/>
                    <a:pt x="18489" y="9690"/>
                    <a:pt x="20219" y="9158"/>
                  </a:cubicBezTo>
                  <a:cubicBezTo>
                    <a:pt x="20866" y="8929"/>
                    <a:pt x="21247" y="8245"/>
                    <a:pt x="21056" y="7579"/>
                  </a:cubicBezTo>
                  <a:lnTo>
                    <a:pt x="21056" y="7560"/>
                  </a:lnTo>
                  <a:cubicBezTo>
                    <a:pt x="20897" y="7002"/>
                    <a:pt x="20403" y="6644"/>
                    <a:pt x="19855" y="6644"/>
                  </a:cubicBezTo>
                  <a:cubicBezTo>
                    <a:pt x="19750" y="6644"/>
                    <a:pt x="19642" y="6657"/>
                    <a:pt x="19535" y="6685"/>
                  </a:cubicBezTo>
                  <a:cubicBezTo>
                    <a:pt x="17633" y="7160"/>
                    <a:pt x="15769" y="7826"/>
                    <a:pt x="14057" y="8720"/>
                  </a:cubicBezTo>
                  <a:cubicBezTo>
                    <a:pt x="15731" y="7408"/>
                    <a:pt x="17633" y="6362"/>
                    <a:pt x="19630" y="5601"/>
                  </a:cubicBezTo>
                  <a:cubicBezTo>
                    <a:pt x="20391" y="5296"/>
                    <a:pt x="20733" y="4459"/>
                    <a:pt x="20429" y="3737"/>
                  </a:cubicBezTo>
                  <a:lnTo>
                    <a:pt x="20429" y="3699"/>
                  </a:lnTo>
                  <a:cubicBezTo>
                    <a:pt x="20208" y="3169"/>
                    <a:pt x="19679" y="2855"/>
                    <a:pt x="19125" y="2855"/>
                  </a:cubicBezTo>
                  <a:cubicBezTo>
                    <a:pt x="18964" y="2855"/>
                    <a:pt x="18800" y="2882"/>
                    <a:pt x="18641" y="2938"/>
                  </a:cubicBezTo>
                  <a:cubicBezTo>
                    <a:pt x="16149" y="3889"/>
                    <a:pt x="13771" y="5220"/>
                    <a:pt x="11679" y="6894"/>
                  </a:cubicBezTo>
                  <a:cubicBezTo>
                    <a:pt x="12896" y="5201"/>
                    <a:pt x="14361" y="3661"/>
                    <a:pt x="16016" y="2329"/>
                  </a:cubicBezTo>
                  <a:cubicBezTo>
                    <a:pt x="16548" y="1873"/>
                    <a:pt x="16644" y="1093"/>
                    <a:pt x="16225" y="522"/>
                  </a:cubicBezTo>
                  <a:cubicBezTo>
                    <a:pt x="16206" y="522"/>
                    <a:pt x="16206" y="503"/>
                    <a:pt x="16206" y="503"/>
                  </a:cubicBezTo>
                  <a:cubicBezTo>
                    <a:pt x="15950" y="177"/>
                    <a:pt x="15572" y="0"/>
                    <a:pt x="1518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3385375" y="1630725"/>
              <a:ext cx="114150" cy="166925"/>
            </a:xfrm>
            <a:custGeom>
              <a:avLst/>
              <a:gdLst/>
              <a:ahLst/>
              <a:cxnLst/>
              <a:rect l="l" t="t" r="r" b="b"/>
              <a:pathLst>
                <a:path w="4566" h="6677" extrusionOk="0">
                  <a:moveTo>
                    <a:pt x="1" y="0"/>
                  </a:moveTo>
                  <a:lnTo>
                    <a:pt x="1" y="0"/>
                  </a:lnTo>
                  <a:cubicBezTo>
                    <a:pt x="2721" y="2302"/>
                    <a:pt x="1294" y="5897"/>
                    <a:pt x="438" y="6677"/>
                  </a:cubicBezTo>
                  <a:cubicBezTo>
                    <a:pt x="4566" y="4014"/>
                    <a:pt x="1865" y="76"/>
                    <a:pt x="1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1429075" y="1653850"/>
              <a:ext cx="2023375" cy="1467950"/>
            </a:xfrm>
            <a:custGeom>
              <a:avLst/>
              <a:gdLst/>
              <a:ahLst/>
              <a:cxnLst/>
              <a:rect l="l" t="t" r="r" b="b"/>
              <a:pathLst>
                <a:path w="80935" h="58718" extrusionOk="0">
                  <a:moveTo>
                    <a:pt x="35578" y="1"/>
                  </a:moveTo>
                  <a:cubicBezTo>
                    <a:pt x="34955" y="1"/>
                    <a:pt x="34330" y="47"/>
                    <a:pt x="33706" y="141"/>
                  </a:cubicBezTo>
                  <a:lnTo>
                    <a:pt x="25375" y="1415"/>
                  </a:lnTo>
                  <a:lnTo>
                    <a:pt x="15256" y="1567"/>
                  </a:lnTo>
                  <a:lnTo>
                    <a:pt x="6544" y="103"/>
                  </a:lnTo>
                  <a:lnTo>
                    <a:pt x="1" y="32628"/>
                  </a:lnTo>
                  <a:lnTo>
                    <a:pt x="2911" y="58572"/>
                  </a:lnTo>
                  <a:cubicBezTo>
                    <a:pt x="7905" y="56799"/>
                    <a:pt x="12098" y="56203"/>
                    <a:pt x="15775" y="56203"/>
                  </a:cubicBezTo>
                  <a:cubicBezTo>
                    <a:pt x="23327" y="56203"/>
                    <a:pt x="28702" y="58718"/>
                    <a:pt x="34363" y="58718"/>
                  </a:cubicBezTo>
                  <a:cubicBezTo>
                    <a:pt x="38336" y="58718"/>
                    <a:pt x="42449" y="57480"/>
                    <a:pt x="47553" y="53266"/>
                  </a:cubicBezTo>
                  <a:lnTo>
                    <a:pt x="42018" y="34321"/>
                  </a:lnTo>
                  <a:lnTo>
                    <a:pt x="41124" y="19523"/>
                  </a:lnTo>
                  <a:lnTo>
                    <a:pt x="52080" y="28653"/>
                  </a:lnTo>
                  <a:cubicBezTo>
                    <a:pt x="53759" y="30061"/>
                    <a:pt x="55821" y="30765"/>
                    <a:pt x="57882" y="30765"/>
                  </a:cubicBezTo>
                  <a:cubicBezTo>
                    <a:pt x="60025" y="30765"/>
                    <a:pt x="62166" y="30004"/>
                    <a:pt x="63873" y="28482"/>
                  </a:cubicBezTo>
                  <a:lnTo>
                    <a:pt x="80935" y="13360"/>
                  </a:lnTo>
                  <a:lnTo>
                    <a:pt x="73516" y="4763"/>
                  </a:lnTo>
                  <a:lnTo>
                    <a:pt x="58851" y="16974"/>
                  </a:lnTo>
                  <a:lnTo>
                    <a:pt x="44205" y="3374"/>
                  </a:lnTo>
                  <a:cubicBezTo>
                    <a:pt x="41836" y="1196"/>
                    <a:pt x="38749" y="1"/>
                    <a:pt x="35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2438150" y="1823300"/>
              <a:ext cx="69450" cy="337175"/>
            </a:xfrm>
            <a:custGeom>
              <a:avLst/>
              <a:gdLst/>
              <a:ahLst/>
              <a:cxnLst/>
              <a:rect l="l" t="t" r="r" b="b"/>
              <a:pathLst>
                <a:path w="2778" h="13487" extrusionOk="0">
                  <a:moveTo>
                    <a:pt x="0" y="1"/>
                  </a:moveTo>
                  <a:lnTo>
                    <a:pt x="780" y="12726"/>
                  </a:lnTo>
                  <a:lnTo>
                    <a:pt x="1674" y="13487"/>
                  </a:lnTo>
                  <a:cubicBezTo>
                    <a:pt x="2777" y="9378"/>
                    <a:pt x="2378" y="5022"/>
                    <a:pt x="533" y="11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2759125" y="2061050"/>
              <a:ext cx="141725" cy="135575"/>
            </a:xfrm>
            <a:custGeom>
              <a:avLst/>
              <a:gdLst/>
              <a:ahLst/>
              <a:cxnLst/>
              <a:rect l="l" t="t" r="r" b="b"/>
              <a:pathLst>
                <a:path w="5669" h="5423" extrusionOk="0">
                  <a:moveTo>
                    <a:pt x="4879" y="0"/>
                  </a:moveTo>
                  <a:cubicBezTo>
                    <a:pt x="2842" y="0"/>
                    <a:pt x="1077" y="1341"/>
                    <a:pt x="571" y="3292"/>
                  </a:cubicBezTo>
                  <a:lnTo>
                    <a:pt x="0" y="5422"/>
                  </a:lnTo>
                  <a:lnTo>
                    <a:pt x="5668" y="686"/>
                  </a:lnTo>
                  <a:lnTo>
                    <a:pt x="4965" y="1"/>
                  </a:lnTo>
                  <a:cubicBezTo>
                    <a:pt x="4936" y="1"/>
                    <a:pt x="4908" y="0"/>
                    <a:pt x="4879" y="0"/>
                  </a:cubicBez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1451900" y="2036350"/>
              <a:ext cx="1019550" cy="357600"/>
            </a:xfrm>
            <a:custGeom>
              <a:avLst/>
              <a:gdLst/>
              <a:ahLst/>
              <a:cxnLst/>
              <a:rect l="l" t="t" r="r" b="b"/>
              <a:pathLst>
                <a:path w="40782" h="14304" extrusionOk="0">
                  <a:moveTo>
                    <a:pt x="4167" y="0"/>
                  </a:moveTo>
                  <a:lnTo>
                    <a:pt x="2169" y="2130"/>
                  </a:lnTo>
                  <a:lnTo>
                    <a:pt x="1" y="12991"/>
                  </a:lnTo>
                  <a:lnTo>
                    <a:pt x="4167" y="8521"/>
                  </a:lnTo>
                  <a:lnTo>
                    <a:pt x="9530" y="14304"/>
                  </a:lnTo>
                  <a:lnTo>
                    <a:pt x="14913" y="8521"/>
                  </a:lnTo>
                  <a:lnTo>
                    <a:pt x="20277" y="14304"/>
                  </a:lnTo>
                  <a:lnTo>
                    <a:pt x="25660" y="8521"/>
                  </a:lnTo>
                  <a:lnTo>
                    <a:pt x="31024" y="14304"/>
                  </a:lnTo>
                  <a:lnTo>
                    <a:pt x="36407" y="8521"/>
                  </a:lnTo>
                  <a:lnTo>
                    <a:pt x="40782" y="13239"/>
                  </a:lnTo>
                  <a:lnTo>
                    <a:pt x="40230" y="4204"/>
                  </a:lnTo>
                  <a:lnTo>
                    <a:pt x="40553" y="4508"/>
                  </a:lnTo>
                  <a:lnTo>
                    <a:pt x="36407" y="0"/>
                  </a:lnTo>
                  <a:lnTo>
                    <a:pt x="31024" y="5801"/>
                  </a:lnTo>
                  <a:lnTo>
                    <a:pt x="25660" y="0"/>
                  </a:lnTo>
                  <a:lnTo>
                    <a:pt x="20277" y="5801"/>
                  </a:lnTo>
                  <a:lnTo>
                    <a:pt x="14913" y="0"/>
                  </a:lnTo>
                  <a:lnTo>
                    <a:pt x="9530" y="5801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1810450" y="1462400"/>
              <a:ext cx="253000" cy="375675"/>
            </a:xfrm>
            <a:custGeom>
              <a:avLst/>
              <a:gdLst/>
              <a:ahLst/>
              <a:cxnLst/>
              <a:rect l="l" t="t" r="r" b="b"/>
              <a:pathLst>
                <a:path w="10120" h="15027" extrusionOk="0">
                  <a:moveTo>
                    <a:pt x="1" y="0"/>
                  </a:moveTo>
                  <a:lnTo>
                    <a:pt x="1" y="9967"/>
                  </a:lnTo>
                  <a:cubicBezTo>
                    <a:pt x="1" y="12782"/>
                    <a:pt x="2245" y="15026"/>
                    <a:pt x="5060" y="15026"/>
                  </a:cubicBezTo>
                  <a:cubicBezTo>
                    <a:pt x="7856" y="15026"/>
                    <a:pt x="10120" y="12782"/>
                    <a:pt x="10120" y="9967"/>
                  </a:cubicBezTo>
                  <a:lnTo>
                    <a:pt x="10120" y="38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810450" y="1462400"/>
              <a:ext cx="253000" cy="206750"/>
            </a:xfrm>
            <a:custGeom>
              <a:avLst/>
              <a:gdLst/>
              <a:ahLst/>
              <a:cxnLst/>
              <a:rect l="l" t="t" r="r" b="b"/>
              <a:pathLst>
                <a:path w="10120" h="8270" extrusionOk="0">
                  <a:moveTo>
                    <a:pt x="1" y="0"/>
                  </a:moveTo>
                  <a:lnTo>
                    <a:pt x="1" y="266"/>
                  </a:lnTo>
                  <a:cubicBezTo>
                    <a:pt x="343" y="1560"/>
                    <a:pt x="857" y="2815"/>
                    <a:pt x="1560" y="3937"/>
                  </a:cubicBezTo>
                  <a:cubicBezTo>
                    <a:pt x="2626" y="5592"/>
                    <a:pt x="4147" y="7000"/>
                    <a:pt x="6011" y="7742"/>
                  </a:cubicBezTo>
                  <a:cubicBezTo>
                    <a:pt x="6897" y="8088"/>
                    <a:pt x="7843" y="8270"/>
                    <a:pt x="8779" y="8270"/>
                  </a:cubicBezTo>
                  <a:cubicBezTo>
                    <a:pt x="9231" y="8270"/>
                    <a:pt x="9680" y="8228"/>
                    <a:pt x="10120" y="8141"/>
                  </a:cubicBezTo>
                  <a:lnTo>
                    <a:pt x="10120" y="38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1760525" y="944550"/>
              <a:ext cx="535925" cy="662900"/>
            </a:xfrm>
            <a:custGeom>
              <a:avLst/>
              <a:gdLst/>
              <a:ahLst/>
              <a:cxnLst/>
              <a:rect l="l" t="t" r="r" b="b"/>
              <a:pathLst>
                <a:path w="21437" h="26516" extrusionOk="0">
                  <a:moveTo>
                    <a:pt x="10709" y="0"/>
                  </a:moveTo>
                  <a:cubicBezTo>
                    <a:pt x="4794" y="0"/>
                    <a:pt x="0" y="4813"/>
                    <a:pt x="0" y="10728"/>
                  </a:cubicBezTo>
                  <a:lnTo>
                    <a:pt x="0" y="15807"/>
                  </a:lnTo>
                  <a:cubicBezTo>
                    <a:pt x="0" y="21722"/>
                    <a:pt x="4794" y="26515"/>
                    <a:pt x="10709" y="26515"/>
                  </a:cubicBezTo>
                  <a:cubicBezTo>
                    <a:pt x="16644" y="26515"/>
                    <a:pt x="21437" y="21722"/>
                    <a:pt x="21437" y="15807"/>
                  </a:cubicBezTo>
                  <a:lnTo>
                    <a:pt x="21437" y="10728"/>
                  </a:lnTo>
                  <a:cubicBezTo>
                    <a:pt x="21437" y="4813"/>
                    <a:pt x="16644" y="0"/>
                    <a:pt x="1070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1628800" y="794825"/>
              <a:ext cx="731850" cy="578675"/>
            </a:xfrm>
            <a:custGeom>
              <a:avLst/>
              <a:gdLst/>
              <a:ahLst/>
              <a:cxnLst/>
              <a:rect l="l" t="t" r="r" b="b"/>
              <a:pathLst>
                <a:path w="29274" h="23147" extrusionOk="0">
                  <a:moveTo>
                    <a:pt x="14813" y="0"/>
                  </a:moveTo>
                  <a:cubicBezTo>
                    <a:pt x="14466" y="0"/>
                    <a:pt x="14117" y="27"/>
                    <a:pt x="13772" y="74"/>
                  </a:cubicBezTo>
                  <a:cubicBezTo>
                    <a:pt x="11318" y="435"/>
                    <a:pt x="9036" y="1881"/>
                    <a:pt x="7685" y="3954"/>
                  </a:cubicBezTo>
                  <a:cubicBezTo>
                    <a:pt x="6791" y="3498"/>
                    <a:pt x="5802" y="2870"/>
                    <a:pt x="4813" y="2718"/>
                  </a:cubicBezTo>
                  <a:cubicBezTo>
                    <a:pt x="4634" y="2694"/>
                    <a:pt x="4453" y="2682"/>
                    <a:pt x="4271" y="2682"/>
                  </a:cubicBezTo>
                  <a:cubicBezTo>
                    <a:pt x="3432" y="2682"/>
                    <a:pt x="2599" y="2945"/>
                    <a:pt x="2036" y="3555"/>
                  </a:cubicBezTo>
                  <a:cubicBezTo>
                    <a:pt x="1313" y="4335"/>
                    <a:pt x="1237" y="5571"/>
                    <a:pt x="1656" y="6541"/>
                  </a:cubicBezTo>
                  <a:cubicBezTo>
                    <a:pt x="2055" y="7549"/>
                    <a:pt x="2835" y="8329"/>
                    <a:pt x="3691" y="8957"/>
                  </a:cubicBezTo>
                  <a:cubicBezTo>
                    <a:pt x="2645" y="9204"/>
                    <a:pt x="1656" y="9832"/>
                    <a:pt x="990" y="10688"/>
                  </a:cubicBezTo>
                  <a:cubicBezTo>
                    <a:pt x="324" y="11543"/>
                    <a:pt x="1" y="12704"/>
                    <a:pt x="286" y="13750"/>
                  </a:cubicBezTo>
                  <a:cubicBezTo>
                    <a:pt x="571" y="14796"/>
                    <a:pt x="1522" y="15652"/>
                    <a:pt x="2607" y="15747"/>
                  </a:cubicBezTo>
                  <a:lnTo>
                    <a:pt x="2607" y="21929"/>
                  </a:lnTo>
                  <a:lnTo>
                    <a:pt x="5954" y="23146"/>
                  </a:lnTo>
                  <a:cubicBezTo>
                    <a:pt x="8313" y="21434"/>
                    <a:pt x="9663" y="18429"/>
                    <a:pt x="9378" y="15538"/>
                  </a:cubicBezTo>
                  <a:cubicBezTo>
                    <a:pt x="10082" y="15176"/>
                    <a:pt x="10786" y="14606"/>
                    <a:pt x="11109" y="13864"/>
                  </a:cubicBezTo>
                  <a:cubicBezTo>
                    <a:pt x="11451" y="13141"/>
                    <a:pt x="11508" y="12304"/>
                    <a:pt x="11299" y="11543"/>
                  </a:cubicBezTo>
                  <a:lnTo>
                    <a:pt x="11299" y="11543"/>
                  </a:lnTo>
                  <a:cubicBezTo>
                    <a:pt x="11756" y="12000"/>
                    <a:pt x="12497" y="12495"/>
                    <a:pt x="13068" y="12799"/>
                  </a:cubicBezTo>
                  <a:cubicBezTo>
                    <a:pt x="13496" y="13013"/>
                    <a:pt x="13977" y="13152"/>
                    <a:pt x="14456" y="13152"/>
                  </a:cubicBezTo>
                  <a:cubicBezTo>
                    <a:pt x="14616" y="13152"/>
                    <a:pt x="14775" y="13136"/>
                    <a:pt x="14932" y="13103"/>
                  </a:cubicBezTo>
                  <a:cubicBezTo>
                    <a:pt x="15579" y="12989"/>
                    <a:pt x="16168" y="12571"/>
                    <a:pt x="16511" y="12000"/>
                  </a:cubicBezTo>
                  <a:cubicBezTo>
                    <a:pt x="16834" y="11429"/>
                    <a:pt x="16910" y="10707"/>
                    <a:pt x="16701" y="10098"/>
                  </a:cubicBezTo>
                  <a:lnTo>
                    <a:pt x="16701" y="10098"/>
                  </a:lnTo>
                  <a:cubicBezTo>
                    <a:pt x="18817" y="12214"/>
                    <a:pt x="21810" y="13465"/>
                    <a:pt x="24805" y="13465"/>
                  </a:cubicBezTo>
                  <a:cubicBezTo>
                    <a:pt x="25365" y="13465"/>
                    <a:pt x="25924" y="13421"/>
                    <a:pt x="26478" y="13331"/>
                  </a:cubicBezTo>
                  <a:cubicBezTo>
                    <a:pt x="27258" y="13179"/>
                    <a:pt x="28056" y="12951"/>
                    <a:pt x="28608" y="12380"/>
                  </a:cubicBezTo>
                  <a:cubicBezTo>
                    <a:pt x="29084" y="11867"/>
                    <a:pt x="29274" y="11144"/>
                    <a:pt x="29255" y="10440"/>
                  </a:cubicBezTo>
                  <a:cubicBezTo>
                    <a:pt x="29236" y="9756"/>
                    <a:pt x="29007" y="9090"/>
                    <a:pt x="28703" y="8443"/>
                  </a:cubicBezTo>
                  <a:cubicBezTo>
                    <a:pt x="27847" y="6617"/>
                    <a:pt x="26402" y="5095"/>
                    <a:pt x="24614" y="4163"/>
                  </a:cubicBezTo>
                  <a:cubicBezTo>
                    <a:pt x="23282" y="3484"/>
                    <a:pt x="21782" y="3120"/>
                    <a:pt x="20294" y="3120"/>
                  </a:cubicBezTo>
                  <a:cubicBezTo>
                    <a:pt x="19784" y="3120"/>
                    <a:pt x="19275" y="3163"/>
                    <a:pt x="18774" y="3250"/>
                  </a:cubicBezTo>
                  <a:cubicBezTo>
                    <a:pt x="18717" y="2128"/>
                    <a:pt x="18051" y="987"/>
                    <a:pt x="17062" y="492"/>
                  </a:cubicBezTo>
                  <a:cubicBezTo>
                    <a:pt x="16364" y="137"/>
                    <a:pt x="15594" y="0"/>
                    <a:pt x="14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1640700" y="794600"/>
              <a:ext cx="680000" cy="319750"/>
            </a:xfrm>
            <a:custGeom>
              <a:avLst/>
              <a:gdLst/>
              <a:ahLst/>
              <a:cxnLst/>
              <a:rect l="l" t="t" r="r" b="b"/>
              <a:pathLst>
                <a:path w="27200" h="12790" extrusionOk="0">
                  <a:moveTo>
                    <a:pt x="14296" y="0"/>
                  </a:moveTo>
                  <a:cubicBezTo>
                    <a:pt x="13944" y="0"/>
                    <a:pt x="13589" y="29"/>
                    <a:pt x="13239" y="83"/>
                  </a:cubicBezTo>
                  <a:cubicBezTo>
                    <a:pt x="10804" y="444"/>
                    <a:pt x="8522" y="1890"/>
                    <a:pt x="7171" y="3963"/>
                  </a:cubicBezTo>
                  <a:cubicBezTo>
                    <a:pt x="6258" y="3507"/>
                    <a:pt x="5288" y="2860"/>
                    <a:pt x="4280" y="2727"/>
                  </a:cubicBezTo>
                  <a:cubicBezTo>
                    <a:pt x="4096" y="2698"/>
                    <a:pt x="3907" y="2684"/>
                    <a:pt x="3717" y="2684"/>
                  </a:cubicBezTo>
                  <a:cubicBezTo>
                    <a:pt x="2888" y="2684"/>
                    <a:pt x="2045" y="2960"/>
                    <a:pt x="1503" y="3564"/>
                  </a:cubicBezTo>
                  <a:cubicBezTo>
                    <a:pt x="799" y="4344"/>
                    <a:pt x="723" y="5561"/>
                    <a:pt x="1122" y="6550"/>
                  </a:cubicBezTo>
                  <a:cubicBezTo>
                    <a:pt x="1522" y="7520"/>
                    <a:pt x="2321" y="8319"/>
                    <a:pt x="3177" y="8947"/>
                  </a:cubicBezTo>
                  <a:cubicBezTo>
                    <a:pt x="2112" y="9213"/>
                    <a:pt x="1122" y="9841"/>
                    <a:pt x="457" y="10697"/>
                  </a:cubicBezTo>
                  <a:cubicBezTo>
                    <a:pt x="286" y="10906"/>
                    <a:pt x="114" y="11172"/>
                    <a:pt x="0" y="11438"/>
                  </a:cubicBezTo>
                  <a:cubicBezTo>
                    <a:pt x="76" y="11552"/>
                    <a:pt x="114" y="11667"/>
                    <a:pt x="209" y="11762"/>
                  </a:cubicBezTo>
                  <a:cubicBezTo>
                    <a:pt x="742" y="12408"/>
                    <a:pt x="1541" y="12732"/>
                    <a:pt x="2378" y="12789"/>
                  </a:cubicBezTo>
                  <a:cubicBezTo>
                    <a:pt x="2406" y="12789"/>
                    <a:pt x="2434" y="12790"/>
                    <a:pt x="2462" y="12790"/>
                  </a:cubicBezTo>
                  <a:cubicBezTo>
                    <a:pt x="3268" y="12790"/>
                    <a:pt x="4038" y="12528"/>
                    <a:pt x="4736" y="12142"/>
                  </a:cubicBezTo>
                  <a:cubicBezTo>
                    <a:pt x="5859" y="11495"/>
                    <a:pt x="6962" y="10392"/>
                    <a:pt x="7418" y="9175"/>
                  </a:cubicBezTo>
                  <a:cubicBezTo>
                    <a:pt x="7815" y="9450"/>
                    <a:pt x="8301" y="9592"/>
                    <a:pt x="8788" y="9592"/>
                  </a:cubicBezTo>
                  <a:cubicBezTo>
                    <a:pt x="9141" y="9592"/>
                    <a:pt x="9495" y="9517"/>
                    <a:pt x="9815" y="9365"/>
                  </a:cubicBezTo>
                  <a:cubicBezTo>
                    <a:pt x="10576" y="9004"/>
                    <a:pt x="11127" y="8224"/>
                    <a:pt x="11203" y="7387"/>
                  </a:cubicBezTo>
                  <a:cubicBezTo>
                    <a:pt x="11720" y="7942"/>
                    <a:pt x="12472" y="8234"/>
                    <a:pt x="13223" y="8234"/>
                  </a:cubicBezTo>
                  <a:cubicBezTo>
                    <a:pt x="13579" y="8234"/>
                    <a:pt x="13935" y="8168"/>
                    <a:pt x="14266" y="8034"/>
                  </a:cubicBezTo>
                  <a:cubicBezTo>
                    <a:pt x="15293" y="7596"/>
                    <a:pt x="15807" y="6493"/>
                    <a:pt x="15749" y="5371"/>
                  </a:cubicBezTo>
                  <a:lnTo>
                    <a:pt x="15749" y="5371"/>
                  </a:lnTo>
                  <a:cubicBezTo>
                    <a:pt x="17633" y="7292"/>
                    <a:pt x="20105" y="8604"/>
                    <a:pt x="22730" y="9061"/>
                  </a:cubicBezTo>
                  <a:cubicBezTo>
                    <a:pt x="23142" y="9133"/>
                    <a:pt x="23567" y="9180"/>
                    <a:pt x="23987" y="9180"/>
                  </a:cubicBezTo>
                  <a:cubicBezTo>
                    <a:pt x="24674" y="9180"/>
                    <a:pt x="25347" y="9053"/>
                    <a:pt x="25926" y="8699"/>
                  </a:cubicBezTo>
                  <a:cubicBezTo>
                    <a:pt x="26610" y="8300"/>
                    <a:pt x="27086" y="7577"/>
                    <a:pt x="27200" y="6816"/>
                  </a:cubicBezTo>
                  <a:cubicBezTo>
                    <a:pt x="26363" y="5713"/>
                    <a:pt x="25298" y="4819"/>
                    <a:pt x="24081" y="4172"/>
                  </a:cubicBezTo>
                  <a:cubicBezTo>
                    <a:pt x="22766" y="3465"/>
                    <a:pt x="21272" y="3116"/>
                    <a:pt x="19779" y="3116"/>
                  </a:cubicBezTo>
                  <a:cubicBezTo>
                    <a:pt x="19264" y="3116"/>
                    <a:pt x="18749" y="3157"/>
                    <a:pt x="18241" y="3240"/>
                  </a:cubicBezTo>
                  <a:cubicBezTo>
                    <a:pt x="18165" y="2137"/>
                    <a:pt x="17518" y="996"/>
                    <a:pt x="16529" y="482"/>
                  </a:cubicBezTo>
                  <a:cubicBezTo>
                    <a:pt x="15836" y="142"/>
                    <a:pt x="15071" y="0"/>
                    <a:pt x="14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1984975" y="1155200"/>
              <a:ext cx="437500" cy="242550"/>
            </a:xfrm>
            <a:custGeom>
              <a:avLst/>
              <a:gdLst/>
              <a:ahLst/>
              <a:cxnLst/>
              <a:rect l="l" t="t" r="r" b="b"/>
              <a:pathLst>
                <a:path w="17500" h="9702" extrusionOk="0">
                  <a:moveTo>
                    <a:pt x="3633" y="1"/>
                  </a:moveTo>
                  <a:cubicBezTo>
                    <a:pt x="1636" y="1"/>
                    <a:pt x="19" y="1617"/>
                    <a:pt x="19" y="3615"/>
                  </a:cubicBezTo>
                  <a:lnTo>
                    <a:pt x="19" y="6087"/>
                  </a:lnTo>
                  <a:cubicBezTo>
                    <a:pt x="0" y="8065"/>
                    <a:pt x="1617" y="9701"/>
                    <a:pt x="3633" y="9701"/>
                  </a:cubicBezTo>
                  <a:lnTo>
                    <a:pt x="13886" y="9701"/>
                  </a:lnTo>
                  <a:cubicBezTo>
                    <a:pt x="15883" y="9701"/>
                    <a:pt x="17499" y="8084"/>
                    <a:pt x="17499" y="6087"/>
                  </a:cubicBezTo>
                  <a:lnTo>
                    <a:pt x="17499" y="3615"/>
                  </a:lnTo>
                  <a:cubicBezTo>
                    <a:pt x="17499" y="1617"/>
                    <a:pt x="15883" y="1"/>
                    <a:pt x="13886" y="1"/>
                  </a:cubicBezTo>
                  <a:close/>
                </a:path>
              </a:pathLst>
            </a:custGeom>
            <a:solidFill>
              <a:srgbClr val="797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003525" y="1172325"/>
              <a:ext cx="401350" cy="206875"/>
            </a:xfrm>
            <a:custGeom>
              <a:avLst/>
              <a:gdLst/>
              <a:ahLst/>
              <a:cxnLst/>
              <a:rect l="l" t="t" r="r" b="b"/>
              <a:pathLst>
                <a:path w="16054" h="8275" extrusionOk="0">
                  <a:moveTo>
                    <a:pt x="2891" y="0"/>
                  </a:moveTo>
                  <a:cubicBezTo>
                    <a:pt x="1313" y="0"/>
                    <a:pt x="0" y="1313"/>
                    <a:pt x="0" y="2911"/>
                  </a:cubicBezTo>
                  <a:lnTo>
                    <a:pt x="0" y="5383"/>
                  </a:lnTo>
                  <a:cubicBezTo>
                    <a:pt x="0" y="6981"/>
                    <a:pt x="1313" y="8274"/>
                    <a:pt x="2891" y="8274"/>
                  </a:cubicBezTo>
                  <a:lnTo>
                    <a:pt x="13144" y="8274"/>
                  </a:lnTo>
                  <a:cubicBezTo>
                    <a:pt x="14741" y="8274"/>
                    <a:pt x="16054" y="7000"/>
                    <a:pt x="16054" y="5383"/>
                  </a:cubicBezTo>
                  <a:lnTo>
                    <a:pt x="16054" y="2911"/>
                  </a:lnTo>
                  <a:cubicBezTo>
                    <a:pt x="16054" y="1313"/>
                    <a:pt x="14741" y="0"/>
                    <a:pt x="13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1868475" y="1154725"/>
              <a:ext cx="206875" cy="242550"/>
            </a:xfrm>
            <a:custGeom>
              <a:avLst/>
              <a:gdLst/>
              <a:ahLst/>
              <a:cxnLst/>
              <a:rect l="l" t="t" r="r" b="b"/>
              <a:pathLst>
                <a:path w="8275" h="9702" extrusionOk="0">
                  <a:moveTo>
                    <a:pt x="3614" y="1"/>
                  </a:moveTo>
                  <a:cubicBezTo>
                    <a:pt x="1617" y="1"/>
                    <a:pt x="0" y="1617"/>
                    <a:pt x="0" y="3615"/>
                  </a:cubicBezTo>
                  <a:lnTo>
                    <a:pt x="0" y="6087"/>
                  </a:lnTo>
                  <a:cubicBezTo>
                    <a:pt x="0" y="8084"/>
                    <a:pt x="1617" y="9701"/>
                    <a:pt x="3614" y="9701"/>
                  </a:cubicBezTo>
                  <a:lnTo>
                    <a:pt x="8274" y="9701"/>
                  </a:lnTo>
                  <a:cubicBezTo>
                    <a:pt x="6277" y="9701"/>
                    <a:pt x="4660" y="8084"/>
                    <a:pt x="4660" y="6087"/>
                  </a:cubicBezTo>
                  <a:lnTo>
                    <a:pt x="4660" y="3615"/>
                  </a:lnTo>
                  <a:cubicBezTo>
                    <a:pt x="4660" y="1617"/>
                    <a:pt x="6277" y="1"/>
                    <a:pt x="8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1681100" y="1230325"/>
              <a:ext cx="237800" cy="75175"/>
            </a:xfrm>
            <a:custGeom>
              <a:avLst/>
              <a:gdLst/>
              <a:ahLst/>
              <a:cxnLst/>
              <a:rect l="l" t="t" r="r" b="b"/>
              <a:pathLst>
                <a:path w="9512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9511" y="3006"/>
                  </a:lnTo>
                  <a:lnTo>
                    <a:pt x="9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1647350" y="1268225"/>
              <a:ext cx="164550" cy="176300"/>
            </a:xfrm>
            <a:custGeom>
              <a:avLst/>
              <a:gdLst/>
              <a:ahLst/>
              <a:cxnLst/>
              <a:rect l="l" t="t" r="r" b="b"/>
              <a:pathLst>
                <a:path w="6582" h="7052" extrusionOk="0">
                  <a:moveTo>
                    <a:pt x="2747" y="1"/>
                  </a:moveTo>
                  <a:cubicBezTo>
                    <a:pt x="2422" y="1"/>
                    <a:pt x="2097" y="52"/>
                    <a:pt x="1788" y="159"/>
                  </a:cubicBezTo>
                  <a:cubicBezTo>
                    <a:pt x="761" y="539"/>
                    <a:pt x="1" y="1585"/>
                    <a:pt x="20" y="2689"/>
                  </a:cubicBezTo>
                  <a:cubicBezTo>
                    <a:pt x="58" y="3449"/>
                    <a:pt x="400" y="4134"/>
                    <a:pt x="837" y="4781"/>
                  </a:cubicBezTo>
                  <a:cubicBezTo>
                    <a:pt x="1332" y="5561"/>
                    <a:pt x="1979" y="6283"/>
                    <a:pt x="2778" y="6702"/>
                  </a:cubicBezTo>
                  <a:cubicBezTo>
                    <a:pt x="3224" y="6940"/>
                    <a:pt x="3680" y="7051"/>
                    <a:pt x="4113" y="7051"/>
                  </a:cubicBezTo>
                  <a:cubicBezTo>
                    <a:pt x="5339" y="7051"/>
                    <a:pt x="6384" y="6158"/>
                    <a:pt x="6525" y="4724"/>
                  </a:cubicBezTo>
                  <a:cubicBezTo>
                    <a:pt x="6582" y="4039"/>
                    <a:pt x="6258" y="3449"/>
                    <a:pt x="5992" y="2822"/>
                  </a:cubicBezTo>
                  <a:cubicBezTo>
                    <a:pt x="5631" y="1966"/>
                    <a:pt x="5383" y="1148"/>
                    <a:pt x="4566" y="577"/>
                  </a:cubicBezTo>
                  <a:cubicBezTo>
                    <a:pt x="4057" y="208"/>
                    <a:pt x="3403" y="1"/>
                    <a:pt x="2747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686825" y="1308700"/>
              <a:ext cx="85600" cy="91850"/>
            </a:xfrm>
            <a:custGeom>
              <a:avLst/>
              <a:gdLst/>
              <a:ahLst/>
              <a:cxnLst/>
              <a:rect l="l" t="t" r="r" b="b"/>
              <a:pathLst>
                <a:path w="3424" h="3674" extrusionOk="0">
                  <a:moveTo>
                    <a:pt x="1357" y="1"/>
                  </a:moveTo>
                  <a:cubicBezTo>
                    <a:pt x="821" y="1"/>
                    <a:pt x="285" y="263"/>
                    <a:pt x="0" y="708"/>
                  </a:cubicBezTo>
                  <a:cubicBezTo>
                    <a:pt x="223" y="502"/>
                    <a:pt x="617" y="420"/>
                    <a:pt x="972" y="420"/>
                  </a:cubicBezTo>
                  <a:cubicBezTo>
                    <a:pt x="1010" y="420"/>
                    <a:pt x="1047" y="421"/>
                    <a:pt x="1084" y="423"/>
                  </a:cubicBezTo>
                  <a:cubicBezTo>
                    <a:pt x="1446" y="423"/>
                    <a:pt x="1864" y="575"/>
                    <a:pt x="2150" y="803"/>
                  </a:cubicBezTo>
                  <a:cubicBezTo>
                    <a:pt x="1769" y="1012"/>
                    <a:pt x="1484" y="1374"/>
                    <a:pt x="1370" y="1792"/>
                  </a:cubicBezTo>
                  <a:cubicBezTo>
                    <a:pt x="1256" y="2211"/>
                    <a:pt x="1294" y="2686"/>
                    <a:pt x="1522" y="3067"/>
                  </a:cubicBezTo>
                  <a:cubicBezTo>
                    <a:pt x="1705" y="3399"/>
                    <a:pt x="2048" y="3674"/>
                    <a:pt x="2424" y="3674"/>
                  </a:cubicBezTo>
                  <a:cubicBezTo>
                    <a:pt x="2478" y="3674"/>
                    <a:pt x="2532" y="3668"/>
                    <a:pt x="2587" y="3656"/>
                  </a:cubicBezTo>
                  <a:cubicBezTo>
                    <a:pt x="2853" y="3618"/>
                    <a:pt x="3063" y="3428"/>
                    <a:pt x="3196" y="3181"/>
                  </a:cubicBezTo>
                  <a:cubicBezTo>
                    <a:pt x="3329" y="2953"/>
                    <a:pt x="3367" y="2686"/>
                    <a:pt x="3386" y="2420"/>
                  </a:cubicBezTo>
                  <a:cubicBezTo>
                    <a:pt x="3424" y="1849"/>
                    <a:pt x="3253" y="1260"/>
                    <a:pt x="2910" y="803"/>
                  </a:cubicBezTo>
                  <a:cubicBezTo>
                    <a:pt x="2587" y="347"/>
                    <a:pt x="2035" y="23"/>
                    <a:pt x="1465" y="4"/>
                  </a:cubicBezTo>
                  <a:cubicBezTo>
                    <a:pt x="1429" y="2"/>
                    <a:pt x="1393" y="1"/>
                    <a:pt x="135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931700" y="1432425"/>
              <a:ext cx="214500" cy="95575"/>
            </a:xfrm>
            <a:custGeom>
              <a:avLst/>
              <a:gdLst/>
              <a:ahLst/>
              <a:cxnLst/>
              <a:rect l="l" t="t" r="r" b="b"/>
              <a:pathLst>
                <a:path w="8580" h="3823" extrusionOk="0">
                  <a:moveTo>
                    <a:pt x="1" y="1"/>
                  </a:moveTo>
                  <a:lnTo>
                    <a:pt x="1" y="1"/>
                  </a:lnTo>
                  <a:cubicBezTo>
                    <a:pt x="400" y="1275"/>
                    <a:pt x="1332" y="2797"/>
                    <a:pt x="2569" y="3424"/>
                  </a:cubicBezTo>
                  <a:cubicBezTo>
                    <a:pt x="3094" y="3696"/>
                    <a:pt x="3679" y="3822"/>
                    <a:pt x="4265" y="3822"/>
                  </a:cubicBezTo>
                  <a:cubicBezTo>
                    <a:pt x="4954" y="3822"/>
                    <a:pt x="5644" y="3648"/>
                    <a:pt x="6240" y="3329"/>
                  </a:cubicBezTo>
                  <a:cubicBezTo>
                    <a:pt x="7362" y="2702"/>
                    <a:pt x="8142" y="1579"/>
                    <a:pt x="8579" y="381"/>
                  </a:cubicBezTo>
                  <a:cubicBezTo>
                    <a:pt x="5707" y="248"/>
                    <a:pt x="2854" y="11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2309750" y="1269325"/>
              <a:ext cx="52325" cy="80400"/>
            </a:xfrm>
            <a:custGeom>
              <a:avLst/>
              <a:gdLst/>
              <a:ahLst/>
              <a:cxnLst/>
              <a:rect l="l" t="t" r="r" b="b"/>
              <a:pathLst>
                <a:path w="2093" h="3216" extrusionOk="0">
                  <a:moveTo>
                    <a:pt x="1047" y="1"/>
                  </a:moveTo>
                  <a:cubicBezTo>
                    <a:pt x="476" y="1"/>
                    <a:pt x="1" y="476"/>
                    <a:pt x="1" y="1047"/>
                  </a:cubicBezTo>
                  <a:lnTo>
                    <a:pt x="1" y="2188"/>
                  </a:lnTo>
                  <a:cubicBezTo>
                    <a:pt x="20" y="2759"/>
                    <a:pt x="476" y="3215"/>
                    <a:pt x="1047" y="3215"/>
                  </a:cubicBezTo>
                  <a:cubicBezTo>
                    <a:pt x="1617" y="3215"/>
                    <a:pt x="2093" y="2740"/>
                    <a:pt x="2093" y="2169"/>
                  </a:cubicBezTo>
                  <a:lnTo>
                    <a:pt x="2093" y="1047"/>
                  </a:lnTo>
                  <a:cubicBezTo>
                    <a:pt x="2093" y="476"/>
                    <a:pt x="1617" y="1"/>
                    <a:pt x="1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2313550" y="1206550"/>
              <a:ext cx="45200" cy="45200"/>
            </a:xfrm>
            <a:custGeom>
              <a:avLst/>
              <a:gdLst/>
              <a:ahLst/>
              <a:cxnLst/>
              <a:rect l="l" t="t" r="r" b="b"/>
              <a:pathLst>
                <a:path w="1808" h="1808" extrusionOk="0">
                  <a:moveTo>
                    <a:pt x="914" y="1"/>
                  </a:moveTo>
                  <a:cubicBezTo>
                    <a:pt x="419" y="1"/>
                    <a:pt x="1" y="400"/>
                    <a:pt x="1" y="895"/>
                  </a:cubicBezTo>
                  <a:cubicBezTo>
                    <a:pt x="1" y="1389"/>
                    <a:pt x="419" y="1808"/>
                    <a:pt x="914" y="1808"/>
                  </a:cubicBezTo>
                  <a:cubicBezTo>
                    <a:pt x="1408" y="1808"/>
                    <a:pt x="1808" y="1389"/>
                    <a:pt x="1808" y="895"/>
                  </a:cubicBezTo>
                  <a:cubicBezTo>
                    <a:pt x="1808" y="400"/>
                    <a:pt x="1408" y="1"/>
                    <a:pt x="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1508075" y="2170450"/>
              <a:ext cx="220625" cy="262400"/>
            </a:xfrm>
            <a:custGeom>
              <a:avLst/>
              <a:gdLst/>
              <a:ahLst/>
              <a:cxnLst/>
              <a:rect l="l" t="t" r="r" b="b"/>
              <a:pathLst>
                <a:path w="8825" h="10496" extrusionOk="0">
                  <a:moveTo>
                    <a:pt x="2871" y="0"/>
                  </a:moveTo>
                  <a:lnTo>
                    <a:pt x="2871" y="0"/>
                  </a:lnTo>
                  <a:cubicBezTo>
                    <a:pt x="1" y="2724"/>
                    <a:pt x="149" y="10496"/>
                    <a:pt x="5352" y="10496"/>
                  </a:cubicBezTo>
                  <a:cubicBezTo>
                    <a:pt x="5597" y="10496"/>
                    <a:pt x="5855" y="10478"/>
                    <a:pt x="6123" y="10442"/>
                  </a:cubicBezTo>
                  <a:cubicBezTo>
                    <a:pt x="6123" y="10442"/>
                    <a:pt x="8824" y="1160"/>
                    <a:pt x="2871" y="0"/>
                  </a:cubicBezTo>
                  <a:close/>
                </a:path>
              </a:pathLst>
            </a:custGeom>
            <a:solidFill>
              <a:srgbClr val="807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1819025" y="2160925"/>
              <a:ext cx="251075" cy="94700"/>
            </a:xfrm>
            <a:custGeom>
              <a:avLst/>
              <a:gdLst/>
              <a:ahLst/>
              <a:cxnLst/>
              <a:rect l="l" t="t" r="r" b="b"/>
              <a:pathLst>
                <a:path w="10043" h="3788" extrusionOk="0">
                  <a:moveTo>
                    <a:pt x="4166" y="1"/>
                  </a:moveTo>
                  <a:lnTo>
                    <a:pt x="0" y="153"/>
                  </a:lnTo>
                  <a:lnTo>
                    <a:pt x="2092" y="3215"/>
                  </a:lnTo>
                  <a:lnTo>
                    <a:pt x="8540" y="3786"/>
                  </a:lnTo>
                  <a:cubicBezTo>
                    <a:pt x="8565" y="3787"/>
                    <a:pt x="8590" y="3788"/>
                    <a:pt x="8614" y="3788"/>
                  </a:cubicBezTo>
                  <a:cubicBezTo>
                    <a:pt x="9270" y="3788"/>
                    <a:pt x="9856" y="3304"/>
                    <a:pt x="9948" y="2644"/>
                  </a:cubicBezTo>
                  <a:cubicBezTo>
                    <a:pt x="10043" y="1979"/>
                    <a:pt x="9606" y="1351"/>
                    <a:pt x="8978" y="1199"/>
                  </a:cubicBezTo>
                  <a:lnTo>
                    <a:pt x="4166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1521325" y="2022550"/>
              <a:ext cx="519775" cy="361650"/>
            </a:xfrm>
            <a:custGeom>
              <a:avLst/>
              <a:gdLst/>
              <a:ahLst/>
              <a:cxnLst/>
              <a:rect l="l" t="t" r="r" b="b"/>
              <a:pathLst>
                <a:path w="20791" h="14466" extrusionOk="0">
                  <a:moveTo>
                    <a:pt x="11984" y="1"/>
                  </a:moveTo>
                  <a:cubicBezTo>
                    <a:pt x="11413" y="1"/>
                    <a:pt x="10862" y="191"/>
                    <a:pt x="10424" y="552"/>
                  </a:cubicBezTo>
                  <a:lnTo>
                    <a:pt x="3501" y="5973"/>
                  </a:lnTo>
                  <a:lnTo>
                    <a:pt x="1" y="8389"/>
                  </a:lnTo>
                  <a:lnTo>
                    <a:pt x="1865" y="12859"/>
                  </a:lnTo>
                  <a:lnTo>
                    <a:pt x="3406" y="11641"/>
                  </a:lnTo>
                  <a:cubicBezTo>
                    <a:pt x="3643" y="11692"/>
                    <a:pt x="3888" y="11715"/>
                    <a:pt x="4137" y="11715"/>
                  </a:cubicBezTo>
                  <a:cubicBezTo>
                    <a:pt x="5922" y="11715"/>
                    <a:pt x="7857" y="10557"/>
                    <a:pt x="7857" y="10557"/>
                  </a:cubicBezTo>
                  <a:lnTo>
                    <a:pt x="10063" y="13981"/>
                  </a:lnTo>
                  <a:cubicBezTo>
                    <a:pt x="10260" y="14291"/>
                    <a:pt x="10604" y="14465"/>
                    <a:pt x="10962" y="14465"/>
                  </a:cubicBezTo>
                  <a:cubicBezTo>
                    <a:pt x="11087" y="14465"/>
                    <a:pt x="11214" y="14444"/>
                    <a:pt x="11337" y="14399"/>
                  </a:cubicBezTo>
                  <a:cubicBezTo>
                    <a:pt x="11946" y="14190"/>
                    <a:pt x="12193" y="13505"/>
                    <a:pt x="11908" y="12935"/>
                  </a:cubicBezTo>
                  <a:lnTo>
                    <a:pt x="9397" y="7818"/>
                  </a:lnTo>
                  <a:lnTo>
                    <a:pt x="13905" y="13144"/>
                  </a:lnTo>
                  <a:cubicBezTo>
                    <a:pt x="14167" y="13438"/>
                    <a:pt x="14546" y="13601"/>
                    <a:pt x="14923" y="13601"/>
                  </a:cubicBezTo>
                  <a:cubicBezTo>
                    <a:pt x="15205" y="13601"/>
                    <a:pt x="15485" y="13510"/>
                    <a:pt x="15712" y="13315"/>
                  </a:cubicBezTo>
                  <a:cubicBezTo>
                    <a:pt x="16245" y="12878"/>
                    <a:pt x="16359" y="12155"/>
                    <a:pt x="15978" y="11565"/>
                  </a:cubicBezTo>
                  <a:lnTo>
                    <a:pt x="11946" y="5631"/>
                  </a:lnTo>
                  <a:lnTo>
                    <a:pt x="16340" y="10082"/>
                  </a:lnTo>
                  <a:cubicBezTo>
                    <a:pt x="16616" y="10357"/>
                    <a:pt x="16967" y="10491"/>
                    <a:pt x="17319" y="10491"/>
                  </a:cubicBezTo>
                  <a:cubicBezTo>
                    <a:pt x="17695" y="10491"/>
                    <a:pt x="18071" y="10338"/>
                    <a:pt x="18356" y="10044"/>
                  </a:cubicBezTo>
                  <a:cubicBezTo>
                    <a:pt x="18851" y="9530"/>
                    <a:pt x="18889" y="8693"/>
                    <a:pt x="18413" y="8141"/>
                  </a:cubicBezTo>
                  <a:lnTo>
                    <a:pt x="13658" y="2759"/>
                  </a:lnTo>
                  <a:lnTo>
                    <a:pt x="15560" y="2701"/>
                  </a:lnTo>
                  <a:lnTo>
                    <a:pt x="18356" y="5536"/>
                  </a:lnTo>
                  <a:cubicBezTo>
                    <a:pt x="18622" y="5792"/>
                    <a:pt x="18970" y="5921"/>
                    <a:pt x="19314" y="5921"/>
                  </a:cubicBezTo>
                  <a:cubicBezTo>
                    <a:pt x="19659" y="5921"/>
                    <a:pt x="20001" y="5792"/>
                    <a:pt x="20258" y="5536"/>
                  </a:cubicBezTo>
                  <a:cubicBezTo>
                    <a:pt x="20791" y="5060"/>
                    <a:pt x="20791" y="4204"/>
                    <a:pt x="20258" y="3691"/>
                  </a:cubicBezTo>
                  <a:lnTo>
                    <a:pt x="17386" y="761"/>
                  </a:lnTo>
                  <a:cubicBezTo>
                    <a:pt x="16911" y="286"/>
                    <a:pt x="16264" y="1"/>
                    <a:pt x="15579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990175" y="1653175"/>
              <a:ext cx="733750" cy="1102025"/>
            </a:xfrm>
            <a:custGeom>
              <a:avLst/>
              <a:gdLst/>
              <a:ahLst/>
              <a:cxnLst/>
              <a:rect l="l" t="t" r="r" b="b"/>
              <a:pathLst>
                <a:path w="29350" h="44081" extrusionOk="0">
                  <a:moveTo>
                    <a:pt x="22853" y="0"/>
                  </a:moveTo>
                  <a:cubicBezTo>
                    <a:pt x="20149" y="0"/>
                    <a:pt x="17622" y="1499"/>
                    <a:pt x="16321" y="3953"/>
                  </a:cubicBezTo>
                  <a:lnTo>
                    <a:pt x="1865" y="31267"/>
                  </a:lnTo>
                  <a:cubicBezTo>
                    <a:pt x="1" y="34842"/>
                    <a:pt x="800" y="39236"/>
                    <a:pt x="3824" y="41899"/>
                  </a:cubicBezTo>
                  <a:cubicBezTo>
                    <a:pt x="5473" y="43353"/>
                    <a:pt x="7533" y="44080"/>
                    <a:pt x="9590" y="44080"/>
                  </a:cubicBezTo>
                  <a:cubicBezTo>
                    <a:pt x="11732" y="44080"/>
                    <a:pt x="13872" y="43291"/>
                    <a:pt x="15541" y="41709"/>
                  </a:cubicBezTo>
                  <a:lnTo>
                    <a:pt x="26839" y="31133"/>
                  </a:lnTo>
                  <a:cubicBezTo>
                    <a:pt x="21818" y="28356"/>
                    <a:pt x="22122" y="22688"/>
                    <a:pt x="23587" y="20691"/>
                  </a:cubicBezTo>
                  <a:lnTo>
                    <a:pt x="23587" y="20691"/>
                  </a:lnTo>
                  <a:lnTo>
                    <a:pt x="19877" y="23126"/>
                  </a:lnTo>
                  <a:lnTo>
                    <a:pt x="28114" y="8480"/>
                  </a:lnTo>
                  <a:cubicBezTo>
                    <a:pt x="29350" y="6254"/>
                    <a:pt x="29007" y="3534"/>
                    <a:pt x="27220" y="1727"/>
                  </a:cubicBezTo>
                  <a:cubicBezTo>
                    <a:pt x="26383" y="871"/>
                    <a:pt x="25298" y="301"/>
                    <a:pt x="24119" y="111"/>
                  </a:cubicBezTo>
                  <a:cubicBezTo>
                    <a:pt x="23695" y="36"/>
                    <a:pt x="23272" y="0"/>
                    <a:pt x="2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7150" y="2198975"/>
              <a:ext cx="387575" cy="273925"/>
            </a:xfrm>
            <a:custGeom>
              <a:avLst/>
              <a:gdLst/>
              <a:ahLst/>
              <a:cxnLst/>
              <a:rect l="l" t="t" r="r" b="b"/>
              <a:pathLst>
                <a:path w="15503" h="10957" extrusionOk="0">
                  <a:moveTo>
                    <a:pt x="15502" y="0"/>
                  </a:moveTo>
                  <a:lnTo>
                    <a:pt x="15502" y="0"/>
                  </a:lnTo>
                  <a:cubicBezTo>
                    <a:pt x="11223" y="267"/>
                    <a:pt x="7247" y="2283"/>
                    <a:pt x="4489" y="5573"/>
                  </a:cubicBezTo>
                  <a:lnTo>
                    <a:pt x="0" y="10956"/>
                  </a:lnTo>
                  <a:lnTo>
                    <a:pt x="0" y="10956"/>
                  </a:lnTo>
                  <a:lnTo>
                    <a:pt x="14798" y="1294"/>
                  </a:lnTo>
                  <a:lnTo>
                    <a:pt x="15502" y="0"/>
                  </a:ln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052475" y="2390125"/>
              <a:ext cx="608700" cy="364075"/>
            </a:xfrm>
            <a:custGeom>
              <a:avLst/>
              <a:gdLst/>
              <a:ahLst/>
              <a:cxnLst/>
              <a:rect l="l" t="t" r="r" b="b"/>
              <a:pathLst>
                <a:path w="24348" h="14563" extrusionOk="0">
                  <a:moveTo>
                    <a:pt x="22255" y="1"/>
                  </a:moveTo>
                  <a:lnTo>
                    <a:pt x="10937" y="10614"/>
                  </a:lnTo>
                  <a:cubicBezTo>
                    <a:pt x="9339" y="12114"/>
                    <a:pt x="7317" y="12851"/>
                    <a:pt x="5302" y="12851"/>
                  </a:cubicBezTo>
                  <a:cubicBezTo>
                    <a:pt x="3408" y="12851"/>
                    <a:pt x="1521" y="12200"/>
                    <a:pt x="0" y="10919"/>
                  </a:cubicBezTo>
                  <a:lnTo>
                    <a:pt x="0" y="10919"/>
                  </a:lnTo>
                  <a:cubicBezTo>
                    <a:pt x="381" y="11451"/>
                    <a:pt x="837" y="11946"/>
                    <a:pt x="1332" y="12402"/>
                  </a:cubicBezTo>
                  <a:cubicBezTo>
                    <a:pt x="2978" y="13844"/>
                    <a:pt x="5033" y="14562"/>
                    <a:pt x="7086" y="14562"/>
                  </a:cubicBezTo>
                  <a:cubicBezTo>
                    <a:pt x="9233" y="14562"/>
                    <a:pt x="11377" y="13777"/>
                    <a:pt x="13049" y="12212"/>
                  </a:cubicBezTo>
                  <a:lnTo>
                    <a:pt x="24347" y="1617"/>
                  </a:lnTo>
                  <a:cubicBezTo>
                    <a:pt x="23510" y="1180"/>
                    <a:pt x="22825" y="609"/>
                    <a:pt x="22255" y="1"/>
                  </a:cubicBez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2667350" y="941925"/>
              <a:ext cx="1247300" cy="1136400"/>
            </a:xfrm>
            <a:custGeom>
              <a:avLst/>
              <a:gdLst/>
              <a:ahLst/>
              <a:cxnLst/>
              <a:rect l="l" t="t" r="r" b="b"/>
              <a:pathLst>
                <a:path w="49892" h="45456" extrusionOk="0">
                  <a:moveTo>
                    <a:pt x="24944" y="1"/>
                  </a:moveTo>
                  <a:cubicBezTo>
                    <a:pt x="19126" y="1"/>
                    <a:pt x="13305" y="2217"/>
                    <a:pt x="8864" y="6649"/>
                  </a:cubicBezTo>
                  <a:cubicBezTo>
                    <a:pt x="0" y="15531"/>
                    <a:pt x="0" y="29930"/>
                    <a:pt x="8864" y="38794"/>
                  </a:cubicBezTo>
                  <a:cubicBezTo>
                    <a:pt x="13305" y="43235"/>
                    <a:pt x="19126" y="45456"/>
                    <a:pt x="24944" y="45456"/>
                  </a:cubicBezTo>
                  <a:cubicBezTo>
                    <a:pt x="30762" y="45456"/>
                    <a:pt x="36577" y="43235"/>
                    <a:pt x="41009" y="38794"/>
                  </a:cubicBezTo>
                  <a:cubicBezTo>
                    <a:pt x="49892" y="29930"/>
                    <a:pt x="49892" y="15531"/>
                    <a:pt x="41009" y="6649"/>
                  </a:cubicBezTo>
                  <a:cubicBezTo>
                    <a:pt x="36577" y="2217"/>
                    <a:pt x="30762" y="1"/>
                    <a:pt x="249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2978800" y="1003025"/>
              <a:ext cx="864525" cy="377600"/>
            </a:xfrm>
            <a:custGeom>
              <a:avLst/>
              <a:gdLst/>
              <a:ahLst/>
              <a:cxnLst/>
              <a:rect l="l" t="t" r="r" b="b"/>
              <a:pathLst>
                <a:path w="34581" h="15104" extrusionOk="0">
                  <a:moveTo>
                    <a:pt x="2188" y="1"/>
                  </a:moveTo>
                  <a:cubicBezTo>
                    <a:pt x="1446" y="400"/>
                    <a:pt x="724" y="819"/>
                    <a:pt x="1" y="1294"/>
                  </a:cubicBezTo>
                  <a:cubicBezTo>
                    <a:pt x="3406" y="1561"/>
                    <a:pt x="6772" y="2721"/>
                    <a:pt x="9873" y="4186"/>
                  </a:cubicBezTo>
                  <a:cubicBezTo>
                    <a:pt x="14837" y="6563"/>
                    <a:pt x="19383" y="9816"/>
                    <a:pt x="24328" y="12174"/>
                  </a:cubicBezTo>
                  <a:cubicBezTo>
                    <a:pt x="27543" y="13715"/>
                    <a:pt x="31062" y="14856"/>
                    <a:pt x="34581" y="15103"/>
                  </a:cubicBezTo>
                  <a:cubicBezTo>
                    <a:pt x="34410" y="14362"/>
                    <a:pt x="34200" y="13620"/>
                    <a:pt x="33953" y="12916"/>
                  </a:cubicBezTo>
                  <a:cubicBezTo>
                    <a:pt x="31594" y="12840"/>
                    <a:pt x="29293" y="12384"/>
                    <a:pt x="27087" y="11604"/>
                  </a:cubicBezTo>
                  <a:cubicBezTo>
                    <a:pt x="26630" y="11471"/>
                    <a:pt x="26174" y="11280"/>
                    <a:pt x="25850" y="10919"/>
                  </a:cubicBezTo>
                  <a:cubicBezTo>
                    <a:pt x="25546" y="10558"/>
                    <a:pt x="25375" y="10006"/>
                    <a:pt x="25603" y="9587"/>
                  </a:cubicBezTo>
                  <a:cubicBezTo>
                    <a:pt x="25793" y="9226"/>
                    <a:pt x="26231" y="9055"/>
                    <a:pt x="26630" y="9055"/>
                  </a:cubicBezTo>
                  <a:cubicBezTo>
                    <a:pt x="26653" y="9054"/>
                    <a:pt x="26676" y="9053"/>
                    <a:pt x="26699" y="9053"/>
                  </a:cubicBezTo>
                  <a:cubicBezTo>
                    <a:pt x="27073" y="9053"/>
                    <a:pt x="27432" y="9194"/>
                    <a:pt x="27790" y="9283"/>
                  </a:cubicBezTo>
                  <a:cubicBezTo>
                    <a:pt x="29085" y="9626"/>
                    <a:pt x="30419" y="9803"/>
                    <a:pt x="31748" y="9803"/>
                  </a:cubicBezTo>
                  <a:cubicBezTo>
                    <a:pt x="32040" y="9803"/>
                    <a:pt x="32331" y="9795"/>
                    <a:pt x="32622" y="9778"/>
                  </a:cubicBezTo>
                  <a:cubicBezTo>
                    <a:pt x="32317" y="9188"/>
                    <a:pt x="31975" y="8617"/>
                    <a:pt x="31632" y="8047"/>
                  </a:cubicBezTo>
                  <a:cubicBezTo>
                    <a:pt x="31228" y="8072"/>
                    <a:pt x="30820" y="8084"/>
                    <a:pt x="30411" y="8084"/>
                  </a:cubicBezTo>
                  <a:cubicBezTo>
                    <a:pt x="28324" y="8084"/>
                    <a:pt x="26203" y="7767"/>
                    <a:pt x="24214" y="7210"/>
                  </a:cubicBezTo>
                  <a:cubicBezTo>
                    <a:pt x="19402" y="5878"/>
                    <a:pt x="14989" y="3444"/>
                    <a:pt x="10253" y="1865"/>
                  </a:cubicBezTo>
                  <a:cubicBezTo>
                    <a:pt x="7628" y="971"/>
                    <a:pt x="4927" y="362"/>
                    <a:pt x="2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2736300" y="1149075"/>
              <a:ext cx="1122250" cy="500200"/>
            </a:xfrm>
            <a:custGeom>
              <a:avLst/>
              <a:gdLst/>
              <a:ahLst/>
              <a:cxnLst/>
              <a:rect l="l" t="t" r="r" b="b"/>
              <a:pathLst>
                <a:path w="44890" h="20008" extrusionOk="0">
                  <a:moveTo>
                    <a:pt x="24263" y="12210"/>
                  </a:moveTo>
                  <a:cubicBezTo>
                    <a:pt x="25054" y="12210"/>
                    <a:pt x="25901" y="12474"/>
                    <a:pt x="26534" y="12723"/>
                  </a:cubicBezTo>
                  <a:cubicBezTo>
                    <a:pt x="28817" y="13655"/>
                    <a:pt x="31099" y="14587"/>
                    <a:pt x="33382" y="15481"/>
                  </a:cubicBezTo>
                  <a:cubicBezTo>
                    <a:pt x="33724" y="15633"/>
                    <a:pt x="34124" y="15843"/>
                    <a:pt x="34143" y="16204"/>
                  </a:cubicBezTo>
                  <a:cubicBezTo>
                    <a:pt x="34200" y="16699"/>
                    <a:pt x="33534" y="16946"/>
                    <a:pt x="33001" y="16965"/>
                  </a:cubicBezTo>
                  <a:cubicBezTo>
                    <a:pt x="32431" y="17003"/>
                    <a:pt x="31859" y="17022"/>
                    <a:pt x="31289" y="17022"/>
                  </a:cubicBezTo>
                  <a:cubicBezTo>
                    <a:pt x="29005" y="17022"/>
                    <a:pt x="26732" y="16718"/>
                    <a:pt x="24556" y="16109"/>
                  </a:cubicBezTo>
                  <a:cubicBezTo>
                    <a:pt x="23396" y="15805"/>
                    <a:pt x="21551" y="14701"/>
                    <a:pt x="22350" y="13237"/>
                  </a:cubicBezTo>
                  <a:cubicBezTo>
                    <a:pt x="22764" y="12464"/>
                    <a:pt x="23487" y="12210"/>
                    <a:pt x="24263" y="12210"/>
                  </a:cubicBezTo>
                  <a:close/>
                  <a:moveTo>
                    <a:pt x="7443" y="0"/>
                  </a:moveTo>
                  <a:cubicBezTo>
                    <a:pt x="6444" y="0"/>
                    <a:pt x="5445" y="57"/>
                    <a:pt x="4451" y="170"/>
                  </a:cubicBezTo>
                  <a:cubicBezTo>
                    <a:pt x="3919" y="816"/>
                    <a:pt x="3443" y="1482"/>
                    <a:pt x="3025" y="2167"/>
                  </a:cubicBezTo>
                  <a:cubicBezTo>
                    <a:pt x="4003" y="1995"/>
                    <a:pt x="4997" y="1911"/>
                    <a:pt x="5992" y="1911"/>
                  </a:cubicBezTo>
                  <a:cubicBezTo>
                    <a:pt x="10296" y="1911"/>
                    <a:pt x="14617" y="3488"/>
                    <a:pt x="17785" y="6408"/>
                  </a:cubicBezTo>
                  <a:cubicBezTo>
                    <a:pt x="19211" y="7721"/>
                    <a:pt x="20505" y="9566"/>
                    <a:pt x="20048" y="11468"/>
                  </a:cubicBezTo>
                  <a:cubicBezTo>
                    <a:pt x="19668" y="13085"/>
                    <a:pt x="18051" y="14207"/>
                    <a:pt x="16377" y="14473"/>
                  </a:cubicBezTo>
                  <a:cubicBezTo>
                    <a:pt x="16055" y="14521"/>
                    <a:pt x="15732" y="14544"/>
                    <a:pt x="15409" y="14544"/>
                  </a:cubicBezTo>
                  <a:cubicBezTo>
                    <a:pt x="14075" y="14544"/>
                    <a:pt x="12745" y="14164"/>
                    <a:pt x="11489" y="13674"/>
                  </a:cubicBezTo>
                  <a:cubicBezTo>
                    <a:pt x="7456" y="12210"/>
                    <a:pt x="3785" y="9927"/>
                    <a:pt x="666" y="6998"/>
                  </a:cubicBezTo>
                  <a:cubicBezTo>
                    <a:pt x="400" y="7759"/>
                    <a:pt x="171" y="8539"/>
                    <a:pt x="0" y="9357"/>
                  </a:cubicBezTo>
                  <a:cubicBezTo>
                    <a:pt x="5954" y="15253"/>
                    <a:pt x="14247" y="18525"/>
                    <a:pt x="22597" y="19571"/>
                  </a:cubicBezTo>
                  <a:cubicBezTo>
                    <a:pt x="24977" y="19874"/>
                    <a:pt x="27361" y="20008"/>
                    <a:pt x="29743" y="20008"/>
                  </a:cubicBezTo>
                  <a:cubicBezTo>
                    <a:pt x="34692" y="20008"/>
                    <a:pt x="39636" y="19429"/>
                    <a:pt x="44528" y="18582"/>
                  </a:cubicBezTo>
                  <a:cubicBezTo>
                    <a:pt x="44623" y="18087"/>
                    <a:pt x="44699" y="17574"/>
                    <a:pt x="44756" y="17079"/>
                  </a:cubicBezTo>
                  <a:lnTo>
                    <a:pt x="44756" y="17079"/>
                  </a:lnTo>
                  <a:cubicBezTo>
                    <a:pt x="43497" y="17225"/>
                    <a:pt x="42232" y="17298"/>
                    <a:pt x="40964" y="17298"/>
                  </a:cubicBezTo>
                  <a:cubicBezTo>
                    <a:pt x="40086" y="17298"/>
                    <a:pt x="39206" y="17263"/>
                    <a:pt x="38327" y="17193"/>
                  </a:cubicBezTo>
                  <a:cubicBezTo>
                    <a:pt x="37833" y="17155"/>
                    <a:pt x="37243" y="17041"/>
                    <a:pt x="37053" y="16584"/>
                  </a:cubicBezTo>
                  <a:cubicBezTo>
                    <a:pt x="36882" y="16147"/>
                    <a:pt x="37167" y="15652"/>
                    <a:pt x="37566" y="15462"/>
                  </a:cubicBezTo>
                  <a:cubicBezTo>
                    <a:pt x="37966" y="15253"/>
                    <a:pt x="38441" y="15253"/>
                    <a:pt x="38898" y="15253"/>
                  </a:cubicBezTo>
                  <a:cubicBezTo>
                    <a:pt x="40895" y="15272"/>
                    <a:pt x="42873" y="15291"/>
                    <a:pt x="44870" y="15329"/>
                  </a:cubicBezTo>
                  <a:cubicBezTo>
                    <a:pt x="44870" y="15044"/>
                    <a:pt x="44889" y="14720"/>
                    <a:pt x="44889" y="14435"/>
                  </a:cubicBezTo>
                  <a:cubicBezTo>
                    <a:pt x="44889" y="14207"/>
                    <a:pt x="44889" y="13960"/>
                    <a:pt x="44870" y="13731"/>
                  </a:cubicBezTo>
                  <a:cubicBezTo>
                    <a:pt x="44448" y="13757"/>
                    <a:pt x="44025" y="13769"/>
                    <a:pt x="43602" y="13769"/>
                  </a:cubicBezTo>
                  <a:cubicBezTo>
                    <a:pt x="41142" y="13769"/>
                    <a:pt x="38667" y="13350"/>
                    <a:pt x="36330" y="12571"/>
                  </a:cubicBezTo>
                  <a:cubicBezTo>
                    <a:pt x="29444" y="10213"/>
                    <a:pt x="24043" y="4716"/>
                    <a:pt x="17309" y="1938"/>
                  </a:cubicBezTo>
                  <a:cubicBezTo>
                    <a:pt x="14196" y="646"/>
                    <a:pt x="10823" y="0"/>
                    <a:pt x="7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2722975" y="1433850"/>
              <a:ext cx="272500" cy="196725"/>
            </a:xfrm>
            <a:custGeom>
              <a:avLst/>
              <a:gdLst/>
              <a:ahLst/>
              <a:cxnLst/>
              <a:rect l="l" t="t" r="r" b="b"/>
              <a:pathLst>
                <a:path w="10900" h="7869" extrusionOk="0">
                  <a:moveTo>
                    <a:pt x="229" y="1"/>
                  </a:moveTo>
                  <a:cubicBezTo>
                    <a:pt x="77" y="1009"/>
                    <a:pt x="1" y="2036"/>
                    <a:pt x="1" y="3044"/>
                  </a:cubicBezTo>
                  <a:cubicBezTo>
                    <a:pt x="1" y="3691"/>
                    <a:pt x="58" y="4357"/>
                    <a:pt x="96" y="5003"/>
                  </a:cubicBezTo>
                  <a:cubicBezTo>
                    <a:pt x="2552" y="6837"/>
                    <a:pt x="5591" y="7868"/>
                    <a:pt x="8639" y="7868"/>
                  </a:cubicBezTo>
                  <a:cubicBezTo>
                    <a:pt x="8942" y="7868"/>
                    <a:pt x="9246" y="7858"/>
                    <a:pt x="9549" y="7837"/>
                  </a:cubicBezTo>
                  <a:cubicBezTo>
                    <a:pt x="9930" y="7780"/>
                    <a:pt x="10348" y="7742"/>
                    <a:pt x="10595" y="7419"/>
                  </a:cubicBezTo>
                  <a:cubicBezTo>
                    <a:pt x="10900" y="7019"/>
                    <a:pt x="10728" y="6411"/>
                    <a:pt x="10348" y="6068"/>
                  </a:cubicBezTo>
                  <a:cubicBezTo>
                    <a:pt x="9968" y="5745"/>
                    <a:pt x="9454" y="5612"/>
                    <a:pt x="8978" y="5479"/>
                  </a:cubicBezTo>
                  <a:cubicBezTo>
                    <a:pt x="5631" y="4528"/>
                    <a:pt x="2549" y="2607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2818550" y="1799800"/>
              <a:ext cx="925400" cy="185675"/>
            </a:xfrm>
            <a:custGeom>
              <a:avLst/>
              <a:gdLst/>
              <a:ahLst/>
              <a:cxnLst/>
              <a:rect l="l" t="t" r="r" b="b"/>
              <a:pathLst>
                <a:path w="37016" h="7427" extrusionOk="0">
                  <a:moveTo>
                    <a:pt x="24652" y="0"/>
                  </a:moveTo>
                  <a:cubicBezTo>
                    <a:pt x="24462" y="0"/>
                    <a:pt x="24272" y="3"/>
                    <a:pt x="24081" y="9"/>
                  </a:cubicBezTo>
                  <a:cubicBezTo>
                    <a:pt x="20125" y="142"/>
                    <a:pt x="16321" y="1511"/>
                    <a:pt x="12402" y="2063"/>
                  </a:cubicBezTo>
                  <a:cubicBezTo>
                    <a:pt x="11098" y="2249"/>
                    <a:pt x="9781" y="2341"/>
                    <a:pt x="8462" y="2341"/>
                  </a:cubicBezTo>
                  <a:cubicBezTo>
                    <a:pt x="5607" y="2341"/>
                    <a:pt x="2746" y="1913"/>
                    <a:pt x="1" y="1093"/>
                  </a:cubicBezTo>
                  <a:lnTo>
                    <a:pt x="1" y="1093"/>
                  </a:lnTo>
                  <a:cubicBezTo>
                    <a:pt x="590" y="1968"/>
                    <a:pt x="1237" y="2805"/>
                    <a:pt x="1941" y="3585"/>
                  </a:cubicBezTo>
                  <a:cubicBezTo>
                    <a:pt x="3837" y="3974"/>
                    <a:pt x="5764" y="4168"/>
                    <a:pt x="7689" y="4168"/>
                  </a:cubicBezTo>
                  <a:cubicBezTo>
                    <a:pt x="10186" y="4168"/>
                    <a:pt x="12678" y="3841"/>
                    <a:pt x="15084" y="3185"/>
                  </a:cubicBezTo>
                  <a:cubicBezTo>
                    <a:pt x="16407" y="2812"/>
                    <a:pt x="17767" y="2350"/>
                    <a:pt x="19114" y="2350"/>
                  </a:cubicBezTo>
                  <a:cubicBezTo>
                    <a:pt x="19414" y="2350"/>
                    <a:pt x="19713" y="2372"/>
                    <a:pt x="20011" y="2424"/>
                  </a:cubicBezTo>
                  <a:cubicBezTo>
                    <a:pt x="21818" y="2729"/>
                    <a:pt x="23263" y="3984"/>
                    <a:pt x="24823" y="4935"/>
                  </a:cubicBezTo>
                  <a:cubicBezTo>
                    <a:pt x="26820" y="6153"/>
                    <a:pt x="29046" y="6856"/>
                    <a:pt x="31328" y="7427"/>
                  </a:cubicBezTo>
                  <a:cubicBezTo>
                    <a:pt x="32203" y="6856"/>
                    <a:pt x="33059" y="6229"/>
                    <a:pt x="33858" y="5525"/>
                  </a:cubicBezTo>
                  <a:cubicBezTo>
                    <a:pt x="31328" y="4669"/>
                    <a:pt x="28741" y="4079"/>
                    <a:pt x="26097" y="3756"/>
                  </a:cubicBezTo>
                  <a:cubicBezTo>
                    <a:pt x="25717" y="3699"/>
                    <a:pt x="25318" y="3661"/>
                    <a:pt x="24975" y="3490"/>
                  </a:cubicBezTo>
                  <a:cubicBezTo>
                    <a:pt x="24633" y="3299"/>
                    <a:pt x="24347" y="2957"/>
                    <a:pt x="24347" y="2577"/>
                  </a:cubicBezTo>
                  <a:cubicBezTo>
                    <a:pt x="24347" y="2101"/>
                    <a:pt x="24766" y="1721"/>
                    <a:pt x="25241" y="1607"/>
                  </a:cubicBezTo>
                  <a:cubicBezTo>
                    <a:pt x="25378" y="1573"/>
                    <a:pt x="25515" y="1559"/>
                    <a:pt x="25654" y="1559"/>
                  </a:cubicBezTo>
                  <a:cubicBezTo>
                    <a:pt x="25982" y="1559"/>
                    <a:pt x="26315" y="1635"/>
                    <a:pt x="26649" y="1702"/>
                  </a:cubicBezTo>
                  <a:cubicBezTo>
                    <a:pt x="29654" y="2367"/>
                    <a:pt x="32679" y="3052"/>
                    <a:pt x="35703" y="3718"/>
                  </a:cubicBezTo>
                  <a:cubicBezTo>
                    <a:pt x="36159" y="3223"/>
                    <a:pt x="36616" y="2710"/>
                    <a:pt x="37015" y="2158"/>
                  </a:cubicBezTo>
                  <a:cubicBezTo>
                    <a:pt x="35798" y="1873"/>
                    <a:pt x="34562" y="1607"/>
                    <a:pt x="33344" y="1321"/>
                  </a:cubicBezTo>
                  <a:cubicBezTo>
                    <a:pt x="30470" y="661"/>
                    <a:pt x="27562" y="0"/>
                    <a:pt x="24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2733925" y="1623125"/>
              <a:ext cx="1100375" cy="165400"/>
            </a:xfrm>
            <a:custGeom>
              <a:avLst/>
              <a:gdLst/>
              <a:ahLst/>
              <a:cxnLst/>
              <a:rect l="l" t="t" r="r" b="b"/>
              <a:pathLst>
                <a:path w="44015" h="6616" extrusionOk="0">
                  <a:moveTo>
                    <a:pt x="0" y="0"/>
                  </a:moveTo>
                  <a:cubicBezTo>
                    <a:pt x="362" y="1826"/>
                    <a:pt x="951" y="3595"/>
                    <a:pt x="1731" y="5231"/>
                  </a:cubicBezTo>
                  <a:cubicBezTo>
                    <a:pt x="3743" y="6224"/>
                    <a:pt x="6078" y="6615"/>
                    <a:pt x="8422" y="6615"/>
                  </a:cubicBezTo>
                  <a:cubicBezTo>
                    <a:pt x="9490" y="6615"/>
                    <a:pt x="10561" y="6534"/>
                    <a:pt x="11603" y="6391"/>
                  </a:cubicBezTo>
                  <a:cubicBezTo>
                    <a:pt x="15806" y="5820"/>
                    <a:pt x="19896" y="4432"/>
                    <a:pt x="24138" y="4223"/>
                  </a:cubicBezTo>
                  <a:cubicBezTo>
                    <a:pt x="24574" y="4200"/>
                    <a:pt x="25010" y="4189"/>
                    <a:pt x="25445" y="4189"/>
                  </a:cubicBezTo>
                  <a:cubicBezTo>
                    <a:pt x="28612" y="4189"/>
                    <a:pt x="31743" y="4744"/>
                    <a:pt x="34903" y="5079"/>
                  </a:cubicBezTo>
                  <a:cubicBezTo>
                    <a:pt x="36219" y="5220"/>
                    <a:pt x="37552" y="5314"/>
                    <a:pt x="38879" y="5314"/>
                  </a:cubicBezTo>
                  <a:cubicBezTo>
                    <a:pt x="40239" y="5314"/>
                    <a:pt x="41592" y="5215"/>
                    <a:pt x="42911" y="4965"/>
                  </a:cubicBezTo>
                  <a:cubicBezTo>
                    <a:pt x="43349" y="4071"/>
                    <a:pt x="43710" y="3119"/>
                    <a:pt x="44014" y="2130"/>
                  </a:cubicBezTo>
                  <a:lnTo>
                    <a:pt x="44014" y="2130"/>
                  </a:lnTo>
                  <a:cubicBezTo>
                    <a:pt x="40258" y="3066"/>
                    <a:pt x="36402" y="3534"/>
                    <a:pt x="32540" y="3534"/>
                  </a:cubicBezTo>
                  <a:cubicBezTo>
                    <a:pt x="31063" y="3534"/>
                    <a:pt x="29586" y="3466"/>
                    <a:pt x="28113" y="3329"/>
                  </a:cubicBezTo>
                  <a:cubicBezTo>
                    <a:pt x="24784" y="3024"/>
                    <a:pt x="21475" y="2321"/>
                    <a:pt x="18146" y="2264"/>
                  </a:cubicBezTo>
                  <a:cubicBezTo>
                    <a:pt x="17923" y="2259"/>
                    <a:pt x="17700" y="2257"/>
                    <a:pt x="17477" y="2257"/>
                  </a:cubicBezTo>
                  <a:cubicBezTo>
                    <a:pt x="14815" y="2257"/>
                    <a:pt x="12154" y="2573"/>
                    <a:pt x="9492" y="2573"/>
                  </a:cubicBezTo>
                  <a:cubicBezTo>
                    <a:pt x="8858" y="2573"/>
                    <a:pt x="8224" y="2555"/>
                    <a:pt x="7589" y="2511"/>
                  </a:cubicBezTo>
                  <a:cubicBezTo>
                    <a:pt x="4907" y="2359"/>
                    <a:pt x="2111" y="159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2965025" y="1921300"/>
              <a:ext cx="527850" cy="146925"/>
            </a:xfrm>
            <a:custGeom>
              <a:avLst/>
              <a:gdLst/>
              <a:ahLst/>
              <a:cxnLst/>
              <a:rect l="l" t="t" r="r" b="b"/>
              <a:pathLst>
                <a:path w="21114" h="5877" extrusionOk="0">
                  <a:moveTo>
                    <a:pt x="11392" y="1"/>
                  </a:moveTo>
                  <a:cubicBezTo>
                    <a:pt x="10169" y="1"/>
                    <a:pt x="8936" y="275"/>
                    <a:pt x="7761" y="627"/>
                  </a:cubicBezTo>
                  <a:cubicBezTo>
                    <a:pt x="6125" y="1121"/>
                    <a:pt x="4508" y="1787"/>
                    <a:pt x="2796" y="2091"/>
                  </a:cubicBezTo>
                  <a:cubicBezTo>
                    <a:pt x="2194" y="2207"/>
                    <a:pt x="1565" y="2270"/>
                    <a:pt x="928" y="2270"/>
                  </a:cubicBezTo>
                  <a:cubicBezTo>
                    <a:pt x="620" y="2270"/>
                    <a:pt x="310" y="2256"/>
                    <a:pt x="0" y="2225"/>
                  </a:cubicBezTo>
                  <a:lnTo>
                    <a:pt x="0" y="2225"/>
                  </a:lnTo>
                  <a:cubicBezTo>
                    <a:pt x="799" y="2757"/>
                    <a:pt x="1598" y="3271"/>
                    <a:pt x="2454" y="3708"/>
                  </a:cubicBezTo>
                  <a:cubicBezTo>
                    <a:pt x="4432" y="3080"/>
                    <a:pt x="6429" y="2548"/>
                    <a:pt x="8445" y="2148"/>
                  </a:cubicBezTo>
                  <a:cubicBezTo>
                    <a:pt x="9316" y="1976"/>
                    <a:pt x="10212" y="1817"/>
                    <a:pt x="11090" y="1817"/>
                  </a:cubicBezTo>
                  <a:cubicBezTo>
                    <a:pt x="11765" y="1817"/>
                    <a:pt x="12431" y="1911"/>
                    <a:pt x="13068" y="2167"/>
                  </a:cubicBezTo>
                  <a:cubicBezTo>
                    <a:pt x="14798" y="2852"/>
                    <a:pt x="15921" y="4602"/>
                    <a:pt x="17271" y="5877"/>
                  </a:cubicBezTo>
                  <a:cubicBezTo>
                    <a:pt x="18603" y="5610"/>
                    <a:pt x="19877" y="5268"/>
                    <a:pt x="21113" y="4792"/>
                  </a:cubicBezTo>
                  <a:cubicBezTo>
                    <a:pt x="19972" y="4355"/>
                    <a:pt x="18926" y="3670"/>
                    <a:pt x="17937" y="2947"/>
                  </a:cubicBezTo>
                  <a:cubicBezTo>
                    <a:pt x="16358" y="1806"/>
                    <a:pt x="14779" y="570"/>
                    <a:pt x="12877" y="151"/>
                  </a:cubicBezTo>
                  <a:cubicBezTo>
                    <a:pt x="12387" y="47"/>
                    <a:pt x="11890" y="1"/>
                    <a:pt x="1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838125" y="1266700"/>
              <a:ext cx="278600" cy="152375"/>
            </a:xfrm>
            <a:custGeom>
              <a:avLst/>
              <a:gdLst/>
              <a:ahLst/>
              <a:cxnLst/>
              <a:rect l="l" t="t" r="r" b="b"/>
              <a:pathLst>
                <a:path w="11144" h="6095" extrusionOk="0">
                  <a:moveTo>
                    <a:pt x="2457" y="0"/>
                  </a:moveTo>
                  <a:cubicBezTo>
                    <a:pt x="65" y="0"/>
                    <a:pt x="0" y="1879"/>
                    <a:pt x="1843" y="3320"/>
                  </a:cubicBezTo>
                  <a:cubicBezTo>
                    <a:pt x="3821" y="4785"/>
                    <a:pt x="6198" y="5736"/>
                    <a:pt x="8652" y="6059"/>
                  </a:cubicBezTo>
                  <a:cubicBezTo>
                    <a:pt x="8834" y="6081"/>
                    <a:pt x="9027" y="6095"/>
                    <a:pt x="9222" y="6095"/>
                  </a:cubicBezTo>
                  <a:cubicBezTo>
                    <a:pt x="9880" y="6095"/>
                    <a:pt x="10555" y="5937"/>
                    <a:pt x="10878" y="5393"/>
                  </a:cubicBezTo>
                  <a:cubicBezTo>
                    <a:pt x="11144" y="4937"/>
                    <a:pt x="11068" y="4366"/>
                    <a:pt x="10840" y="3910"/>
                  </a:cubicBezTo>
                  <a:cubicBezTo>
                    <a:pt x="10592" y="3491"/>
                    <a:pt x="10193" y="3130"/>
                    <a:pt x="9793" y="2826"/>
                  </a:cubicBezTo>
                  <a:cubicBezTo>
                    <a:pt x="7834" y="1323"/>
                    <a:pt x="5266" y="163"/>
                    <a:pt x="2775" y="11"/>
                  </a:cubicBezTo>
                  <a:cubicBezTo>
                    <a:pt x="2664" y="4"/>
                    <a:pt x="2558" y="0"/>
                    <a:pt x="2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497100" y="797575"/>
              <a:ext cx="535475" cy="488950"/>
            </a:xfrm>
            <a:custGeom>
              <a:avLst/>
              <a:gdLst/>
              <a:ahLst/>
              <a:cxnLst/>
              <a:rect l="l" t="t" r="r" b="b"/>
              <a:pathLst>
                <a:path w="21419" h="19558" extrusionOk="0">
                  <a:moveTo>
                    <a:pt x="10702" y="0"/>
                  </a:moveTo>
                  <a:cubicBezTo>
                    <a:pt x="10008" y="0"/>
                    <a:pt x="9303" y="75"/>
                    <a:pt x="8598" y="230"/>
                  </a:cubicBezTo>
                  <a:cubicBezTo>
                    <a:pt x="3329" y="1391"/>
                    <a:pt x="1" y="6602"/>
                    <a:pt x="1161" y="11890"/>
                  </a:cubicBezTo>
                  <a:cubicBezTo>
                    <a:pt x="2165" y="16451"/>
                    <a:pt x="6206" y="19558"/>
                    <a:pt x="10691" y="19558"/>
                  </a:cubicBezTo>
                  <a:cubicBezTo>
                    <a:pt x="11387" y="19558"/>
                    <a:pt x="12094" y="19483"/>
                    <a:pt x="12802" y="19327"/>
                  </a:cubicBezTo>
                  <a:cubicBezTo>
                    <a:pt x="18071" y="18167"/>
                    <a:pt x="21418" y="12955"/>
                    <a:pt x="20258" y="7686"/>
                  </a:cubicBezTo>
                  <a:cubicBezTo>
                    <a:pt x="19253" y="3123"/>
                    <a:pt x="15194" y="0"/>
                    <a:pt x="10702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588400" y="865125"/>
              <a:ext cx="352875" cy="352875"/>
            </a:xfrm>
            <a:custGeom>
              <a:avLst/>
              <a:gdLst/>
              <a:ahLst/>
              <a:cxnLst/>
              <a:rect l="l" t="t" r="r" b="b"/>
              <a:pathLst>
                <a:path w="14115" h="14115" extrusionOk="0">
                  <a:moveTo>
                    <a:pt x="7057" y="1"/>
                  </a:moveTo>
                  <a:cubicBezTo>
                    <a:pt x="3158" y="1"/>
                    <a:pt x="1" y="3158"/>
                    <a:pt x="1" y="7058"/>
                  </a:cubicBezTo>
                  <a:cubicBezTo>
                    <a:pt x="1" y="10957"/>
                    <a:pt x="3158" y="14114"/>
                    <a:pt x="7057" y="14114"/>
                  </a:cubicBezTo>
                  <a:cubicBezTo>
                    <a:pt x="10957" y="14114"/>
                    <a:pt x="14114" y="10957"/>
                    <a:pt x="14114" y="7058"/>
                  </a:cubicBezTo>
                  <a:cubicBezTo>
                    <a:pt x="14114" y="3158"/>
                    <a:pt x="10957" y="1"/>
                    <a:pt x="7057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640725" y="928850"/>
              <a:ext cx="248225" cy="225775"/>
            </a:xfrm>
            <a:custGeom>
              <a:avLst/>
              <a:gdLst/>
              <a:ahLst/>
              <a:cxnLst/>
              <a:rect l="l" t="t" r="r" b="b"/>
              <a:pathLst>
                <a:path w="9929" h="9031" extrusionOk="0">
                  <a:moveTo>
                    <a:pt x="4964" y="1"/>
                  </a:moveTo>
                  <a:cubicBezTo>
                    <a:pt x="3809" y="1"/>
                    <a:pt x="2653" y="438"/>
                    <a:pt x="1769" y="1313"/>
                  </a:cubicBezTo>
                  <a:cubicBezTo>
                    <a:pt x="0" y="3082"/>
                    <a:pt x="0" y="5935"/>
                    <a:pt x="1769" y="7704"/>
                  </a:cubicBezTo>
                  <a:cubicBezTo>
                    <a:pt x="2653" y="8589"/>
                    <a:pt x="3809" y="9031"/>
                    <a:pt x="4964" y="9031"/>
                  </a:cubicBezTo>
                  <a:cubicBezTo>
                    <a:pt x="6120" y="9031"/>
                    <a:pt x="7275" y="8589"/>
                    <a:pt x="8160" y="7704"/>
                  </a:cubicBezTo>
                  <a:cubicBezTo>
                    <a:pt x="9929" y="5935"/>
                    <a:pt x="9929" y="3082"/>
                    <a:pt x="8160" y="1313"/>
                  </a:cubicBezTo>
                  <a:cubicBezTo>
                    <a:pt x="7275" y="438"/>
                    <a:pt x="6120" y="1"/>
                    <a:pt x="4964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2705375" y="982125"/>
              <a:ext cx="118925" cy="118900"/>
            </a:xfrm>
            <a:custGeom>
              <a:avLst/>
              <a:gdLst/>
              <a:ahLst/>
              <a:cxnLst/>
              <a:rect l="l" t="t" r="r" b="b"/>
              <a:pathLst>
                <a:path w="4757" h="4756" extrusionOk="0">
                  <a:moveTo>
                    <a:pt x="2378" y="0"/>
                  </a:moveTo>
                  <a:cubicBezTo>
                    <a:pt x="1066" y="0"/>
                    <a:pt x="1" y="1046"/>
                    <a:pt x="1" y="2378"/>
                  </a:cubicBezTo>
                  <a:cubicBezTo>
                    <a:pt x="1" y="3690"/>
                    <a:pt x="1066" y="4755"/>
                    <a:pt x="2378" y="4755"/>
                  </a:cubicBezTo>
                  <a:cubicBezTo>
                    <a:pt x="3691" y="4755"/>
                    <a:pt x="4756" y="3690"/>
                    <a:pt x="4756" y="2378"/>
                  </a:cubicBezTo>
                  <a:cubicBezTo>
                    <a:pt x="4756" y="1084"/>
                    <a:pt x="3691" y="0"/>
                    <a:pt x="2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763850" y="2277900"/>
              <a:ext cx="543075" cy="543550"/>
            </a:xfrm>
            <a:custGeom>
              <a:avLst/>
              <a:gdLst/>
              <a:ahLst/>
              <a:cxnLst/>
              <a:rect l="l" t="t" r="r" b="b"/>
              <a:pathLst>
                <a:path w="21723" h="21742" extrusionOk="0">
                  <a:moveTo>
                    <a:pt x="10862" y="1"/>
                  </a:moveTo>
                  <a:cubicBezTo>
                    <a:pt x="4870" y="1"/>
                    <a:pt x="1" y="4870"/>
                    <a:pt x="1" y="10881"/>
                  </a:cubicBezTo>
                  <a:cubicBezTo>
                    <a:pt x="1" y="16872"/>
                    <a:pt x="4870" y="21741"/>
                    <a:pt x="10862" y="21741"/>
                  </a:cubicBezTo>
                  <a:cubicBezTo>
                    <a:pt x="16872" y="21741"/>
                    <a:pt x="21722" y="16872"/>
                    <a:pt x="21722" y="10881"/>
                  </a:cubicBezTo>
                  <a:cubicBezTo>
                    <a:pt x="21722" y="4870"/>
                    <a:pt x="16872" y="1"/>
                    <a:pt x="10862" y="1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839450" y="2353525"/>
              <a:ext cx="392350" cy="392325"/>
            </a:xfrm>
            <a:custGeom>
              <a:avLst/>
              <a:gdLst/>
              <a:ahLst/>
              <a:cxnLst/>
              <a:rect l="l" t="t" r="r" b="b"/>
              <a:pathLst>
                <a:path w="15694" h="15693" extrusionOk="0">
                  <a:moveTo>
                    <a:pt x="7838" y="0"/>
                  </a:moveTo>
                  <a:cubicBezTo>
                    <a:pt x="3501" y="0"/>
                    <a:pt x="1" y="3519"/>
                    <a:pt x="1" y="7856"/>
                  </a:cubicBezTo>
                  <a:cubicBezTo>
                    <a:pt x="1" y="12173"/>
                    <a:pt x="3501" y="15692"/>
                    <a:pt x="7838" y="15692"/>
                  </a:cubicBezTo>
                  <a:cubicBezTo>
                    <a:pt x="12174" y="15692"/>
                    <a:pt x="15693" y="12173"/>
                    <a:pt x="15693" y="7856"/>
                  </a:cubicBezTo>
                  <a:cubicBezTo>
                    <a:pt x="15693" y="3519"/>
                    <a:pt x="12174" y="0"/>
                    <a:pt x="783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00325" y="2424525"/>
              <a:ext cx="270125" cy="250775"/>
            </a:xfrm>
            <a:custGeom>
              <a:avLst/>
              <a:gdLst/>
              <a:ahLst/>
              <a:cxnLst/>
              <a:rect l="l" t="t" r="r" b="b"/>
              <a:pathLst>
                <a:path w="10805" h="10031" extrusionOk="0">
                  <a:moveTo>
                    <a:pt x="5414" y="1"/>
                  </a:moveTo>
                  <a:cubicBezTo>
                    <a:pt x="5140" y="1"/>
                    <a:pt x="4863" y="23"/>
                    <a:pt x="4585" y="70"/>
                  </a:cubicBezTo>
                  <a:cubicBezTo>
                    <a:pt x="1846" y="527"/>
                    <a:pt x="1" y="3114"/>
                    <a:pt x="457" y="5853"/>
                  </a:cubicBezTo>
                  <a:cubicBezTo>
                    <a:pt x="866" y="8309"/>
                    <a:pt x="2989" y="10031"/>
                    <a:pt x="5399" y="10031"/>
                  </a:cubicBezTo>
                  <a:cubicBezTo>
                    <a:pt x="5676" y="10031"/>
                    <a:pt x="5957" y="10008"/>
                    <a:pt x="6239" y="9961"/>
                  </a:cubicBezTo>
                  <a:cubicBezTo>
                    <a:pt x="8959" y="9505"/>
                    <a:pt x="10804" y="6918"/>
                    <a:pt x="10348" y="4198"/>
                  </a:cubicBezTo>
                  <a:cubicBezTo>
                    <a:pt x="9938" y="1739"/>
                    <a:pt x="7812" y="1"/>
                    <a:pt x="5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969275" y="2483800"/>
              <a:ext cx="132225" cy="131750"/>
            </a:xfrm>
            <a:custGeom>
              <a:avLst/>
              <a:gdLst/>
              <a:ahLst/>
              <a:cxnLst/>
              <a:rect l="l" t="t" r="r" b="b"/>
              <a:pathLst>
                <a:path w="5289" h="5270" extrusionOk="0">
                  <a:moveTo>
                    <a:pt x="2645" y="1"/>
                  </a:moveTo>
                  <a:cubicBezTo>
                    <a:pt x="1199" y="1"/>
                    <a:pt x="1" y="1180"/>
                    <a:pt x="1" y="2645"/>
                  </a:cubicBezTo>
                  <a:cubicBezTo>
                    <a:pt x="1" y="4090"/>
                    <a:pt x="1199" y="5269"/>
                    <a:pt x="2645" y="5269"/>
                  </a:cubicBezTo>
                  <a:cubicBezTo>
                    <a:pt x="4109" y="5269"/>
                    <a:pt x="5288" y="4090"/>
                    <a:pt x="5288" y="2645"/>
                  </a:cubicBezTo>
                  <a:cubicBezTo>
                    <a:pt x="5288" y="1180"/>
                    <a:pt x="4109" y="1"/>
                    <a:pt x="264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3261750" y="2237475"/>
              <a:ext cx="498850" cy="331475"/>
            </a:xfrm>
            <a:custGeom>
              <a:avLst/>
              <a:gdLst/>
              <a:ahLst/>
              <a:cxnLst/>
              <a:rect l="l" t="t" r="r" b="b"/>
              <a:pathLst>
                <a:path w="19954" h="13259" extrusionOk="0">
                  <a:moveTo>
                    <a:pt x="818" y="1"/>
                  </a:moveTo>
                  <a:cubicBezTo>
                    <a:pt x="362" y="1"/>
                    <a:pt x="0" y="362"/>
                    <a:pt x="0" y="819"/>
                  </a:cubicBezTo>
                  <a:lnTo>
                    <a:pt x="0" y="12441"/>
                  </a:lnTo>
                  <a:cubicBezTo>
                    <a:pt x="0" y="12897"/>
                    <a:pt x="362" y="13258"/>
                    <a:pt x="818" y="13258"/>
                  </a:cubicBezTo>
                  <a:lnTo>
                    <a:pt x="19135" y="13258"/>
                  </a:lnTo>
                  <a:cubicBezTo>
                    <a:pt x="19592" y="13258"/>
                    <a:pt x="19953" y="12897"/>
                    <a:pt x="19953" y="12441"/>
                  </a:cubicBezTo>
                  <a:lnTo>
                    <a:pt x="19953" y="819"/>
                  </a:lnTo>
                  <a:cubicBezTo>
                    <a:pt x="19953" y="362"/>
                    <a:pt x="19592" y="1"/>
                    <a:pt x="1913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991175" y="2436725"/>
              <a:ext cx="420375" cy="278200"/>
            </a:xfrm>
            <a:custGeom>
              <a:avLst/>
              <a:gdLst/>
              <a:ahLst/>
              <a:cxnLst/>
              <a:rect l="l" t="t" r="r" b="b"/>
              <a:pathLst>
                <a:path w="16815" h="11128" extrusionOk="0">
                  <a:moveTo>
                    <a:pt x="818" y="1"/>
                  </a:moveTo>
                  <a:cubicBezTo>
                    <a:pt x="362" y="1"/>
                    <a:pt x="0" y="362"/>
                    <a:pt x="0" y="819"/>
                  </a:cubicBezTo>
                  <a:lnTo>
                    <a:pt x="0" y="10329"/>
                  </a:lnTo>
                  <a:cubicBezTo>
                    <a:pt x="38" y="10766"/>
                    <a:pt x="381" y="11128"/>
                    <a:pt x="818" y="11128"/>
                  </a:cubicBezTo>
                  <a:lnTo>
                    <a:pt x="16016" y="11128"/>
                  </a:lnTo>
                  <a:cubicBezTo>
                    <a:pt x="16453" y="11128"/>
                    <a:pt x="16815" y="10766"/>
                    <a:pt x="16815" y="10329"/>
                  </a:cubicBezTo>
                  <a:lnTo>
                    <a:pt x="16815" y="819"/>
                  </a:lnTo>
                  <a:cubicBezTo>
                    <a:pt x="16815" y="362"/>
                    <a:pt x="16453" y="1"/>
                    <a:pt x="16016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3501875" y="2662600"/>
              <a:ext cx="161225" cy="161225"/>
            </a:xfrm>
            <a:custGeom>
              <a:avLst/>
              <a:gdLst/>
              <a:ahLst/>
              <a:cxnLst/>
              <a:rect l="l" t="t" r="r" b="b"/>
              <a:pathLst>
                <a:path w="6449" h="6449" extrusionOk="0">
                  <a:moveTo>
                    <a:pt x="819" y="1"/>
                  </a:moveTo>
                  <a:cubicBezTo>
                    <a:pt x="362" y="1"/>
                    <a:pt x="1" y="362"/>
                    <a:pt x="1" y="818"/>
                  </a:cubicBezTo>
                  <a:lnTo>
                    <a:pt x="1" y="5631"/>
                  </a:lnTo>
                  <a:cubicBezTo>
                    <a:pt x="1" y="6087"/>
                    <a:pt x="362" y="6449"/>
                    <a:pt x="819" y="6449"/>
                  </a:cubicBezTo>
                  <a:lnTo>
                    <a:pt x="5631" y="6449"/>
                  </a:lnTo>
                  <a:cubicBezTo>
                    <a:pt x="6087" y="6449"/>
                    <a:pt x="6449" y="6087"/>
                    <a:pt x="6449" y="5631"/>
                  </a:cubicBezTo>
                  <a:lnTo>
                    <a:pt x="6449" y="818"/>
                  </a:lnTo>
                  <a:cubicBezTo>
                    <a:pt x="6449" y="362"/>
                    <a:pt x="6087" y="1"/>
                    <a:pt x="5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354900" y="976875"/>
              <a:ext cx="153625" cy="278200"/>
            </a:xfrm>
            <a:custGeom>
              <a:avLst/>
              <a:gdLst/>
              <a:ahLst/>
              <a:cxnLst/>
              <a:rect l="l" t="t" r="r" b="b"/>
              <a:pathLst>
                <a:path w="6145" h="11128" extrusionOk="0">
                  <a:moveTo>
                    <a:pt x="952" y="1"/>
                  </a:moveTo>
                  <a:lnTo>
                    <a:pt x="1" y="1123"/>
                  </a:lnTo>
                  <a:cubicBezTo>
                    <a:pt x="2968" y="3615"/>
                    <a:pt x="4661" y="7286"/>
                    <a:pt x="4661" y="11128"/>
                  </a:cubicBezTo>
                  <a:lnTo>
                    <a:pt x="6144" y="11128"/>
                  </a:lnTo>
                  <a:cubicBezTo>
                    <a:pt x="6144" y="6829"/>
                    <a:pt x="4261" y="2759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1410075" y="1329250"/>
              <a:ext cx="88925" cy="137925"/>
            </a:xfrm>
            <a:custGeom>
              <a:avLst/>
              <a:gdLst/>
              <a:ahLst/>
              <a:cxnLst/>
              <a:rect l="l" t="t" r="r" b="b"/>
              <a:pathLst>
                <a:path w="3557" h="5517" extrusionOk="0">
                  <a:moveTo>
                    <a:pt x="2130" y="0"/>
                  </a:moveTo>
                  <a:cubicBezTo>
                    <a:pt x="1750" y="1693"/>
                    <a:pt x="1027" y="3272"/>
                    <a:pt x="0" y="4660"/>
                  </a:cubicBezTo>
                  <a:lnTo>
                    <a:pt x="1198" y="5516"/>
                  </a:lnTo>
                  <a:cubicBezTo>
                    <a:pt x="2321" y="3957"/>
                    <a:pt x="3120" y="2226"/>
                    <a:pt x="3557" y="343"/>
                  </a:cubicBezTo>
                  <a:lnTo>
                    <a:pt x="2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888900" y="1488075"/>
              <a:ext cx="437975" cy="130775"/>
            </a:xfrm>
            <a:custGeom>
              <a:avLst/>
              <a:gdLst/>
              <a:ahLst/>
              <a:cxnLst/>
              <a:rect l="l" t="t" r="r" b="b"/>
              <a:pathLst>
                <a:path w="17519" h="5231" extrusionOk="0">
                  <a:moveTo>
                    <a:pt x="1027" y="0"/>
                  </a:moveTo>
                  <a:lnTo>
                    <a:pt x="0" y="1046"/>
                  </a:lnTo>
                  <a:cubicBezTo>
                    <a:pt x="2739" y="3766"/>
                    <a:pt x="6372" y="5231"/>
                    <a:pt x="10233" y="5231"/>
                  </a:cubicBezTo>
                  <a:cubicBezTo>
                    <a:pt x="12801" y="5231"/>
                    <a:pt x="15312" y="4565"/>
                    <a:pt x="17518" y="3291"/>
                  </a:cubicBezTo>
                  <a:lnTo>
                    <a:pt x="16796" y="2016"/>
                  </a:lnTo>
                  <a:cubicBezTo>
                    <a:pt x="14818" y="3158"/>
                    <a:pt x="12535" y="3785"/>
                    <a:pt x="10233" y="3785"/>
                  </a:cubicBezTo>
                  <a:cubicBezTo>
                    <a:pt x="6753" y="3785"/>
                    <a:pt x="3500" y="2454"/>
                    <a:pt x="1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780950" y="999700"/>
              <a:ext cx="131750" cy="397575"/>
            </a:xfrm>
            <a:custGeom>
              <a:avLst/>
              <a:gdLst/>
              <a:ahLst/>
              <a:cxnLst/>
              <a:rect l="l" t="t" r="r" b="b"/>
              <a:pathLst>
                <a:path w="5270" h="15903" extrusionOk="0">
                  <a:moveTo>
                    <a:pt x="4223" y="1"/>
                  </a:moveTo>
                  <a:cubicBezTo>
                    <a:pt x="1484" y="2721"/>
                    <a:pt x="1" y="6392"/>
                    <a:pt x="1" y="10272"/>
                  </a:cubicBezTo>
                  <a:cubicBezTo>
                    <a:pt x="1" y="12193"/>
                    <a:pt x="381" y="14095"/>
                    <a:pt x="1142" y="15902"/>
                  </a:cubicBezTo>
                  <a:lnTo>
                    <a:pt x="2492" y="15332"/>
                  </a:lnTo>
                  <a:cubicBezTo>
                    <a:pt x="1808" y="13715"/>
                    <a:pt x="1465" y="12003"/>
                    <a:pt x="1465" y="10234"/>
                  </a:cubicBezTo>
                  <a:cubicBezTo>
                    <a:pt x="1465" y="6772"/>
                    <a:pt x="2816" y="3482"/>
                    <a:pt x="5269" y="1009"/>
                  </a:cubicBezTo>
                  <a:lnTo>
                    <a:pt x="4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976875" y="891300"/>
              <a:ext cx="166925" cy="73250"/>
            </a:xfrm>
            <a:custGeom>
              <a:avLst/>
              <a:gdLst/>
              <a:ahLst/>
              <a:cxnLst/>
              <a:rect l="l" t="t" r="r" b="b"/>
              <a:pathLst>
                <a:path w="6677" h="2930" extrusionOk="0">
                  <a:moveTo>
                    <a:pt x="6676" y="0"/>
                  </a:moveTo>
                  <a:cubicBezTo>
                    <a:pt x="4356" y="0"/>
                    <a:pt x="2054" y="571"/>
                    <a:pt x="0" y="1617"/>
                  </a:cubicBezTo>
                  <a:lnTo>
                    <a:pt x="685" y="2929"/>
                  </a:lnTo>
                  <a:cubicBezTo>
                    <a:pt x="2549" y="1959"/>
                    <a:pt x="4565" y="1484"/>
                    <a:pt x="6676" y="1484"/>
                  </a:cubicBezTo>
                  <a:lnTo>
                    <a:pt x="6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922175" y="1033000"/>
              <a:ext cx="444650" cy="444625"/>
            </a:xfrm>
            <a:custGeom>
              <a:avLst/>
              <a:gdLst/>
              <a:ahLst/>
              <a:cxnLst/>
              <a:rect l="l" t="t" r="r" b="b"/>
              <a:pathLst>
                <a:path w="17786" h="17785" extrusionOk="0">
                  <a:moveTo>
                    <a:pt x="8902" y="0"/>
                  </a:moveTo>
                  <a:cubicBezTo>
                    <a:pt x="3976" y="0"/>
                    <a:pt x="1" y="3976"/>
                    <a:pt x="1" y="8883"/>
                  </a:cubicBezTo>
                  <a:cubicBezTo>
                    <a:pt x="1" y="13790"/>
                    <a:pt x="3976" y="17785"/>
                    <a:pt x="8902" y="17785"/>
                  </a:cubicBezTo>
                  <a:cubicBezTo>
                    <a:pt x="13810" y="17785"/>
                    <a:pt x="17785" y="13790"/>
                    <a:pt x="17785" y="8883"/>
                  </a:cubicBezTo>
                  <a:cubicBezTo>
                    <a:pt x="17785" y="3976"/>
                    <a:pt x="13810" y="0"/>
                    <a:pt x="8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949750" y="1073550"/>
              <a:ext cx="390450" cy="363525"/>
            </a:xfrm>
            <a:custGeom>
              <a:avLst/>
              <a:gdLst/>
              <a:ahLst/>
              <a:cxnLst/>
              <a:rect l="l" t="t" r="r" b="b"/>
              <a:pathLst>
                <a:path w="15618" h="14541" extrusionOk="0">
                  <a:moveTo>
                    <a:pt x="7820" y="0"/>
                  </a:moveTo>
                  <a:cubicBezTo>
                    <a:pt x="7444" y="0"/>
                    <a:pt x="7062" y="29"/>
                    <a:pt x="6677" y="90"/>
                  </a:cubicBezTo>
                  <a:cubicBezTo>
                    <a:pt x="2702" y="699"/>
                    <a:pt x="1" y="4427"/>
                    <a:pt x="610" y="8402"/>
                  </a:cubicBezTo>
                  <a:cubicBezTo>
                    <a:pt x="1177" y="11976"/>
                    <a:pt x="4273" y="14541"/>
                    <a:pt x="7783" y="14541"/>
                  </a:cubicBezTo>
                  <a:cubicBezTo>
                    <a:pt x="8159" y="14541"/>
                    <a:pt x="8539" y="14512"/>
                    <a:pt x="8922" y="14451"/>
                  </a:cubicBezTo>
                  <a:cubicBezTo>
                    <a:pt x="12897" y="13842"/>
                    <a:pt x="15617" y="10114"/>
                    <a:pt x="14989" y="6139"/>
                  </a:cubicBezTo>
                  <a:cubicBezTo>
                    <a:pt x="14422" y="2565"/>
                    <a:pt x="11341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 flipH="1">
              <a:off x="1028700" y="1107650"/>
              <a:ext cx="233500" cy="287725"/>
            </a:xfrm>
            <a:custGeom>
              <a:avLst/>
              <a:gdLst/>
              <a:ahLst/>
              <a:cxnLst/>
              <a:rect l="l" t="t" r="r" b="b"/>
              <a:pathLst>
                <a:path w="9340" h="11509" extrusionOk="0">
                  <a:moveTo>
                    <a:pt x="4109" y="3082"/>
                  </a:moveTo>
                  <a:lnTo>
                    <a:pt x="4109" y="4927"/>
                  </a:lnTo>
                  <a:cubicBezTo>
                    <a:pt x="3976" y="4927"/>
                    <a:pt x="3843" y="4927"/>
                    <a:pt x="3728" y="4946"/>
                  </a:cubicBezTo>
                  <a:cubicBezTo>
                    <a:pt x="3614" y="4965"/>
                    <a:pt x="3500" y="4965"/>
                    <a:pt x="3405" y="4965"/>
                  </a:cubicBezTo>
                  <a:cubicBezTo>
                    <a:pt x="2949" y="4965"/>
                    <a:pt x="2606" y="4870"/>
                    <a:pt x="2397" y="4737"/>
                  </a:cubicBezTo>
                  <a:cubicBezTo>
                    <a:pt x="2188" y="4585"/>
                    <a:pt x="2074" y="4375"/>
                    <a:pt x="2074" y="4147"/>
                  </a:cubicBezTo>
                  <a:cubicBezTo>
                    <a:pt x="2074" y="4014"/>
                    <a:pt x="2112" y="3900"/>
                    <a:pt x="2188" y="3805"/>
                  </a:cubicBezTo>
                  <a:cubicBezTo>
                    <a:pt x="2264" y="3691"/>
                    <a:pt x="2359" y="3557"/>
                    <a:pt x="2511" y="3481"/>
                  </a:cubicBezTo>
                  <a:cubicBezTo>
                    <a:pt x="2663" y="3348"/>
                    <a:pt x="2873" y="3291"/>
                    <a:pt x="3139" y="3215"/>
                  </a:cubicBezTo>
                  <a:cubicBezTo>
                    <a:pt x="3405" y="3139"/>
                    <a:pt x="3728" y="3120"/>
                    <a:pt x="4109" y="3082"/>
                  </a:cubicBezTo>
                  <a:close/>
                  <a:moveTo>
                    <a:pt x="6030" y="6277"/>
                  </a:moveTo>
                  <a:cubicBezTo>
                    <a:pt x="6563" y="6277"/>
                    <a:pt x="6943" y="6373"/>
                    <a:pt x="7171" y="6544"/>
                  </a:cubicBezTo>
                  <a:cubicBezTo>
                    <a:pt x="7438" y="6715"/>
                    <a:pt x="7552" y="6943"/>
                    <a:pt x="7552" y="7228"/>
                  </a:cubicBezTo>
                  <a:cubicBezTo>
                    <a:pt x="7552" y="7400"/>
                    <a:pt x="7514" y="7571"/>
                    <a:pt x="7438" y="7704"/>
                  </a:cubicBezTo>
                  <a:cubicBezTo>
                    <a:pt x="7361" y="7875"/>
                    <a:pt x="7247" y="7989"/>
                    <a:pt x="7057" y="8103"/>
                  </a:cubicBezTo>
                  <a:cubicBezTo>
                    <a:pt x="6867" y="8237"/>
                    <a:pt x="6658" y="8332"/>
                    <a:pt x="6372" y="8389"/>
                  </a:cubicBezTo>
                  <a:cubicBezTo>
                    <a:pt x="6087" y="8465"/>
                    <a:pt x="5745" y="8522"/>
                    <a:pt x="5345" y="8541"/>
                  </a:cubicBezTo>
                  <a:lnTo>
                    <a:pt x="5326" y="8541"/>
                  </a:lnTo>
                  <a:lnTo>
                    <a:pt x="5326" y="6334"/>
                  </a:lnTo>
                  <a:cubicBezTo>
                    <a:pt x="5440" y="6334"/>
                    <a:pt x="5554" y="6334"/>
                    <a:pt x="5688" y="6296"/>
                  </a:cubicBezTo>
                  <a:cubicBezTo>
                    <a:pt x="5802" y="6277"/>
                    <a:pt x="5916" y="6277"/>
                    <a:pt x="6030" y="6277"/>
                  </a:cubicBezTo>
                  <a:close/>
                  <a:moveTo>
                    <a:pt x="4109" y="1"/>
                  </a:moveTo>
                  <a:lnTo>
                    <a:pt x="4109" y="1560"/>
                  </a:lnTo>
                  <a:cubicBezTo>
                    <a:pt x="3424" y="1598"/>
                    <a:pt x="2835" y="1693"/>
                    <a:pt x="2359" y="1846"/>
                  </a:cubicBezTo>
                  <a:cubicBezTo>
                    <a:pt x="1883" y="2017"/>
                    <a:pt x="1503" y="2226"/>
                    <a:pt x="1180" y="2473"/>
                  </a:cubicBezTo>
                  <a:cubicBezTo>
                    <a:pt x="894" y="2701"/>
                    <a:pt x="685" y="2987"/>
                    <a:pt x="552" y="3310"/>
                  </a:cubicBezTo>
                  <a:cubicBezTo>
                    <a:pt x="419" y="3614"/>
                    <a:pt x="362" y="3938"/>
                    <a:pt x="362" y="4261"/>
                  </a:cubicBezTo>
                  <a:cubicBezTo>
                    <a:pt x="362" y="4604"/>
                    <a:pt x="457" y="4946"/>
                    <a:pt x="590" y="5231"/>
                  </a:cubicBezTo>
                  <a:cubicBezTo>
                    <a:pt x="742" y="5517"/>
                    <a:pt x="951" y="5745"/>
                    <a:pt x="1218" y="5935"/>
                  </a:cubicBezTo>
                  <a:cubicBezTo>
                    <a:pt x="1446" y="6144"/>
                    <a:pt x="1750" y="6277"/>
                    <a:pt x="2093" y="6373"/>
                  </a:cubicBezTo>
                  <a:cubicBezTo>
                    <a:pt x="2416" y="6468"/>
                    <a:pt x="2777" y="6525"/>
                    <a:pt x="3139" y="6525"/>
                  </a:cubicBezTo>
                  <a:cubicBezTo>
                    <a:pt x="3310" y="6525"/>
                    <a:pt x="3443" y="6525"/>
                    <a:pt x="3614" y="6487"/>
                  </a:cubicBezTo>
                  <a:cubicBezTo>
                    <a:pt x="3748" y="6487"/>
                    <a:pt x="3938" y="6468"/>
                    <a:pt x="4109" y="6449"/>
                  </a:cubicBezTo>
                  <a:lnTo>
                    <a:pt x="4109" y="8484"/>
                  </a:lnTo>
                  <a:cubicBezTo>
                    <a:pt x="3805" y="8465"/>
                    <a:pt x="3500" y="8446"/>
                    <a:pt x="3215" y="8370"/>
                  </a:cubicBezTo>
                  <a:cubicBezTo>
                    <a:pt x="2930" y="8332"/>
                    <a:pt x="2644" y="8256"/>
                    <a:pt x="2378" y="8160"/>
                  </a:cubicBezTo>
                  <a:cubicBezTo>
                    <a:pt x="2112" y="8065"/>
                    <a:pt x="1845" y="7970"/>
                    <a:pt x="1598" y="7856"/>
                  </a:cubicBezTo>
                  <a:cubicBezTo>
                    <a:pt x="1332" y="7723"/>
                    <a:pt x="1085" y="7609"/>
                    <a:pt x="837" y="7476"/>
                  </a:cubicBezTo>
                  <a:lnTo>
                    <a:pt x="0" y="8769"/>
                  </a:lnTo>
                  <a:cubicBezTo>
                    <a:pt x="571" y="9073"/>
                    <a:pt x="1180" y="9340"/>
                    <a:pt x="1902" y="9549"/>
                  </a:cubicBezTo>
                  <a:cubicBezTo>
                    <a:pt x="2587" y="9777"/>
                    <a:pt x="3348" y="9891"/>
                    <a:pt x="4166" y="9929"/>
                  </a:cubicBezTo>
                  <a:lnTo>
                    <a:pt x="4166" y="11508"/>
                  </a:lnTo>
                  <a:lnTo>
                    <a:pt x="5402" y="11508"/>
                  </a:lnTo>
                  <a:lnTo>
                    <a:pt x="5402" y="9910"/>
                  </a:lnTo>
                  <a:cubicBezTo>
                    <a:pt x="6011" y="9891"/>
                    <a:pt x="6563" y="9777"/>
                    <a:pt x="7038" y="9625"/>
                  </a:cubicBezTo>
                  <a:cubicBezTo>
                    <a:pt x="7514" y="9454"/>
                    <a:pt x="7932" y="9264"/>
                    <a:pt x="8274" y="9016"/>
                  </a:cubicBezTo>
                  <a:cubicBezTo>
                    <a:pt x="8598" y="8750"/>
                    <a:pt x="8864" y="8465"/>
                    <a:pt x="9054" y="8103"/>
                  </a:cubicBezTo>
                  <a:cubicBezTo>
                    <a:pt x="9245" y="7780"/>
                    <a:pt x="9340" y="7362"/>
                    <a:pt x="9340" y="6943"/>
                  </a:cubicBezTo>
                  <a:cubicBezTo>
                    <a:pt x="9340" y="6582"/>
                    <a:pt x="9264" y="6277"/>
                    <a:pt x="9149" y="5992"/>
                  </a:cubicBezTo>
                  <a:cubicBezTo>
                    <a:pt x="9016" y="5726"/>
                    <a:pt x="8845" y="5460"/>
                    <a:pt x="8579" y="5269"/>
                  </a:cubicBezTo>
                  <a:cubicBezTo>
                    <a:pt x="8351" y="5079"/>
                    <a:pt x="8027" y="4946"/>
                    <a:pt x="7647" y="4832"/>
                  </a:cubicBezTo>
                  <a:cubicBezTo>
                    <a:pt x="7266" y="4699"/>
                    <a:pt x="6848" y="4661"/>
                    <a:pt x="6372" y="4661"/>
                  </a:cubicBezTo>
                  <a:cubicBezTo>
                    <a:pt x="6201" y="4661"/>
                    <a:pt x="6030" y="4661"/>
                    <a:pt x="5878" y="4680"/>
                  </a:cubicBezTo>
                  <a:cubicBezTo>
                    <a:pt x="5707" y="4699"/>
                    <a:pt x="5535" y="4699"/>
                    <a:pt x="5364" y="4737"/>
                  </a:cubicBezTo>
                  <a:lnTo>
                    <a:pt x="5364" y="3063"/>
                  </a:lnTo>
                  <a:cubicBezTo>
                    <a:pt x="5821" y="3139"/>
                    <a:pt x="6258" y="3215"/>
                    <a:pt x="6658" y="3329"/>
                  </a:cubicBezTo>
                  <a:cubicBezTo>
                    <a:pt x="7057" y="3443"/>
                    <a:pt x="7419" y="3595"/>
                    <a:pt x="7780" y="3729"/>
                  </a:cubicBezTo>
                  <a:lnTo>
                    <a:pt x="8484" y="2397"/>
                  </a:lnTo>
                  <a:cubicBezTo>
                    <a:pt x="8027" y="2207"/>
                    <a:pt x="7533" y="2036"/>
                    <a:pt x="7019" y="1903"/>
                  </a:cubicBezTo>
                  <a:cubicBezTo>
                    <a:pt x="6487" y="1750"/>
                    <a:pt x="5916" y="1655"/>
                    <a:pt x="5345" y="1617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983525" y="1693500"/>
              <a:ext cx="321950" cy="25700"/>
            </a:xfrm>
            <a:custGeom>
              <a:avLst/>
              <a:gdLst/>
              <a:ahLst/>
              <a:cxnLst/>
              <a:rect l="l" t="t" r="r" b="b"/>
              <a:pathLst>
                <a:path w="12878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12878" y="1027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984000" y="1761500"/>
              <a:ext cx="181675" cy="25700"/>
            </a:xfrm>
            <a:custGeom>
              <a:avLst/>
              <a:gdLst/>
              <a:ahLst/>
              <a:cxnLst/>
              <a:rect l="l" t="t" r="r" b="b"/>
              <a:pathLst>
                <a:path w="7267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7266" y="1027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1207025" y="1761500"/>
              <a:ext cx="97975" cy="25700"/>
            </a:xfrm>
            <a:custGeom>
              <a:avLst/>
              <a:gdLst/>
              <a:ahLst/>
              <a:cxnLst/>
              <a:rect l="l" t="t" r="r" b="b"/>
              <a:pathLst>
                <a:path w="3919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3919" y="1027"/>
                  </a:lnTo>
                  <a:lnTo>
                    <a:pt x="3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1234125" y="1828550"/>
              <a:ext cx="70875" cy="25700"/>
            </a:xfrm>
            <a:custGeom>
              <a:avLst/>
              <a:gdLst/>
              <a:ahLst/>
              <a:cxnLst/>
              <a:rect l="l" t="t" r="r" b="b"/>
              <a:pathLst>
                <a:path w="2835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2835" y="1027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984000" y="1828550"/>
              <a:ext cx="195925" cy="25700"/>
            </a:xfrm>
            <a:custGeom>
              <a:avLst/>
              <a:gdLst/>
              <a:ahLst/>
              <a:cxnLst/>
              <a:rect l="l" t="t" r="r" b="b"/>
              <a:pathLst>
                <a:path w="7837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7837" y="1027"/>
                  </a:lnTo>
                  <a:lnTo>
                    <a:pt x="7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1096700" y="1897025"/>
              <a:ext cx="208775" cy="25700"/>
            </a:xfrm>
            <a:custGeom>
              <a:avLst/>
              <a:gdLst/>
              <a:ahLst/>
              <a:cxnLst/>
              <a:rect l="l" t="t" r="r" b="b"/>
              <a:pathLst>
                <a:path w="8351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8351" y="1027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1137125" y="1968825"/>
              <a:ext cx="167875" cy="25700"/>
            </a:xfrm>
            <a:custGeom>
              <a:avLst/>
              <a:gdLst/>
              <a:ahLst/>
              <a:cxnLst/>
              <a:rect l="l" t="t" r="r" b="b"/>
              <a:pathLst>
                <a:path w="6715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6715" y="1027"/>
                  </a:lnTo>
                  <a:lnTo>
                    <a:pt x="6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060075" y="2111950"/>
              <a:ext cx="244925" cy="25225"/>
            </a:xfrm>
            <a:custGeom>
              <a:avLst/>
              <a:gdLst/>
              <a:ahLst/>
              <a:cxnLst/>
              <a:rect l="l" t="t" r="r" b="b"/>
              <a:pathLst>
                <a:path w="9797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9797" y="1009"/>
                  </a:lnTo>
                  <a:lnTo>
                    <a:pt x="9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1060075" y="2170925"/>
              <a:ext cx="244925" cy="25700"/>
            </a:xfrm>
            <a:custGeom>
              <a:avLst/>
              <a:gdLst/>
              <a:ahLst/>
              <a:cxnLst/>
              <a:rect l="l" t="t" r="r" b="b"/>
              <a:pathLst>
                <a:path w="9797" h="1028" extrusionOk="0">
                  <a:moveTo>
                    <a:pt x="1" y="0"/>
                  </a:moveTo>
                  <a:lnTo>
                    <a:pt x="1" y="1027"/>
                  </a:lnTo>
                  <a:lnTo>
                    <a:pt x="9797" y="1027"/>
                  </a:lnTo>
                  <a:lnTo>
                    <a:pt x="9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1137125" y="2230350"/>
              <a:ext cx="167875" cy="25700"/>
            </a:xfrm>
            <a:custGeom>
              <a:avLst/>
              <a:gdLst/>
              <a:ahLst/>
              <a:cxnLst/>
              <a:rect l="l" t="t" r="r" b="b"/>
              <a:pathLst>
                <a:path w="6715" h="1028" extrusionOk="0">
                  <a:moveTo>
                    <a:pt x="0" y="1"/>
                  </a:moveTo>
                  <a:lnTo>
                    <a:pt x="0" y="1028"/>
                  </a:lnTo>
                  <a:lnTo>
                    <a:pt x="6715" y="1028"/>
                  </a:lnTo>
                  <a:lnTo>
                    <a:pt x="6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2597925" y="2479525"/>
              <a:ext cx="121275" cy="121275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2667350" y="2548475"/>
              <a:ext cx="85600" cy="85625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2879425" y="2548475"/>
              <a:ext cx="52325" cy="52325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2737725" y="2742500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1635034" y="156403"/>
              <a:ext cx="70875" cy="70875"/>
            </a:xfrm>
            <a:custGeom>
              <a:avLst/>
              <a:gdLst/>
              <a:ahLst/>
              <a:cxnLst/>
              <a:rect l="l" t="t" r="r" b="b"/>
              <a:pathLst>
                <a:path w="2835" h="2835" extrusionOk="0">
                  <a:moveTo>
                    <a:pt x="0" y="0"/>
                  </a:moveTo>
                  <a:lnTo>
                    <a:pt x="0" y="2835"/>
                  </a:lnTo>
                  <a:lnTo>
                    <a:pt x="2834" y="283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1592709" y="191578"/>
              <a:ext cx="78475" cy="78500"/>
            </a:xfrm>
            <a:custGeom>
              <a:avLst/>
              <a:gdLst/>
              <a:ahLst/>
              <a:cxnLst/>
              <a:rect l="l" t="t" r="r" b="b"/>
              <a:pathLst>
                <a:path w="3139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3139" y="3139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501884" y="199678"/>
              <a:ext cx="38075" cy="38050"/>
            </a:xfrm>
            <a:custGeom>
              <a:avLst/>
              <a:gdLst/>
              <a:ahLst/>
              <a:cxnLst/>
              <a:rect l="l" t="t" r="r" b="b"/>
              <a:pathLst>
                <a:path w="1523" h="1522" extrusionOk="0">
                  <a:moveTo>
                    <a:pt x="0" y="0"/>
                  </a:moveTo>
                  <a:lnTo>
                    <a:pt x="0" y="1522"/>
                  </a:lnTo>
                  <a:lnTo>
                    <a:pt x="1522" y="1522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2524200" y="1567000"/>
              <a:ext cx="64225" cy="64225"/>
            </a:xfrm>
            <a:custGeom>
              <a:avLst/>
              <a:gdLst/>
              <a:ahLst/>
              <a:cxnLst/>
              <a:rect l="l" t="t" r="r" b="b"/>
              <a:pathLst>
                <a:path w="2569" h="2569" extrusionOk="0">
                  <a:moveTo>
                    <a:pt x="1" y="1"/>
                  </a:moveTo>
                  <a:lnTo>
                    <a:pt x="1" y="2568"/>
                  </a:lnTo>
                  <a:lnTo>
                    <a:pt x="2569" y="2568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2511850" y="1461925"/>
              <a:ext cx="33300" cy="33300"/>
            </a:xfrm>
            <a:custGeom>
              <a:avLst/>
              <a:gdLst/>
              <a:ahLst/>
              <a:cxnLst/>
              <a:rect l="l" t="t" r="r" b="b"/>
              <a:pathLst>
                <a:path w="1332" h="1332" extrusionOk="0">
                  <a:moveTo>
                    <a:pt x="0" y="0"/>
                  </a:moveTo>
                  <a:lnTo>
                    <a:pt x="0" y="1331"/>
                  </a:lnTo>
                  <a:lnTo>
                    <a:pt x="1332" y="1331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2391075" y="15251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103" y="1104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2307375" y="1326875"/>
              <a:ext cx="48525" cy="49000"/>
            </a:xfrm>
            <a:custGeom>
              <a:avLst/>
              <a:gdLst/>
              <a:ahLst/>
              <a:cxnLst/>
              <a:rect l="l" t="t" r="r" b="b"/>
              <a:pathLst>
                <a:path w="1941" h="1960" extrusionOk="0">
                  <a:moveTo>
                    <a:pt x="0" y="0"/>
                  </a:moveTo>
                  <a:lnTo>
                    <a:pt x="0" y="1959"/>
                  </a:lnTo>
                  <a:lnTo>
                    <a:pt x="1941" y="1959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1" name="Google Shape;661;p41"/>
            <p:cNvGrpSpPr/>
            <p:nvPr/>
          </p:nvGrpSpPr>
          <p:grpSpPr>
            <a:xfrm>
              <a:off x="3365969" y="-253549"/>
              <a:ext cx="256800" cy="245850"/>
              <a:chOff x="3365969" y="-253549"/>
              <a:chExt cx="256800" cy="245850"/>
            </a:xfrm>
          </p:grpSpPr>
          <p:sp>
            <p:nvSpPr>
              <p:cNvPr id="662" name="Google Shape;662;p41"/>
              <p:cNvSpPr/>
              <p:nvPr/>
            </p:nvSpPr>
            <p:spPr>
              <a:xfrm>
                <a:off x="3391644" y="-151324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1"/>
              <p:cNvSpPr/>
              <p:nvPr/>
            </p:nvSpPr>
            <p:spPr>
              <a:xfrm>
                <a:off x="3462969" y="-81899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1"/>
              <p:cNvSpPr/>
              <p:nvPr/>
            </p:nvSpPr>
            <p:spPr>
              <a:xfrm>
                <a:off x="3553794" y="-194599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1"/>
              <p:cNvSpPr/>
              <p:nvPr/>
            </p:nvSpPr>
            <p:spPr>
              <a:xfrm>
                <a:off x="3365969" y="-253549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41"/>
            <p:cNvSpPr/>
            <p:nvPr/>
          </p:nvSpPr>
          <p:spPr>
            <a:xfrm>
              <a:off x="2720253" y="147430"/>
              <a:ext cx="94175" cy="9465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2645603" y="204005"/>
              <a:ext cx="107000" cy="107025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2538603" y="171205"/>
              <a:ext cx="57075" cy="57100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3781077" y="1901300"/>
              <a:ext cx="82275" cy="81800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3831952" y="1949800"/>
              <a:ext cx="95600" cy="96075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3916602" y="1873250"/>
              <a:ext cx="99400" cy="99400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136328" y="415698"/>
              <a:ext cx="57575" cy="57575"/>
            </a:xfrm>
            <a:custGeom>
              <a:avLst/>
              <a:gdLst/>
              <a:ahLst/>
              <a:cxnLst/>
              <a:rect l="l" t="t" r="r" b="b"/>
              <a:pathLst>
                <a:path w="2303" h="2303" extrusionOk="0">
                  <a:moveTo>
                    <a:pt x="1" y="1"/>
                  </a:moveTo>
                  <a:lnTo>
                    <a:pt x="1" y="2302"/>
                  </a:lnTo>
                  <a:lnTo>
                    <a:pt x="2302" y="230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3" name="Google Shape;673;p41"/>
            <p:cNvGrpSpPr/>
            <p:nvPr/>
          </p:nvGrpSpPr>
          <p:grpSpPr>
            <a:xfrm>
              <a:off x="855125" y="-39522"/>
              <a:ext cx="642034" cy="707745"/>
              <a:chOff x="855125" y="-39522"/>
              <a:chExt cx="642034" cy="707745"/>
            </a:xfrm>
          </p:grpSpPr>
          <p:sp>
            <p:nvSpPr>
              <p:cNvPr id="674" name="Google Shape;674;p41"/>
              <p:cNvSpPr/>
              <p:nvPr/>
            </p:nvSpPr>
            <p:spPr>
              <a:xfrm>
                <a:off x="1440059" y="-39522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1"/>
              <p:cNvSpPr/>
              <p:nvPr/>
            </p:nvSpPr>
            <p:spPr>
              <a:xfrm>
                <a:off x="855125" y="534598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1"/>
              <p:cNvSpPr/>
              <p:nvPr/>
            </p:nvSpPr>
            <p:spPr>
              <a:xfrm>
                <a:off x="917425" y="596873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7" name="Google Shape;677;p41"/>
            <p:cNvSpPr/>
            <p:nvPr/>
          </p:nvSpPr>
          <p:spPr>
            <a:xfrm>
              <a:off x="835625" y="2706825"/>
              <a:ext cx="93725" cy="93700"/>
            </a:xfrm>
            <a:custGeom>
              <a:avLst/>
              <a:gdLst/>
              <a:ahLst/>
              <a:cxnLst/>
              <a:rect l="l" t="t" r="r" b="b"/>
              <a:pathLst>
                <a:path w="3749" h="3748" extrusionOk="0">
                  <a:moveTo>
                    <a:pt x="1" y="0"/>
                  </a:moveTo>
                  <a:lnTo>
                    <a:pt x="1" y="3748"/>
                  </a:lnTo>
                  <a:lnTo>
                    <a:pt x="3748" y="374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1015850" y="2810475"/>
              <a:ext cx="39500" cy="39500"/>
            </a:xfrm>
            <a:custGeom>
              <a:avLst/>
              <a:gdLst/>
              <a:ahLst/>
              <a:cxnLst/>
              <a:rect l="l" t="t" r="r" b="b"/>
              <a:pathLst>
                <a:path w="1580" h="1580" extrusionOk="0">
                  <a:moveTo>
                    <a:pt x="1" y="1"/>
                  </a:moveTo>
                  <a:lnTo>
                    <a:pt x="1" y="1580"/>
                  </a:lnTo>
                  <a:lnTo>
                    <a:pt x="1580" y="1580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604456" y="227172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4"/>
                  </a:lnTo>
                  <a:lnTo>
                    <a:pt x="2853" y="2854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656756" y="2325450"/>
              <a:ext cx="55650" cy="56150"/>
            </a:xfrm>
            <a:custGeom>
              <a:avLst/>
              <a:gdLst/>
              <a:ahLst/>
              <a:cxnLst/>
              <a:rect l="l" t="t" r="r" b="b"/>
              <a:pathLst>
                <a:path w="2226" h="2246" extrusionOk="0">
                  <a:moveTo>
                    <a:pt x="1" y="1"/>
                  </a:moveTo>
                  <a:lnTo>
                    <a:pt x="1" y="2245"/>
                  </a:lnTo>
                  <a:lnTo>
                    <a:pt x="2226" y="2245"/>
                  </a:lnTo>
                  <a:lnTo>
                    <a:pt x="222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735206" y="2278375"/>
              <a:ext cx="36175" cy="36650"/>
            </a:xfrm>
            <a:custGeom>
              <a:avLst/>
              <a:gdLst/>
              <a:ahLst/>
              <a:cxnLst/>
              <a:rect l="l" t="t" r="r" b="b"/>
              <a:pathLst>
                <a:path w="1447" h="1466" extrusionOk="0">
                  <a:moveTo>
                    <a:pt x="1" y="1"/>
                  </a:moveTo>
                  <a:lnTo>
                    <a:pt x="1" y="1465"/>
                  </a:lnTo>
                  <a:lnTo>
                    <a:pt x="1447" y="14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574956" y="2229875"/>
              <a:ext cx="23800" cy="23800"/>
            </a:xfrm>
            <a:custGeom>
              <a:avLst/>
              <a:gdLst/>
              <a:ahLst/>
              <a:cxnLst/>
              <a:rect l="l" t="t" r="r" b="b"/>
              <a:pathLst>
                <a:path w="952" h="952" extrusionOk="0">
                  <a:moveTo>
                    <a:pt x="1" y="1"/>
                  </a:moveTo>
                  <a:lnTo>
                    <a:pt x="1" y="952"/>
                  </a:lnTo>
                  <a:lnTo>
                    <a:pt x="952" y="952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FC1985-4296-A342-6B2A-75465D065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08586"/>
              </p:ext>
            </p:extLst>
          </p:nvPr>
        </p:nvGraphicFramePr>
        <p:xfrm>
          <a:off x="276225" y="470740"/>
          <a:ext cx="8591550" cy="25654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96490">
                  <a:extLst>
                    <a:ext uri="{9D8B030D-6E8A-4147-A177-3AD203B41FA5}">
                      <a16:colId xmlns:a16="http://schemas.microsoft.com/office/drawing/2014/main" val="378219396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727224162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1514994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User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Core Need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EcoHub 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23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Citizens / Individuals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Personalized action &amp; community.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Mobile App for environmental monitoring (e.g., diagnosing a diseased plant) and EcoSocial engagement/rewards.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10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Businesses / Farmers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Efficiency, compliance, and sustainability.	</a:t>
                      </a:r>
                      <a:endParaRPr lang="en-US" sz="1400" b="1" i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Web Dashboards for smart irrigation, crop management, and automated CSR reporting.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3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Government / Authorities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Macro-monitoring and strategic planning.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City Analytics Dashboard for predictive modeling (e.g., flood prevention) and objective, data-driven investment prioritization.</a:t>
                      </a:r>
                      <a:r>
                        <a:rPr lang="ar-EG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432020"/>
                  </a:ext>
                </a:extLst>
              </a:tr>
            </a:tbl>
          </a:graphicData>
        </a:graphic>
      </p:graphicFrame>
      <p:grpSp>
        <p:nvGrpSpPr>
          <p:cNvPr id="7" name="Google Shape;1058;p49">
            <a:extLst>
              <a:ext uri="{FF2B5EF4-FFF2-40B4-BE49-F238E27FC236}">
                <a16:creationId xmlns:a16="http://schemas.microsoft.com/office/drawing/2014/main" id="{79E628EA-F215-3DD1-65B8-0437CDEA13F5}"/>
              </a:ext>
            </a:extLst>
          </p:cNvPr>
          <p:cNvGrpSpPr/>
          <p:nvPr/>
        </p:nvGrpSpPr>
        <p:grpSpPr>
          <a:xfrm>
            <a:off x="1810080" y="4625166"/>
            <a:ext cx="1021756" cy="332094"/>
            <a:chOff x="7289663" y="3996131"/>
            <a:chExt cx="1021756" cy="332094"/>
          </a:xfrm>
        </p:grpSpPr>
        <p:sp>
          <p:nvSpPr>
            <p:cNvPr id="8" name="Google Shape;1059;p49">
              <a:extLst>
                <a:ext uri="{FF2B5EF4-FFF2-40B4-BE49-F238E27FC236}">
                  <a16:creationId xmlns:a16="http://schemas.microsoft.com/office/drawing/2014/main" id="{0E32842E-7801-F3D5-4E99-5841225ED312}"/>
                </a:ext>
              </a:extLst>
            </p:cNvPr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60;p49">
              <a:extLst>
                <a:ext uri="{FF2B5EF4-FFF2-40B4-BE49-F238E27FC236}">
                  <a16:creationId xmlns:a16="http://schemas.microsoft.com/office/drawing/2014/main" id="{613CEC19-99CC-D64C-2A0C-D40A17426EC9}"/>
                </a:ext>
              </a:extLst>
            </p:cNvPr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1;p49">
              <a:extLst>
                <a:ext uri="{FF2B5EF4-FFF2-40B4-BE49-F238E27FC236}">
                  <a16:creationId xmlns:a16="http://schemas.microsoft.com/office/drawing/2014/main" id="{2DCE0A00-165A-DC05-51BA-AB5EA55E8126}"/>
                </a:ext>
              </a:extLst>
            </p:cNvPr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2;p49">
              <a:extLst>
                <a:ext uri="{FF2B5EF4-FFF2-40B4-BE49-F238E27FC236}">
                  <a16:creationId xmlns:a16="http://schemas.microsoft.com/office/drawing/2014/main" id="{E4C290A2-28FA-FD9F-96EB-0C3DD6106EFE}"/>
                </a:ext>
              </a:extLst>
            </p:cNvPr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3;p49">
              <a:extLst>
                <a:ext uri="{FF2B5EF4-FFF2-40B4-BE49-F238E27FC236}">
                  <a16:creationId xmlns:a16="http://schemas.microsoft.com/office/drawing/2014/main" id="{CDE232BA-B3DE-3AD0-C725-4563D09948CA}"/>
                </a:ext>
              </a:extLst>
            </p:cNvPr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064;p49">
            <a:extLst>
              <a:ext uri="{FF2B5EF4-FFF2-40B4-BE49-F238E27FC236}">
                <a16:creationId xmlns:a16="http://schemas.microsoft.com/office/drawing/2014/main" id="{9FE9CD67-CA9F-D2D9-5F6C-CA32773CCBCA}"/>
              </a:ext>
            </a:extLst>
          </p:cNvPr>
          <p:cNvGrpSpPr/>
          <p:nvPr/>
        </p:nvGrpSpPr>
        <p:grpSpPr>
          <a:xfrm>
            <a:off x="2641278" y="4067582"/>
            <a:ext cx="749797" cy="717499"/>
            <a:chOff x="7847861" y="3178722"/>
            <a:chExt cx="749797" cy="717499"/>
          </a:xfrm>
        </p:grpSpPr>
        <p:sp>
          <p:nvSpPr>
            <p:cNvPr id="14" name="Google Shape;1065;p49">
              <a:extLst>
                <a:ext uri="{FF2B5EF4-FFF2-40B4-BE49-F238E27FC236}">
                  <a16:creationId xmlns:a16="http://schemas.microsoft.com/office/drawing/2014/main" id="{7389F9B5-E669-A1FC-4F24-4BF03575F4E6}"/>
                </a:ext>
              </a:extLst>
            </p:cNvPr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6;p49">
              <a:extLst>
                <a:ext uri="{FF2B5EF4-FFF2-40B4-BE49-F238E27FC236}">
                  <a16:creationId xmlns:a16="http://schemas.microsoft.com/office/drawing/2014/main" id="{C7BF3CAC-C4FA-3FCD-E709-50A68BB3FE02}"/>
                </a:ext>
              </a:extLst>
            </p:cNvPr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7;p49">
              <a:extLst>
                <a:ext uri="{FF2B5EF4-FFF2-40B4-BE49-F238E27FC236}">
                  <a16:creationId xmlns:a16="http://schemas.microsoft.com/office/drawing/2014/main" id="{6D3AB18E-DA85-121E-F8DC-F4FB04E75BA4}"/>
                </a:ext>
              </a:extLst>
            </p:cNvPr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8;p49">
              <a:extLst>
                <a:ext uri="{FF2B5EF4-FFF2-40B4-BE49-F238E27FC236}">
                  <a16:creationId xmlns:a16="http://schemas.microsoft.com/office/drawing/2014/main" id="{862DDD49-5C9B-8EAF-0468-9B64B88D5FE6}"/>
                </a:ext>
              </a:extLst>
            </p:cNvPr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9;p49">
              <a:extLst>
                <a:ext uri="{FF2B5EF4-FFF2-40B4-BE49-F238E27FC236}">
                  <a16:creationId xmlns:a16="http://schemas.microsoft.com/office/drawing/2014/main" id="{EE9D8538-162B-8AFE-7970-EBDDF355EEAF}"/>
                </a:ext>
              </a:extLst>
            </p:cNvPr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>
          <a:extLst>
            <a:ext uri="{FF2B5EF4-FFF2-40B4-BE49-F238E27FC236}">
              <a16:creationId xmlns:a16="http://schemas.microsoft.com/office/drawing/2014/main" id="{CB28A3CC-D2A8-55DE-5D3C-8EBE560E3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>
            <a:extLst>
              <a:ext uri="{FF2B5EF4-FFF2-40B4-BE49-F238E27FC236}">
                <a16:creationId xmlns:a16="http://schemas.microsoft.com/office/drawing/2014/main" id="{300D5320-AF85-574A-1DD9-7E7C42523E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91" y="1778137"/>
            <a:ext cx="4100087" cy="1248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Conclusion</a:t>
            </a:r>
            <a:endParaRPr dirty="0"/>
          </a:p>
        </p:txBody>
      </p:sp>
      <p:sp>
        <p:nvSpPr>
          <p:cNvPr id="410" name="Google Shape;410;p37">
            <a:extLst>
              <a:ext uri="{FF2B5EF4-FFF2-40B4-BE49-F238E27FC236}">
                <a16:creationId xmlns:a16="http://schemas.microsoft.com/office/drawing/2014/main" id="{CB2D929A-C2BA-E200-0044-7056BAB4E8C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30622" y="1357237"/>
            <a:ext cx="161262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522" name="Google Shape;522;p37">
            <a:extLst>
              <a:ext uri="{FF2B5EF4-FFF2-40B4-BE49-F238E27FC236}">
                <a16:creationId xmlns:a16="http://schemas.microsoft.com/office/drawing/2014/main" id="{96A7C6F5-F5A1-827D-00C2-019356B397B0}"/>
              </a:ext>
            </a:extLst>
          </p:cNvPr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523" name="Google Shape;523;p37">
              <a:extLst>
                <a:ext uri="{FF2B5EF4-FFF2-40B4-BE49-F238E27FC236}">
                  <a16:creationId xmlns:a16="http://schemas.microsoft.com/office/drawing/2014/main" id="{C429C0F2-2F7E-9279-5A6D-A642CCF5D7EC}"/>
                </a:ext>
              </a:extLst>
            </p:cNvPr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37">
              <a:extLst>
                <a:ext uri="{FF2B5EF4-FFF2-40B4-BE49-F238E27FC236}">
                  <a16:creationId xmlns:a16="http://schemas.microsoft.com/office/drawing/2014/main" id="{A2CA9579-58C2-D88F-9D26-0EC4D0DB3A5E}"/>
                </a:ext>
              </a:extLst>
            </p:cNvPr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525" name="Google Shape;525;p37">
                <a:extLst>
                  <a:ext uri="{FF2B5EF4-FFF2-40B4-BE49-F238E27FC236}">
                    <a16:creationId xmlns:a16="http://schemas.microsoft.com/office/drawing/2014/main" id="{6C5CF5A5-1C97-6CF1-2BFB-D9D380E98E02}"/>
                  </a:ext>
                </a:extLst>
              </p:cNvPr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7">
                <a:extLst>
                  <a:ext uri="{FF2B5EF4-FFF2-40B4-BE49-F238E27FC236}">
                    <a16:creationId xmlns:a16="http://schemas.microsoft.com/office/drawing/2014/main" id="{EC3C37F2-85C5-6C97-26C3-CFE28947D32B}"/>
                  </a:ext>
                </a:extLst>
              </p:cNvPr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7">
                <a:extLst>
                  <a:ext uri="{FF2B5EF4-FFF2-40B4-BE49-F238E27FC236}">
                    <a16:creationId xmlns:a16="http://schemas.microsoft.com/office/drawing/2014/main" id="{7146EC0D-6ABD-7AC9-815A-0B01A6934AB5}"/>
                  </a:ext>
                </a:extLst>
              </p:cNvPr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>
                <a:extLst>
                  <a:ext uri="{FF2B5EF4-FFF2-40B4-BE49-F238E27FC236}">
                    <a16:creationId xmlns:a16="http://schemas.microsoft.com/office/drawing/2014/main" id="{BD91F570-1D8E-9633-ECDA-AA6253BA7D7B}"/>
                  </a:ext>
                </a:extLst>
              </p:cNvPr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9" name="Google Shape;529;p37">
            <a:extLst>
              <a:ext uri="{FF2B5EF4-FFF2-40B4-BE49-F238E27FC236}">
                <a16:creationId xmlns:a16="http://schemas.microsoft.com/office/drawing/2014/main" id="{7AB6C322-D9FD-B986-13EF-01C5C27986C1}"/>
              </a:ext>
            </a:extLst>
          </p:cNvPr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530" name="Google Shape;530;p37">
              <a:extLst>
                <a:ext uri="{FF2B5EF4-FFF2-40B4-BE49-F238E27FC236}">
                  <a16:creationId xmlns:a16="http://schemas.microsoft.com/office/drawing/2014/main" id="{1F4D824A-3D52-E67A-CE6D-4C000F798610}"/>
                </a:ext>
              </a:extLst>
            </p:cNvPr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>
              <a:extLst>
                <a:ext uri="{FF2B5EF4-FFF2-40B4-BE49-F238E27FC236}">
                  <a16:creationId xmlns:a16="http://schemas.microsoft.com/office/drawing/2014/main" id="{81AA86E3-3953-369B-9C55-7849664AF696}"/>
                </a:ext>
              </a:extLst>
            </p:cNvPr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>
              <a:extLst>
                <a:ext uri="{FF2B5EF4-FFF2-40B4-BE49-F238E27FC236}">
                  <a16:creationId xmlns:a16="http://schemas.microsoft.com/office/drawing/2014/main" id="{AF17B5A6-07C0-3677-EDF7-19585BE5D48C}"/>
                </a:ext>
              </a:extLst>
            </p:cNvPr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>
              <a:extLst>
                <a:ext uri="{FF2B5EF4-FFF2-40B4-BE49-F238E27FC236}">
                  <a16:creationId xmlns:a16="http://schemas.microsoft.com/office/drawing/2014/main" id="{77836C29-FC11-4F8E-2325-D38E93D452B4}"/>
                </a:ext>
              </a:extLst>
            </p:cNvPr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1108;p52">
            <a:extLst>
              <a:ext uri="{FF2B5EF4-FFF2-40B4-BE49-F238E27FC236}">
                <a16:creationId xmlns:a16="http://schemas.microsoft.com/office/drawing/2014/main" id="{E039403A-7C80-CD81-4DD7-EEF438715603}"/>
              </a:ext>
            </a:extLst>
          </p:cNvPr>
          <p:cNvGrpSpPr/>
          <p:nvPr/>
        </p:nvGrpSpPr>
        <p:grpSpPr>
          <a:xfrm>
            <a:off x="3697183" y="966199"/>
            <a:ext cx="5016972" cy="3722975"/>
            <a:chOff x="3814997" y="1420528"/>
            <a:chExt cx="5016972" cy="3722975"/>
          </a:xfrm>
        </p:grpSpPr>
        <p:sp>
          <p:nvSpPr>
            <p:cNvPr id="513" name="Google Shape;1109;p52">
              <a:extLst>
                <a:ext uri="{FF2B5EF4-FFF2-40B4-BE49-F238E27FC236}">
                  <a16:creationId xmlns:a16="http://schemas.microsoft.com/office/drawing/2014/main" id="{DD97EB2B-D619-F278-6B01-7F25358193B2}"/>
                </a:ext>
              </a:extLst>
            </p:cNvPr>
            <p:cNvSpPr/>
            <p:nvPr/>
          </p:nvSpPr>
          <p:spPr>
            <a:xfrm flipH="1">
              <a:off x="6223804" y="2492200"/>
              <a:ext cx="647634" cy="563490"/>
            </a:xfrm>
            <a:custGeom>
              <a:avLst/>
              <a:gdLst/>
              <a:ahLst/>
              <a:cxnLst/>
              <a:rect l="l" t="t" r="r" b="b"/>
              <a:pathLst>
                <a:path w="28755" h="25019" extrusionOk="0">
                  <a:moveTo>
                    <a:pt x="5438" y="0"/>
                  </a:moveTo>
                  <a:cubicBezTo>
                    <a:pt x="2435" y="0"/>
                    <a:pt x="0" y="2435"/>
                    <a:pt x="0" y="5404"/>
                  </a:cubicBezTo>
                  <a:lnTo>
                    <a:pt x="0" y="19581"/>
                  </a:lnTo>
                  <a:cubicBezTo>
                    <a:pt x="0" y="22616"/>
                    <a:pt x="2435" y="25018"/>
                    <a:pt x="5438" y="25018"/>
                  </a:cubicBezTo>
                  <a:lnTo>
                    <a:pt x="23284" y="25018"/>
                  </a:lnTo>
                  <a:cubicBezTo>
                    <a:pt x="26286" y="25018"/>
                    <a:pt x="28754" y="22616"/>
                    <a:pt x="28687" y="19581"/>
                  </a:cubicBezTo>
                  <a:lnTo>
                    <a:pt x="28687" y="5404"/>
                  </a:lnTo>
                  <a:cubicBezTo>
                    <a:pt x="28687" y="2435"/>
                    <a:pt x="26286" y="0"/>
                    <a:pt x="23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110;p52">
              <a:extLst>
                <a:ext uri="{FF2B5EF4-FFF2-40B4-BE49-F238E27FC236}">
                  <a16:creationId xmlns:a16="http://schemas.microsoft.com/office/drawing/2014/main" id="{7EADE80B-B4B8-905B-CAB0-B7E63DADBE37}"/>
                </a:ext>
              </a:extLst>
            </p:cNvPr>
            <p:cNvSpPr/>
            <p:nvPr/>
          </p:nvSpPr>
          <p:spPr>
            <a:xfrm flipH="1">
              <a:off x="6534840" y="2603664"/>
              <a:ext cx="226171" cy="376148"/>
            </a:xfrm>
            <a:custGeom>
              <a:avLst/>
              <a:gdLst/>
              <a:ahLst/>
              <a:cxnLst/>
              <a:rect l="l" t="t" r="r" b="b"/>
              <a:pathLst>
                <a:path w="10042" h="16701" extrusionOk="0">
                  <a:moveTo>
                    <a:pt x="4122" y="1"/>
                  </a:moveTo>
                  <a:cubicBezTo>
                    <a:pt x="3871" y="1"/>
                    <a:pt x="3619" y="29"/>
                    <a:pt x="3370" y="88"/>
                  </a:cubicBezTo>
                  <a:cubicBezTo>
                    <a:pt x="1068" y="655"/>
                    <a:pt x="1" y="3524"/>
                    <a:pt x="601" y="5826"/>
                  </a:cubicBezTo>
                  <a:cubicBezTo>
                    <a:pt x="1235" y="8094"/>
                    <a:pt x="3003" y="9862"/>
                    <a:pt x="4771" y="11396"/>
                  </a:cubicBezTo>
                  <a:cubicBezTo>
                    <a:pt x="6539" y="12931"/>
                    <a:pt x="9074" y="14532"/>
                    <a:pt x="10041" y="16700"/>
                  </a:cubicBezTo>
                  <a:lnTo>
                    <a:pt x="9908" y="5892"/>
                  </a:lnTo>
                  <a:cubicBezTo>
                    <a:pt x="9341" y="4425"/>
                    <a:pt x="8707" y="2890"/>
                    <a:pt x="7606" y="1723"/>
                  </a:cubicBezTo>
                  <a:cubicBezTo>
                    <a:pt x="6712" y="745"/>
                    <a:pt x="5420" y="1"/>
                    <a:pt x="4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111;p52">
              <a:extLst>
                <a:ext uri="{FF2B5EF4-FFF2-40B4-BE49-F238E27FC236}">
                  <a16:creationId xmlns:a16="http://schemas.microsoft.com/office/drawing/2014/main" id="{DFEF8728-57C3-ED19-24E6-CD49F3727C49}"/>
                </a:ext>
              </a:extLst>
            </p:cNvPr>
            <p:cNvSpPr/>
            <p:nvPr/>
          </p:nvSpPr>
          <p:spPr>
            <a:xfrm flipH="1">
              <a:off x="6320410" y="2603619"/>
              <a:ext cx="223919" cy="376193"/>
            </a:xfrm>
            <a:custGeom>
              <a:avLst/>
              <a:gdLst/>
              <a:ahLst/>
              <a:cxnLst/>
              <a:rect l="l" t="t" r="r" b="b"/>
              <a:pathLst>
                <a:path w="9942" h="16703" extrusionOk="0">
                  <a:moveTo>
                    <a:pt x="5766" y="0"/>
                  </a:moveTo>
                  <a:cubicBezTo>
                    <a:pt x="4468" y="0"/>
                    <a:pt x="3165" y="723"/>
                    <a:pt x="2303" y="1725"/>
                  </a:cubicBezTo>
                  <a:cubicBezTo>
                    <a:pt x="1202" y="2892"/>
                    <a:pt x="635" y="4427"/>
                    <a:pt x="1" y="5894"/>
                  </a:cubicBezTo>
                  <a:lnTo>
                    <a:pt x="134" y="16702"/>
                  </a:lnTo>
                  <a:cubicBezTo>
                    <a:pt x="1102" y="14534"/>
                    <a:pt x="3370" y="12966"/>
                    <a:pt x="5171" y="11398"/>
                  </a:cubicBezTo>
                  <a:cubicBezTo>
                    <a:pt x="6939" y="9864"/>
                    <a:pt x="8707" y="8096"/>
                    <a:pt x="9341" y="5828"/>
                  </a:cubicBezTo>
                  <a:cubicBezTo>
                    <a:pt x="9941" y="3559"/>
                    <a:pt x="8841" y="691"/>
                    <a:pt x="6539" y="90"/>
                  </a:cubicBezTo>
                  <a:cubicBezTo>
                    <a:pt x="6284" y="29"/>
                    <a:pt x="6025" y="0"/>
                    <a:pt x="5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112;p52">
              <a:extLst>
                <a:ext uri="{FF2B5EF4-FFF2-40B4-BE49-F238E27FC236}">
                  <a16:creationId xmlns:a16="http://schemas.microsoft.com/office/drawing/2014/main" id="{A6CBAC86-5B46-ECC7-A49C-E73F16C84A60}"/>
                </a:ext>
              </a:extLst>
            </p:cNvPr>
            <p:cNvSpPr/>
            <p:nvPr/>
          </p:nvSpPr>
          <p:spPr>
            <a:xfrm>
              <a:off x="5164400" y="2730108"/>
              <a:ext cx="833197" cy="1374886"/>
            </a:xfrm>
            <a:custGeom>
              <a:avLst/>
              <a:gdLst/>
              <a:ahLst/>
              <a:cxnLst/>
              <a:rect l="l" t="t" r="r" b="b"/>
              <a:pathLst>
                <a:path w="36994" h="61045" extrusionOk="0">
                  <a:moveTo>
                    <a:pt x="5004" y="1"/>
                  </a:moveTo>
                  <a:cubicBezTo>
                    <a:pt x="2268" y="1"/>
                    <a:pt x="0" y="2236"/>
                    <a:pt x="0" y="5004"/>
                  </a:cubicBezTo>
                  <a:lnTo>
                    <a:pt x="0" y="56041"/>
                  </a:lnTo>
                  <a:cubicBezTo>
                    <a:pt x="0" y="58810"/>
                    <a:pt x="2202" y="61045"/>
                    <a:pt x="5004" y="61045"/>
                  </a:cubicBezTo>
                  <a:lnTo>
                    <a:pt x="31990" y="61045"/>
                  </a:lnTo>
                  <a:cubicBezTo>
                    <a:pt x="34792" y="61045"/>
                    <a:pt x="36993" y="58810"/>
                    <a:pt x="36993" y="56008"/>
                  </a:cubicBezTo>
                  <a:lnTo>
                    <a:pt x="36993" y="5004"/>
                  </a:lnTo>
                  <a:cubicBezTo>
                    <a:pt x="36993" y="2269"/>
                    <a:pt x="34792" y="1"/>
                    <a:pt x="3199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113;p52">
              <a:extLst>
                <a:ext uri="{FF2B5EF4-FFF2-40B4-BE49-F238E27FC236}">
                  <a16:creationId xmlns:a16="http://schemas.microsoft.com/office/drawing/2014/main" id="{E1397185-5C1E-BB07-E536-88F7E3840421}"/>
                </a:ext>
              </a:extLst>
            </p:cNvPr>
            <p:cNvSpPr/>
            <p:nvPr/>
          </p:nvSpPr>
          <p:spPr>
            <a:xfrm flipH="1">
              <a:off x="7778539" y="1461114"/>
              <a:ext cx="920359" cy="1311012"/>
            </a:xfrm>
            <a:custGeom>
              <a:avLst/>
              <a:gdLst/>
              <a:ahLst/>
              <a:cxnLst/>
              <a:rect l="l" t="t" r="r" b="b"/>
              <a:pathLst>
                <a:path w="40864" h="58209" extrusionOk="0">
                  <a:moveTo>
                    <a:pt x="3804" y="0"/>
                  </a:moveTo>
                  <a:cubicBezTo>
                    <a:pt x="1702" y="0"/>
                    <a:pt x="1" y="1701"/>
                    <a:pt x="1" y="3803"/>
                  </a:cubicBezTo>
                  <a:lnTo>
                    <a:pt x="1" y="54406"/>
                  </a:lnTo>
                  <a:cubicBezTo>
                    <a:pt x="1" y="56507"/>
                    <a:pt x="1702" y="58209"/>
                    <a:pt x="3804" y="58209"/>
                  </a:cubicBezTo>
                  <a:lnTo>
                    <a:pt x="37061" y="58209"/>
                  </a:lnTo>
                  <a:cubicBezTo>
                    <a:pt x="39195" y="58209"/>
                    <a:pt x="40863" y="56507"/>
                    <a:pt x="40863" y="54406"/>
                  </a:cubicBezTo>
                  <a:lnTo>
                    <a:pt x="40863" y="3803"/>
                  </a:lnTo>
                  <a:cubicBezTo>
                    <a:pt x="40863" y="1701"/>
                    <a:pt x="39162" y="0"/>
                    <a:pt x="3706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114;p52">
              <a:extLst>
                <a:ext uri="{FF2B5EF4-FFF2-40B4-BE49-F238E27FC236}">
                  <a16:creationId xmlns:a16="http://schemas.microsoft.com/office/drawing/2014/main" id="{40CA2AA4-BA50-0862-0BF8-9BBF2370C0DD}"/>
                </a:ext>
              </a:extLst>
            </p:cNvPr>
            <p:cNvSpPr/>
            <p:nvPr/>
          </p:nvSpPr>
          <p:spPr>
            <a:xfrm flipH="1">
              <a:off x="7816106" y="1420528"/>
              <a:ext cx="921103" cy="1311035"/>
            </a:xfrm>
            <a:custGeom>
              <a:avLst/>
              <a:gdLst/>
              <a:ahLst/>
              <a:cxnLst/>
              <a:rect l="l" t="t" r="r" b="b"/>
              <a:pathLst>
                <a:path w="40897" h="58210" extrusionOk="0">
                  <a:moveTo>
                    <a:pt x="3803" y="1"/>
                  </a:moveTo>
                  <a:cubicBezTo>
                    <a:pt x="1702" y="1"/>
                    <a:pt x="1" y="1702"/>
                    <a:pt x="1" y="3804"/>
                  </a:cubicBezTo>
                  <a:lnTo>
                    <a:pt x="1" y="54407"/>
                  </a:lnTo>
                  <a:cubicBezTo>
                    <a:pt x="1" y="56508"/>
                    <a:pt x="1702" y="58209"/>
                    <a:pt x="3803" y="58209"/>
                  </a:cubicBezTo>
                  <a:lnTo>
                    <a:pt x="37094" y="58209"/>
                  </a:lnTo>
                  <a:cubicBezTo>
                    <a:pt x="39195" y="58209"/>
                    <a:pt x="40896" y="56508"/>
                    <a:pt x="40863" y="54407"/>
                  </a:cubicBezTo>
                  <a:lnTo>
                    <a:pt x="40863" y="3804"/>
                  </a:lnTo>
                  <a:cubicBezTo>
                    <a:pt x="40863" y="1702"/>
                    <a:pt x="39162" y="1"/>
                    <a:pt x="37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115;p52">
              <a:extLst>
                <a:ext uri="{FF2B5EF4-FFF2-40B4-BE49-F238E27FC236}">
                  <a16:creationId xmlns:a16="http://schemas.microsoft.com/office/drawing/2014/main" id="{C4A180D1-A8CE-59B3-2471-8FCFEEF3BF24}"/>
                </a:ext>
              </a:extLst>
            </p:cNvPr>
            <p:cNvSpPr/>
            <p:nvPr/>
          </p:nvSpPr>
          <p:spPr>
            <a:xfrm flipH="1">
              <a:off x="8249597" y="1615866"/>
              <a:ext cx="388446" cy="653648"/>
            </a:xfrm>
            <a:custGeom>
              <a:avLst/>
              <a:gdLst/>
              <a:ahLst/>
              <a:cxnLst/>
              <a:rect l="l" t="t" r="r" b="b"/>
              <a:pathLst>
                <a:path w="17247" h="29022" extrusionOk="0">
                  <a:moveTo>
                    <a:pt x="3937" y="1"/>
                  </a:moveTo>
                  <a:cubicBezTo>
                    <a:pt x="1769" y="1"/>
                    <a:pt x="1" y="1769"/>
                    <a:pt x="1" y="3937"/>
                  </a:cubicBezTo>
                  <a:lnTo>
                    <a:pt x="1" y="25119"/>
                  </a:lnTo>
                  <a:cubicBezTo>
                    <a:pt x="1" y="27287"/>
                    <a:pt x="1769" y="29022"/>
                    <a:pt x="3937" y="29022"/>
                  </a:cubicBezTo>
                  <a:lnTo>
                    <a:pt x="13310" y="29022"/>
                  </a:lnTo>
                  <a:cubicBezTo>
                    <a:pt x="15478" y="29022"/>
                    <a:pt x="17246" y="27287"/>
                    <a:pt x="17246" y="25119"/>
                  </a:cubicBezTo>
                  <a:lnTo>
                    <a:pt x="17246" y="3937"/>
                  </a:lnTo>
                  <a:cubicBezTo>
                    <a:pt x="17246" y="1769"/>
                    <a:pt x="15478" y="1"/>
                    <a:pt x="13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116;p52">
              <a:extLst>
                <a:ext uri="{FF2B5EF4-FFF2-40B4-BE49-F238E27FC236}">
                  <a16:creationId xmlns:a16="http://schemas.microsoft.com/office/drawing/2014/main" id="{FA9F026F-C378-ACB4-E748-40BDE2C08577}"/>
                </a:ext>
              </a:extLst>
            </p:cNvPr>
            <p:cNvSpPr/>
            <p:nvPr/>
          </p:nvSpPr>
          <p:spPr>
            <a:xfrm flipH="1">
              <a:off x="8339754" y="1736249"/>
              <a:ext cx="208874" cy="189527"/>
            </a:xfrm>
            <a:custGeom>
              <a:avLst/>
              <a:gdLst/>
              <a:ahLst/>
              <a:cxnLst/>
              <a:rect l="l" t="t" r="r" b="b"/>
              <a:pathLst>
                <a:path w="9274" h="8415" extrusionOk="0">
                  <a:moveTo>
                    <a:pt x="4620" y="0"/>
                  </a:moveTo>
                  <a:cubicBezTo>
                    <a:pt x="2726" y="0"/>
                    <a:pt x="1016" y="1301"/>
                    <a:pt x="534" y="3229"/>
                  </a:cubicBezTo>
                  <a:cubicBezTo>
                    <a:pt x="0" y="5497"/>
                    <a:pt x="1401" y="7765"/>
                    <a:pt x="3670" y="8299"/>
                  </a:cubicBezTo>
                  <a:cubicBezTo>
                    <a:pt x="4001" y="8377"/>
                    <a:pt x="4332" y="8414"/>
                    <a:pt x="4657" y="8414"/>
                  </a:cubicBezTo>
                  <a:cubicBezTo>
                    <a:pt x="6563" y="8414"/>
                    <a:pt x="8284" y="7134"/>
                    <a:pt x="8740" y="5197"/>
                  </a:cubicBezTo>
                  <a:cubicBezTo>
                    <a:pt x="9274" y="2928"/>
                    <a:pt x="7873" y="660"/>
                    <a:pt x="5638" y="126"/>
                  </a:cubicBezTo>
                  <a:cubicBezTo>
                    <a:pt x="5296" y="41"/>
                    <a:pt x="4955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117;p52">
              <a:extLst>
                <a:ext uri="{FF2B5EF4-FFF2-40B4-BE49-F238E27FC236}">
                  <a16:creationId xmlns:a16="http://schemas.microsoft.com/office/drawing/2014/main" id="{DFBAF871-828C-8AB1-FA08-8ACA7A4F3907}"/>
                </a:ext>
              </a:extLst>
            </p:cNvPr>
            <p:cNvSpPr/>
            <p:nvPr/>
          </p:nvSpPr>
          <p:spPr>
            <a:xfrm flipH="1">
              <a:off x="8249597" y="1974987"/>
              <a:ext cx="388446" cy="295270"/>
            </a:xfrm>
            <a:custGeom>
              <a:avLst/>
              <a:gdLst/>
              <a:ahLst/>
              <a:cxnLst/>
              <a:rect l="l" t="t" r="r" b="b"/>
              <a:pathLst>
                <a:path w="17247" h="13110" extrusionOk="0">
                  <a:moveTo>
                    <a:pt x="8607" y="1"/>
                  </a:moveTo>
                  <a:cubicBezTo>
                    <a:pt x="4804" y="1"/>
                    <a:pt x="1502" y="2102"/>
                    <a:pt x="1" y="5238"/>
                  </a:cubicBezTo>
                  <a:lnTo>
                    <a:pt x="1" y="9207"/>
                  </a:lnTo>
                  <a:cubicBezTo>
                    <a:pt x="1" y="11375"/>
                    <a:pt x="1769" y="13110"/>
                    <a:pt x="3937" y="13110"/>
                  </a:cubicBezTo>
                  <a:lnTo>
                    <a:pt x="13310" y="13110"/>
                  </a:lnTo>
                  <a:cubicBezTo>
                    <a:pt x="15478" y="13110"/>
                    <a:pt x="17246" y="11375"/>
                    <a:pt x="17246" y="9207"/>
                  </a:cubicBezTo>
                  <a:lnTo>
                    <a:pt x="17246" y="5238"/>
                  </a:lnTo>
                  <a:cubicBezTo>
                    <a:pt x="15679" y="2102"/>
                    <a:pt x="12410" y="1"/>
                    <a:pt x="8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118;p52">
              <a:extLst>
                <a:ext uri="{FF2B5EF4-FFF2-40B4-BE49-F238E27FC236}">
                  <a16:creationId xmlns:a16="http://schemas.microsoft.com/office/drawing/2014/main" id="{1B81ABBA-5E50-4131-4B6F-F1C4EE5D0A35}"/>
                </a:ext>
              </a:extLst>
            </p:cNvPr>
            <p:cNvSpPr/>
            <p:nvPr/>
          </p:nvSpPr>
          <p:spPr>
            <a:xfrm flipH="1">
              <a:off x="7816106" y="1420528"/>
              <a:ext cx="921103" cy="116486"/>
            </a:xfrm>
            <a:custGeom>
              <a:avLst/>
              <a:gdLst/>
              <a:ahLst/>
              <a:cxnLst/>
              <a:rect l="l" t="t" r="r" b="b"/>
              <a:pathLst>
                <a:path w="40897" h="5172" extrusionOk="0">
                  <a:moveTo>
                    <a:pt x="3803" y="1"/>
                  </a:moveTo>
                  <a:cubicBezTo>
                    <a:pt x="1702" y="1"/>
                    <a:pt x="1" y="1702"/>
                    <a:pt x="1" y="3804"/>
                  </a:cubicBezTo>
                  <a:lnTo>
                    <a:pt x="1" y="5171"/>
                  </a:lnTo>
                  <a:lnTo>
                    <a:pt x="40863" y="5171"/>
                  </a:lnTo>
                  <a:lnTo>
                    <a:pt x="40863" y="3804"/>
                  </a:lnTo>
                  <a:cubicBezTo>
                    <a:pt x="40896" y="1702"/>
                    <a:pt x="39195" y="1"/>
                    <a:pt x="37094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119;p52">
              <a:extLst>
                <a:ext uri="{FF2B5EF4-FFF2-40B4-BE49-F238E27FC236}">
                  <a16:creationId xmlns:a16="http://schemas.microsoft.com/office/drawing/2014/main" id="{3CC6CE72-EE2F-688D-3B99-1BD8E4756B5F}"/>
                </a:ext>
              </a:extLst>
            </p:cNvPr>
            <p:cNvSpPr/>
            <p:nvPr/>
          </p:nvSpPr>
          <p:spPr>
            <a:xfrm flipH="1">
              <a:off x="8595603" y="1443839"/>
              <a:ext cx="69144" cy="69887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402" y="0"/>
                    <a:pt x="1535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120;p52">
              <a:extLst>
                <a:ext uri="{FF2B5EF4-FFF2-40B4-BE49-F238E27FC236}">
                  <a16:creationId xmlns:a16="http://schemas.microsoft.com/office/drawing/2014/main" id="{EE1AC0FA-3860-A83E-09C5-F1C1A4DE0999}"/>
                </a:ext>
              </a:extLst>
            </p:cNvPr>
            <p:cNvSpPr/>
            <p:nvPr/>
          </p:nvSpPr>
          <p:spPr>
            <a:xfrm flipH="1">
              <a:off x="8465626" y="1443839"/>
              <a:ext cx="69910" cy="69887"/>
            </a:xfrm>
            <a:custGeom>
              <a:avLst/>
              <a:gdLst/>
              <a:ahLst/>
              <a:cxnLst/>
              <a:rect l="l" t="t" r="r" b="b"/>
              <a:pathLst>
                <a:path w="3104" h="3103" extrusionOk="0">
                  <a:moveTo>
                    <a:pt x="1569" y="0"/>
                  </a:moveTo>
                  <a:cubicBezTo>
                    <a:pt x="735" y="0"/>
                    <a:pt x="1" y="734"/>
                    <a:pt x="1" y="1568"/>
                  </a:cubicBezTo>
                  <a:cubicBezTo>
                    <a:pt x="1" y="2402"/>
                    <a:pt x="735" y="3102"/>
                    <a:pt x="1569" y="3102"/>
                  </a:cubicBezTo>
                  <a:cubicBezTo>
                    <a:pt x="2403" y="3102"/>
                    <a:pt x="3103" y="2402"/>
                    <a:pt x="3103" y="1568"/>
                  </a:cubicBezTo>
                  <a:cubicBezTo>
                    <a:pt x="3103" y="734"/>
                    <a:pt x="2403" y="0"/>
                    <a:pt x="156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121;p52">
              <a:extLst>
                <a:ext uri="{FF2B5EF4-FFF2-40B4-BE49-F238E27FC236}">
                  <a16:creationId xmlns:a16="http://schemas.microsoft.com/office/drawing/2014/main" id="{8B750D6E-9F01-242C-F65E-971953B5C75B}"/>
                </a:ext>
              </a:extLst>
            </p:cNvPr>
            <p:cNvSpPr/>
            <p:nvPr/>
          </p:nvSpPr>
          <p:spPr>
            <a:xfrm flipH="1">
              <a:off x="8332653" y="1444064"/>
              <a:ext cx="78919" cy="69414"/>
            </a:xfrm>
            <a:custGeom>
              <a:avLst/>
              <a:gdLst/>
              <a:ahLst/>
              <a:cxnLst/>
              <a:rect l="l" t="t" r="r" b="b"/>
              <a:pathLst>
                <a:path w="3504" h="3082" extrusionOk="0">
                  <a:moveTo>
                    <a:pt x="1777" y="0"/>
                  </a:moveTo>
                  <a:cubicBezTo>
                    <a:pt x="1575" y="0"/>
                    <a:pt x="1368" y="40"/>
                    <a:pt x="1168" y="123"/>
                  </a:cubicBezTo>
                  <a:cubicBezTo>
                    <a:pt x="401" y="457"/>
                    <a:pt x="1" y="1358"/>
                    <a:pt x="334" y="2125"/>
                  </a:cubicBezTo>
                  <a:cubicBezTo>
                    <a:pt x="584" y="2725"/>
                    <a:pt x="1154" y="3082"/>
                    <a:pt x="1746" y="3082"/>
                  </a:cubicBezTo>
                  <a:cubicBezTo>
                    <a:pt x="1944" y="3082"/>
                    <a:pt x="2144" y="3042"/>
                    <a:pt x="2336" y="2959"/>
                  </a:cubicBezTo>
                  <a:cubicBezTo>
                    <a:pt x="3136" y="2659"/>
                    <a:pt x="3503" y="1758"/>
                    <a:pt x="3203" y="957"/>
                  </a:cubicBezTo>
                  <a:cubicBezTo>
                    <a:pt x="2953" y="357"/>
                    <a:pt x="2384" y="0"/>
                    <a:pt x="1777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122;p52">
              <a:extLst>
                <a:ext uri="{FF2B5EF4-FFF2-40B4-BE49-F238E27FC236}">
                  <a16:creationId xmlns:a16="http://schemas.microsoft.com/office/drawing/2014/main" id="{3095B5CE-761E-849C-0C3E-DFACA5A5DD31}"/>
                </a:ext>
              </a:extLst>
            </p:cNvPr>
            <p:cNvSpPr/>
            <p:nvPr/>
          </p:nvSpPr>
          <p:spPr>
            <a:xfrm flipH="1">
              <a:off x="8260858" y="2382194"/>
              <a:ext cx="365901" cy="33829"/>
            </a:xfrm>
            <a:custGeom>
              <a:avLst/>
              <a:gdLst/>
              <a:ahLst/>
              <a:cxnLst/>
              <a:rect l="l" t="t" r="r" b="b"/>
              <a:pathLst>
                <a:path w="16246" h="1502" extrusionOk="0">
                  <a:moveTo>
                    <a:pt x="767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7" y="1501"/>
                  </a:cubicBezTo>
                  <a:lnTo>
                    <a:pt x="15478" y="1501"/>
                  </a:lnTo>
                  <a:cubicBezTo>
                    <a:pt x="15845" y="1501"/>
                    <a:pt x="16178" y="1168"/>
                    <a:pt x="16245" y="734"/>
                  </a:cubicBezTo>
                  <a:cubicBezTo>
                    <a:pt x="16245" y="334"/>
                    <a:pt x="15911" y="0"/>
                    <a:pt x="15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123;p52">
              <a:extLst>
                <a:ext uri="{FF2B5EF4-FFF2-40B4-BE49-F238E27FC236}">
                  <a16:creationId xmlns:a16="http://schemas.microsoft.com/office/drawing/2014/main" id="{D32013D6-11C4-4E97-1377-3E779D02E374}"/>
                </a:ext>
              </a:extLst>
            </p:cNvPr>
            <p:cNvSpPr/>
            <p:nvPr/>
          </p:nvSpPr>
          <p:spPr>
            <a:xfrm flipH="1">
              <a:off x="8260858" y="2449041"/>
              <a:ext cx="365901" cy="33851"/>
            </a:xfrm>
            <a:custGeom>
              <a:avLst/>
              <a:gdLst/>
              <a:ahLst/>
              <a:cxnLst/>
              <a:rect l="l" t="t" r="r" b="b"/>
              <a:pathLst>
                <a:path w="16246" h="1503" extrusionOk="0">
                  <a:moveTo>
                    <a:pt x="767" y="1"/>
                  </a:moveTo>
                  <a:cubicBezTo>
                    <a:pt x="334" y="1"/>
                    <a:pt x="0" y="335"/>
                    <a:pt x="0" y="735"/>
                  </a:cubicBezTo>
                  <a:cubicBezTo>
                    <a:pt x="0" y="1168"/>
                    <a:pt x="334" y="1502"/>
                    <a:pt x="767" y="1502"/>
                  </a:cubicBezTo>
                  <a:lnTo>
                    <a:pt x="15478" y="1502"/>
                  </a:lnTo>
                  <a:cubicBezTo>
                    <a:pt x="15845" y="1502"/>
                    <a:pt x="16178" y="1202"/>
                    <a:pt x="16245" y="735"/>
                  </a:cubicBezTo>
                  <a:cubicBezTo>
                    <a:pt x="16245" y="335"/>
                    <a:pt x="15911" y="1"/>
                    <a:pt x="15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124;p52">
              <a:extLst>
                <a:ext uri="{FF2B5EF4-FFF2-40B4-BE49-F238E27FC236}">
                  <a16:creationId xmlns:a16="http://schemas.microsoft.com/office/drawing/2014/main" id="{49803627-55AF-B5FB-E349-0B6B8EE52B56}"/>
                </a:ext>
              </a:extLst>
            </p:cNvPr>
            <p:cNvSpPr/>
            <p:nvPr/>
          </p:nvSpPr>
          <p:spPr>
            <a:xfrm flipH="1">
              <a:off x="8260858" y="2516676"/>
              <a:ext cx="365901" cy="33829"/>
            </a:xfrm>
            <a:custGeom>
              <a:avLst/>
              <a:gdLst/>
              <a:ahLst/>
              <a:cxnLst/>
              <a:rect l="l" t="t" r="r" b="b"/>
              <a:pathLst>
                <a:path w="16246" h="1502" extrusionOk="0">
                  <a:moveTo>
                    <a:pt x="767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7" y="1501"/>
                  </a:cubicBezTo>
                  <a:lnTo>
                    <a:pt x="15478" y="1501"/>
                  </a:lnTo>
                  <a:cubicBezTo>
                    <a:pt x="15845" y="1501"/>
                    <a:pt x="16178" y="1168"/>
                    <a:pt x="16245" y="734"/>
                  </a:cubicBezTo>
                  <a:cubicBezTo>
                    <a:pt x="16245" y="334"/>
                    <a:pt x="15911" y="0"/>
                    <a:pt x="15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125;p52">
              <a:extLst>
                <a:ext uri="{FF2B5EF4-FFF2-40B4-BE49-F238E27FC236}">
                  <a16:creationId xmlns:a16="http://schemas.microsoft.com/office/drawing/2014/main" id="{D6245138-5123-F4D3-DE8D-8213BA0E82D1}"/>
                </a:ext>
              </a:extLst>
            </p:cNvPr>
            <p:cNvSpPr/>
            <p:nvPr/>
          </p:nvSpPr>
          <p:spPr>
            <a:xfrm flipH="1">
              <a:off x="7746241" y="2182487"/>
              <a:ext cx="459054" cy="403941"/>
            </a:xfrm>
            <a:custGeom>
              <a:avLst/>
              <a:gdLst/>
              <a:ahLst/>
              <a:cxnLst/>
              <a:rect l="l" t="t" r="r" b="b"/>
              <a:pathLst>
                <a:path w="20382" h="17935" extrusionOk="0">
                  <a:moveTo>
                    <a:pt x="10168" y="0"/>
                  </a:moveTo>
                  <a:cubicBezTo>
                    <a:pt x="9012" y="0"/>
                    <a:pt x="7837" y="224"/>
                    <a:pt x="6705" y="695"/>
                  </a:cubicBezTo>
                  <a:cubicBezTo>
                    <a:pt x="2135" y="2629"/>
                    <a:pt x="0" y="7866"/>
                    <a:pt x="1935" y="12436"/>
                  </a:cubicBezTo>
                  <a:cubicBezTo>
                    <a:pt x="3366" y="15874"/>
                    <a:pt x="6703" y="17934"/>
                    <a:pt x="10214" y="17934"/>
                  </a:cubicBezTo>
                  <a:cubicBezTo>
                    <a:pt x="11370" y="17934"/>
                    <a:pt x="12545" y="17711"/>
                    <a:pt x="13677" y="17240"/>
                  </a:cubicBezTo>
                  <a:cubicBezTo>
                    <a:pt x="18213" y="15305"/>
                    <a:pt x="20382" y="10035"/>
                    <a:pt x="18447" y="5498"/>
                  </a:cubicBezTo>
                  <a:cubicBezTo>
                    <a:pt x="17017" y="2060"/>
                    <a:pt x="13679" y="0"/>
                    <a:pt x="101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126;p52">
              <a:extLst>
                <a:ext uri="{FF2B5EF4-FFF2-40B4-BE49-F238E27FC236}">
                  <a16:creationId xmlns:a16="http://schemas.microsoft.com/office/drawing/2014/main" id="{4A9CF145-8570-E9DC-DE8D-62B39ACC64F3}"/>
                </a:ext>
              </a:extLst>
            </p:cNvPr>
            <p:cNvSpPr/>
            <p:nvPr/>
          </p:nvSpPr>
          <p:spPr>
            <a:xfrm flipH="1">
              <a:off x="7789057" y="2220010"/>
              <a:ext cx="372657" cy="328874"/>
            </a:xfrm>
            <a:custGeom>
              <a:avLst/>
              <a:gdLst/>
              <a:ahLst/>
              <a:cxnLst/>
              <a:rect l="l" t="t" r="r" b="b"/>
              <a:pathLst>
                <a:path w="16546" h="14602" extrusionOk="0">
                  <a:moveTo>
                    <a:pt x="8253" y="1"/>
                  </a:moveTo>
                  <a:cubicBezTo>
                    <a:pt x="5369" y="1"/>
                    <a:pt x="2643" y="1723"/>
                    <a:pt x="1501" y="4566"/>
                  </a:cubicBezTo>
                  <a:cubicBezTo>
                    <a:pt x="0" y="8302"/>
                    <a:pt x="1801" y="12572"/>
                    <a:pt x="5537" y="14073"/>
                  </a:cubicBezTo>
                  <a:cubicBezTo>
                    <a:pt x="6431" y="14432"/>
                    <a:pt x="7353" y="14602"/>
                    <a:pt x="8259" y="14602"/>
                  </a:cubicBezTo>
                  <a:cubicBezTo>
                    <a:pt x="11143" y="14602"/>
                    <a:pt x="13869" y="12879"/>
                    <a:pt x="15011" y="10037"/>
                  </a:cubicBezTo>
                  <a:cubicBezTo>
                    <a:pt x="16545" y="6301"/>
                    <a:pt x="14744" y="2064"/>
                    <a:pt x="10975" y="530"/>
                  </a:cubicBezTo>
                  <a:cubicBezTo>
                    <a:pt x="10081" y="171"/>
                    <a:pt x="9159" y="1"/>
                    <a:pt x="8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127;p52">
              <a:extLst>
                <a:ext uri="{FF2B5EF4-FFF2-40B4-BE49-F238E27FC236}">
                  <a16:creationId xmlns:a16="http://schemas.microsoft.com/office/drawing/2014/main" id="{1869925E-C37F-325E-7C0C-29BC81F91E2D}"/>
                </a:ext>
              </a:extLst>
            </p:cNvPr>
            <p:cNvSpPr/>
            <p:nvPr/>
          </p:nvSpPr>
          <p:spPr>
            <a:xfrm>
              <a:off x="7876962" y="2246946"/>
              <a:ext cx="198356" cy="273491"/>
            </a:xfrm>
            <a:custGeom>
              <a:avLst/>
              <a:gdLst/>
              <a:ahLst/>
              <a:cxnLst/>
              <a:rect l="l" t="t" r="r" b="b"/>
              <a:pathLst>
                <a:path w="8807" h="12143" extrusionOk="0">
                  <a:moveTo>
                    <a:pt x="3469" y="3103"/>
                  </a:moveTo>
                  <a:cubicBezTo>
                    <a:pt x="3970" y="3136"/>
                    <a:pt x="4470" y="3170"/>
                    <a:pt x="4970" y="3170"/>
                  </a:cubicBezTo>
                  <a:cubicBezTo>
                    <a:pt x="5137" y="3203"/>
                    <a:pt x="5337" y="3270"/>
                    <a:pt x="5504" y="3337"/>
                  </a:cubicBezTo>
                  <a:cubicBezTo>
                    <a:pt x="5871" y="3503"/>
                    <a:pt x="6105" y="3837"/>
                    <a:pt x="6105" y="4237"/>
                  </a:cubicBezTo>
                  <a:cubicBezTo>
                    <a:pt x="6105" y="4704"/>
                    <a:pt x="5838" y="4971"/>
                    <a:pt x="5471" y="5138"/>
                  </a:cubicBezTo>
                  <a:cubicBezTo>
                    <a:pt x="4970" y="5305"/>
                    <a:pt x="4470" y="5338"/>
                    <a:pt x="3970" y="5338"/>
                  </a:cubicBezTo>
                  <a:lnTo>
                    <a:pt x="3469" y="5338"/>
                  </a:lnTo>
                  <a:lnTo>
                    <a:pt x="3469" y="3103"/>
                  </a:lnTo>
                  <a:close/>
                  <a:moveTo>
                    <a:pt x="4403" y="6455"/>
                  </a:moveTo>
                  <a:cubicBezTo>
                    <a:pt x="4712" y="6455"/>
                    <a:pt x="5020" y="6472"/>
                    <a:pt x="5337" y="6539"/>
                  </a:cubicBezTo>
                  <a:cubicBezTo>
                    <a:pt x="5538" y="6639"/>
                    <a:pt x="5804" y="6672"/>
                    <a:pt x="6005" y="6806"/>
                  </a:cubicBezTo>
                  <a:cubicBezTo>
                    <a:pt x="6438" y="7006"/>
                    <a:pt x="6605" y="7306"/>
                    <a:pt x="6605" y="7773"/>
                  </a:cubicBezTo>
                  <a:cubicBezTo>
                    <a:pt x="6605" y="8207"/>
                    <a:pt x="6338" y="8507"/>
                    <a:pt x="5971" y="8674"/>
                  </a:cubicBezTo>
                  <a:cubicBezTo>
                    <a:pt x="5471" y="8874"/>
                    <a:pt x="4870" y="8974"/>
                    <a:pt x="4337" y="8974"/>
                  </a:cubicBezTo>
                  <a:lnTo>
                    <a:pt x="3469" y="8974"/>
                  </a:lnTo>
                  <a:lnTo>
                    <a:pt x="3469" y="6472"/>
                  </a:lnTo>
                  <a:cubicBezTo>
                    <a:pt x="3786" y="6472"/>
                    <a:pt x="4095" y="6455"/>
                    <a:pt x="4403" y="6455"/>
                  </a:cubicBezTo>
                  <a:close/>
                  <a:moveTo>
                    <a:pt x="2269" y="1"/>
                  </a:moveTo>
                  <a:lnTo>
                    <a:pt x="2269" y="1836"/>
                  </a:lnTo>
                  <a:lnTo>
                    <a:pt x="0" y="1836"/>
                  </a:lnTo>
                  <a:lnTo>
                    <a:pt x="0" y="3003"/>
                  </a:lnTo>
                  <a:lnTo>
                    <a:pt x="934" y="3003"/>
                  </a:lnTo>
                  <a:cubicBezTo>
                    <a:pt x="1268" y="3003"/>
                    <a:pt x="1468" y="3270"/>
                    <a:pt x="1468" y="3603"/>
                  </a:cubicBezTo>
                  <a:lnTo>
                    <a:pt x="1468" y="5838"/>
                  </a:lnTo>
                  <a:lnTo>
                    <a:pt x="1468" y="8440"/>
                  </a:lnTo>
                  <a:cubicBezTo>
                    <a:pt x="1468" y="8774"/>
                    <a:pt x="1335" y="8941"/>
                    <a:pt x="1001" y="8941"/>
                  </a:cubicBezTo>
                  <a:lnTo>
                    <a:pt x="200" y="8941"/>
                  </a:lnTo>
                  <a:cubicBezTo>
                    <a:pt x="167" y="9374"/>
                    <a:pt x="100" y="9808"/>
                    <a:pt x="0" y="10275"/>
                  </a:cubicBezTo>
                  <a:lnTo>
                    <a:pt x="2269" y="10275"/>
                  </a:lnTo>
                  <a:lnTo>
                    <a:pt x="2269" y="12143"/>
                  </a:lnTo>
                  <a:lnTo>
                    <a:pt x="3369" y="12143"/>
                  </a:lnTo>
                  <a:lnTo>
                    <a:pt x="3369" y="10308"/>
                  </a:lnTo>
                  <a:lnTo>
                    <a:pt x="4270" y="10308"/>
                  </a:lnTo>
                  <a:lnTo>
                    <a:pt x="4270" y="12143"/>
                  </a:lnTo>
                  <a:lnTo>
                    <a:pt x="5371" y="12143"/>
                  </a:lnTo>
                  <a:lnTo>
                    <a:pt x="5371" y="10342"/>
                  </a:lnTo>
                  <a:cubicBezTo>
                    <a:pt x="5971" y="10208"/>
                    <a:pt x="6505" y="10175"/>
                    <a:pt x="7039" y="10008"/>
                  </a:cubicBezTo>
                  <a:cubicBezTo>
                    <a:pt x="8006" y="9741"/>
                    <a:pt x="8606" y="9141"/>
                    <a:pt x="8706" y="8140"/>
                  </a:cubicBezTo>
                  <a:cubicBezTo>
                    <a:pt x="8773" y="8007"/>
                    <a:pt x="8773" y="7840"/>
                    <a:pt x="8773" y="7706"/>
                  </a:cubicBezTo>
                  <a:cubicBezTo>
                    <a:pt x="8807" y="6639"/>
                    <a:pt x="8306" y="5972"/>
                    <a:pt x="7272" y="5672"/>
                  </a:cubicBezTo>
                  <a:cubicBezTo>
                    <a:pt x="7272" y="5672"/>
                    <a:pt x="7205" y="5638"/>
                    <a:pt x="7172" y="5638"/>
                  </a:cubicBezTo>
                  <a:lnTo>
                    <a:pt x="7205" y="5572"/>
                  </a:lnTo>
                  <a:cubicBezTo>
                    <a:pt x="8106" y="5038"/>
                    <a:pt x="8373" y="4104"/>
                    <a:pt x="7973" y="3136"/>
                  </a:cubicBezTo>
                  <a:cubicBezTo>
                    <a:pt x="7706" y="2603"/>
                    <a:pt x="7305" y="2303"/>
                    <a:pt x="6772" y="2136"/>
                  </a:cubicBezTo>
                  <a:cubicBezTo>
                    <a:pt x="6371" y="2002"/>
                    <a:pt x="5971" y="1969"/>
                    <a:pt x="5538" y="1869"/>
                  </a:cubicBezTo>
                  <a:cubicBezTo>
                    <a:pt x="5471" y="1869"/>
                    <a:pt x="5437" y="1869"/>
                    <a:pt x="5437" y="1735"/>
                  </a:cubicBezTo>
                  <a:lnTo>
                    <a:pt x="5437" y="968"/>
                  </a:lnTo>
                  <a:lnTo>
                    <a:pt x="5437" y="1"/>
                  </a:lnTo>
                  <a:lnTo>
                    <a:pt x="4303" y="1"/>
                  </a:lnTo>
                  <a:lnTo>
                    <a:pt x="4303" y="1802"/>
                  </a:lnTo>
                  <a:cubicBezTo>
                    <a:pt x="4103" y="1802"/>
                    <a:pt x="3903" y="1817"/>
                    <a:pt x="3693" y="1817"/>
                  </a:cubicBezTo>
                  <a:cubicBezTo>
                    <a:pt x="3588" y="1817"/>
                    <a:pt x="3480" y="1813"/>
                    <a:pt x="3369" y="1802"/>
                  </a:cubicBezTo>
                  <a:lnTo>
                    <a:pt x="3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128;p52">
              <a:extLst>
                <a:ext uri="{FF2B5EF4-FFF2-40B4-BE49-F238E27FC236}">
                  <a16:creationId xmlns:a16="http://schemas.microsoft.com/office/drawing/2014/main" id="{8AF0B23C-AC31-7B3D-7243-1314C18B28AA}"/>
                </a:ext>
              </a:extLst>
            </p:cNvPr>
            <p:cNvSpPr/>
            <p:nvPr/>
          </p:nvSpPr>
          <p:spPr>
            <a:xfrm>
              <a:off x="7253082" y="1584312"/>
              <a:ext cx="856486" cy="541711"/>
            </a:xfrm>
            <a:custGeom>
              <a:avLst/>
              <a:gdLst/>
              <a:ahLst/>
              <a:cxnLst/>
              <a:rect l="l" t="t" r="r" b="b"/>
              <a:pathLst>
                <a:path w="38028" h="24052" extrusionOk="0">
                  <a:moveTo>
                    <a:pt x="3036" y="1"/>
                  </a:moveTo>
                  <a:cubicBezTo>
                    <a:pt x="1368" y="1"/>
                    <a:pt x="1" y="1368"/>
                    <a:pt x="1" y="3036"/>
                  </a:cubicBezTo>
                  <a:lnTo>
                    <a:pt x="1" y="21016"/>
                  </a:lnTo>
                  <a:cubicBezTo>
                    <a:pt x="1" y="22684"/>
                    <a:pt x="1368" y="24051"/>
                    <a:pt x="3036" y="24051"/>
                  </a:cubicBezTo>
                  <a:lnTo>
                    <a:pt x="34926" y="24051"/>
                  </a:lnTo>
                  <a:cubicBezTo>
                    <a:pt x="36627" y="24051"/>
                    <a:pt x="37961" y="22684"/>
                    <a:pt x="38028" y="21016"/>
                  </a:cubicBezTo>
                  <a:lnTo>
                    <a:pt x="38028" y="3036"/>
                  </a:lnTo>
                  <a:cubicBezTo>
                    <a:pt x="38028" y="1368"/>
                    <a:pt x="36627" y="1"/>
                    <a:pt x="3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129;p52">
              <a:extLst>
                <a:ext uri="{FF2B5EF4-FFF2-40B4-BE49-F238E27FC236}">
                  <a16:creationId xmlns:a16="http://schemas.microsoft.com/office/drawing/2014/main" id="{75CCC026-5FC6-3E88-2085-CF678D76CE2A}"/>
                </a:ext>
              </a:extLst>
            </p:cNvPr>
            <p:cNvSpPr/>
            <p:nvPr/>
          </p:nvSpPr>
          <p:spPr>
            <a:xfrm flipH="1">
              <a:off x="7298471" y="1551271"/>
              <a:ext cx="856486" cy="541689"/>
            </a:xfrm>
            <a:custGeom>
              <a:avLst/>
              <a:gdLst/>
              <a:ahLst/>
              <a:cxnLst/>
              <a:rect l="l" t="t" r="r" b="b"/>
              <a:pathLst>
                <a:path w="38028" h="24051" extrusionOk="0">
                  <a:moveTo>
                    <a:pt x="3036" y="0"/>
                  </a:moveTo>
                  <a:cubicBezTo>
                    <a:pt x="1368" y="0"/>
                    <a:pt x="0" y="1368"/>
                    <a:pt x="0" y="3036"/>
                  </a:cubicBezTo>
                  <a:lnTo>
                    <a:pt x="0" y="21015"/>
                  </a:lnTo>
                  <a:cubicBezTo>
                    <a:pt x="0" y="22683"/>
                    <a:pt x="1368" y="24051"/>
                    <a:pt x="3036" y="24051"/>
                  </a:cubicBezTo>
                  <a:lnTo>
                    <a:pt x="34992" y="24051"/>
                  </a:lnTo>
                  <a:cubicBezTo>
                    <a:pt x="36660" y="24051"/>
                    <a:pt x="38028" y="22683"/>
                    <a:pt x="38028" y="21015"/>
                  </a:cubicBezTo>
                  <a:lnTo>
                    <a:pt x="38028" y="3036"/>
                  </a:lnTo>
                  <a:cubicBezTo>
                    <a:pt x="38028" y="1368"/>
                    <a:pt x="36660" y="0"/>
                    <a:pt x="34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130;p52">
              <a:extLst>
                <a:ext uri="{FF2B5EF4-FFF2-40B4-BE49-F238E27FC236}">
                  <a16:creationId xmlns:a16="http://schemas.microsoft.com/office/drawing/2014/main" id="{8E5E3422-A6BC-3D60-9298-573C67A22F29}"/>
                </a:ext>
              </a:extLst>
            </p:cNvPr>
            <p:cNvSpPr/>
            <p:nvPr/>
          </p:nvSpPr>
          <p:spPr>
            <a:xfrm flipH="1">
              <a:off x="7396129" y="1627150"/>
              <a:ext cx="653648" cy="97680"/>
            </a:xfrm>
            <a:custGeom>
              <a:avLst/>
              <a:gdLst/>
              <a:ahLst/>
              <a:cxnLst/>
              <a:rect l="l" t="t" r="r" b="b"/>
              <a:pathLst>
                <a:path w="29022" h="4337" extrusionOk="0">
                  <a:moveTo>
                    <a:pt x="2169" y="0"/>
                  </a:moveTo>
                  <a:cubicBezTo>
                    <a:pt x="968" y="0"/>
                    <a:pt x="0" y="968"/>
                    <a:pt x="0" y="2168"/>
                  </a:cubicBezTo>
                  <a:cubicBezTo>
                    <a:pt x="0" y="3369"/>
                    <a:pt x="968" y="4337"/>
                    <a:pt x="2169" y="4337"/>
                  </a:cubicBezTo>
                  <a:lnTo>
                    <a:pt x="26853" y="4337"/>
                  </a:lnTo>
                  <a:cubicBezTo>
                    <a:pt x="28020" y="4337"/>
                    <a:pt x="28988" y="3369"/>
                    <a:pt x="29021" y="2168"/>
                  </a:cubicBezTo>
                  <a:cubicBezTo>
                    <a:pt x="29021" y="968"/>
                    <a:pt x="28054" y="0"/>
                    <a:pt x="26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131;p52">
              <a:extLst>
                <a:ext uri="{FF2B5EF4-FFF2-40B4-BE49-F238E27FC236}">
                  <a16:creationId xmlns:a16="http://schemas.microsoft.com/office/drawing/2014/main" id="{A5BC8F4A-E2FA-D46E-B4AE-09682F33C559}"/>
                </a:ext>
              </a:extLst>
            </p:cNvPr>
            <p:cNvSpPr/>
            <p:nvPr/>
          </p:nvSpPr>
          <p:spPr>
            <a:xfrm flipH="1">
              <a:off x="7396129" y="1627150"/>
              <a:ext cx="271238" cy="97680"/>
            </a:xfrm>
            <a:custGeom>
              <a:avLst/>
              <a:gdLst/>
              <a:ahLst/>
              <a:cxnLst/>
              <a:rect l="l" t="t" r="r" b="b"/>
              <a:pathLst>
                <a:path w="12043" h="4337" extrusionOk="0">
                  <a:moveTo>
                    <a:pt x="0" y="0"/>
                  </a:moveTo>
                  <a:lnTo>
                    <a:pt x="0" y="4337"/>
                  </a:lnTo>
                  <a:lnTo>
                    <a:pt x="9874" y="4337"/>
                  </a:lnTo>
                  <a:cubicBezTo>
                    <a:pt x="11075" y="4337"/>
                    <a:pt x="12042" y="3369"/>
                    <a:pt x="12042" y="2168"/>
                  </a:cubicBezTo>
                  <a:cubicBezTo>
                    <a:pt x="12009" y="968"/>
                    <a:pt x="11041" y="0"/>
                    <a:pt x="9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132;p52">
              <a:extLst>
                <a:ext uri="{FF2B5EF4-FFF2-40B4-BE49-F238E27FC236}">
                  <a16:creationId xmlns:a16="http://schemas.microsoft.com/office/drawing/2014/main" id="{382936B2-05E8-B85B-2E9A-65DA485598BF}"/>
                </a:ext>
              </a:extLst>
            </p:cNvPr>
            <p:cNvSpPr/>
            <p:nvPr/>
          </p:nvSpPr>
          <p:spPr>
            <a:xfrm flipH="1">
              <a:off x="7613268" y="1627060"/>
              <a:ext cx="108941" cy="97860"/>
            </a:xfrm>
            <a:custGeom>
              <a:avLst/>
              <a:gdLst/>
              <a:ahLst/>
              <a:cxnLst/>
              <a:rect l="l" t="t" r="r" b="b"/>
              <a:pathLst>
                <a:path w="4837" h="4345" extrusionOk="0">
                  <a:moveTo>
                    <a:pt x="2427" y="0"/>
                  </a:moveTo>
                  <a:cubicBezTo>
                    <a:pt x="2209" y="0"/>
                    <a:pt x="1986" y="34"/>
                    <a:pt x="1768" y="104"/>
                  </a:cubicBezTo>
                  <a:cubicBezTo>
                    <a:pt x="634" y="471"/>
                    <a:pt x="0" y="1672"/>
                    <a:pt x="367" y="2840"/>
                  </a:cubicBezTo>
                  <a:cubicBezTo>
                    <a:pt x="636" y="3755"/>
                    <a:pt x="1493" y="4345"/>
                    <a:pt x="2410" y="4345"/>
                  </a:cubicBezTo>
                  <a:cubicBezTo>
                    <a:pt x="2628" y="4345"/>
                    <a:pt x="2851" y="4311"/>
                    <a:pt x="3069" y="4241"/>
                  </a:cubicBezTo>
                  <a:cubicBezTo>
                    <a:pt x="4203" y="3874"/>
                    <a:pt x="4837" y="2673"/>
                    <a:pt x="4470" y="1505"/>
                  </a:cubicBezTo>
                  <a:cubicBezTo>
                    <a:pt x="4201" y="590"/>
                    <a:pt x="3344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133;p52">
              <a:extLst>
                <a:ext uri="{FF2B5EF4-FFF2-40B4-BE49-F238E27FC236}">
                  <a16:creationId xmlns:a16="http://schemas.microsoft.com/office/drawing/2014/main" id="{067E2D6C-1D99-8278-674A-9350573C9737}"/>
                </a:ext>
              </a:extLst>
            </p:cNvPr>
            <p:cNvSpPr/>
            <p:nvPr/>
          </p:nvSpPr>
          <p:spPr>
            <a:xfrm flipH="1">
              <a:off x="7396129" y="1757105"/>
              <a:ext cx="653648" cy="97703"/>
            </a:xfrm>
            <a:custGeom>
              <a:avLst/>
              <a:gdLst/>
              <a:ahLst/>
              <a:cxnLst/>
              <a:rect l="l" t="t" r="r" b="b"/>
              <a:pathLst>
                <a:path w="29022" h="4338" extrusionOk="0">
                  <a:moveTo>
                    <a:pt x="2169" y="1"/>
                  </a:moveTo>
                  <a:cubicBezTo>
                    <a:pt x="968" y="1"/>
                    <a:pt x="0" y="935"/>
                    <a:pt x="0" y="2169"/>
                  </a:cubicBezTo>
                  <a:cubicBezTo>
                    <a:pt x="0" y="3370"/>
                    <a:pt x="968" y="4337"/>
                    <a:pt x="2169" y="4337"/>
                  </a:cubicBezTo>
                  <a:lnTo>
                    <a:pt x="26853" y="4337"/>
                  </a:lnTo>
                  <a:cubicBezTo>
                    <a:pt x="28020" y="4337"/>
                    <a:pt x="28988" y="3370"/>
                    <a:pt x="29021" y="2169"/>
                  </a:cubicBezTo>
                  <a:cubicBezTo>
                    <a:pt x="29021" y="935"/>
                    <a:pt x="28054" y="1"/>
                    <a:pt x="26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134;p52">
              <a:extLst>
                <a:ext uri="{FF2B5EF4-FFF2-40B4-BE49-F238E27FC236}">
                  <a16:creationId xmlns:a16="http://schemas.microsoft.com/office/drawing/2014/main" id="{DE11F51E-8BD7-1D99-7538-163AE16C4CB7}"/>
                </a:ext>
              </a:extLst>
            </p:cNvPr>
            <p:cNvSpPr/>
            <p:nvPr/>
          </p:nvSpPr>
          <p:spPr>
            <a:xfrm flipH="1">
              <a:off x="7396129" y="1887082"/>
              <a:ext cx="653648" cy="97703"/>
            </a:xfrm>
            <a:custGeom>
              <a:avLst/>
              <a:gdLst/>
              <a:ahLst/>
              <a:cxnLst/>
              <a:rect l="l" t="t" r="r" b="b"/>
              <a:pathLst>
                <a:path w="29022" h="433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cubicBezTo>
                    <a:pt x="0" y="3403"/>
                    <a:pt x="968" y="4337"/>
                    <a:pt x="2169" y="4337"/>
                  </a:cubicBezTo>
                  <a:lnTo>
                    <a:pt x="26853" y="4337"/>
                  </a:lnTo>
                  <a:cubicBezTo>
                    <a:pt x="28020" y="4337"/>
                    <a:pt x="28988" y="3403"/>
                    <a:pt x="29021" y="2169"/>
                  </a:cubicBezTo>
                  <a:cubicBezTo>
                    <a:pt x="29021" y="968"/>
                    <a:pt x="28054" y="1"/>
                    <a:pt x="26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135;p52">
              <a:extLst>
                <a:ext uri="{FF2B5EF4-FFF2-40B4-BE49-F238E27FC236}">
                  <a16:creationId xmlns:a16="http://schemas.microsoft.com/office/drawing/2014/main" id="{520CEB56-2D60-860E-66C3-7DC5756A349D}"/>
                </a:ext>
              </a:extLst>
            </p:cNvPr>
            <p:cNvSpPr/>
            <p:nvPr/>
          </p:nvSpPr>
          <p:spPr>
            <a:xfrm flipH="1">
              <a:off x="7396129" y="1757870"/>
              <a:ext cx="389955" cy="97680"/>
            </a:xfrm>
            <a:custGeom>
              <a:avLst/>
              <a:gdLst/>
              <a:ahLst/>
              <a:cxnLst/>
              <a:rect l="l" t="t" r="r" b="b"/>
              <a:pathLst>
                <a:path w="17314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5145" y="4337"/>
                  </a:lnTo>
                  <a:cubicBezTo>
                    <a:pt x="16346" y="4337"/>
                    <a:pt x="17313" y="3369"/>
                    <a:pt x="17313" y="2169"/>
                  </a:cubicBezTo>
                  <a:cubicBezTo>
                    <a:pt x="17280" y="968"/>
                    <a:pt x="16312" y="0"/>
                    <a:pt x="15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136;p52">
              <a:extLst>
                <a:ext uri="{FF2B5EF4-FFF2-40B4-BE49-F238E27FC236}">
                  <a16:creationId xmlns:a16="http://schemas.microsoft.com/office/drawing/2014/main" id="{7B2C1ED7-1FC3-D149-811F-E0E1378FDD77}"/>
                </a:ext>
              </a:extLst>
            </p:cNvPr>
            <p:cNvSpPr/>
            <p:nvPr/>
          </p:nvSpPr>
          <p:spPr>
            <a:xfrm flipH="1">
              <a:off x="7396129" y="1887082"/>
              <a:ext cx="250202" cy="97703"/>
            </a:xfrm>
            <a:custGeom>
              <a:avLst/>
              <a:gdLst/>
              <a:ahLst/>
              <a:cxnLst/>
              <a:rect l="l" t="t" r="r" b="b"/>
              <a:pathLst>
                <a:path w="11109" h="4338" extrusionOk="0">
                  <a:moveTo>
                    <a:pt x="0" y="1"/>
                  </a:moveTo>
                  <a:lnTo>
                    <a:pt x="0" y="4337"/>
                  </a:lnTo>
                  <a:lnTo>
                    <a:pt x="8940" y="4337"/>
                  </a:lnTo>
                  <a:cubicBezTo>
                    <a:pt x="10141" y="4337"/>
                    <a:pt x="11108" y="3403"/>
                    <a:pt x="11108" y="2169"/>
                  </a:cubicBezTo>
                  <a:cubicBezTo>
                    <a:pt x="11075" y="968"/>
                    <a:pt x="10107" y="1"/>
                    <a:pt x="8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137;p52">
              <a:extLst>
                <a:ext uri="{FF2B5EF4-FFF2-40B4-BE49-F238E27FC236}">
                  <a16:creationId xmlns:a16="http://schemas.microsoft.com/office/drawing/2014/main" id="{B0D34BE5-3334-D4B0-19E1-9583766A1E5E}"/>
                </a:ext>
              </a:extLst>
            </p:cNvPr>
            <p:cNvSpPr/>
            <p:nvPr/>
          </p:nvSpPr>
          <p:spPr>
            <a:xfrm flipH="1">
              <a:off x="7737232" y="1757105"/>
              <a:ext cx="97680" cy="97703"/>
            </a:xfrm>
            <a:custGeom>
              <a:avLst/>
              <a:gdLst/>
              <a:ahLst/>
              <a:cxnLst/>
              <a:rect l="l" t="t" r="r" b="b"/>
              <a:pathLst>
                <a:path w="4337" h="4338" extrusionOk="0">
                  <a:moveTo>
                    <a:pt x="2169" y="1"/>
                  </a:moveTo>
                  <a:cubicBezTo>
                    <a:pt x="968" y="1"/>
                    <a:pt x="1" y="935"/>
                    <a:pt x="1" y="2169"/>
                  </a:cubicBezTo>
                  <a:cubicBezTo>
                    <a:pt x="1" y="3370"/>
                    <a:pt x="968" y="4337"/>
                    <a:pt x="2169" y="4337"/>
                  </a:cubicBezTo>
                  <a:cubicBezTo>
                    <a:pt x="3370" y="4337"/>
                    <a:pt x="4337" y="3370"/>
                    <a:pt x="4337" y="2169"/>
                  </a:cubicBezTo>
                  <a:cubicBezTo>
                    <a:pt x="4337" y="935"/>
                    <a:pt x="3336" y="1"/>
                    <a:pt x="2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138;p52">
              <a:extLst>
                <a:ext uri="{FF2B5EF4-FFF2-40B4-BE49-F238E27FC236}">
                  <a16:creationId xmlns:a16="http://schemas.microsoft.com/office/drawing/2014/main" id="{29B9BC51-0D13-30DB-796B-012081FB3FE2}"/>
                </a:ext>
              </a:extLst>
            </p:cNvPr>
            <p:cNvSpPr/>
            <p:nvPr/>
          </p:nvSpPr>
          <p:spPr>
            <a:xfrm flipH="1">
              <a:off x="7601985" y="1887082"/>
              <a:ext cx="97703" cy="97703"/>
            </a:xfrm>
            <a:custGeom>
              <a:avLst/>
              <a:gdLst/>
              <a:ahLst/>
              <a:cxnLst/>
              <a:rect l="l" t="t" r="r" b="b"/>
              <a:pathLst>
                <a:path w="4338" h="4338" extrusionOk="0">
                  <a:moveTo>
                    <a:pt x="2169" y="1"/>
                  </a:moveTo>
                  <a:cubicBezTo>
                    <a:pt x="968" y="1"/>
                    <a:pt x="1" y="968"/>
                    <a:pt x="1" y="2169"/>
                  </a:cubicBezTo>
                  <a:cubicBezTo>
                    <a:pt x="1" y="3370"/>
                    <a:pt x="968" y="4337"/>
                    <a:pt x="2169" y="4337"/>
                  </a:cubicBezTo>
                  <a:cubicBezTo>
                    <a:pt x="3370" y="4337"/>
                    <a:pt x="4337" y="3370"/>
                    <a:pt x="4337" y="2169"/>
                  </a:cubicBezTo>
                  <a:cubicBezTo>
                    <a:pt x="4337" y="968"/>
                    <a:pt x="3370" y="1"/>
                    <a:pt x="2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139;p52">
              <a:extLst>
                <a:ext uri="{FF2B5EF4-FFF2-40B4-BE49-F238E27FC236}">
                  <a16:creationId xmlns:a16="http://schemas.microsoft.com/office/drawing/2014/main" id="{06961F0E-0712-632E-3353-D953F109649B}"/>
                </a:ext>
              </a:extLst>
            </p:cNvPr>
            <p:cNvSpPr/>
            <p:nvPr/>
          </p:nvSpPr>
          <p:spPr>
            <a:xfrm flipH="1">
              <a:off x="6699267" y="4352378"/>
              <a:ext cx="649121" cy="791125"/>
            </a:xfrm>
            <a:custGeom>
              <a:avLst/>
              <a:gdLst/>
              <a:ahLst/>
              <a:cxnLst/>
              <a:rect l="l" t="t" r="r" b="b"/>
              <a:pathLst>
                <a:path w="28821" h="35126" extrusionOk="0">
                  <a:moveTo>
                    <a:pt x="0" y="0"/>
                  </a:moveTo>
                  <a:lnTo>
                    <a:pt x="2502" y="20848"/>
                  </a:lnTo>
                  <a:lnTo>
                    <a:pt x="5404" y="35125"/>
                  </a:lnTo>
                  <a:lnTo>
                    <a:pt x="28821" y="35125"/>
                  </a:lnTo>
                  <a:lnTo>
                    <a:pt x="18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140;p52">
              <a:extLst>
                <a:ext uri="{FF2B5EF4-FFF2-40B4-BE49-F238E27FC236}">
                  <a16:creationId xmlns:a16="http://schemas.microsoft.com/office/drawing/2014/main" id="{EF158377-B928-E710-D63D-48FC91EF1142}"/>
                </a:ext>
              </a:extLst>
            </p:cNvPr>
            <p:cNvSpPr/>
            <p:nvPr/>
          </p:nvSpPr>
          <p:spPr>
            <a:xfrm flipH="1">
              <a:off x="7275505" y="4352378"/>
              <a:ext cx="672409" cy="791125"/>
            </a:xfrm>
            <a:custGeom>
              <a:avLst/>
              <a:gdLst/>
              <a:ahLst/>
              <a:cxnLst/>
              <a:rect l="l" t="t" r="r" b="b"/>
              <a:pathLst>
                <a:path w="29855" h="35126" extrusionOk="0">
                  <a:moveTo>
                    <a:pt x="10474" y="0"/>
                  </a:moveTo>
                  <a:lnTo>
                    <a:pt x="0" y="35125"/>
                  </a:lnTo>
                  <a:lnTo>
                    <a:pt x="26752" y="35125"/>
                  </a:lnTo>
                  <a:lnTo>
                    <a:pt x="29855" y="20915"/>
                  </a:lnTo>
                  <a:lnTo>
                    <a:pt x="28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141;p52">
              <a:extLst>
                <a:ext uri="{FF2B5EF4-FFF2-40B4-BE49-F238E27FC236}">
                  <a16:creationId xmlns:a16="http://schemas.microsoft.com/office/drawing/2014/main" id="{2A782472-F185-F7E3-061F-5996C9500F6D}"/>
                </a:ext>
              </a:extLst>
            </p:cNvPr>
            <p:cNvSpPr/>
            <p:nvPr/>
          </p:nvSpPr>
          <p:spPr>
            <a:xfrm flipH="1">
              <a:off x="6809695" y="4352378"/>
              <a:ext cx="257725" cy="424482"/>
            </a:xfrm>
            <a:custGeom>
              <a:avLst/>
              <a:gdLst/>
              <a:ahLst/>
              <a:cxnLst/>
              <a:rect l="l" t="t" r="r" b="b"/>
              <a:pathLst>
                <a:path w="11443" h="18847" extrusionOk="0">
                  <a:moveTo>
                    <a:pt x="1" y="0"/>
                  </a:moveTo>
                  <a:cubicBezTo>
                    <a:pt x="334" y="5671"/>
                    <a:pt x="2602" y="11275"/>
                    <a:pt x="6439" y="15511"/>
                  </a:cubicBezTo>
                  <a:cubicBezTo>
                    <a:pt x="7573" y="16812"/>
                    <a:pt x="8907" y="17980"/>
                    <a:pt x="10508" y="18647"/>
                  </a:cubicBezTo>
                  <a:cubicBezTo>
                    <a:pt x="10775" y="18780"/>
                    <a:pt x="11109" y="18814"/>
                    <a:pt x="11442" y="18847"/>
                  </a:cubicBezTo>
                  <a:lnTo>
                    <a:pt x="5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142;p52">
              <a:extLst>
                <a:ext uri="{FF2B5EF4-FFF2-40B4-BE49-F238E27FC236}">
                  <a16:creationId xmlns:a16="http://schemas.microsoft.com/office/drawing/2014/main" id="{077D9790-5E5F-8BF4-4021-34709FA7D055}"/>
                </a:ext>
              </a:extLst>
            </p:cNvPr>
            <p:cNvSpPr/>
            <p:nvPr/>
          </p:nvSpPr>
          <p:spPr>
            <a:xfrm flipH="1">
              <a:off x="7570009" y="4352378"/>
              <a:ext cx="268986" cy="424482"/>
            </a:xfrm>
            <a:custGeom>
              <a:avLst/>
              <a:gdLst/>
              <a:ahLst/>
              <a:cxnLst/>
              <a:rect l="l" t="t" r="r" b="b"/>
              <a:pathLst>
                <a:path w="11943" h="18847" extrusionOk="0">
                  <a:moveTo>
                    <a:pt x="5638" y="0"/>
                  </a:moveTo>
                  <a:lnTo>
                    <a:pt x="1" y="18847"/>
                  </a:lnTo>
                  <a:cubicBezTo>
                    <a:pt x="501" y="18847"/>
                    <a:pt x="1002" y="18814"/>
                    <a:pt x="1435" y="18647"/>
                  </a:cubicBezTo>
                  <a:cubicBezTo>
                    <a:pt x="3003" y="17980"/>
                    <a:pt x="4304" y="16812"/>
                    <a:pt x="5471" y="15511"/>
                  </a:cubicBezTo>
                  <a:cubicBezTo>
                    <a:pt x="9274" y="11275"/>
                    <a:pt x="11576" y="5738"/>
                    <a:pt x="11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143;p52">
              <a:extLst>
                <a:ext uri="{FF2B5EF4-FFF2-40B4-BE49-F238E27FC236}">
                  <a16:creationId xmlns:a16="http://schemas.microsoft.com/office/drawing/2014/main" id="{68A19182-B5AE-06F5-66C5-BB546A24B163}"/>
                </a:ext>
              </a:extLst>
            </p:cNvPr>
            <p:cNvSpPr/>
            <p:nvPr/>
          </p:nvSpPr>
          <p:spPr>
            <a:xfrm flipH="1">
              <a:off x="7251451" y="4352378"/>
              <a:ext cx="84932" cy="471824"/>
            </a:xfrm>
            <a:custGeom>
              <a:avLst/>
              <a:gdLst/>
              <a:ahLst/>
              <a:cxnLst/>
              <a:rect l="l" t="t" r="r" b="b"/>
              <a:pathLst>
                <a:path w="3771" h="20949" extrusionOk="0">
                  <a:moveTo>
                    <a:pt x="1" y="0"/>
                  </a:moveTo>
                  <a:cubicBezTo>
                    <a:pt x="668" y="6972"/>
                    <a:pt x="1302" y="13943"/>
                    <a:pt x="1969" y="20848"/>
                  </a:cubicBezTo>
                  <a:cubicBezTo>
                    <a:pt x="2503" y="20915"/>
                    <a:pt x="3103" y="20915"/>
                    <a:pt x="3637" y="20948"/>
                  </a:cubicBezTo>
                  <a:cubicBezTo>
                    <a:pt x="3770" y="13977"/>
                    <a:pt x="3470" y="6972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144;p52">
              <a:extLst>
                <a:ext uri="{FF2B5EF4-FFF2-40B4-BE49-F238E27FC236}">
                  <a16:creationId xmlns:a16="http://schemas.microsoft.com/office/drawing/2014/main" id="{5AC7D100-D8BE-A101-419B-9B66BFB99FB5}"/>
                </a:ext>
              </a:extLst>
            </p:cNvPr>
            <p:cNvSpPr/>
            <p:nvPr/>
          </p:nvSpPr>
          <p:spPr>
            <a:xfrm flipH="1">
              <a:off x="7101203" y="2657470"/>
              <a:ext cx="168311" cy="266734"/>
            </a:xfrm>
            <a:custGeom>
              <a:avLst/>
              <a:gdLst/>
              <a:ahLst/>
              <a:cxnLst/>
              <a:rect l="l" t="t" r="r" b="b"/>
              <a:pathLst>
                <a:path w="7473" h="11843" extrusionOk="0">
                  <a:moveTo>
                    <a:pt x="5504" y="0"/>
                  </a:moveTo>
                  <a:cubicBezTo>
                    <a:pt x="4637" y="667"/>
                    <a:pt x="3737" y="1301"/>
                    <a:pt x="2869" y="1968"/>
                  </a:cubicBezTo>
                  <a:cubicBezTo>
                    <a:pt x="1" y="4136"/>
                    <a:pt x="1068" y="8773"/>
                    <a:pt x="2736" y="11842"/>
                  </a:cubicBezTo>
                  <a:cubicBezTo>
                    <a:pt x="4304" y="10141"/>
                    <a:pt x="5871" y="8340"/>
                    <a:pt x="6672" y="6205"/>
                  </a:cubicBezTo>
                  <a:cubicBezTo>
                    <a:pt x="7473" y="4103"/>
                    <a:pt x="7239" y="1501"/>
                    <a:pt x="5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145;p52">
              <a:extLst>
                <a:ext uri="{FF2B5EF4-FFF2-40B4-BE49-F238E27FC236}">
                  <a16:creationId xmlns:a16="http://schemas.microsoft.com/office/drawing/2014/main" id="{7B92AC1C-DEA3-7DD4-352E-82775BE69E27}"/>
                </a:ext>
              </a:extLst>
            </p:cNvPr>
            <p:cNvSpPr/>
            <p:nvPr/>
          </p:nvSpPr>
          <p:spPr>
            <a:xfrm flipH="1">
              <a:off x="6527961" y="3689744"/>
              <a:ext cx="455315" cy="513896"/>
            </a:xfrm>
            <a:custGeom>
              <a:avLst/>
              <a:gdLst/>
              <a:ahLst/>
              <a:cxnLst/>
              <a:rect l="l" t="t" r="r" b="b"/>
              <a:pathLst>
                <a:path w="20216" h="22817" extrusionOk="0">
                  <a:moveTo>
                    <a:pt x="10275" y="0"/>
                  </a:moveTo>
                  <a:lnTo>
                    <a:pt x="1" y="5504"/>
                  </a:lnTo>
                  <a:lnTo>
                    <a:pt x="368" y="15978"/>
                  </a:lnTo>
                  <a:lnTo>
                    <a:pt x="10275" y="22816"/>
                  </a:lnTo>
                  <a:lnTo>
                    <a:pt x="20215" y="16512"/>
                  </a:lnTo>
                  <a:lnTo>
                    <a:pt x="1027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146;p52">
              <a:extLst>
                <a:ext uri="{FF2B5EF4-FFF2-40B4-BE49-F238E27FC236}">
                  <a16:creationId xmlns:a16="http://schemas.microsoft.com/office/drawing/2014/main" id="{8B9FFFA7-7F6B-EE4D-7B69-419E751F6670}"/>
                </a:ext>
              </a:extLst>
            </p:cNvPr>
            <p:cNvSpPr/>
            <p:nvPr/>
          </p:nvSpPr>
          <p:spPr>
            <a:xfrm flipH="1">
              <a:off x="6649672" y="3689744"/>
              <a:ext cx="333603" cy="249437"/>
            </a:xfrm>
            <a:custGeom>
              <a:avLst/>
              <a:gdLst/>
              <a:ahLst/>
              <a:cxnLst/>
              <a:rect l="l" t="t" r="r" b="b"/>
              <a:pathLst>
                <a:path w="14812" h="11075" extrusionOk="0">
                  <a:moveTo>
                    <a:pt x="10275" y="0"/>
                  </a:moveTo>
                  <a:lnTo>
                    <a:pt x="1" y="5504"/>
                  </a:lnTo>
                  <a:lnTo>
                    <a:pt x="201" y="11075"/>
                  </a:lnTo>
                  <a:lnTo>
                    <a:pt x="14811" y="7539"/>
                  </a:lnTo>
                  <a:lnTo>
                    <a:pt x="1027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147;p52">
              <a:extLst>
                <a:ext uri="{FF2B5EF4-FFF2-40B4-BE49-F238E27FC236}">
                  <a16:creationId xmlns:a16="http://schemas.microsoft.com/office/drawing/2014/main" id="{17E30D06-414B-9004-FB6C-0881A068CD94}"/>
                </a:ext>
              </a:extLst>
            </p:cNvPr>
            <p:cNvSpPr/>
            <p:nvPr/>
          </p:nvSpPr>
          <p:spPr>
            <a:xfrm flipH="1">
              <a:off x="6671474" y="3243460"/>
              <a:ext cx="455292" cy="697229"/>
            </a:xfrm>
            <a:custGeom>
              <a:avLst/>
              <a:gdLst/>
              <a:ahLst/>
              <a:cxnLst/>
              <a:rect l="l" t="t" r="r" b="b"/>
              <a:pathLst>
                <a:path w="20215" h="30957" extrusionOk="0">
                  <a:moveTo>
                    <a:pt x="0" y="1"/>
                  </a:moveTo>
                  <a:lnTo>
                    <a:pt x="2402" y="30956"/>
                  </a:lnTo>
                  <a:cubicBezTo>
                    <a:pt x="2402" y="30956"/>
                    <a:pt x="15145" y="25319"/>
                    <a:pt x="20215" y="19448"/>
                  </a:cubicBezTo>
                  <a:lnTo>
                    <a:pt x="12076" y="7840"/>
                  </a:lnTo>
                  <a:cubicBezTo>
                    <a:pt x="9207" y="3770"/>
                    <a:pt x="4871" y="9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148;p52">
              <a:extLst>
                <a:ext uri="{FF2B5EF4-FFF2-40B4-BE49-F238E27FC236}">
                  <a16:creationId xmlns:a16="http://schemas.microsoft.com/office/drawing/2014/main" id="{8D7F89C2-02FD-37E8-563E-7C91F4C3CFE4}"/>
                </a:ext>
              </a:extLst>
            </p:cNvPr>
            <p:cNvSpPr/>
            <p:nvPr/>
          </p:nvSpPr>
          <p:spPr>
            <a:xfrm flipH="1">
              <a:off x="6671474" y="3604834"/>
              <a:ext cx="410968" cy="335112"/>
            </a:xfrm>
            <a:custGeom>
              <a:avLst/>
              <a:gdLst/>
              <a:ahLst/>
              <a:cxnLst/>
              <a:rect l="l" t="t" r="r" b="b"/>
              <a:pathLst>
                <a:path w="18247" h="14879" extrusionOk="0">
                  <a:moveTo>
                    <a:pt x="15878" y="1"/>
                  </a:moveTo>
                  <a:lnTo>
                    <a:pt x="0" y="9474"/>
                  </a:lnTo>
                  <a:lnTo>
                    <a:pt x="401" y="14878"/>
                  </a:lnTo>
                  <a:cubicBezTo>
                    <a:pt x="401" y="14878"/>
                    <a:pt x="401" y="14878"/>
                    <a:pt x="401" y="14878"/>
                  </a:cubicBezTo>
                  <a:cubicBezTo>
                    <a:pt x="510" y="14878"/>
                    <a:pt x="13192" y="9290"/>
                    <a:pt x="18247" y="3403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149;p52">
              <a:extLst>
                <a:ext uri="{FF2B5EF4-FFF2-40B4-BE49-F238E27FC236}">
                  <a16:creationId xmlns:a16="http://schemas.microsoft.com/office/drawing/2014/main" id="{05B08AF1-8747-60D3-ED47-D6619C1C7B6E}"/>
                </a:ext>
              </a:extLst>
            </p:cNvPr>
            <p:cNvSpPr/>
            <p:nvPr/>
          </p:nvSpPr>
          <p:spPr>
            <a:xfrm flipH="1">
              <a:off x="6903613" y="3243460"/>
              <a:ext cx="886531" cy="1156260"/>
            </a:xfrm>
            <a:custGeom>
              <a:avLst/>
              <a:gdLst/>
              <a:ahLst/>
              <a:cxnLst/>
              <a:rect l="l" t="t" r="r" b="b"/>
              <a:pathLst>
                <a:path w="39362" h="51338" extrusionOk="0">
                  <a:moveTo>
                    <a:pt x="29421" y="1"/>
                  </a:moveTo>
                  <a:lnTo>
                    <a:pt x="5838" y="1402"/>
                  </a:lnTo>
                  <a:lnTo>
                    <a:pt x="0" y="26486"/>
                  </a:lnTo>
                  <a:lnTo>
                    <a:pt x="3102" y="46868"/>
                  </a:lnTo>
                  <a:lnTo>
                    <a:pt x="1501" y="51338"/>
                  </a:lnTo>
                  <a:lnTo>
                    <a:pt x="39161" y="51338"/>
                  </a:lnTo>
                  <a:lnTo>
                    <a:pt x="38161" y="46634"/>
                  </a:lnTo>
                  <a:lnTo>
                    <a:pt x="39195" y="25552"/>
                  </a:lnTo>
                  <a:cubicBezTo>
                    <a:pt x="39361" y="22050"/>
                    <a:pt x="38661" y="18547"/>
                    <a:pt x="37093" y="15445"/>
                  </a:cubicBezTo>
                  <a:lnTo>
                    <a:pt x="294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150;p52">
              <a:extLst>
                <a:ext uri="{FF2B5EF4-FFF2-40B4-BE49-F238E27FC236}">
                  <a16:creationId xmlns:a16="http://schemas.microsoft.com/office/drawing/2014/main" id="{BE00E276-7167-2D2F-DED9-98E2909846F7}"/>
                </a:ext>
              </a:extLst>
            </p:cNvPr>
            <p:cNvSpPr/>
            <p:nvPr/>
          </p:nvSpPr>
          <p:spPr>
            <a:xfrm flipH="1">
              <a:off x="7162802" y="3245713"/>
              <a:ext cx="466576" cy="319324"/>
            </a:xfrm>
            <a:custGeom>
              <a:avLst/>
              <a:gdLst/>
              <a:ahLst/>
              <a:cxnLst/>
              <a:rect l="l" t="t" r="r" b="b"/>
              <a:pathLst>
                <a:path w="20716" h="14178" extrusionOk="0">
                  <a:moveTo>
                    <a:pt x="20715" y="1"/>
                  </a:moveTo>
                  <a:lnTo>
                    <a:pt x="0" y="1235"/>
                  </a:lnTo>
                  <a:lnTo>
                    <a:pt x="12042" y="14178"/>
                  </a:lnTo>
                  <a:lnTo>
                    <a:pt x="2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151;p52">
              <a:extLst>
                <a:ext uri="{FF2B5EF4-FFF2-40B4-BE49-F238E27FC236}">
                  <a16:creationId xmlns:a16="http://schemas.microsoft.com/office/drawing/2014/main" id="{96FE596B-E897-F859-63A8-98988BC982A4}"/>
                </a:ext>
              </a:extLst>
            </p:cNvPr>
            <p:cNvSpPr/>
            <p:nvPr/>
          </p:nvSpPr>
          <p:spPr>
            <a:xfrm flipH="1">
              <a:off x="6820978" y="3914361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152;p52">
              <a:extLst>
                <a:ext uri="{FF2B5EF4-FFF2-40B4-BE49-F238E27FC236}">
                  <a16:creationId xmlns:a16="http://schemas.microsoft.com/office/drawing/2014/main" id="{7D53FA65-5B6B-F0D6-35FD-F5C7FE5D546C}"/>
                </a:ext>
              </a:extLst>
            </p:cNvPr>
            <p:cNvSpPr/>
            <p:nvPr/>
          </p:nvSpPr>
          <p:spPr>
            <a:xfrm>
              <a:off x="5226742" y="2703059"/>
              <a:ext cx="833963" cy="1374886"/>
            </a:xfrm>
            <a:custGeom>
              <a:avLst/>
              <a:gdLst/>
              <a:ahLst/>
              <a:cxnLst/>
              <a:rect l="l" t="t" r="r" b="b"/>
              <a:pathLst>
                <a:path w="37028" h="61045" extrusionOk="0">
                  <a:moveTo>
                    <a:pt x="5004" y="1"/>
                  </a:moveTo>
                  <a:cubicBezTo>
                    <a:pt x="2236" y="1"/>
                    <a:pt x="1" y="2203"/>
                    <a:pt x="1" y="5005"/>
                  </a:cubicBezTo>
                  <a:lnTo>
                    <a:pt x="1" y="56041"/>
                  </a:lnTo>
                  <a:cubicBezTo>
                    <a:pt x="1" y="58810"/>
                    <a:pt x="2202" y="61045"/>
                    <a:pt x="5004" y="61045"/>
                  </a:cubicBezTo>
                  <a:lnTo>
                    <a:pt x="31957" y="61045"/>
                  </a:lnTo>
                  <a:cubicBezTo>
                    <a:pt x="34759" y="61045"/>
                    <a:pt x="37027" y="58810"/>
                    <a:pt x="36960" y="56041"/>
                  </a:cubicBezTo>
                  <a:lnTo>
                    <a:pt x="36960" y="5005"/>
                  </a:lnTo>
                  <a:cubicBezTo>
                    <a:pt x="36960" y="2269"/>
                    <a:pt x="34759" y="1"/>
                    <a:pt x="31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1" name="Google Shape;1153;p52">
              <a:extLst>
                <a:ext uri="{FF2B5EF4-FFF2-40B4-BE49-F238E27FC236}">
                  <a16:creationId xmlns:a16="http://schemas.microsoft.com/office/drawing/2014/main" id="{CB1FC36E-B8B1-E4D7-3916-6BB58349916E}"/>
                </a:ext>
              </a:extLst>
            </p:cNvPr>
            <p:cNvGrpSpPr/>
            <p:nvPr/>
          </p:nvGrpSpPr>
          <p:grpSpPr>
            <a:xfrm flipH="1">
              <a:off x="3814997" y="3827069"/>
              <a:ext cx="1021756" cy="332094"/>
              <a:chOff x="9165713" y="3174931"/>
              <a:chExt cx="1021756" cy="332094"/>
            </a:xfrm>
          </p:grpSpPr>
          <p:sp>
            <p:nvSpPr>
              <p:cNvPr id="420" name="Google Shape;1154;p52">
                <a:extLst>
                  <a:ext uri="{FF2B5EF4-FFF2-40B4-BE49-F238E27FC236}">
                    <a16:creationId xmlns:a16="http://schemas.microsoft.com/office/drawing/2014/main" id="{232D579A-0F28-CFAC-CA47-6D872E6D6467}"/>
                  </a:ext>
                </a:extLst>
              </p:cNvPr>
              <p:cNvSpPr/>
              <p:nvPr/>
            </p:nvSpPr>
            <p:spPr>
              <a:xfrm flipH="1">
                <a:off x="9184497" y="32230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rgbClr val="ED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1155;p52">
                <a:extLst>
                  <a:ext uri="{FF2B5EF4-FFF2-40B4-BE49-F238E27FC236}">
                    <a16:creationId xmlns:a16="http://schemas.microsoft.com/office/drawing/2014/main" id="{7A2E998A-9BCE-6AA0-934F-4378176A2A3E}"/>
                  </a:ext>
                </a:extLst>
              </p:cNvPr>
              <p:cNvSpPr/>
              <p:nvPr/>
            </p:nvSpPr>
            <p:spPr>
              <a:xfrm flipH="1">
                <a:off x="9165713" y="31749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1156;p52">
                <a:extLst>
                  <a:ext uri="{FF2B5EF4-FFF2-40B4-BE49-F238E27FC236}">
                    <a16:creationId xmlns:a16="http://schemas.microsoft.com/office/drawing/2014/main" id="{38EB645D-D759-F970-7FE0-2444D04EEC6C}"/>
                  </a:ext>
                </a:extLst>
              </p:cNvPr>
              <p:cNvSpPr/>
              <p:nvPr/>
            </p:nvSpPr>
            <p:spPr>
              <a:xfrm>
                <a:off x="9309947" y="32228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1157;p52">
                <a:extLst>
                  <a:ext uri="{FF2B5EF4-FFF2-40B4-BE49-F238E27FC236}">
                    <a16:creationId xmlns:a16="http://schemas.microsoft.com/office/drawing/2014/main" id="{2ADDE52E-08C6-12CF-FF1C-C3F48DDD2536}"/>
                  </a:ext>
                </a:extLst>
              </p:cNvPr>
              <p:cNvSpPr/>
              <p:nvPr/>
            </p:nvSpPr>
            <p:spPr>
              <a:xfrm>
                <a:off x="9581929" y="32234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158;p52">
                <a:extLst>
                  <a:ext uri="{FF2B5EF4-FFF2-40B4-BE49-F238E27FC236}">
                    <a16:creationId xmlns:a16="http://schemas.microsoft.com/office/drawing/2014/main" id="{5A1B3948-B079-B1FB-7A8F-802DA0E798EE}"/>
                  </a:ext>
                </a:extLst>
              </p:cNvPr>
              <p:cNvSpPr/>
              <p:nvPr/>
            </p:nvSpPr>
            <p:spPr>
              <a:xfrm>
                <a:off x="9855397" y="32226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2" name="Google Shape;1159;p52">
              <a:extLst>
                <a:ext uri="{FF2B5EF4-FFF2-40B4-BE49-F238E27FC236}">
                  <a16:creationId xmlns:a16="http://schemas.microsoft.com/office/drawing/2014/main" id="{064B496F-670C-0B97-6073-D58BF07AF37D}"/>
                </a:ext>
              </a:extLst>
            </p:cNvPr>
            <p:cNvSpPr/>
            <p:nvPr/>
          </p:nvSpPr>
          <p:spPr>
            <a:xfrm flipH="1">
              <a:off x="5612495" y="2857090"/>
              <a:ext cx="358378" cy="773085"/>
            </a:xfrm>
            <a:custGeom>
              <a:avLst/>
              <a:gdLst/>
              <a:ahLst/>
              <a:cxnLst/>
              <a:rect l="l" t="t" r="r" b="b"/>
              <a:pathLst>
                <a:path w="15912" h="34325" extrusionOk="0">
                  <a:moveTo>
                    <a:pt x="5338" y="0"/>
                  </a:moveTo>
                  <a:cubicBezTo>
                    <a:pt x="2369" y="0"/>
                    <a:pt x="1" y="2369"/>
                    <a:pt x="1" y="5337"/>
                  </a:cubicBezTo>
                  <a:lnTo>
                    <a:pt x="1" y="28988"/>
                  </a:lnTo>
                  <a:cubicBezTo>
                    <a:pt x="1" y="31956"/>
                    <a:pt x="2369" y="34325"/>
                    <a:pt x="5338" y="34325"/>
                  </a:cubicBezTo>
                  <a:lnTo>
                    <a:pt x="10575" y="34325"/>
                  </a:lnTo>
                  <a:cubicBezTo>
                    <a:pt x="13544" y="34325"/>
                    <a:pt x="15912" y="31956"/>
                    <a:pt x="15912" y="28988"/>
                  </a:cubicBezTo>
                  <a:lnTo>
                    <a:pt x="15912" y="5337"/>
                  </a:lnTo>
                  <a:cubicBezTo>
                    <a:pt x="15912" y="2369"/>
                    <a:pt x="13544" y="0"/>
                    <a:pt x="10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160;p52">
              <a:extLst>
                <a:ext uri="{FF2B5EF4-FFF2-40B4-BE49-F238E27FC236}">
                  <a16:creationId xmlns:a16="http://schemas.microsoft.com/office/drawing/2014/main" id="{B3EC756B-2E6E-6725-3AF9-8CB080C8A418}"/>
                </a:ext>
              </a:extLst>
            </p:cNvPr>
            <p:cNvSpPr/>
            <p:nvPr/>
          </p:nvSpPr>
          <p:spPr>
            <a:xfrm flipH="1">
              <a:off x="5315739" y="2857090"/>
              <a:ext cx="240428" cy="341847"/>
            </a:xfrm>
            <a:custGeom>
              <a:avLst/>
              <a:gdLst/>
              <a:ahLst/>
              <a:cxnLst/>
              <a:rect l="l" t="t" r="r" b="b"/>
              <a:pathLst>
                <a:path w="10675" h="15178" extrusionOk="0">
                  <a:moveTo>
                    <a:pt x="5338" y="0"/>
                  </a:moveTo>
                  <a:cubicBezTo>
                    <a:pt x="2402" y="0"/>
                    <a:pt x="1" y="2369"/>
                    <a:pt x="1" y="5337"/>
                  </a:cubicBezTo>
                  <a:lnTo>
                    <a:pt x="1" y="9841"/>
                  </a:lnTo>
                  <a:cubicBezTo>
                    <a:pt x="1" y="12809"/>
                    <a:pt x="2402" y="15178"/>
                    <a:pt x="5338" y="15178"/>
                  </a:cubicBezTo>
                  <a:cubicBezTo>
                    <a:pt x="8307" y="15178"/>
                    <a:pt x="10675" y="12809"/>
                    <a:pt x="10675" y="9841"/>
                  </a:cubicBezTo>
                  <a:lnTo>
                    <a:pt x="10675" y="5337"/>
                  </a:lnTo>
                  <a:cubicBezTo>
                    <a:pt x="10675" y="2369"/>
                    <a:pt x="8307" y="0"/>
                    <a:pt x="5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161;p52">
              <a:extLst>
                <a:ext uri="{FF2B5EF4-FFF2-40B4-BE49-F238E27FC236}">
                  <a16:creationId xmlns:a16="http://schemas.microsoft.com/office/drawing/2014/main" id="{B58558D0-ECA2-C8F0-129A-0F8F39A4EFE0}"/>
                </a:ext>
              </a:extLst>
            </p:cNvPr>
            <p:cNvSpPr/>
            <p:nvPr/>
          </p:nvSpPr>
          <p:spPr>
            <a:xfrm flipH="1">
              <a:off x="5315739" y="3263531"/>
              <a:ext cx="240428" cy="366644"/>
            </a:xfrm>
            <a:custGeom>
              <a:avLst/>
              <a:gdLst/>
              <a:ahLst/>
              <a:cxnLst/>
              <a:rect l="l" t="t" r="r" b="b"/>
              <a:pathLst>
                <a:path w="10675" h="16279" extrusionOk="0">
                  <a:moveTo>
                    <a:pt x="5338" y="0"/>
                  </a:moveTo>
                  <a:cubicBezTo>
                    <a:pt x="2402" y="0"/>
                    <a:pt x="1" y="2402"/>
                    <a:pt x="1" y="5338"/>
                  </a:cubicBezTo>
                  <a:lnTo>
                    <a:pt x="1" y="10942"/>
                  </a:lnTo>
                  <a:cubicBezTo>
                    <a:pt x="1" y="13910"/>
                    <a:pt x="2402" y="16279"/>
                    <a:pt x="5338" y="16279"/>
                  </a:cubicBezTo>
                  <a:cubicBezTo>
                    <a:pt x="8307" y="16279"/>
                    <a:pt x="10675" y="13910"/>
                    <a:pt x="10675" y="10942"/>
                  </a:cubicBezTo>
                  <a:lnTo>
                    <a:pt x="10675" y="5338"/>
                  </a:lnTo>
                  <a:cubicBezTo>
                    <a:pt x="10675" y="2402"/>
                    <a:pt x="8307" y="0"/>
                    <a:pt x="5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162;p52">
              <a:extLst>
                <a:ext uri="{FF2B5EF4-FFF2-40B4-BE49-F238E27FC236}">
                  <a16:creationId xmlns:a16="http://schemas.microsoft.com/office/drawing/2014/main" id="{C1FFC8B5-9B58-E791-D32C-90B5A9B5BAAA}"/>
                </a:ext>
              </a:extLst>
            </p:cNvPr>
            <p:cNvSpPr/>
            <p:nvPr/>
          </p:nvSpPr>
          <p:spPr>
            <a:xfrm flipH="1">
              <a:off x="5314230" y="3709049"/>
              <a:ext cx="656643" cy="57860"/>
            </a:xfrm>
            <a:custGeom>
              <a:avLst/>
              <a:gdLst/>
              <a:ahLst/>
              <a:cxnLst/>
              <a:rect l="l" t="t" r="r" b="b"/>
              <a:pathLst>
                <a:path w="29155" h="2569" extrusionOk="0">
                  <a:moveTo>
                    <a:pt x="1301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2002"/>
                    <a:pt x="568" y="2569"/>
                    <a:pt x="1301" y="2569"/>
                  </a:cubicBezTo>
                  <a:lnTo>
                    <a:pt x="27854" y="2569"/>
                  </a:lnTo>
                  <a:cubicBezTo>
                    <a:pt x="28521" y="2569"/>
                    <a:pt x="29088" y="2002"/>
                    <a:pt x="29155" y="1268"/>
                  </a:cubicBezTo>
                  <a:cubicBezTo>
                    <a:pt x="29155" y="567"/>
                    <a:pt x="28554" y="0"/>
                    <a:pt x="27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163;p52">
              <a:extLst>
                <a:ext uri="{FF2B5EF4-FFF2-40B4-BE49-F238E27FC236}">
                  <a16:creationId xmlns:a16="http://schemas.microsoft.com/office/drawing/2014/main" id="{D7CA61DF-DF74-A9C7-FC4A-A18009CACC37}"/>
                </a:ext>
              </a:extLst>
            </p:cNvPr>
            <p:cNvSpPr/>
            <p:nvPr/>
          </p:nvSpPr>
          <p:spPr>
            <a:xfrm flipH="1">
              <a:off x="5314230" y="3799206"/>
              <a:ext cx="656643" cy="57860"/>
            </a:xfrm>
            <a:custGeom>
              <a:avLst/>
              <a:gdLst/>
              <a:ahLst/>
              <a:cxnLst/>
              <a:rect l="l" t="t" r="r" b="b"/>
              <a:pathLst>
                <a:path w="29155" h="2569" extrusionOk="0">
                  <a:moveTo>
                    <a:pt x="1301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2002"/>
                    <a:pt x="568" y="2569"/>
                    <a:pt x="1301" y="2569"/>
                  </a:cubicBezTo>
                  <a:lnTo>
                    <a:pt x="27854" y="2569"/>
                  </a:lnTo>
                  <a:cubicBezTo>
                    <a:pt x="28521" y="2569"/>
                    <a:pt x="29088" y="2002"/>
                    <a:pt x="29155" y="1268"/>
                  </a:cubicBezTo>
                  <a:cubicBezTo>
                    <a:pt x="29155" y="567"/>
                    <a:pt x="28554" y="0"/>
                    <a:pt x="27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164;p52">
              <a:extLst>
                <a:ext uri="{FF2B5EF4-FFF2-40B4-BE49-F238E27FC236}">
                  <a16:creationId xmlns:a16="http://schemas.microsoft.com/office/drawing/2014/main" id="{6EA58F1F-6207-09D6-D472-EE8180572DDD}"/>
                </a:ext>
              </a:extLst>
            </p:cNvPr>
            <p:cNvSpPr/>
            <p:nvPr/>
          </p:nvSpPr>
          <p:spPr>
            <a:xfrm flipH="1">
              <a:off x="5314230" y="3889364"/>
              <a:ext cx="656643" cy="57860"/>
            </a:xfrm>
            <a:custGeom>
              <a:avLst/>
              <a:gdLst/>
              <a:ahLst/>
              <a:cxnLst/>
              <a:rect l="l" t="t" r="r" b="b"/>
              <a:pathLst>
                <a:path w="29155" h="2569" extrusionOk="0">
                  <a:moveTo>
                    <a:pt x="1301" y="0"/>
                  </a:moveTo>
                  <a:cubicBezTo>
                    <a:pt x="568" y="0"/>
                    <a:pt x="1" y="567"/>
                    <a:pt x="1" y="1301"/>
                  </a:cubicBezTo>
                  <a:cubicBezTo>
                    <a:pt x="1" y="2001"/>
                    <a:pt x="568" y="2569"/>
                    <a:pt x="1301" y="2569"/>
                  </a:cubicBezTo>
                  <a:lnTo>
                    <a:pt x="27854" y="2569"/>
                  </a:lnTo>
                  <a:cubicBezTo>
                    <a:pt x="28521" y="2569"/>
                    <a:pt x="29088" y="2001"/>
                    <a:pt x="29155" y="1301"/>
                  </a:cubicBezTo>
                  <a:cubicBezTo>
                    <a:pt x="29155" y="567"/>
                    <a:pt x="28554" y="0"/>
                    <a:pt x="27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165;p52">
              <a:extLst>
                <a:ext uri="{FF2B5EF4-FFF2-40B4-BE49-F238E27FC236}">
                  <a16:creationId xmlns:a16="http://schemas.microsoft.com/office/drawing/2014/main" id="{678F4979-FD40-9EEA-B268-8E23E2DD2829}"/>
                </a:ext>
              </a:extLst>
            </p:cNvPr>
            <p:cNvSpPr/>
            <p:nvPr/>
          </p:nvSpPr>
          <p:spPr>
            <a:xfrm flipH="1">
              <a:off x="6926902" y="4223887"/>
              <a:ext cx="804661" cy="27072"/>
            </a:xfrm>
            <a:custGeom>
              <a:avLst/>
              <a:gdLst/>
              <a:ahLst/>
              <a:cxnLst/>
              <a:rect l="l" t="t" r="r" b="b"/>
              <a:pathLst>
                <a:path w="35727" h="1202" extrusionOk="0">
                  <a:moveTo>
                    <a:pt x="1" y="1"/>
                  </a:moveTo>
                  <a:lnTo>
                    <a:pt x="201" y="1202"/>
                  </a:lnTo>
                  <a:lnTo>
                    <a:pt x="35693" y="1202"/>
                  </a:lnTo>
                  <a:lnTo>
                    <a:pt x="357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166;p52">
              <a:extLst>
                <a:ext uri="{FF2B5EF4-FFF2-40B4-BE49-F238E27FC236}">
                  <a16:creationId xmlns:a16="http://schemas.microsoft.com/office/drawing/2014/main" id="{DA2ADE21-4223-F0D4-BC3C-69E3D4169D3E}"/>
                </a:ext>
              </a:extLst>
            </p:cNvPr>
            <p:cNvSpPr/>
            <p:nvPr/>
          </p:nvSpPr>
          <p:spPr>
            <a:xfrm flipH="1">
              <a:off x="6918636" y="4065374"/>
              <a:ext cx="836215" cy="27072"/>
            </a:xfrm>
            <a:custGeom>
              <a:avLst/>
              <a:gdLst/>
              <a:ahLst/>
              <a:cxnLst/>
              <a:rect l="l" t="t" r="r" b="b"/>
              <a:pathLst>
                <a:path w="37128" h="1202" extrusionOk="0">
                  <a:moveTo>
                    <a:pt x="1" y="1"/>
                  </a:moveTo>
                  <a:lnTo>
                    <a:pt x="168" y="1201"/>
                  </a:lnTo>
                  <a:lnTo>
                    <a:pt x="37061" y="1201"/>
                  </a:lnTo>
                  <a:lnTo>
                    <a:pt x="37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167;p52">
              <a:extLst>
                <a:ext uri="{FF2B5EF4-FFF2-40B4-BE49-F238E27FC236}">
                  <a16:creationId xmlns:a16="http://schemas.microsoft.com/office/drawing/2014/main" id="{A9AC8602-6F6A-92DE-DDAD-D59708E271E3}"/>
                </a:ext>
              </a:extLst>
            </p:cNvPr>
            <p:cNvSpPr/>
            <p:nvPr/>
          </p:nvSpPr>
          <p:spPr>
            <a:xfrm flipH="1">
              <a:off x="6911136" y="3906861"/>
              <a:ext cx="868490" cy="27072"/>
            </a:xfrm>
            <a:custGeom>
              <a:avLst/>
              <a:gdLst/>
              <a:ahLst/>
              <a:cxnLst/>
              <a:rect l="l" t="t" r="r" b="b"/>
              <a:pathLst>
                <a:path w="38561" h="1202" extrusionOk="0">
                  <a:moveTo>
                    <a:pt x="0" y="0"/>
                  </a:moveTo>
                  <a:lnTo>
                    <a:pt x="167" y="1201"/>
                  </a:lnTo>
                  <a:lnTo>
                    <a:pt x="38528" y="1201"/>
                  </a:lnTo>
                  <a:lnTo>
                    <a:pt x="38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168;p52">
              <a:extLst>
                <a:ext uri="{FF2B5EF4-FFF2-40B4-BE49-F238E27FC236}">
                  <a16:creationId xmlns:a16="http://schemas.microsoft.com/office/drawing/2014/main" id="{4E5EB3A7-74CF-D66C-684E-24C315CC47E4}"/>
                </a:ext>
              </a:extLst>
            </p:cNvPr>
            <p:cNvSpPr/>
            <p:nvPr/>
          </p:nvSpPr>
          <p:spPr>
            <a:xfrm flipH="1">
              <a:off x="6923906" y="3747582"/>
              <a:ext cx="851215" cy="27815"/>
            </a:xfrm>
            <a:custGeom>
              <a:avLst/>
              <a:gdLst/>
              <a:ahLst/>
              <a:cxnLst/>
              <a:rect l="l" t="t" r="r" b="b"/>
              <a:pathLst>
                <a:path w="37794" h="1235" extrusionOk="0">
                  <a:moveTo>
                    <a:pt x="300" y="1"/>
                  </a:moveTo>
                  <a:lnTo>
                    <a:pt x="0" y="1235"/>
                  </a:lnTo>
                  <a:lnTo>
                    <a:pt x="37694" y="1235"/>
                  </a:lnTo>
                  <a:lnTo>
                    <a:pt x="37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169;p52">
              <a:extLst>
                <a:ext uri="{FF2B5EF4-FFF2-40B4-BE49-F238E27FC236}">
                  <a16:creationId xmlns:a16="http://schemas.microsoft.com/office/drawing/2014/main" id="{3A58DEFE-24CE-3645-E159-E5746A78741C}"/>
                </a:ext>
              </a:extLst>
            </p:cNvPr>
            <p:cNvSpPr/>
            <p:nvPr/>
          </p:nvSpPr>
          <p:spPr>
            <a:xfrm flipH="1">
              <a:off x="6941924" y="3589068"/>
              <a:ext cx="795630" cy="27050"/>
            </a:xfrm>
            <a:custGeom>
              <a:avLst/>
              <a:gdLst/>
              <a:ahLst/>
              <a:cxnLst/>
              <a:rect l="l" t="t" r="r" b="b"/>
              <a:pathLst>
                <a:path w="35326" h="1201" extrusionOk="0">
                  <a:moveTo>
                    <a:pt x="300" y="0"/>
                  </a:moveTo>
                  <a:lnTo>
                    <a:pt x="0" y="1201"/>
                  </a:lnTo>
                  <a:lnTo>
                    <a:pt x="35325" y="1201"/>
                  </a:lnTo>
                  <a:lnTo>
                    <a:pt x="34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170;p52">
              <a:extLst>
                <a:ext uri="{FF2B5EF4-FFF2-40B4-BE49-F238E27FC236}">
                  <a16:creationId xmlns:a16="http://schemas.microsoft.com/office/drawing/2014/main" id="{EF552935-022B-4A83-6FC8-A9CC6D261868}"/>
                </a:ext>
              </a:extLst>
            </p:cNvPr>
            <p:cNvSpPr/>
            <p:nvPr/>
          </p:nvSpPr>
          <p:spPr>
            <a:xfrm flipH="1">
              <a:off x="7020820" y="3430532"/>
              <a:ext cx="679932" cy="27072"/>
            </a:xfrm>
            <a:custGeom>
              <a:avLst/>
              <a:gdLst/>
              <a:ahLst/>
              <a:cxnLst/>
              <a:rect l="l" t="t" r="r" b="b"/>
              <a:pathLst>
                <a:path w="30189" h="1202" extrusionOk="0">
                  <a:moveTo>
                    <a:pt x="301" y="1"/>
                  </a:moveTo>
                  <a:lnTo>
                    <a:pt x="1" y="1202"/>
                  </a:lnTo>
                  <a:lnTo>
                    <a:pt x="30189" y="1202"/>
                  </a:lnTo>
                  <a:lnTo>
                    <a:pt x="296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171;p52">
              <a:extLst>
                <a:ext uri="{FF2B5EF4-FFF2-40B4-BE49-F238E27FC236}">
                  <a16:creationId xmlns:a16="http://schemas.microsoft.com/office/drawing/2014/main" id="{B89355D9-C4E5-4676-8EF4-17A9369BA2D0}"/>
                </a:ext>
              </a:extLst>
            </p:cNvPr>
            <p:cNvSpPr/>
            <p:nvPr/>
          </p:nvSpPr>
          <p:spPr>
            <a:xfrm flipH="1">
              <a:off x="7204874" y="3012830"/>
              <a:ext cx="388446" cy="490608"/>
            </a:xfrm>
            <a:custGeom>
              <a:avLst/>
              <a:gdLst/>
              <a:ahLst/>
              <a:cxnLst/>
              <a:rect l="l" t="t" r="r" b="b"/>
              <a:pathLst>
                <a:path w="17247" h="21783" extrusionOk="0">
                  <a:moveTo>
                    <a:pt x="3370" y="0"/>
                  </a:moveTo>
                  <a:cubicBezTo>
                    <a:pt x="3069" y="3770"/>
                    <a:pt x="2736" y="7539"/>
                    <a:pt x="2436" y="11342"/>
                  </a:cubicBezTo>
                  <a:cubicBezTo>
                    <a:pt x="2176" y="11404"/>
                    <a:pt x="1923" y="11421"/>
                    <a:pt x="1673" y="11421"/>
                  </a:cubicBezTo>
                  <a:cubicBezTo>
                    <a:pt x="1369" y="11421"/>
                    <a:pt x="1068" y="11396"/>
                    <a:pt x="763" y="11396"/>
                  </a:cubicBezTo>
                  <a:cubicBezTo>
                    <a:pt x="513" y="11396"/>
                    <a:pt x="260" y="11413"/>
                    <a:pt x="1" y="11475"/>
                  </a:cubicBezTo>
                  <a:cubicBezTo>
                    <a:pt x="3370" y="14777"/>
                    <a:pt x="6739" y="18480"/>
                    <a:pt x="10175" y="21782"/>
                  </a:cubicBezTo>
                  <a:cubicBezTo>
                    <a:pt x="12443" y="18080"/>
                    <a:pt x="14945" y="14144"/>
                    <a:pt x="17246" y="10441"/>
                  </a:cubicBezTo>
                  <a:lnTo>
                    <a:pt x="17246" y="10441"/>
                  </a:lnTo>
                  <a:lnTo>
                    <a:pt x="14177" y="10708"/>
                  </a:lnTo>
                  <a:cubicBezTo>
                    <a:pt x="13377" y="7606"/>
                    <a:pt x="12576" y="4503"/>
                    <a:pt x="11842" y="1401"/>
                  </a:cubicBezTo>
                  <a:cubicBezTo>
                    <a:pt x="10957" y="1628"/>
                    <a:pt x="10054" y="1750"/>
                    <a:pt x="9141" y="1750"/>
                  </a:cubicBezTo>
                  <a:cubicBezTo>
                    <a:pt x="7235" y="1750"/>
                    <a:pt x="5287" y="1218"/>
                    <a:pt x="337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172;p52">
              <a:extLst>
                <a:ext uri="{FF2B5EF4-FFF2-40B4-BE49-F238E27FC236}">
                  <a16:creationId xmlns:a16="http://schemas.microsoft.com/office/drawing/2014/main" id="{3F424078-4933-6572-3ECB-78EB72E15564}"/>
                </a:ext>
              </a:extLst>
            </p:cNvPr>
            <p:cNvSpPr/>
            <p:nvPr/>
          </p:nvSpPr>
          <p:spPr>
            <a:xfrm flipH="1">
              <a:off x="7287532" y="3012830"/>
              <a:ext cx="234414" cy="200946"/>
            </a:xfrm>
            <a:custGeom>
              <a:avLst/>
              <a:gdLst/>
              <a:ahLst/>
              <a:cxnLst/>
              <a:rect l="l" t="t" r="r" b="b"/>
              <a:pathLst>
                <a:path w="10408" h="8922" extrusionOk="0">
                  <a:moveTo>
                    <a:pt x="234" y="0"/>
                  </a:moveTo>
                  <a:cubicBezTo>
                    <a:pt x="167" y="1068"/>
                    <a:pt x="67" y="2202"/>
                    <a:pt x="1" y="3269"/>
                  </a:cubicBezTo>
                  <a:cubicBezTo>
                    <a:pt x="1602" y="5904"/>
                    <a:pt x="4237" y="7939"/>
                    <a:pt x="7239" y="8706"/>
                  </a:cubicBezTo>
                  <a:cubicBezTo>
                    <a:pt x="7670" y="8836"/>
                    <a:pt x="8157" y="8922"/>
                    <a:pt x="8641" y="8922"/>
                  </a:cubicBezTo>
                  <a:cubicBezTo>
                    <a:pt x="9280" y="8922"/>
                    <a:pt x="9914" y="8772"/>
                    <a:pt x="10408" y="8373"/>
                  </a:cubicBezTo>
                  <a:cubicBezTo>
                    <a:pt x="9841" y="6038"/>
                    <a:pt x="9240" y="3703"/>
                    <a:pt x="8673" y="1401"/>
                  </a:cubicBezTo>
                  <a:cubicBezTo>
                    <a:pt x="7797" y="1631"/>
                    <a:pt x="6891" y="1757"/>
                    <a:pt x="5970" y="1757"/>
                  </a:cubicBezTo>
                  <a:cubicBezTo>
                    <a:pt x="4087" y="1757"/>
                    <a:pt x="2138" y="1232"/>
                    <a:pt x="23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173;p52">
              <a:extLst>
                <a:ext uri="{FF2B5EF4-FFF2-40B4-BE49-F238E27FC236}">
                  <a16:creationId xmlns:a16="http://schemas.microsoft.com/office/drawing/2014/main" id="{AFDAB2CA-E168-C4F4-42F9-809546DB8CB0}"/>
                </a:ext>
              </a:extLst>
            </p:cNvPr>
            <p:cNvSpPr/>
            <p:nvPr/>
          </p:nvSpPr>
          <p:spPr>
            <a:xfrm flipH="1">
              <a:off x="7205640" y="3047380"/>
              <a:ext cx="326824" cy="323829"/>
            </a:xfrm>
            <a:custGeom>
              <a:avLst/>
              <a:gdLst/>
              <a:ahLst/>
              <a:cxnLst/>
              <a:rect l="l" t="t" r="r" b="b"/>
              <a:pathLst>
                <a:path w="14511" h="14378" extrusionOk="0">
                  <a:moveTo>
                    <a:pt x="534" y="1"/>
                  </a:moveTo>
                  <a:cubicBezTo>
                    <a:pt x="367" y="2236"/>
                    <a:pt x="167" y="4437"/>
                    <a:pt x="1" y="6705"/>
                  </a:cubicBezTo>
                  <a:cubicBezTo>
                    <a:pt x="1635" y="10074"/>
                    <a:pt x="4804" y="13577"/>
                    <a:pt x="11142" y="14378"/>
                  </a:cubicBezTo>
                  <a:cubicBezTo>
                    <a:pt x="12309" y="12543"/>
                    <a:pt x="13410" y="10708"/>
                    <a:pt x="14511" y="8974"/>
                  </a:cubicBezTo>
                  <a:lnTo>
                    <a:pt x="14511" y="8974"/>
                  </a:lnTo>
                  <a:lnTo>
                    <a:pt x="11409" y="9207"/>
                  </a:lnTo>
                  <a:cubicBezTo>
                    <a:pt x="10608" y="6172"/>
                    <a:pt x="9874" y="3136"/>
                    <a:pt x="9074" y="67"/>
                  </a:cubicBezTo>
                  <a:lnTo>
                    <a:pt x="8407" y="67"/>
                  </a:lnTo>
                  <a:cubicBezTo>
                    <a:pt x="7834" y="160"/>
                    <a:pt x="7232" y="210"/>
                    <a:pt x="6609" y="210"/>
                  </a:cubicBezTo>
                  <a:cubicBezTo>
                    <a:pt x="5888" y="210"/>
                    <a:pt x="5139" y="144"/>
                    <a:pt x="437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174;p52">
              <a:extLst>
                <a:ext uri="{FF2B5EF4-FFF2-40B4-BE49-F238E27FC236}">
                  <a16:creationId xmlns:a16="http://schemas.microsoft.com/office/drawing/2014/main" id="{F597BBF7-DA96-DA6D-A31F-E8B20917BDEA}"/>
                </a:ext>
              </a:extLst>
            </p:cNvPr>
            <p:cNvSpPr/>
            <p:nvPr/>
          </p:nvSpPr>
          <p:spPr>
            <a:xfrm flipH="1">
              <a:off x="7602306" y="2933258"/>
              <a:ext cx="125495" cy="165991"/>
            </a:xfrm>
            <a:custGeom>
              <a:avLst/>
              <a:gdLst/>
              <a:ahLst/>
              <a:cxnLst/>
              <a:rect l="l" t="t" r="r" b="b"/>
              <a:pathLst>
                <a:path w="5572" h="7370" extrusionOk="0">
                  <a:moveTo>
                    <a:pt x="2005" y="0"/>
                  </a:moveTo>
                  <a:cubicBezTo>
                    <a:pt x="1451" y="0"/>
                    <a:pt x="942" y="98"/>
                    <a:pt x="668" y="331"/>
                  </a:cubicBezTo>
                  <a:cubicBezTo>
                    <a:pt x="1" y="865"/>
                    <a:pt x="2402" y="3767"/>
                    <a:pt x="2469" y="4767"/>
                  </a:cubicBezTo>
                  <a:cubicBezTo>
                    <a:pt x="2536" y="5735"/>
                    <a:pt x="2102" y="6735"/>
                    <a:pt x="1402" y="7369"/>
                  </a:cubicBezTo>
                  <a:cubicBezTo>
                    <a:pt x="2469" y="7369"/>
                    <a:pt x="3870" y="6802"/>
                    <a:pt x="4571" y="6068"/>
                  </a:cubicBezTo>
                  <a:cubicBezTo>
                    <a:pt x="5271" y="5301"/>
                    <a:pt x="5571" y="4267"/>
                    <a:pt x="5505" y="3233"/>
                  </a:cubicBezTo>
                  <a:cubicBezTo>
                    <a:pt x="5405" y="2332"/>
                    <a:pt x="4837" y="965"/>
                    <a:pt x="4104" y="498"/>
                  </a:cubicBezTo>
                  <a:cubicBezTo>
                    <a:pt x="3690" y="203"/>
                    <a:pt x="2802" y="0"/>
                    <a:pt x="2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175;p52">
              <a:extLst>
                <a:ext uri="{FF2B5EF4-FFF2-40B4-BE49-F238E27FC236}">
                  <a16:creationId xmlns:a16="http://schemas.microsoft.com/office/drawing/2014/main" id="{834705B7-3CE7-EB39-58CA-39949C073020}"/>
                </a:ext>
              </a:extLst>
            </p:cNvPr>
            <p:cNvSpPr/>
            <p:nvPr/>
          </p:nvSpPr>
          <p:spPr>
            <a:xfrm flipH="1">
              <a:off x="7497126" y="2958799"/>
              <a:ext cx="154031" cy="165248"/>
            </a:xfrm>
            <a:custGeom>
              <a:avLst/>
              <a:gdLst/>
              <a:ahLst/>
              <a:cxnLst/>
              <a:rect l="l" t="t" r="r" b="b"/>
              <a:pathLst>
                <a:path w="6839" h="7337" extrusionOk="0">
                  <a:moveTo>
                    <a:pt x="4385" y="0"/>
                  </a:moveTo>
                  <a:cubicBezTo>
                    <a:pt x="3404" y="0"/>
                    <a:pt x="2313" y="203"/>
                    <a:pt x="1801" y="498"/>
                  </a:cubicBezTo>
                  <a:cubicBezTo>
                    <a:pt x="934" y="965"/>
                    <a:pt x="200" y="2332"/>
                    <a:pt x="134" y="3200"/>
                  </a:cubicBezTo>
                  <a:cubicBezTo>
                    <a:pt x="0" y="4267"/>
                    <a:pt x="367" y="5301"/>
                    <a:pt x="1268" y="6035"/>
                  </a:cubicBezTo>
                  <a:cubicBezTo>
                    <a:pt x="2135" y="6802"/>
                    <a:pt x="3836" y="7336"/>
                    <a:pt x="5137" y="7336"/>
                  </a:cubicBezTo>
                  <a:cubicBezTo>
                    <a:pt x="4270" y="6702"/>
                    <a:pt x="3769" y="5735"/>
                    <a:pt x="3836" y="4768"/>
                  </a:cubicBezTo>
                  <a:cubicBezTo>
                    <a:pt x="3870" y="3800"/>
                    <a:pt x="6838" y="831"/>
                    <a:pt x="6038" y="331"/>
                  </a:cubicBezTo>
                  <a:cubicBezTo>
                    <a:pt x="5696" y="98"/>
                    <a:pt x="5067" y="0"/>
                    <a:pt x="4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176;p52">
              <a:extLst>
                <a:ext uri="{FF2B5EF4-FFF2-40B4-BE49-F238E27FC236}">
                  <a16:creationId xmlns:a16="http://schemas.microsoft.com/office/drawing/2014/main" id="{D69A5DFC-2E5D-8638-BDC8-65C757787C54}"/>
                </a:ext>
              </a:extLst>
            </p:cNvPr>
            <p:cNvSpPr/>
            <p:nvPr/>
          </p:nvSpPr>
          <p:spPr>
            <a:xfrm flipH="1">
              <a:off x="7216158" y="2551524"/>
              <a:ext cx="507882" cy="564256"/>
            </a:xfrm>
            <a:custGeom>
              <a:avLst/>
              <a:gdLst/>
              <a:ahLst/>
              <a:cxnLst/>
              <a:rect l="l" t="t" r="r" b="b"/>
              <a:pathLst>
                <a:path w="22550" h="25053" extrusionOk="0">
                  <a:moveTo>
                    <a:pt x="12176" y="1"/>
                  </a:moveTo>
                  <a:cubicBezTo>
                    <a:pt x="9441" y="34"/>
                    <a:pt x="6705" y="501"/>
                    <a:pt x="4437" y="1969"/>
                  </a:cubicBezTo>
                  <a:cubicBezTo>
                    <a:pt x="2202" y="3403"/>
                    <a:pt x="1068" y="6005"/>
                    <a:pt x="801" y="7573"/>
                  </a:cubicBezTo>
                  <a:cubicBezTo>
                    <a:pt x="0" y="11843"/>
                    <a:pt x="2569" y="15612"/>
                    <a:pt x="3970" y="19748"/>
                  </a:cubicBezTo>
                  <a:cubicBezTo>
                    <a:pt x="5504" y="24318"/>
                    <a:pt x="6505" y="25052"/>
                    <a:pt x="15378" y="25052"/>
                  </a:cubicBezTo>
                  <a:cubicBezTo>
                    <a:pt x="17880" y="25052"/>
                    <a:pt x="20649" y="24185"/>
                    <a:pt x="21749" y="21983"/>
                  </a:cubicBezTo>
                  <a:cubicBezTo>
                    <a:pt x="22350" y="20849"/>
                    <a:pt x="22416" y="19515"/>
                    <a:pt x="22483" y="18247"/>
                  </a:cubicBezTo>
                  <a:cubicBezTo>
                    <a:pt x="22550" y="15512"/>
                    <a:pt x="22517" y="12710"/>
                    <a:pt x="22350" y="9975"/>
                  </a:cubicBezTo>
                  <a:cubicBezTo>
                    <a:pt x="22183" y="7473"/>
                    <a:pt x="21849" y="4738"/>
                    <a:pt x="20215" y="2836"/>
                  </a:cubicBezTo>
                  <a:cubicBezTo>
                    <a:pt x="18314" y="568"/>
                    <a:pt x="15078" y="1"/>
                    <a:pt x="12176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177;p52">
              <a:extLst>
                <a:ext uri="{FF2B5EF4-FFF2-40B4-BE49-F238E27FC236}">
                  <a16:creationId xmlns:a16="http://schemas.microsoft.com/office/drawing/2014/main" id="{FD05244F-8906-9793-2E64-B5DEEFE952EB}"/>
                </a:ext>
              </a:extLst>
            </p:cNvPr>
            <p:cNvSpPr/>
            <p:nvPr/>
          </p:nvSpPr>
          <p:spPr>
            <a:xfrm flipH="1">
              <a:off x="7446789" y="2817853"/>
              <a:ext cx="156306" cy="142973"/>
            </a:xfrm>
            <a:custGeom>
              <a:avLst/>
              <a:gdLst/>
              <a:ahLst/>
              <a:cxnLst/>
              <a:rect l="l" t="t" r="r" b="b"/>
              <a:pathLst>
                <a:path w="6940" h="6348" extrusionOk="0">
                  <a:moveTo>
                    <a:pt x="3470" y="1"/>
                  </a:moveTo>
                  <a:cubicBezTo>
                    <a:pt x="2661" y="1"/>
                    <a:pt x="1852" y="318"/>
                    <a:pt x="1235" y="952"/>
                  </a:cubicBezTo>
                  <a:cubicBezTo>
                    <a:pt x="1" y="2186"/>
                    <a:pt x="1" y="4187"/>
                    <a:pt x="1235" y="5422"/>
                  </a:cubicBezTo>
                  <a:cubicBezTo>
                    <a:pt x="1852" y="6039"/>
                    <a:pt x="2661" y="6347"/>
                    <a:pt x="3470" y="6347"/>
                  </a:cubicBezTo>
                  <a:cubicBezTo>
                    <a:pt x="4279" y="6347"/>
                    <a:pt x="5088" y="6039"/>
                    <a:pt x="5705" y="5422"/>
                  </a:cubicBezTo>
                  <a:cubicBezTo>
                    <a:pt x="6939" y="4187"/>
                    <a:pt x="6939" y="2186"/>
                    <a:pt x="5705" y="952"/>
                  </a:cubicBezTo>
                  <a:cubicBezTo>
                    <a:pt x="5088" y="318"/>
                    <a:pt x="4279" y="1"/>
                    <a:pt x="347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178;p52">
              <a:extLst>
                <a:ext uri="{FF2B5EF4-FFF2-40B4-BE49-F238E27FC236}">
                  <a16:creationId xmlns:a16="http://schemas.microsoft.com/office/drawing/2014/main" id="{5CBFAC81-7AD1-0C45-7FF3-43F857D9AAE2}"/>
                </a:ext>
              </a:extLst>
            </p:cNvPr>
            <p:cNvSpPr/>
            <p:nvPr/>
          </p:nvSpPr>
          <p:spPr>
            <a:xfrm flipH="1">
              <a:off x="7216901" y="2815983"/>
              <a:ext cx="83423" cy="142027"/>
            </a:xfrm>
            <a:custGeom>
              <a:avLst/>
              <a:gdLst/>
              <a:ahLst/>
              <a:cxnLst/>
              <a:rect l="l" t="t" r="r" b="b"/>
              <a:pathLst>
                <a:path w="3704" h="6306" extrusionOk="0">
                  <a:moveTo>
                    <a:pt x="3103" y="1"/>
                  </a:moveTo>
                  <a:cubicBezTo>
                    <a:pt x="1402" y="1"/>
                    <a:pt x="1" y="1435"/>
                    <a:pt x="1" y="3136"/>
                  </a:cubicBezTo>
                  <a:cubicBezTo>
                    <a:pt x="1" y="4904"/>
                    <a:pt x="1402" y="6305"/>
                    <a:pt x="3170" y="6305"/>
                  </a:cubicBezTo>
                  <a:cubicBezTo>
                    <a:pt x="3337" y="6305"/>
                    <a:pt x="3503" y="6305"/>
                    <a:pt x="3637" y="6272"/>
                  </a:cubicBezTo>
                  <a:cubicBezTo>
                    <a:pt x="3704" y="4170"/>
                    <a:pt x="3704" y="2135"/>
                    <a:pt x="3603" y="67"/>
                  </a:cubicBezTo>
                  <a:cubicBezTo>
                    <a:pt x="3437" y="1"/>
                    <a:pt x="3270" y="1"/>
                    <a:pt x="310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179;p52">
              <a:extLst>
                <a:ext uri="{FF2B5EF4-FFF2-40B4-BE49-F238E27FC236}">
                  <a16:creationId xmlns:a16="http://schemas.microsoft.com/office/drawing/2014/main" id="{27A6B307-5C13-AA24-3AF2-3808A9B6D864}"/>
                </a:ext>
              </a:extLst>
            </p:cNvPr>
            <p:cNvSpPr/>
            <p:nvPr/>
          </p:nvSpPr>
          <p:spPr>
            <a:xfrm flipH="1">
              <a:off x="7211631" y="2420804"/>
              <a:ext cx="501891" cy="186351"/>
            </a:xfrm>
            <a:custGeom>
              <a:avLst/>
              <a:gdLst/>
              <a:ahLst/>
              <a:cxnLst/>
              <a:rect l="l" t="t" r="r" b="b"/>
              <a:pathLst>
                <a:path w="22284" h="8274" extrusionOk="0">
                  <a:moveTo>
                    <a:pt x="22283" y="1"/>
                  </a:moveTo>
                  <a:cubicBezTo>
                    <a:pt x="21015" y="1769"/>
                    <a:pt x="18747" y="2603"/>
                    <a:pt x="16579" y="2803"/>
                  </a:cubicBezTo>
                  <a:cubicBezTo>
                    <a:pt x="16135" y="2844"/>
                    <a:pt x="15689" y="2861"/>
                    <a:pt x="15243" y="2861"/>
                  </a:cubicBezTo>
                  <a:cubicBezTo>
                    <a:pt x="13510" y="2861"/>
                    <a:pt x="11765" y="2602"/>
                    <a:pt x="10041" y="2469"/>
                  </a:cubicBezTo>
                  <a:cubicBezTo>
                    <a:pt x="9389" y="2419"/>
                    <a:pt x="8727" y="2384"/>
                    <a:pt x="8067" y="2384"/>
                  </a:cubicBezTo>
                  <a:cubicBezTo>
                    <a:pt x="6532" y="2384"/>
                    <a:pt x="5002" y="2573"/>
                    <a:pt x="3603" y="3203"/>
                  </a:cubicBezTo>
                  <a:cubicBezTo>
                    <a:pt x="1668" y="4104"/>
                    <a:pt x="0" y="6105"/>
                    <a:pt x="67" y="8273"/>
                  </a:cubicBezTo>
                  <a:cubicBezTo>
                    <a:pt x="5738" y="7339"/>
                    <a:pt x="9674" y="7539"/>
                    <a:pt x="13377" y="6605"/>
                  </a:cubicBezTo>
                  <a:cubicBezTo>
                    <a:pt x="17079" y="5705"/>
                    <a:pt x="20682" y="3470"/>
                    <a:pt x="22283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180;p52">
              <a:extLst>
                <a:ext uri="{FF2B5EF4-FFF2-40B4-BE49-F238E27FC236}">
                  <a16:creationId xmlns:a16="http://schemas.microsoft.com/office/drawing/2014/main" id="{04456D36-5C74-97F7-6B52-2B90E9092C29}"/>
                </a:ext>
              </a:extLst>
            </p:cNvPr>
            <p:cNvSpPr/>
            <p:nvPr/>
          </p:nvSpPr>
          <p:spPr>
            <a:xfrm flipH="1">
              <a:off x="7114717" y="2487853"/>
              <a:ext cx="413243" cy="222680"/>
            </a:xfrm>
            <a:custGeom>
              <a:avLst/>
              <a:gdLst/>
              <a:ahLst/>
              <a:cxnLst/>
              <a:rect l="l" t="t" r="r" b="b"/>
              <a:pathLst>
                <a:path w="18348" h="9887" extrusionOk="0">
                  <a:moveTo>
                    <a:pt x="9416" y="1"/>
                  </a:moveTo>
                  <a:cubicBezTo>
                    <a:pt x="7989" y="1"/>
                    <a:pt x="6548" y="233"/>
                    <a:pt x="5171" y="626"/>
                  </a:cubicBezTo>
                  <a:cubicBezTo>
                    <a:pt x="4137" y="893"/>
                    <a:pt x="2002" y="793"/>
                    <a:pt x="1" y="1293"/>
                  </a:cubicBezTo>
                  <a:cubicBezTo>
                    <a:pt x="1001" y="3895"/>
                    <a:pt x="3303" y="5963"/>
                    <a:pt x="5938" y="7298"/>
                  </a:cubicBezTo>
                  <a:cubicBezTo>
                    <a:pt x="8540" y="8632"/>
                    <a:pt x="11509" y="9232"/>
                    <a:pt x="14444" y="9733"/>
                  </a:cubicBezTo>
                  <a:cubicBezTo>
                    <a:pt x="14800" y="9816"/>
                    <a:pt x="15181" y="9887"/>
                    <a:pt x="15556" y="9887"/>
                  </a:cubicBezTo>
                  <a:cubicBezTo>
                    <a:pt x="15779" y="9887"/>
                    <a:pt x="16000" y="9862"/>
                    <a:pt x="16212" y="9799"/>
                  </a:cubicBezTo>
                  <a:cubicBezTo>
                    <a:pt x="17313" y="9466"/>
                    <a:pt x="17880" y="8332"/>
                    <a:pt x="18014" y="7298"/>
                  </a:cubicBezTo>
                  <a:cubicBezTo>
                    <a:pt x="18347" y="4629"/>
                    <a:pt x="16346" y="1994"/>
                    <a:pt x="13710" y="826"/>
                  </a:cubicBezTo>
                  <a:cubicBezTo>
                    <a:pt x="12353" y="250"/>
                    <a:pt x="10892" y="1"/>
                    <a:pt x="9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181;p52">
              <a:extLst>
                <a:ext uri="{FF2B5EF4-FFF2-40B4-BE49-F238E27FC236}">
                  <a16:creationId xmlns:a16="http://schemas.microsoft.com/office/drawing/2014/main" id="{5F288954-9160-5445-E810-11EF02C01207}"/>
                </a:ext>
              </a:extLst>
            </p:cNvPr>
            <p:cNvSpPr/>
            <p:nvPr/>
          </p:nvSpPr>
          <p:spPr>
            <a:xfrm flipH="1">
              <a:off x="7586541" y="2552290"/>
              <a:ext cx="275743" cy="360630"/>
            </a:xfrm>
            <a:custGeom>
              <a:avLst/>
              <a:gdLst/>
              <a:ahLst/>
              <a:cxnLst/>
              <a:rect l="l" t="t" r="r" b="b"/>
              <a:pathLst>
                <a:path w="12243" h="16012" extrusionOk="0">
                  <a:moveTo>
                    <a:pt x="8574" y="0"/>
                  </a:moveTo>
                  <a:lnTo>
                    <a:pt x="8574" y="0"/>
                  </a:lnTo>
                  <a:cubicBezTo>
                    <a:pt x="8507" y="167"/>
                    <a:pt x="8473" y="367"/>
                    <a:pt x="8674" y="467"/>
                  </a:cubicBezTo>
                  <a:cubicBezTo>
                    <a:pt x="5705" y="1301"/>
                    <a:pt x="2469" y="2335"/>
                    <a:pt x="1035" y="4837"/>
                  </a:cubicBezTo>
                  <a:cubicBezTo>
                    <a:pt x="1" y="6705"/>
                    <a:pt x="234" y="9007"/>
                    <a:pt x="1268" y="10941"/>
                  </a:cubicBezTo>
                  <a:cubicBezTo>
                    <a:pt x="2202" y="12843"/>
                    <a:pt x="3803" y="14411"/>
                    <a:pt x="5338" y="16012"/>
                  </a:cubicBezTo>
                  <a:cubicBezTo>
                    <a:pt x="7840" y="13843"/>
                    <a:pt x="10275" y="11408"/>
                    <a:pt x="11242" y="8440"/>
                  </a:cubicBezTo>
                  <a:cubicBezTo>
                    <a:pt x="12243" y="5437"/>
                    <a:pt x="11476" y="1768"/>
                    <a:pt x="8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182;p52">
              <a:extLst>
                <a:ext uri="{FF2B5EF4-FFF2-40B4-BE49-F238E27FC236}">
                  <a16:creationId xmlns:a16="http://schemas.microsoft.com/office/drawing/2014/main" id="{7E8FEEFD-0631-D65E-AD9B-37F0A34037B8}"/>
                </a:ext>
              </a:extLst>
            </p:cNvPr>
            <p:cNvSpPr/>
            <p:nvPr/>
          </p:nvSpPr>
          <p:spPr>
            <a:xfrm flipH="1">
              <a:off x="7340122" y="2826501"/>
              <a:ext cx="63131" cy="137500"/>
            </a:xfrm>
            <a:custGeom>
              <a:avLst/>
              <a:gdLst/>
              <a:ahLst/>
              <a:cxnLst/>
              <a:rect l="l" t="t" r="r" b="b"/>
              <a:pathLst>
                <a:path w="2803" h="6105" extrusionOk="0">
                  <a:moveTo>
                    <a:pt x="343" y="1"/>
                  </a:moveTo>
                  <a:cubicBezTo>
                    <a:pt x="276" y="1"/>
                    <a:pt x="201" y="34"/>
                    <a:pt x="134" y="101"/>
                  </a:cubicBezTo>
                  <a:cubicBezTo>
                    <a:pt x="1" y="167"/>
                    <a:pt x="1" y="334"/>
                    <a:pt x="134" y="468"/>
                  </a:cubicBezTo>
                  <a:cubicBezTo>
                    <a:pt x="835" y="1201"/>
                    <a:pt x="1635" y="2002"/>
                    <a:pt x="1969" y="3003"/>
                  </a:cubicBezTo>
                  <a:cubicBezTo>
                    <a:pt x="2269" y="3870"/>
                    <a:pt x="2002" y="5104"/>
                    <a:pt x="1168" y="5538"/>
                  </a:cubicBezTo>
                  <a:cubicBezTo>
                    <a:pt x="1068" y="5638"/>
                    <a:pt x="968" y="5805"/>
                    <a:pt x="1068" y="5938"/>
                  </a:cubicBezTo>
                  <a:cubicBezTo>
                    <a:pt x="1102" y="6038"/>
                    <a:pt x="1235" y="6105"/>
                    <a:pt x="1302" y="6105"/>
                  </a:cubicBezTo>
                  <a:cubicBezTo>
                    <a:pt x="1335" y="6105"/>
                    <a:pt x="1435" y="6038"/>
                    <a:pt x="1435" y="6038"/>
                  </a:cubicBezTo>
                  <a:cubicBezTo>
                    <a:pt x="2603" y="5438"/>
                    <a:pt x="2803" y="3937"/>
                    <a:pt x="2469" y="2836"/>
                  </a:cubicBezTo>
                  <a:cubicBezTo>
                    <a:pt x="2102" y="1702"/>
                    <a:pt x="1269" y="835"/>
                    <a:pt x="501" y="101"/>
                  </a:cubicBezTo>
                  <a:cubicBezTo>
                    <a:pt x="468" y="34"/>
                    <a:pt x="410" y="1"/>
                    <a:pt x="343" y="1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183;p52">
              <a:extLst>
                <a:ext uri="{FF2B5EF4-FFF2-40B4-BE49-F238E27FC236}">
                  <a16:creationId xmlns:a16="http://schemas.microsoft.com/office/drawing/2014/main" id="{CCC47C07-2D42-86BA-5128-036BF7EF1565}"/>
                </a:ext>
              </a:extLst>
            </p:cNvPr>
            <p:cNvSpPr/>
            <p:nvPr/>
          </p:nvSpPr>
          <p:spPr>
            <a:xfrm flipH="1">
              <a:off x="7322081" y="2972245"/>
              <a:ext cx="157049" cy="87072"/>
            </a:xfrm>
            <a:custGeom>
              <a:avLst/>
              <a:gdLst/>
              <a:ahLst/>
              <a:cxnLst/>
              <a:rect l="l" t="t" r="r" b="b"/>
              <a:pathLst>
                <a:path w="6973" h="3866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" y="1702"/>
                    <a:pt x="1235" y="3403"/>
                    <a:pt x="2903" y="3804"/>
                  </a:cubicBezTo>
                  <a:cubicBezTo>
                    <a:pt x="3115" y="3845"/>
                    <a:pt x="3330" y="3865"/>
                    <a:pt x="3545" y="3865"/>
                  </a:cubicBezTo>
                  <a:cubicBezTo>
                    <a:pt x="5049" y="3865"/>
                    <a:pt x="6535" y="2891"/>
                    <a:pt x="6973" y="1635"/>
                  </a:cubicBezTo>
                  <a:cubicBezTo>
                    <a:pt x="4771" y="968"/>
                    <a:pt x="2469" y="368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184;p52">
              <a:extLst>
                <a:ext uri="{FF2B5EF4-FFF2-40B4-BE49-F238E27FC236}">
                  <a16:creationId xmlns:a16="http://schemas.microsoft.com/office/drawing/2014/main" id="{DFD8ABFD-4D9D-DFFD-4CC0-F1C6B2899856}"/>
                </a:ext>
              </a:extLst>
            </p:cNvPr>
            <p:cNvSpPr/>
            <p:nvPr/>
          </p:nvSpPr>
          <p:spPr>
            <a:xfrm flipH="1">
              <a:off x="6903613" y="3565014"/>
              <a:ext cx="372860" cy="390923"/>
            </a:xfrm>
            <a:custGeom>
              <a:avLst/>
              <a:gdLst/>
              <a:ahLst/>
              <a:cxnLst/>
              <a:rect l="l" t="t" r="r" b="b"/>
              <a:pathLst>
                <a:path w="16555" h="17357" extrusionOk="0">
                  <a:moveTo>
                    <a:pt x="1944" y="1"/>
                  </a:moveTo>
                  <a:cubicBezTo>
                    <a:pt x="1944" y="1"/>
                    <a:pt x="0" y="17357"/>
                    <a:pt x="12227" y="17357"/>
                  </a:cubicBezTo>
                  <a:cubicBezTo>
                    <a:pt x="13401" y="17357"/>
                    <a:pt x="14705" y="17197"/>
                    <a:pt x="16154" y="16846"/>
                  </a:cubicBezTo>
                  <a:lnTo>
                    <a:pt x="16354" y="12576"/>
                  </a:lnTo>
                  <a:cubicBezTo>
                    <a:pt x="16554" y="8240"/>
                    <a:pt x="15654" y="3904"/>
                    <a:pt x="13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185;p52">
              <a:extLst>
                <a:ext uri="{FF2B5EF4-FFF2-40B4-BE49-F238E27FC236}">
                  <a16:creationId xmlns:a16="http://schemas.microsoft.com/office/drawing/2014/main" id="{B036193D-3DFD-FE8A-5F87-BC4566A23427}"/>
                </a:ext>
              </a:extLst>
            </p:cNvPr>
            <p:cNvSpPr/>
            <p:nvPr/>
          </p:nvSpPr>
          <p:spPr>
            <a:xfrm flipH="1">
              <a:off x="7526428" y="2722965"/>
              <a:ext cx="238175" cy="124347"/>
            </a:xfrm>
            <a:custGeom>
              <a:avLst/>
              <a:gdLst/>
              <a:ahLst/>
              <a:cxnLst/>
              <a:rect l="l" t="t" r="r" b="b"/>
              <a:pathLst>
                <a:path w="10575" h="5521" extrusionOk="0">
                  <a:moveTo>
                    <a:pt x="8149" y="1"/>
                  </a:moveTo>
                  <a:cubicBezTo>
                    <a:pt x="7016" y="1"/>
                    <a:pt x="5119" y="664"/>
                    <a:pt x="4470" y="928"/>
                  </a:cubicBezTo>
                  <a:lnTo>
                    <a:pt x="1368" y="2129"/>
                  </a:lnTo>
                  <a:cubicBezTo>
                    <a:pt x="434" y="2529"/>
                    <a:pt x="0" y="3597"/>
                    <a:pt x="467" y="4531"/>
                  </a:cubicBezTo>
                  <a:cubicBezTo>
                    <a:pt x="768" y="5158"/>
                    <a:pt x="1408" y="5521"/>
                    <a:pt x="2062" y="5521"/>
                  </a:cubicBezTo>
                  <a:cubicBezTo>
                    <a:pt x="2278" y="5521"/>
                    <a:pt x="2495" y="5481"/>
                    <a:pt x="2702" y="5398"/>
                  </a:cubicBezTo>
                  <a:lnTo>
                    <a:pt x="5771" y="4197"/>
                  </a:lnTo>
                  <a:cubicBezTo>
                    <a:pt x="6672" y="3797"/>
                    <a:pt x="10574" y="2062"/>
                    <a:pt x="10207" y="1195"/>
                  </a:cubicBezTo>
                  <a:lnTo>
                    <a:pt x="9007" y="361"/>
                  </a:lnTo>
                  <a:cubicBezTo>
                    <a:pt x="8913" y="100"/>
                    <a:pt x="8589" y="1"/>
                    <a:pt x="8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186;p52">
              <a:extLst>
                <a:ext uri="{FF2B5EF4-FFF2-40B4-BE49-F238E27FC236}">
                  <a16:creationId xmlns:a16="http://schemas.microsoft.com/office/drawing/2014/main" id="{32EC042C-7C1B-5FAD-68E0-B5F1D088131C}"/>
                </a:ext>
              </a:extLst>
            </p:cNvPr>
            <p:cNvSpPr/>
            <p:nvPr/>
          </p:nvSpPr>
          <p:spPr>
            <a:xfrm flipH="1">
              <a:off x="7202622" y="2686794"/>
              <a:ext cx="448536" cy="238040"/>
            </a:xfrm>
            <a:custGeom>
              <a:avLst/>
              <a:gdLst/>
              <a:ahLst/>
              <a:cxnLst/>
              <a:rect l="l" t="t" r="r" b="b"/>
              <a:pathLst>
                <a:path w="19915" h="10569" extrusionOk="0">
                  <a:moveTo>
                    <a:pt x="11263" y="0"/>
                  </a:moveTo>
                  <a:cubicBezTo>
                    <a:pt x="7368" y="0"/>
                    <a:pt x="3464" y="893"/>
                    <a:pt x="0" y="2501"/>
                  </a:cubicBezTo>
                  <a:cubicBezTo>
                    <a:pt x="467" y="4569"/>
                    <a:pt x="1101" y="6737"/>
                    <a:pt x="2469" y="8405"/>
                  </a:cubicBezTo>
                  <a:cubicBezTo>
                    <a:pt x="3516" y="9683"/>
                    <a:pt x="5170" y="10569"/>
                    <a:pt x="6787" y="10569"/>
                  </a:cubicBezTo>
                  <a:cubicBezTo>
                    <a:pt x="7281" y="10569"/>
                    <a:pt x="7771" y="10486"/>
                    <a:pt x="8239" y="10307"/>
                  </a:cubicBezTo>
                  <a:cubicBezTo>
                    <a:pt x="9340" y="9873"/>
                    <a:pt x="10307" y="8906"/>
                    <a:pt x="11475" y="8906"/>
                  </a:cubicBezTo>
                  <a:cubicBezTo>
                    <a:pt x="11492" y="8905"/>
                    <a:pt x="11509" y="8905"/>
                    <a:pt x="11525" y="8905"/>
                  </a:cubicBezTo>
                  <a:cubicBezTo>
                    <a:pt x="13102" y="8905"/>
                    <a:pt x="14327" y="10441"/>
                    <a:pt x="15911" y="10507"/>
                  </a:cubicBezTo>
                  <a:cubicBezTo>
                    <a:pt x="16845" y="10507"/>
                    <a:pt x="17746" y="9973"/>
                    <a:pt x="18313" y="9206"/>
                  </a:cubicBezTo>
                  <a:cubicBezTo>
                    <a:pt x="18914" y="8439"/>
                    <a:pt x="19180" y="7538"/>
                    <a:pt x="19414" y="6637"/>
                  </a:cubicBezTo>
                  <a:cubicBezTo>
                    <a:pt x="19781" y="5036"/>
                    <a:pt x="19914" y="3201"/>
                    <a:pt x="18847" y="1900"/>
                  </a:cubicBezTo>
                  <a:cubicBezTo>
                    <a:pt x="18013" y="866"/>
                    <a:pt x="16612" y="533"/>
                    <a:pt x="15311" y="333"/>
                  </a:cubicBezTo>
                  <a:cubicBezTo>
                    <a:pt x="13975" y="109"/>
                    <a:pt x="12620" y="0"/>
                    <a:pt x="11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187;p52">
              <a:extLst>
                <a:ext uri="{FF2B5EF4-FFF2-40B4-BE49-F238E27FC236}">
                  <a16:creationId xmlns:a16="http://schemas.microsoft.com/office/drawing/2014/main" id="{52AA5648-4BA9-F417-540C-5BAEF2154BE7}"/>
                </a:ext>
              </a:extLst>
            </p:cNvPr>
            <p:cNvSpPr/>
            <p:nvPr/>
          </p:nvSpPr>
          <p:spPr>
            <a:xfrm flipH="1">
              <a:off x="7172577" y="2672628"/>
              <a:ext cx="448536" cy="238040"/>
            </a:xfrm>
            <a:custGeom>
              <a:avLst/>
              <a:gdLst/>
              <a:ahLst/>
              <a:cxnLst/>
              <a:rect l="l" t="t" r="r" b="b"/>
              <a:pathLst>
                <a:path w="19915" h="10569" extrusionOk="0">
                  <a:moveTo>
                    <a:pt x="11324" y="0"/>
                  </a:moveTo>
                  <a:cubicBezTo>
                    <a:pt x="7427" y="0"/>
                    <a:pt x="3529" y="906"/>
                    <a:pt x="0" y="2496"/>
                  </a:cubicBezTo>
                  <a:cubicBezTo>
                    <a:pt x="467" y="4598"/>
                    <a:pt x="1101" y="6766"/>
                    <a:pt x="2469" y="8434"/>
                  </a:cubicBezTo>
                  <a:cubicBezTo>
                    <a:pt x="3511" y="9705"/>
                    <a:pt x="5153" y="10569"/>
                    <a:pt x="6762" y="10569"/>
                  </a:cubicBezTo>
                  <a:cubicBezTo>
                    <a:pt x="7264" y="10569"/>
                    <a:pt x="7763" y="10484"/>
                    <a:pt x="8240" y="10302"/>
                  </a:cubicBezTo>
                  <a:cubicBezTo>
                    <a:pt x="9340" y="9868"/>
                    <a:pt x="10308" y="8934"/>
                    <a:pt x="11475" y="8934"/>
                  </a:cubicBezTo>
                  <a:cubicBezTo>
                    <a:pt x="11508" y="8933"/>
                    <a:pt x="11540" y="8932"/>
                    <a:pt x="11573" y="8932"/>
                  </a:cubicBezTo>
                  <a:cubicBezTo>
                    <a:pt x="13127" y="8932"/>
                    <a:pt x="14343" y="10469"/>
                    <a:pt x="15912" y="10502"/>
                  </a:cubicBezTo>
                  <a:cubicBezTo>
                    <a:pt x="16846" y="10502"/>
                    <a:pt x="17746" y="9968"/>
                    <a:pt x="18313" y="9201"/>
                  </a:cubicBezTo>
                  <a:cubicBezTo>
                    <a:pt x="18914" y="8467"/>
                    <a:pt x="19181" y="7533"/>
                    <a:pt x="19414" y="6632"/>
                  </a:cubicBezTo>
                  <a:cubicBezTo>
                    <a:pt x="19781" y="5031"/>
                    <a:pt x="19915" y="3197"/>
                    <a:pt x="18847" y="1896"/>
                  </a:cubicBezTo>
                  <a:cubicBezTo>
                    <a:pt x="18013" y="862"/>
                    <a:pt x="16612" y="528"/>
                    <a:pt x="15311" y="328"/>
                  </a:cubicBezTo>
                  <a:cubicBezTo>
                    <a:pt x="13992" y="107"/>
                    <a:pt x="12658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188;p52">
              <a:extLst>
                <a:ext uri="{FF2B5EF4-FFF2-40B4-BE49-F238E27FC236}">
                  <a16:creationId xmlns:a16="http://schemas.microsoft.com/office/drawing/2014/main" id="{C70DE9FB-05B9-6182-9580-B68877416F1D}"/>
                </a:ext>
              </a:extLst>
            </p:cNvPr>
            <p:cNvSpPr/>
            <p:nvPr/>
          </p:nvSpPr>
          <p:spPr>
            <a:xfrm flipH="1">
              <a:off x="7269491" y="2672966"/>
              <a:ext cx="222410" cy="237928"/>
            </a:xfrm>
            <a:custGeom>
              <a:avLst/>
              <a:gdLst/>
              <a:ahLst/>
              <a:cxnLst/>
              <a:rect l="l" t="t" r="r" b="b"/>
              <a:pathLst>
                <a:path w="9875" h="10564" extrusionOk="0">
                  <a:moveTo>
                    <a:pt x="5744" y="0"/>
                  </a:moveTo>
                  <a:cubicBezTo>
                    <a:pt x="4519" y="0"/>
                    <a:pt x="3290" y="83"/>
                    <a:pt x="2069" y="246"/>
                  </a:cubicBezTo>
                  <a:lnTo>
                    <a:pt x="1" y="10454"/>
                  </a:lnTo>
                  <a:cubicBezTo>
                    <a:pt x="346" y="10523"/>
                    <a:pt x="692" y="10563"/>
                    <a:pt x="1032" y="10563"/>
                  </a:cubicBezTo>
                  <a:cubicBezTo>
                    <a:pt x="1514" y="10563"/>
                    <a:pt x="1986" y="10482"/>
                    <a:pt x="2436" y="10287"/>
                  </a:cubicBezTo>
                  <a:cubicBezTo>
                    <a:pt x="3570" y="9853"/>
                    <a:pt x="4537" y="8919"/>
                    <a:pt x="5705" y="8919"/>
                  </a:cubicBezTo>
                  <a:cubicBezTo>
                    <a:pt x="6172" y="8919"/>
                    <a:pt x="6572" y="9019"/>
                    <a:pt x="7006" y="9186"/>
                  </a:cubicBezTo>
                  <a:lnTo>
                    <a:pt x="9875" y="313"/>
                  </a:lnTo>
                  <a:cubicBezTo>
                    <a:pt x="9774" y="313"/>
                    <a:pt x="9674" y="280"/>
                    <a:pt x="9574" y="280"/>
                  </a:cubicBezTo>
                  <a:cubicBezTo>
                    <a:pt x="8311" y="92"/>
                    <a:pt x="7030" y="0"/>
                    <a:pt x="5744" y="0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189;p52">
              <a:extLst>
                <a:ext uri="{FF2B5EF4-FFF2-40B4-BE49-F238E27FC236}">
                  <a16:creationId xmlns:a16="http://schemas.microsoft.com/office/drawing/2014/main" id="{D03E9434-75F6-BA86-32A2-28019254D2DE}"/>
                </a:ext>
              </a:extLst>
            </p:cNvPr>
            <p:cNvSpPr/>
            <p:nvPr/>
          </p:nvSpPr>
          <p:spPr>
            <a:xfrm flipH="1">
              <a:off x="7347622" y="2528641"/>
              <a:ext cx="315563" cy="222748"/>
            </a:xfrm>
            <a:custGeom>
              <a:avLst/>
              <a:gdLst/>
              <a:ahLst/>
              <a:cxnLst/>
              <a:rect l="l" t="t" r="r" b="b"/>
              <a:pathLst>
                <a:path w="14011" h="9890" extrusionOk="0">
                  <a:moveTo>
                    <a:pt x="2151" y="1"/>
                  </a:moveTo>
                  <a:cubicBezTo>
                    <a:pt x="1943" y="1"/>
                    <a:pt x="1735" y="28"/>
                    <a:pt x="1535" y="83"/>
                  </a:cubicBezTo>
                  <a:cubicBezTo>
                    <a:pt x="801" y="350"/>
                    <a:pt x="0" y="1150"/>
                    <a:pt x="134" y="1917"/>
                  </a:cubicBezTo>
                  <a:cubicBezTo>
                    <a:pt x="367" y="4019"/>
                    <a:pt x="1368" y="5987"/>
                    <a:pt x="2936" y="7421"/>
                  </a:cubicBezTo>
                  <a:cubicBezTo>
                    <a:pt x="4470" y="8889"/>
                    <a:pt x="6472" y="9756"/>
                    <a:pt x="8607" y="9890"/>
                  </a:cubicBezTo>
                  <a:cubicBezTo>
                    <a:pt x="8673" y="9890"/>
                    <a:pt x="8707" y="9856"/>
                    <a:pt x="8707" y="9756"/>
                  </a:cubicBezTo>
                  <a:cubicBezTo>
                    <a:pt x="8707" y="9690"/>
                    <a:pt x="8673" y="9656"/>
                    <a:pt x="8607" y="9590"/>
                  </a:cubicBezTo>
                  <a:cubicBezTo>
                    <a:pt x="7172" y="9356"/>
                    <a:pt x="6272" y="7922"/>
                    <a:pt x="5871" y="6688"/>
                  </a:cubicBezTo>
                  <a:lnTo>
                    <a:pt x="5771" y="6187"/>
                  </a:lnTo>
                  <a:lnTo>
                    <a:pt x="5771" y="6187"/>
                  </a:lnTo>
                  <a:cubicBezTo>
                    <a:pt x="6205" y="6721"/>
                    <a:pt x="6772" y="7221"/>
                    <a:pt x="7339" y="7688"/>
                  </a:cubicBezTo>
                  <a:cubicBezTo>
                    <a:pt x="9007" y="8922"/>
                    <a:pt x="11142" y="9656"/>
                    <a:pt x="13210" y="9656"/>
                  </a:cubicBezTo>
                  <a:lnTo>
                    <a:pt x="13443" y="9656"/>
                  </a:lnTo>
                  <a:cubicBezTo>
                    <a:pt x="13610" y="9656"/>
                    <a:pt x="13710" y="9656"/>
                    <a:pt x="13877" y="9590"/>
                  </a:cubicBezTo>
                  <a:cubicBezTo>
                    <a:pt x="13977" y="9590"/>
                    <a:pt x="14010" y="9523"/>
                    <a:pt x="14010" y="9423"/>
                  </a:cubicBezTo>
                  <a:cubicBezTo>
                    <a:pt x="14010" y="9356"/>
                    <a:pt x="13944" y="9323"/>
                    <a:pt x="13877" y="9323"/>
                  </a:cubicBezTo>
                  <a:lnTo>
                    <a:pt x="13477" y="9323"/>
                  </a:lnTo>
                  <a:cubicBezTo>
                    <a:pt x="12609" y="9256"/>
                    <a:pt x="11675" y="8722"/>
                    <a:pt x="11108" y="7855"/>
                  </a:cubicBezTo>
                  <a:cubicBezTo>
                    <a:pt x="10475" y="6988"/>
                    <a:pt x="10141" y="5887"/>
                    <a:pt x="9841" y="4853"/>
                  </a:cubicBezTo>
                  <a:lnTo>
                    <a:pt x="9807" y="4719"/>
                  </a:lnTo>
                  <a:cubicBezTo>
                    <a:pt x="9474" y="3552"/>
                    <a:pt x="9107" y="2418"/>
                    <a:pt x="8373" y="1551"/>
                  </a:cubicBezTo>
                  <a:cubicBezTo>
                    <a:pt x="7798" y="839"/>
                    <a:pt x="6864" y="262"/>
                    <a:pt x="5847" y="262"/>
                  </a:cubicBezTo>
                  <a:cubicBezTo>
                    <a:pt x="5625" y="262"/>
                    <a:pt x="5398" y="290"/>
                    <a:pt x="5171" y="350"/>
                  </a:cubicBezTo>
                  <a:cubicBezTo>
                    <a:pt x="4804" y="483"/>
                    <a:pt x="4437" y="717"/>
                    <a:pt x="4137" y="1017"/>
                  </a:cubicBezTo>
                  <a:cubicBezTo>
                    <a:pt x="4003" y="850"/>
                    <a:pt x="3870" y="717"/>
                    <a:pt x="3703" y="583"/>
                  </a:cubicBezTo>
                  <a:cubicBezTo>
                    <a:pt x="3266" y="195"/>
                    <a:pt x="2706" y="1"/>
                    <a:pt x="2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190;p52">
              <a:extLst>
                <a:ext uri="{FF2B5EF4-FFF2-40B4-BE49-F238E27FC236}">
                  <a16:creationId xmlns:a16="http://schemas.microsoft.com/office/drawing/2014/main" id="{49F1F774-745D-8CC3-EE2D-4DC3AE555EB1}"/>
                </a:ext>
              </a:extLst>
            </p:cNvPr>
            <p:cNvSpPr/>
            <p:nvPr/>
          </p:nvSpPr>
          <p:spPr>
            <a:xfrm flipH="1">
              <a:off x="7625595" y="2798371"/>
              <a:ext cx="151036" cy="182162"/>
            </a:xfrm>
            <a:custGeom>
              <a:avLst/>
              <a:gdLst/>
              <a:ahLst/>
              <a:cxnLst/>
              <a:rect l="l" t="t" r="r" b="b"/>
              <a:pathLst>
                <a:path w="6706" h="8088" extrusionOk="0">
                  <a:moveTo>
                    <a:pt x="3180" y="1"/>
                  </a:moveTo>
                  <a:cubicBezTo>
                    <a:pt x="2632" y="1"/>
                    <a:pt x="2083" y="150"/>
                    <a:pt x="1635" y="449"/>
                  </a:cubicBezTo>
                  <a:cubicBezTo>
                    <a:pt x="501" y="1216"/>
                    <a:pt x="0" y="2717"/>
                    <a:pt x="234" y="4052"/>
                  </a:cubicBezTo>
                  <a:cubicBezTo>
                    <a:pt x="501" y="5386"/>
                    <a:pt x="1468" y="6520"/>
                    <a:pt x="2602" y="7221"/>
                  </a:cubicBezTo>
                  <a:cubicBezTo>
                    <a:pt x="3604" y="7805"/>
                    <a:pt x="4723" y="8088"/>
                    <a:pt x="5860" y="8088"/>
                  </a:cubicBezTo>
                  <a:cubicBezTo>
                    <a:pt x="6086" y="8088"/>
                    <a:pt x="6312" y="8077"/>
                    <a:pt x="6538" y="8054"/>
                  </a:cubicBezTo>
                  <a:cubicBezTo>
                    <a:pt x="6071" y="5686"/>
                    <a:pt x="6705" y="2851"/>
                    <a:pt x="5271" y="949"/>
                  </a:cubicBezTo>
                  <a:cubicBezTo>
                    <a:pt x="4777" y="317"/>
                    <a:pt x="3978" y="1"/>
                    <a:pt x="318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191;p52">
              <a:extLst>
                <a:ext uri="{FF2B5EF4-FFF2-40B4-BE49-F238E27FC236}">
                  <a16:creationId xmlns:a16="http://schemas.microsoft.com/office/drawing/2014/main" id="{D88F53E1-9038-BF71-F45D-6205C4810D2A}"/>
                </a:ext>
              </a:extLst>
            </p:cNvPr>
            <p:cNvSpPr/>
            <p:nvPr/>
          </p:nvSpPr>
          <p:spPr>
            <a:xfrm flipH="1">
              <a:off x="7122983" y="3274271"/>
              <a:ext cx="666418" cy="1125449"/>
            </a:xfrm>
            <a:custGeom>
              <a:avLst/>
              <a:gdLst/>
              <a:ahLst/>
              <a:cxnLst/>
              <a:rect l="l" t="t" r="r" b="b"/>
              <a:pathLst>
                <a:path w="29589" h="49970" extrusionOk="0">
                  <a:moveTo>
                    <a:pt x="5905" y="0"/>
                  </a:moveTo>
                  <a:lnTo>
                    <a:pt x="0" y="25085"/>
                  </a:lnTo>
                  <a:lnTo>
                    <a:pt x="3103" y="45466"/>
                  </a:lnTo>
                  <a:lnTo>
                    <a:pt x="1535" y="49970"/>
                  </a:lnTo>
                  <a:lnTo>
                    <a:pt x="29588" y="49970"/>
                  </a:lnTo>
                  <a:cubicBezTo>
                    <a:pt x="24485" y="44632"/>
                    <a:pt x="18547" y="38495"/>
                    <a:pt x="14811" y="34992"/>
                  </a:cubicBezTo>
                  <a:cubicBezTo>
                    <a:pt x="8740" y="29288"/>
                    <a:pt x="6672" y="8306"/>
                    <a:pt x="6105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192;p52">
              <a:extLst>
                <a:ext uri="{FF2B5EF4-FFF2-40B4-BE49-F238E27FC236}">
                  <a16:creationId xmlns:a16="http://schemas.microsoft.com/office/drawing/2014/main" id="{56B14578-6F5F-C1F1-2B6F-002DAA64E880}"/>
                </a:ext>
              </a:extLst>
            </p:cNvPr>
            <p:cNvSpPr/>
            <p:nvPr/>
          </p:nvSpPr>
          <p:spPr>
            <a:xfrm flipH="1">
              <a:off x="8400166" y="3327244"/>
              <a:ext cx="124752" cy="195721"/>
            </a:xfrm>
            <a:custGeom>
              <a:avLst/>
              <a:gdLst/>
              <a:ahLst/>
              <a:cxnLst/>
              <a:rect l="l" t="t" r="r" b="b"/>
              <a:pathLst>
                <a:path w="5539" h="8690" extrusionOk="0">
                  <a:moveTo>
                    <a:pt x="3776" y="1"/>
                  </a:moveTo>
                  <a:cubicBezTo>
                    <a:pt x="3150" y="1"/>
                    <a:pt x="2533" y="378"/>
                    <a:pt x="2269" y="984"/>
                  </a:cubicBezTo>
                  <a:lnTo>
                    <a:pt x="1" y="6421"/>
                  </a:lnTo>
                  <a:lnTo>
                    <a:pt x="4004" y="8690"/>
                  </a:lnTo>
                  <a:lnTo>
                    <a:pt x="5371" y="1952"/>
                  </a:lnTo>
                  <a:cubicBezTo>
                    <a:pt x="5538" y="1118"/>
                    <a:pt x="5071" y="317"/>
                    <a:pt x="4270" y="84"/>
                  </a:cubicBezTo>
                  <a:cubicBezTo>
                    <a:pt x="4109" y="28"/>
                    <a:pt x="3942" y="1"/>
                    <a:pt x="3776" y="1"/>
                  </a:cubicBezTo>
                  <a:close/>
                </a:path>
              </a:pathLst>
            </a:custGeom>
            <a:solidFill>
              <a:srgbClr val="E28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193;p52">
              <a:extLst>
                <a:ext uri="{FF2B5EF4-FFF2-40B4-BE49-F238E27FC236}">
                  <a16:creationId xmlns:a16="http://schemas.microsoft.com/office/drawing/2014/main" id="{16BBC1C5-13DB-5801-3455-581A674F2F0A}"/>
                </a:ext>
              </a:extLst>
            </p:cNvPr>
            <p:cNvSpPr/>
            <p:nvPr/>
          </p:nvSpPr>
          <p:spPr>
            <a:xfrm flipH="1">
              <a:off x="8303252" y="3152762"/>
              <a:ext cx="410991" cy="576058"/>
            </a:xfrm>
            <a:custGeom>
              <a:avLst/>
              <a:gdLst/>
              <a:ahLst/>
              <a:cxnLst/>
              <a:rect l="l" t="t" r="r" b="b"/>
              <a:pathLst>
                <a:path w="18248" h="25577" extrusionOk="0">
                  <a:moveTo>
                    <a:pt x="7779" y="1"/>
                  </a:moveTo>
                  <a:cubicBezTo>
                    <a:pt x="7340" y="1"/>
                    <a:pt x="6915" y="221"/>
                    <a:pt x="6672" y="625"/>
                  </a:cubicBezTo>
                  <a:cubicBezTo>
                    <a:pt x="6389" y="493"/>
                    <a:pt x="6090" y="430"/>
                    <a:pt x="5794" y="430"/>
                  </a:cubicBezTo>
                  <a:cubicBezTo>
                    <a:pt x="5045" y="430"/>
                    <a:pt x="4319" y="833"/>
                    <a:pt x="3937" y="1526"/>
                  </a:cubicBezTo>
                  <a:lnTo>
                    <a:pt x="1" y="8331"/>
                  </a:lnTo>
                  <a:lnTo>
                    <a:pt x="1" y="17471"/>
                  </a:lnTo>
                  <a:lnTo>
                    <a:pt x="10575" y="25577"/>
                  </a:lnTo>
                  <a:lnTo>
                    <a:pt x="18247" y="20473"/>
                  </a:lnTo>
                  <a:cubicBezTo>
                    <a:pt x="18247" y="20473"/>
                    <a:pt x="15679" y="15669"/>
                    <a:pt x="9474" y="13935"/>
                  </a:cubicBezTo>
                  <a:lnTo>
                    <a:pt x="9074" y="9098"/>
                  </a:lnTo>
                  <a:lnTo>
                    <a:pt x="11776" y="4995"/>
                  </a:lnTo>
                  <a:cubicBezTo>
                    <a:pt x="12243" y="4328"/>
                    <a:pt x="12076" y="3461"/>
                    <a:pt x="11409" y="2960"/>
                  </a:cubicBezTo>
                  <a:cubicBezTo>
                    <a:pt x="11135" y="2759"/>
                    <a:pt x="10818" y="2657"/>
                    <a:pt x="10500" y="2657"/>
                  </a:cubicBezTo>
                  <a:cubicBezTo>
                    <a:pt x="10082" y="2657"/>
                    <a:pt x="9663" y="2834"/>
                    <a:pt x="9341" y="3194"/>
                  </a:cubicBezTo>
                  <a:lnTo>
                    <a:pt x="7439" y="5462"/>
                  </a:lnTo>
                  <a:lnTo>
                    <a:pt x="7439" y="5462"/>
                  </a:lnTo>
                  <a:lnTo>
                    <a:pt x="9307" y="2227"/>
                  </a:lnTo>
                  <a:cubicBezTo>
                    <a:pt x="9641" y="1693"/>
                    <a:pt x="9508" y="992"/>
                    <a:pt x="9007" y="625"/>
                  </a:cubicBezTo>
                  <a:lnTo>
                    <a:pt x="8607" y="292"/>
                  </a:lnTo>
                  <a:cubicBezTo>
                    <a:pt x="8357" y="94"/>
                    <a:pt x="8065" y="1"/>
                    <a:pt x="777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194;p52">
              <a:extLst>
                <a:ext uri="{FF2B5EF4-FFF2-40B4-BE49-F238E27FC236}">
                  <a16:creationId xmlns:a16="http://schemas.microsoft.com/office/drawing/2014/main" id="{B213A4D1-CA0A-6F87-2D3B-E5C48CF7120E}"/>
                </a:ext>
              </a:extLst>
            </p:cNvPr>
            <p:cNvSpPr/>
            <p:nvPr/>
          </p:nvSpPr>
          <p:spPr>
            <a:xfrm flipH="1">
              <a:off x="8556450" y="3160082"/>
              <a:ext cx="123986" cy="318558"/>
            </a:xfrm>
            <a:custGeom>
              <a:avLst/>
              <a:gdLst/>
              <a:ahLst/>
              <a:cxnLst/>
              <a:rect l="l" t="t" r="r" b="b"/>
              <a:pathLst>
                <a:path w="5505" h="14144" extrusionOk="0">
                  <a:moveTo>
                    <a:pt x="5221" y="0"/>
                  </a:moveTo>
                  <a:cubicBezTo>
                    <a:pt x="5134" y="0"/>
                    <a:pt x="5038" y="45"/>
                    <a:pt x="4971" y="134"/>
                  </a:cubicBezTo>
                  <a:lnTo>
                    <a:pt x="735" y="7205"/>
                  </a:lnTo>
                  <a:cubicBezTo>
                    <a:pt x="668" y="7239"/>
                    <a:pt x="668" y="7305"/>
                    <a:pt x="668" y="7339"/>
                  </a:cubicBezTo>
                  <a:lnTo>
                    <a:pt x="1" y="13843"/>
                  </a:lnTo>
                  <a:cubicBezTo>
                    <a:pt x="1" y="13977"/>
                    <a:pt x="134" y="14144"/>
                    <a:pt x="301" y="14144"/>
                  </a:cubicBezTo>
                  <a:cubicBezTo>
                    <a:pt x="434" y="14144"/>
                    <a:pt x="568" y="14010"/>
                    <a:pt x="601" y="13877"/>
                  </a:cubicBezTo>
                  <a:lnTo>
                    <a:pt x="1235" y="7439"/>
                  </a:lnTo>
                  <a:lnTo>
                    <a:pt x="5438" y="400"/>
                  </a:lnTo>
                  <a:cubicBezTo>
                    <a:pt x="5505" y="300"/>
                    <a:pt x="5471" y="134"/>
                    <a:pt x="5338" y="34"/>
                  </a:cubicBezTo>
                  <a:cubicBezTo>
                    <a:pt x="5305" y="11"/>
                    <a:pt x="5264" y="0"/>
                    <a:pt x="5221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195;p52">
              <a:extLst>
                <a:ext uri="{FF2B5EF4-FFF2-40B4-BE49-F238E27FC236}">
                  <a16:creationId xmlns:a16="http://schemas.microsoft.com/office/drawing/2014/main" id="{D61B0196-439F-724F-1908-E0DB557FC525}"/>
                </a:ext>
              </a:extLst>
            </p:cNvPr>
            <p:cNvSpPr/>
            <p:nvPr/>
          </p:nvSpPr>
          <p:spPr>
            <a:xfrm flipH="1">
              <a:off x="8539175" y="3269767"/>
              <a:ext cx="66126" cy="208874"/>
            </a:xfrm>
            <a:custGeom>
              <a:avLst/>
              <a:gdLst/>
              <a:ahLst/>
              <a:cxnLst/>
              <a:rect l="l" t="t" r="r" b="b"/>
              <a:pathLst>
                <a:path w="2936" h="9274" extrusionOk="0">
                  <a:moveTo>
                    <a:pt x="2630" y="0"/>
                  </a:moveTo>
                  <a:cubicBezTo>
                    <a:pt x="2536" y="0"/>
                    <a:pt x="2447" y="45"/>
                    <a:pt x="2402" y="134"/>
                  </a:cubicBezTo>
                  <a:lnTo>
                    <a:pt x="501" y="3269"/>
                  </a:lnTo>
                  <a:cubicBezTo>
                    <a:pt x="468" y="3303"/>
                    <a:pt x="468" y="3336"/>
                    <a:pt x="468" y="3369"/>
                  </a:cubicBezTo>
                  <a:lnTo>
                    <a:pt x="1" y="8973"/>
                  </a:lnTo>
                  <a:cubicBezTo>
                    <a:pt x="1" y="9107"/>
                    <a:pt x="134" y="9274"/>
                    <a:pt x="301" y="9274"/>
                  </a:cubicBezTo>
                  <a:cubicBezTo>
                    <a:pt x="434" y="9274"/>
                    <a:pt x="568" y="9140"/>
                    <a:pt x="568" y="9007"/>
                  </a:cubicBezTo>
                  <a:lnTo>
                    <a:pt x="1001" y="3503"/>
                  </a:lnTo>
                  <a:lnTo>
                    <a:pt x="2836" y="434"/>
                  </a:lnTo>
                  <a:cubicBezTo>
                    <a:pt x="2936" y="301"/>
                    <a:pt x="2903" y="134"/>
                    <a:pt x="2769" y="34"/>
                  </a:cubicBezTo>
                  <a:cubicBezTo>
                    <a:pt x="2725" y="11"/>
                    <a:pt x="2676" y="0"/>
                    <a:pt x="2630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196;p52">
              <a:extLst>
                <a:ext uri="{FF2B5EF4-FFF2-40B4-BE49-F238E27FC236}">
                  <a16:creationId xmlns:a16="http://schemas.microsoft.com/office/drawing/2014/main" id="{67DE7C1E-5BE0-FF57-6454-B2E0EF313A06}"/>
                </a:ext>
              </a:extLst>
            </p:cNvPr>
            <p:cNvSpPr/>
            <p:nvPr/>
          </p:nvSpPr>
          <p:spPr>
            <a:xfrm flipH="1">
              <a:off x="7715009" y="3592064"/>
              <a:ext cx="761080" cy="590653"/>
            </a:xfrm>
            <a:custGeom>
              <a:avLst/>
              <a:gdLst/>
              <a:ahLst/>
              <a:cxnLst/>
              <a:rect l="l" t="t" r="r" b="b"/>
              <a:pathLst>
                <a:path w="33792" h="26225" extrusionOk="0">
                  <a:moveTo>
                    <a:pt x="7206" y="1"/>
                  </a:moveTo>
                  <a:lnTo>
                    <a:pt x="1" y="6072"/>
                  </a:lnTo>
                  <a:lnTo>
                    <a:pt x="19381" y="23651"/>
                  </a:lnTo>
                  <a:cubicBezTo>
                    <a:pt x="21275" y="25349"/>
                    <a:pt x="23693" y="26225"/>
                    <a:pt x="26136" y="26225"/>
                  </a:cubicBezTo>
                  <a:cubicBezTo>
                    <a:pt x="27868" y="26225"/>
                    <a:pt x="29612" y="25785"/>
                    <a:pt x="31190" y="24885"/>
                  </a:cubicBezTo>
                  <a:lnTo>
                    <a:pt x="32624" y="24051"/>
                  </a:lnTo>
                  <a:lnTo>
                    <a:pt x="33792" y="15812"/>
                  </a:lnTo>
                  <a:lnTo>
                    <a:pt x="7206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197;p52">
              <a:extLst>
                <a:ext uri="{FF2B5EF4-FFF2-40B4-BE49-F238E27FC236}">
                  <a16:creationId xmlns:a16="http://schemas.microsoft.com/office/drawing/2014/main" id="{CAB6F418-526E-D752-39C3-2E05400C94A1}"/>
                </a:ext>
              </a:extLst>
            </p:cNvPr>
            <p:cNvSpPr/>
            <p:nvPr/>
          </p:nvSpPr>
          <p:spPr>
            <a:xfrm flipH="1">
              <a:off x="7657914" y="3275780"/>
              <a:ext cx="455292" cy="696463"/>
            </a:xfrm>
            <a:custGeom>
              <a:avLst/>
              <a:gdLst/>
              <a:ahLst/>
              <a:cxnLst/>
              <a:rect l="l" t="t" r="r" b="b"/>
              <a:pathLst>
                <a:path w="20215" h="30923" extrusionOk="0">
                  <a:moveTo>
                    <a:pt x="20215" y="0"/>
                  </a:moveTo>
                  <a:lnTo>
                    <a:pt x="20215" y="0"/>
                  </a:lnTo>
                  <a:cubicBezTo>
                    <a:pt x="15345" y="934"/>
                    <a:pt x="11008" y="3736"/>
                    <a:pt x="8140" y="7806"/>
                  </a:cubicBezTo>
                  <a:lnTo>
                    <a:pt x="0" y="19414"/>
                  </a:lnTo>
                  <a:cubicBezTo>
                    <a:pt x="7506" y="24284"/>
                    <a:pt x="17813" y="30922"/>
                    <a:pt x="17813" y="30922"/>
                  </a:cubicBezTo>
                  <a:lnTo>
                    <a:pt x="20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198;p52">
              <a:extLst>
                <a:ext uri="{FF2B5EF4-FFF2-40B4-BE49-F238E27FC236}">
                  <a16:creationId xmlns:a16="http://schemas.microsoft.com/office/drawing/2014/main" id="{5FD142BF-6A69-8AA1-5AEA-66D54381983B}"/>
                </a:ext>
              </a:extLst>
            </p:cNvPr>
            <p:cNvSpPr/>
            <p:nvPr/>
          </p:nvSpPr>
          <p:spPr>
            <a:xfrm flipH="1">
              <a:off x="7702239" y="3634879"/>
              <a:ext cx="410968" cy="337365"/>
            </a:xfrm>
            <a:custGeom>
              <a:avLst/>
              <a:gdLst/>
              <a:ahLst/>
              <a:cxnLst/>
              <a:rect l="l" t="t" r="r" b="b"/>
              <a:pathLst>
                <a:path w="18247" h="14979" extrusionOk="0">
                  <a:moveTo>
                    <a:pt x="2436" y="1"/>
                  </a:moveTo>
                  <a:lnTo>
                    <a:pt x="0" y="3470"/>
                  </a:lnTo>
                  <a:cubicBezTo>
                    <a:pt x="7339" y="8307"/>
                    <a:pt x="17813" y="14978"/>
                    <a:pt x="17813" y="14978"/>
                  </a:cubicBezTo>
                  <a:lnTo>
                    <a:pt x="18247" y="9908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199;p52">
              <a:extLst>
                <a:ext uri="{FF2B5EF4-FFF2-40B4-BE49-F238E27FC236}">
                  <a16:creationId xmlns:a16="http://schemas.microsoft.com/office/drawing/2014/main" id="{AF7F792B-8015-AEAC-A2CD-ABB2E25F9956}"/>
                </a:ext>
              </a:extLst>
            </p:cNvPr>
            <p:cNvSpPr/>
            <p:nvPr/>
          </p:nvSpPr>
          <p:spPr>
            <a:xfrm flipH="1">
              <a:off x="7869018" y="3382447"/>
              <a:ext cx="244189" cy="486869"/>
            </a:xfrm>
            <a:custGeom>
              <a:avLst/>
              <a:gdLst/>
              <a:ahLst/>
              <a:cxnLst/>
              <a:rect l="l" t="t" r="r" b="b"/>
              <a:pathLst>
                <a:path w="10842" h="21617" extrusionOk="0">
                  <a:moveTo>
                    <a:pt x="10842" y="1"/>
                  </a:moveTo>
                  <a:lnTo>
                    <a:pt x="10842" y="1"/>
                  </a:lnTo>
                  <a:cubicBezTo>
                    <a:pt x="9841" y="902"/>
                    <a:pt x="8940" y="1969"/>
                    <a:pt x="8140" y="3070"/>
                  </a:cubicBezTo>
                  <a:lnTo>
                    <a:pt x="0" y="14678"/>
                  </a:lnTo>
                  <a:cubicBezTo>
                    <a:pt x="3403" y="16880"/>
                    <a:pt x="7406" y="19482"/>
                    <a:pt x="10675" y="21616"/>
                  </a:cubicBezTo>
                  <a:cubicBezTo>
                    <a:pt x="9741" y="14778"/>
                    <a:pt x="10441" y="4571"/>
                    <a:pt x="10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200;p52">
              <a:extLst>
                <a:ext uri="{FF2B5EF4-FFF2-40B4-BE49-F238E27FC236}">
                  <a16:creationId xmlns:a16="http://schemas.microsoft.com/office/drawing/2014/main" id="{BE8B19DB-B575-F68B-9F14-C0A963BC2DF1}"/>
                </a:ext>
              </a:extLst>
            </p:cNvPr>
            <p:cNvSpPr/>
            <p:nvPr/>
          </p:nvSpPr>
          <p:spPr>
            <a:xfrm flipH="1">
              <a:off x="8314535" y="3592064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8D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201;p52">
              <a:extLst>
                <a:ext uri="{FF2B5EF4-FFF2-40B4-BE49-F238E27FC236}">
                  <a16:creationId xmlns:a16="http://schemas.microsoft.com/office/drawing/2014/main" id="{E54A2FC1-4FFB-3684-4B2C-AF4834ECDD03}"/>
                </a:ext>
              </a:extLst>
            </p:cNvPr>
            <p:cNvSpPr/>
            <p:nvPr/>
          </p:nvSpPr>
          <p:spPr>
            <a:xfrm flipH="1">
              <a:off x="7866022" y="3586253"/>
              <a:ext cx="456801" cy="289076"/>
            </a:xfrm>
            <a:custGeom>
              <a:avLst/>
              <a:gdLst/>
              <a:ahLst/>
              <a:cxnLst/>
              <a:rect l="l" t="t" r="r" b="b"/>
              <a:pathLst>
                <a:path w="20282" h="12835" extrusionOk="0">
                  <a:moveTo>
                    <a:pt x="303" y="0"/>
                  </a:moveTo>
                  <a:cubicBezTo>
                    <a:pt x="218" y="0"/>
                    <a:pt x="141" y="44"/>
                    <a:pt x="101" y="125"/>
                  </a:cubicBezTo>
                  <a:cubicBezTo>
                    <a:pt x="1" y="259"/>
                    <a:pt x="68" y="425"/>
                    <a:pt x="168" y="492"/>
                  </a:cubicBezTo>
                  <a:lnTo>
                    <a:pt x="19815" y="12801"/>
                  </a:lnTo>
                  <a:cubicBezTo>
                    <a:pt x="19915" y="12834"/>
                    <a:pt x="19948" y="12834"/>
                    <a:pt x="19982" y="12834"/>
                  </a:cubicBezTo>
                  <a:cubicBezTo>
                    <a:pt x="20115" y="12834"/>
                    <a:pt x="20215" y="12801"/>
                    <a:pt x="20215" y="12734"/>
                  </a:cubicBezTo>
                  <a:cubicBezTo>
                    <a:pt x="20282" y="12601"/>
                    <a:pt x="20249" y="12434"/>
                    <a:pt x="20115" y="12334"/>
                  </a:cubicBezTo>
                  <a:lnTo>
                    <a:pt x="468" y="58"/>
                  </a:lnTo>
                  <a:cubicBezTo>
                    <a:pt x="415" y="19"/>
                    <a:pt x="357" y="0"/>
                    <a:pt x="303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202;p52">
              <a:extLst>
                <a:ext uri="{FF2B5EF4-FFF2-40B4-BE49-F238E27FC236}">
                  <a16:creationId xmlns:a16="http://schemas.microsoft.com/office/drawing/2014/main" id="{7DD24577-D8A8-E009-9072-7FCFD28C3BAA}"/>
                </a:ext>
              </a:extLst>
            </p:cNvPr>
            <p:cNvSpPr/>
            <p:nvPr/>
          </p:nvSpPr>
          <p:spPr>
            <a:xfrm flipH="1">
              <a:off x="7718770" y="3151276"/>
              <a:ext cx="994706" cy="1032026"/>
            </a:xfrm>
            <a:custGeom>
              <a:avLst/>
              <a:gdLst/>
              <a:ahLst/>
              <a:cxnLst/>
              <a:rect l="l" t="t" r="r" b="b"/>
              <a:pathLst>
                <a:path w="44165" h="45822" extrusionOk="0">
                  <a:moveTo>
                    <a:pt x="7779" y="0"/>
                  </a:moveTo>
                  <a:cubicBezTo>
                    <a:pt x="7340" y="0"/>
                    <a:pt x="6914" y="221"/>
                    <a:pt x="6672" y="625"/>
                  </a:cubicBezTo>
                  <a:cubicBezTo>
                    <a:pt x="6409" y="507"/>
                    <a:pt x="6126" y="451"/>
                    <a:pt x="5843" y="451"/>
                  </a:cubicBezTo>
                  <a:cubicBezTo>
                    <a:pt x="5085" y="451"/>
                    <a:pt x="4325" y="854"/>
                    <a:pt x="3936" y="1559"/>
                  </a:cubicBezTo>
                  <a:lnTo>
                    <a:pt x="0" y="8364"/>
                  </a:lnTo>
                  <a:lnTo>
                    <a:pt x="0" y="17470"/>
                  </a:lnTo>
                  <a:lnTo>
                    <a:pt x="10541" y="25643"/>
                  </a:lnTo>
                  <a:lnTo>
                    <a:pt x="29888" y="43222"/>
                  </a:lnTo>
                  <a:cubicBezTo>
                    <a:pt x="30255" y="43555"/>
                    <a:pt x="30622" y="43822"/>
                    <a:pt x="31056" y="44122"/>
                  </a:cubicBezTo>
                  <a:cubicBezTo>
                    <a:pt x="32708" y="45242"/>
                    <a:pt x="34654" y="45822"/>
                    <a:pt x="36621" y="45822"/>
                  </a:cubicBezTo>
                  <a:cubicBezTo>
                    <a:pt x="38347" y="45822"/>
                    <a:pt x="40089" y="45376"/>
                    <a:pt x="41663" y="44456"/>
                  </a:cubicBezTo>
                  <a:lnTo>
                    <a:pt x="43131" y="43622"/>
                  </a:lnTo>
                  <a:lnTo>
                    <a:pt x="44165" y="36284"/>
                  </a:lnTo>
                  <a:lnTo>
                    <a:pt x="37393" y="38152"/>
                  </a:lnTo>
                  <a:cubicBezTo>
                    <a:pt x="36534" y="38391"/>
                    <a:pt x="35662" y="38508"/>
                    <a:pt x="34799" y="38508"/>
                  </a:cubicBezTo>
                  <a:cubicBezTo>
                    <a:pt x="32416" y="38508"/>
                    <a:pt x="30099" y="37616"/>
                    <a:pt x="28287" y="35950"/>
                  </a:cubicBezTo>
                  <a:lnTo>
                    <a:pt x="15278" y="23941"/>
                  </a:lnTo>
                  <a:cubicBezTo>
                    <a:pt x="10808" y="17103"/>
                    <a:pt x="3636" y="14301"/>
                    <a:pt x="3636" y="14301"/>
                  </a:cubicBezTo>
                  <a:lnTo>
                    <a:pt x="4236" y="6963"/>
                  </a:lnTo>
                  <a:lnTo>
                    <a:pt x="8873" y="525"/>
                  </a:lnTo>
                  <a:lnTo>
                    <a:pt x="8606" y="291"/>
                  </a:lnTo>
                  <a:cubicBezTo>
                    <a:pt x="8356" y="94"/>
                    <a:pt x="8065" y="0"/>
                    <a:pt x="777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203;p52">
              <a:extLst>
                <a:ext uri="{FF2B5EF4-FFF2-40B4-BE49-F238E27FC236}">
                  <a16:creationId xmlns:a16="http://schemas.microsoft.com/office/drawing/2014/main" id="{714D0FD4-4C18-2F18-E518-78F14E92D26F}"/>
                </a:ext>
              </a:extLst>
            </p:cNvPr>
            <p:cNvSpPr/>
            <p:nvPr/>
          </p:nvSpPr>
          <p:spPr>
            <a:xfrm flipH="1">
              <a:off x="6172623" y="3301276"/>
              <a:ext cx="135991" cy="196148"/>
            </a:xfrm>
            <a:custGeom>
              <a:avLst/>
              <a:gdLst/>
              <a:ahLst/>
              <a:cxnLst/>
              <a:rect l="l" t="t" r="r" b="b"/>
              <a:pathLst>
                <a:path w="6038" h="8709" extrusionOk="0">
                  <a:moveTo>
                    <a:pt x="1761" y="1"/>
                  </a:moveTo>
                  <a:cubicBezTo>
                    <a:pt x="1543" y="1"/>
                    <a:pt x="1320" y="45"/>
                    <a:pt x="1101" y="136"/>
                  </a:cubicBezTo>
                  <a:cubicBezTo>
                    <a:pt x="367" y="469"/>
                    <a:pt x="0" y="1370"/>
                    <a:pt x="234" y="2104"/>
                  </a:cubicBezTo>
                  <a:lnTo>
                    <a:pt x="2302" y="8709"/>
                  </a:lnTo>
                  <a:lnTo>
                    <a:pt x="6038" y="5973"/>
                  </a:lnTo>
                  <a:lnTo>
                    <a:pt x="3203" y="870"/>
                  </a:lnTo>
                  <a:cubicBezTo>
                    <a:pt x="2887" y="312"/>
                    <a:pt x="2343" y="1"/>
                    <a:pt x="1761" y="1"/>
                  </a:cubicBezTo>
                  <a:close/>
                </a:path>
              </a:pathLst>
            </a:custGeom>
            <a:solidFill>
              <a:srgbClr val="E28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204;p52">
              <a:extLst>
                <a:ext uri="{FF2B5EF4-FFF2-40B4-BE49-F238E27FC236}">
                  <a16:creationId xmlns:a16="http://schemas.microsoft.com/office/drawing/2014/main" id="{5C25ED42-7DBC-4367-F0E4-777B50E2F7A7}"/>
                </a:ext>
              </a:extLst>
            </p:cNvPr>
            <p:cNvSpPr/>
            <p:nvPr/>
          </p:nvSpPr>
          <p:spPr>
            <a:xfrm flipH="1">
              <a:off x="5964515" y="3141231"/>
              <a:ext cx="129234" cy="306599"/>
            </a:xfrm>
            <a:custGeom>
              <a:avLst/>
              <a:gdLst/>
              <a:ahLst/>
              <a:cxnLst/>
              <a:rect l="l" t="t" r="r" b="b"/>
              <a:pathLst>
                <a:path w="5738" h="13613" extrusionOk="0">
                  <a:moveTo>
                    <a:pt x="1687" y="1"/>
                  </a:moveTo>
                  <a:cubicBezTo>
                    <a:pt x="1659" y="1"/>
                    <a:pt x="1630" y="2"/>
                    <a:pt x="1602" y="3"/>
                  </a:cubicBezTo>
                  <a:cubicBezTo>
                    <a:pt x="634" y="37"/>
                    <a:pt x="0" y="1037"/>
                    <a:pt x="367" y="1938"/>
                  </a:cubicBezTo>
                  <a:lnTo>
                    <a:pt x="2436" y="6841"/>
                  </a:lnTo>
                  <a:lnTo>
                    <a:pt x="1201" y="12612"/>
                  </a:lnTo>
                  <a:lnTo>
                    <a:pt x="4637" y="13613"/>
                  </a:lnTo>
                  <a:lnTo>
                    <a:pt x="5738" y="6341"/>
                  </a:lnTo>
                  <a:lnTo>
                    <a:pt x="2903" y="737"/>
                  </a:lnTo>
                  <a:cubicBezTo>
                    <a:pt x="2681" y="294"/>
                    <a:pt x="2219" y="1"/>
                    <a:pt x="1687" y="1"/>
                  </a:cubicBez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205;p52">
              <a:extLst>
                <a:ext uri="{FF2B5EF4-FFF2-40B4-BE49-F238E27FC236}">
                  <a16:creationId xmlns:a16="http://schemas.microsoft.com/office/drawing/2014/main" id="{19469CC9-673C-14A5-762B-98AB76F70F2A}"/>
                </a:ext>
              </a:extLst>
            </p:cNvPr>
            <p:cNvSpPr/>
            <p:nvPr/>
          </p:nvSpPr>
          <p:spPr>
            <a:xfrm flipH="1">
              <a:off x="5976520" y="3116434"/>
              <a:ext cx="401216" cy="580833"/>
            </a:xfrm>
            <a:custGeom>
              <a:avLst/>
              <a:gdLst/>
              <a:ahLst/>
              <a:cxnLst/>
              <a:rect l="l" t="t" r="r" b="b"/>
              <a:pathLst>
                <a:path w="17814" h="25789" extrusionOk="0">
                  <a:moveTo>
                    <a:pt x="8354" y="0"/>
                  </a:moveTo>
                  <a:cubicBezTo>
                    <a:pt x="8020" y="0"/>
                    <a:pt x="7684" y="128"/>
                    <a:pt x="7439" y="404"/>
                  </a:cubicBezTo>
                  <a:lnTo>
                    <a:pt x="7039" y="771"/>
                  </a:lnTo>
                  <a:cubicBezTo>
                    <a:pt x="6605" y="1238"/>
                    <a:pt x="6572" y="1938"/>
                    <a:pt x="6939" y="2439"/>
                  </a:cubicBezTo>
                  <a:lnTo>
                    <a:pt x="9140" y="5441"/>
                  </a:lnTo>
                  <a:lnTo>
                    <a:pt x="7005" y="3406"/>
                  </a:lnTo>
                  <a:cubicBezTo>
                    <a:pt x="6713" y="3148"/>
                    <a:pt x="6332" y="3005"/>
                    <a:pt x="5954" y="3005"/>
                  </a:cubicBezTo>
                  <a:cubicBezTo>
                    <a:pt x="5598" y="3005"/>
                    <a:pt x="5245" y="3131"/>
                    <a:pt x="4971" y="3406"/>
                  </a:cubicBezTo>
                  <a:cubicBezTo>
                    <a:pt x="4337" y="3906"/>
                    <a:pt x="4304" y="4807"/>
                    <a:pt x="4804" y="5441"/>
                  </a:cubicBezTo>
                  <a:lnTo>
                    <a:pt x="7939" y="9277"/>
                  </a:lnTo>
                  <a:lnTo>
                    <a:pt x="8006" y="14114"/>
                  </a:lnTo>
                  <a:cubicBezTo>
                    <a:pt x="2002" y="16449"/>
                    <a:pt x="0" y="21486"/>
                    <a:pt x="0" y="21486"/>
                  </a:cubicBezTo>
                  <a:lnTo>
                    <a:pt x="8240" y="25789"/>
                  </a:lnTo>
                  <a:lnTo>
                    <a:pt x="17813" y="16515"/>
                  </a:lnTo>
                  <a:lnTo>
                    <a:pt x="16846" y="7442"/>
                  </a:lnTo>
                  <a:lnTo>
                    <a:pt x="12209" y="1104"/>
                  </a:lnTo>
                  <a:cubicBezTo>
                    <a:pt x="11775" y="539"/>
                    <a:pt x="11113" y="229"/>
                    <a:pt x="10438" y="229"/>
                  </a:cubicBezTo>
                  <a:cubicBezTo>
                    <a:pt x="10076" y="229"/>
                    <a:pt x="9711" y="318"/>
                    <a:pt x="9374" y="504"/>
                  </a:cubicBezTo>
                  <a:cubicBezTo>
                    <a:pt x="9139" y="179"/>
                    <a:pt x="8748" y="0"/>
                    <a:pt x="835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206;p52">
              <a:extLst>
                <a:ext uri="{FF2B5EF4-FFF2-40B4-BE49-F238E27FC236}">
                  <a16:creationId xmlns:a16="http://schemas.microsoft.com/office/drawing/2014/main" id="{AAB19439-E101-FE17-7016-89CD64DDD2B6}"/>
                </a:ext>
              </a:extLst>
            </p:cNvPr>
            <p:cNvSpPr/>
            <p:nvPr/>
          </p:nvSpPr>
          <p:spPr>
            <a:xfrm flipH="1">
              <a:off x="6017848" y="3121343"/>
              <a:ext cx="155540" cy="305450"/>
            </a:xfrm>
            <a:custGeom>
              <a:avLst/>
              <a:gdLst/>
              <a:ahLst/>
              <a:cxnLst/>
              <a:rect l="l" t="t" r="r" b="b"/>
              <a:pathLst>
                <a:path w="6906" h="13562" extrusionOk="0">
                  <a:moveTo>
                    <a:pt x="326" y="1"/>
                  </a:moveTo>
                  <a:cubicBezTo>
                    <a:pt x="268" y="1"/>
                    <a:pt x="211" y="27"/>
                    <a:pt x="167" y="86"/>
                  </a:cubicBezTo>
                  <a:cubicBezTo>
                    <a:pt x="34" y="152"/>
                    <a:pt x="1" y="319"/>
                    <a:pt x="101" y="453"/>
                  </a:cubicBezTo>
                  <a:lnTo>
                    <a:pt x="5038" y="6991"/>
                  </a:lnTo>
                  <a:lnTo>
                    <a:pt x="6372" y="13328"/>
                  </a:lnTo>
                  <a:cubicBezTo>
                    <a:pt x="6372" y="13462"/>
                    <a:pt x="6505" y="13562"/>
                    <a:pt x="6605" y="13562"/>
                  </a:cubicBezTo>
                  <a:cubicBezTo>
                    <a:pt x="6772" y="13529"/>
                    <a:pt x="6906" y="13395"/>
                    <a:pt x="6872" y="13228"/>
                  </a:cubicBezTo>
                  <a:lnTo>
                    <a:pt x="5538" y="6857"/>
                  </a:lnTo>
                  <a:cubicBezTo>
                    <a:pt x="5538" y="6790"/>
                    <a:pt x="5505" y="6757"/>
                    <a:pt x="5505" y="6724"/>
                  </a:cubicBezTo>
                  <a:lnTo>
                    <a:pt x="534" y="119"/>
                  </a:lnTo>
                  <a:cubicBezTo>
                    <a:pt x="478" y="44"/>
                    <a:pt x="401" y="1"/>
                    <a:pt x="326" y="1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07;p52">
              <a:extLst>
                <a:ext uri="{FF2B5EF4-FFF2-40B4-BE49-F238E27FC236}">
                  <a16:creationId xmlns:a16="http://schemas.microsoft.com/office/drawing/2014/main" id="{493BF332-7205-18A3-F7E9-059DEDFE6483}"/>
                </a:ext>
              </a:extLst>
            </p:cNvPr>
            <p:cNvSpPr/>
            <p:nvPr/>
          </p:nvSpPr>
          <p:spPr>
            <a:xfrm flipH="1">
              <a:off x="6092984" y="3232402"/>
              <a:ext cx="87162" cy="202657"/>
            </a:xfrm>
            <a:custGeom>
              <a:avLst/>
              <a:gdLst/>
              <a:ahLst/>
              <a:cxnLst/>
              <a:rect l="l" t="t" r="r" b="b"/>
              <a:pathLst>
                <a:path w="3870" h="8998" extrusionOk="0">
                  <a:moveTo>
                    <a:pt x="309" y="0"/>
                  </a:moveTo>
                  <a:cubicBezTo>
                    <a:pt x="257" y="0"/>
                    <a:pt x="207" y="19"/>
                    <a:pt x="167" y="58"/>
                  </a:cubicBezTo>
                  <a:cubicBezTo>
                    <a:pt x="34" y="158"/>
                    <a:pt x="0" y="325"/>
                    <a:pt x="100" y="458"/>
                  </a:cubicBezTo>
                  <a:lnTo>
                    <a:pt x="2269" y="3327"/>
                  </a:lnTo>
                  <a:lnTo>
                    <a:pt x="3336" y="8798"/>
                  </a:lnTo>
                  <a:cubicBezTo>
                    <a:pt x="3369" y="8931"/>
                    <a:pt x="3503" y="8998"/>
                    <a:pt x="3636" y="8998"/>
                  </a:cubicBezTo>
                  <a:cubicBezTo>
                    <a:pt x="3770" y="8965"/>
                    <a:pt x="3870" y="8831"/>
                    <a:pt x="3870" y="8664"/>
                  </a:cubicBezTo>
                  <a:lnTo>
                    <a:pt x="2802" y="3160"/>
                  </a:lnTo>
                  <a:cubicBezTo>
                    <a:pt x="2802" y="3127"/>
                    <a:pt x="2736" y="3094"/>
                    <a:pt x="2736" y="3027"/>
                  </a:cubicBezTo>
                  <a:lnTo>
                    <a:pt x="534" y="125"/>
                  </a:lnTo>
                  <a:cubicBezTo>
                    <a:pt x="474" y="44"/>
                    <a:pt x="388" y="0"/>
                    <a:pt x="309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08;p52">
              <a:extLst>
                <a:ext uri="{FF2B5EF4-FFF2-40B4-BE49-F238E27FC236}">
                  <a16:creationId xmlns:a16="http://schemas.microsoft.com/office/drawing/2014/main" id="{69CE93F1-3540-0C05-D3F4-ECCB4AF2B694}"/>
                </a:ext>
              </a:extLst>
            </p:cNvPr>
            <p:cNvSpPr/>
            <p:nvPr/>
          </p:nvSpPr>
          <p:spPr>
            <a:xfrm flipH="1">
              <a:off x="6193659" y="3577784"/>
              <a:ext cx="730270" cy="633535"/>
            </a:xfrm>
            <a:custGeom>
              <a:avLst/>
              <a:gdLst/>
              <a:ahLst/>
              <a:cxnLst/>
              <a:rect l="l" t="t" r="r" b="b"/>
              <a:pathLst>
                <a:path w="32424" h="28129" extrusionOk="0">
                  <a:moveTo>
                    <a:pt x="24652" y="1"/>
                  </a:moveTo>
                  <a:lnTo>
                    <a:pt x="468" y="18481"/>
                  </a:lnTo>
                  <a:lnTo>
                    <a:pt x="1" y="26486"/>
                  </a:lnTo>
                  <a:lnTo>
                    <a:pt x="3503" y="27287"/>
                  </a:lnTo>
                  <a:cubicBezTo>
                    <a:pt x="4812" y="27854"/>
                    <a:pt x="6191" y="28129"/>
                    <a:pt x="7557" y="28129"/>
                  </a:cubicBezTo>
                  <a:cubicBezTo>
                    <a:pt x="10370" y="28129"/>
                    <a:pt x="13125" y="26963"/>
                    <a:pt x="15078" y="24785"/>
                  </a:cubicBezTo>
                  <a:lnTo>
                    <a:pt x="32424" y="5305"/>
                  </a:lnTo>
                  <a:lnTo>
                    <a:pt x="2465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09;p52">
              <a:extLst>
                <a:ext uri="{FF2B5EF4-FFF2-40B4-BE49-F238E27FC236}">
                  <a16:creationId xmlns:a16="http://schemas.microsoft.com/office/drawing/2014/main" id="{0D6B3BC1-4B30-C7A7-3191-9C90FC43B11C}"/>
                </a:ext>
              </a:extLst>
            </p:cNvPr>
            <p:cNvSpPr/>
            <p:nvPr/>
          </p:nvSpPr>
          <p:spPr>
            <a:xfrm flipH="1">
              <a:off x="6369447" y="3577784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8D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10;p52">
              <a:extLst>
                <a:ext uri="{FF2B5EF4-FFF2-40B4-BE49-F238E27FC236}">
                  <a16:creationId xmlns:a16="http://schemas.microsoft.com/office/drawing/2014/main" id="{22FD0398-FE9A-32C8-D69A-18EF8071EC55}"/>
                </a:ext>
              </a:extLst>
            </p:cNvPr>
            <p:cNvSpPr/>
            <p:nvPr/>
          </p:nvSpPr>
          <p:spPr>
            <a:xfrm flipH="1">
              <a:off x="6362690" y="3571681"/>
              <a:ext cx="422995" cy="335202"/>
            </a:xfrm>
            <a:custGeom>
              <a:avLst/>
              <a:gdLst/>
              <a:ahLst/>
              <a:cxnLst/>
              <a:rect l="l" t="t" r="r" b="b"/>
              <a:pathLst>
                <a:path w="18781" h="14883" extrusionOk="0">
                  <a:moveTo>
                    <a:pt x="18516" y="0"/>
                  </a:moveTo>
                  <a:cubicBezTo>
                    <a:pt x="18454" y="0"/>
                    <a:pt x="18393" y="25"/>
                    <a:pt x="18347" y="72"/>
                  </a:cubicBezTo>
                  <a:lnTo>
                    <a:pt x="101" y="14382"/>
                  </a:lnTo>
                  <a:cubicBezTo>
                    <a:pt x="1" y="14449"/>
                    <a:pt x="1" y="14615"/>
                    <a:pt x="67" y="14749"/>
                  </a:cubicBezTo>
                  <a:cubicBezTo>
                    <a:pt x="101" y="14816"/>
                    <a:pt x="201" y="14882"/>
                    <a:pt x="267" y="14882"/>
                  </a:cubicBezTo>
                  <a:cubicBezTo>
                    <a:pt x="367" y="14882"/>
                    <a:pt x="401" y="14882"/>
                    <a:pt x="434" y="14782"/>
                  </a:cubicBezTo>
                  <a:lnTo>
                    <a:pt x="18647" y="472"/>
                  </a:lnTo>
                  <a:cubicBezTo>
                    <a:pt x="18781" y="405"/>
                    <a:pt x="18781" y="238"/>
                    <a:pt x="18714" y="105"/>
                  </a:cubicBezTo>
                  <a:cubicBezTo>
                    <a:pt x="18660" y="34"/>
                    <a:pt x="18587" y="0"/>
                    <a:pt x="18516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11;p52">
              <a:extLst>
                <a:ext uri="{FF2B5EF4-FFF2-40B4-BE49-F238E27FC236}">
                  <a16:creationId xmlns:a16="http://schemas.microsoft.com/office/drawing/2014/main" id="{15F3D43F-8FF1-48FA-ED48-648E5AB7973A}"/>
                </a:ext>
              </a:extLst>
            </p:cNvPr>
            <p:cNvSpPr/>
            <p:nvPr/>
          </p:nvSpPr>
          <p:spPr>
            <a:xfrm flipH="1">
              <a:off x="5977285" y="3116434"/>
              <a:ext cx="946643" cy="1096395"/>
            </a:xfrm>
            <a:custGeom>
              <a:avLst/>
              <a:gdLst/>
              <a:ahLst/>
              <a:cxnLst/>
              <a:rect l="l" t="t" r="r" b="b"/>
              <a:pathLst>
                <a:path w="42031" h="48680" extrusionOk="0">
                  <a:moveTo>
                    <a:pt x="32571" y="0"/>
                  </a:moveTo>
                  <a:cubicBezTo>
                    <a:pt x="32238" y="0"/>
                    <a:pt x="31902" y="128"/>
                    <a:pt x="31657" y="404"/>
                  </a:cubicBezTo>
                  <a:lnTo>
                    <a:pt x="31423" y="637"/>
                  </a:lnTo>
                  <a:lnTo>
                    <a:pt x="36727" y="6508"/>
                  </a:lnTo>
                  <a:lnTo>
                    <a:pt x="38095" y="13747"/>
                  </a:lnTo>
                  <a:cubicBezTo>
                    <a:pt x="38095" y="13747"/>
                    <a:pt x="31256" y="17316"/>
                    <a:pt x="27554" y="24588"/>
                  </a:cubicBezTo>
                  <a:lnTo>
                    <a:pt x="16379" y="37364"/>
                  </a:lnTo>
                  <a:cubicBezTo>
                    <a:pt x="14486" y="39513"/>
                    <a:pt x="11787" y="40701"/>
                    <a:pt x="9022" y="40701"/>
                  </a:cubicBezTo>
                  <a:cubicBezTo>
                    <a:pt x="8183" y="40701"/>
                    <a:pt x="7337" y="40591"/>
                    <a:pt x="6505" y="40366"/>
                  </a:cubicBezTo>
                  <a:lnTo>
                    <a:pt x="401" y="38765"/>
                  </a:lnTo>
                  <a:lnTo>
                    <a:pt x="1" y="47037"/>
                  </a:lnTo>
                  <a:lnTo>
                    <a:pt x="3503" y="47838"/>
                  </a:lnTo>
                  <a:cubicBezTo>
                    <a:pt x="4808" y="48404"/>
                    <a:pt x="6181" y="48679"/>
                    <a:pt x="7541" y="48679"/>
                  </a:cubicBezTo>
                  <a:cubicBezTo>
                    <a:pt x="9868" y="48679"/>
                    <a:pt x="12158" y="47873"/>
                    <a:pt x="14011" y="46337"/>
                  </a:cubicBezTo>
                  <a:cubicBezTo>
                    <a:pt x="14378" y="46003"/>
                    <a:pt x="14711" y="45669"/>
                    <a:pt x="15045" y="45303"/>
                  </a:cubicBezTo>
                  <a:lnTo>
                    <a:pt x="32424" y="25789"/>
                  </a:lnTo>
                  <a:lnTo>
                    <a:pt x="42031" y="16515"/>
                  </a:lnTo>
                  <a:lnTo>
                    <a:pt x="41063" y="7442"/>
                  </a:lnTo>
                  <a:lnTo>
                    <a:pt x="36427" y="1104"/>
                  </a:lnTo>
                  <a:cubicBezTo>
                    <a:pt x="35992" y="539"/>
                    <a:pt x="35331" y="229"/>
                    <a:pt x="34656" y="229"/>
                  </a:cubicBezTo>
                  <a:cubicBezTo>
                    <a:pt x="34294" y="229"/>
                    <a:pt x="33929" y="318"/>
                    <a:pt x="33591" y="504"/>
                  </a:cubicBezTo>
                  <a:cubicBezTo>
                    <a:pt x="33357" y="179"/>
                    <a:pt x="32966" y="0"/>
                    <a:pt x="3257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12;p52">
              <a:extLst>
                <a:ext uri="{FF2B5EF4-FFF2-40B4-BE49-F238E27FC236}">
                  <a16:creationId xmlns:a16="http://schemas.microsoft.com/office/drawing/2014/main" id="{582E959B-E361-8E5D-A098-CE807372E46A}"/>
                </a:ext>
              </a:extLst>
            </p:cNvPr>
            <p:cNvSpPr/>
            <p:nvPr/>
          </p:nvSpPr>
          <p:spPr>
            <a:xfrm flipH="1">
              <a:off x="5231108" y="2703059"/>
              <a:ext cx="831711" cy="98446"/>
            </a:xfrm>
            <a:custGeom>
              <a:avLst/>
              <a:gdLst/>
              <a:ahLst/>
              <a:cxnLst/>
              <a:rect l="l" t="t" r="r" b="b"/>
              <a:pathLst>
                <a:path w="36928" h="4371" extrusionOk="0">
                  <a:moveTo>
                    <a:pt x="5004" y="1"/>
                  </a:moveTo>
                  <a:cubicBezTo>
                    <a:pt x="2402" y="1"/>
                    <a:pt x="301" y="1936"/>
                    <a:pt x="1" y="4371"/>
                  </a:cubicBezTo>
                  <a:lnTo>
                    <a:pt x="36927" y="4371"/>
                  </a:lnTo>
                  <a:cubicBezTo>
                    <a:pt x="36594" y="1936"/>
                    <a:pt x="34525" y="1"/>
                    <a:pt x="31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13;p52">
              <a:extLst>
                <a:ext uri="{FF2B5EF4-FFF2-40B4-BE49-F238E27FC236}">
                  <a16:creationId xmlns:a16="http://schemas.microsoft.com/office/drawing/2014/main" id="{A5ABA9AF-EB89-D3CC-9DD9-964E2E7F57B8}"/>
                </a:ext>
              </a:extLst>
            </p:cNvPr>
            <p:cNvSpPr/>
            <p:nvPr/>
          </p:nvSpPr>
          <p:spPr>
            <a:xfrm flipH="1">
              <a:off x="5556565" y="3960937"/>
              <a:ext cx="1509" cy="2297"/>
            </a:xfrm>
            <a:custGeom>
              <a:avLst/>
              <a:gdLst/>
              <a:ahLst/>
              <a:cxnLst/>
              <a:rect l="l" t="t" r="r" b="b"/>
              <a:pathLst>
                <a:path w="67" h="102" fill="none" extrusionOk="0">
                  <a:moveTo>
                    <a:pt x="67" y="101"/>
                  </a:moveTo>
                  <a:cubicBezTo>
                    <a:pt x="67" y="34"/>
                    <a:pt x="67" y="34"/>
                    <a:pt x="0" y="1"/>
                  </a:cubicBezTo>
                  <a:cubicBezTo>
                    <a:pt x="33" y="34"/>
                    <a:pt x="67" y="101"/>
                    <a:pt x="67" y="101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14;p52">
              <a:extLst>
                <a:ext uri="{FF2B5EF4-FFF2-40B4-BE49-F238E27FC236}">
                  <a16:creationId xmlns:a16="http://schemas.microsoft.com/office/drawing/2014/main" id="{D6ABD2B5-4B32-05E6-F133-1AFDB84488ED}"/>
                </a:ext>
              </a:extLst>
            </p:cNvPr>
            <p:cNvSpPr/>
            <p:nvPr/>
          </p:nvSpPr>
          <p:spPr>
            <a:xfrm flipH="1">
              <a:off x="5559561" y="3951928"/>
              <a:ext cx="766" cy="1532"/>
            </a:xfrm>
            <a:custGeom>
              <a:avLst/>
              <a:gdLst/>
              <a:ahLst/>
              <a:cxnLst/>
              <a:rect l="l" t="t" r="r" b="b"/>
              <a:pathLst>
                <a:path w="34" h="68" fill="none" extrusionOk="0">
                  <a:moveTo>
                    <a:pt x="33" y="67"/>
                  </a:moveTo>
                  <a:cubicBezTo>
                    <a:pt x="33" y="34"/>
                    <a:pt x="33" y="1"/>
                    <a:pt x="0" y="1"/>
                  </a:cubicBezTo>
                  <a:cubicBezTo>
                    <a:pt x="0" y="34"/>
                    <a:pt x="0" y="34"/>
                    <a:pt x="33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15;p52">
              <a:extLst>
                <a:ext uri="{FF2B5EF4-FFF2-40B4-BE49-F238E27FC236}">
                  <a16:creationId xmlns:a16="http://schemas.microsoft.com/office/drawing/2014/main" id="{22F02A5E-7666-4008-557F-6EB589D29FF5}"/>
                </a:ext>
              </a:extLst>
            </p:cNvPr>
            <p:cNvSpPr/>
            <p:nvPr/>
          </p:nvSpPr>
          <p:spPr>
            <a:xfrm flipH="1">
              <a:off x="5563322" y="3941410"/>
              <a:ext cx="766" cy="3041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67"/>
                    <a:pt x="0" y="34"/>
                    <a:pt x="0" y="1"/>
                  </a:cubicBezTo>
                  <a:cubicBezTo>
                    <a:pt x="0" y="34"/>
                    <a:pt x="34" y="67"/>
                    <a:pt x="34" y="1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16;p52">
              <a:extLst>
                <a:ext uri="{FF2B5EF4-FFF2-40B4-BE49-F238E27FC236}">
                  <a16:creationId xmlns:a16="http://schemas.microsoft.com/office/drawing/2014/main" id="{3D6C5875-428E-659F-F346-310816ADC6C1}"/>
                </a:ext>
              </a:extLst>
            </p:cNvPr>
            <p:cNvSpPr/>
            <p:nvPr/>
          </p:nvSpPr>
          <p:spPr>
            <a:xfrm flipH="1">
              <a:off x="5551295" y="3993257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17;p52">
              <a:extLst>
                <a:ext uri="{FF2B5EF4-FFF2-40B4-BE49-F238E27FC236}">
                  <a16:creationId xmlns:a16="http://schemas.microsoft.com/office/drawing/2014/main" id="{ADA13445-B3ED-A363-C0EB-67FC23C4BC45}"/>
                </a:ext>
              </a:extLst>
            </p:cNvPr>
            <p:cNvSpPr/>
            <p:nvPr/>
          </p:nvSpPr>
          <p:spPr>
            <a:xfrm flipH="1">
              <a:off x="5555056" y="3971455"/>
              <a:ext cx="23" cy="788"/>
            </a:xfrm>
            <a:custGeom>
              <a:avLst/>
              <a:gdLst/>
              <a:ahLst/>
              <a:cxnLst/>
              <a:rect l="l" t="t" r="r" b="b"/>
              <a:pathLst>
                <a:path w="1" h="35" fill="none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18;p52">
              <a:extLst>
                <a:ext uri="{FF2B5EF4-FFF2-40B4-BE49-F238E27FC236}">
                  <a16:creationId xmlns:a16="http://schemas.microsoft.com/office/drawing/2014/main" id="{99AB6CA6-88B4-8F8C-C9FA-2E2FAF2B9DBB}"/>
                </a:ext>
              </a:extLst>
            </p:cNvPr>
            <p:cNvSpPr/>
            <p:nvPr/>
          </p:nvSpPr>
          <p:spPr>
            <a:xfrm flipH="1">
              <a:off x="5552804" y="3981973"/>
              <a:ext cx="23" cy="788"/>
            </a:xfrm>
            <a:custGeom>
              <a:avLst/>
              <a:gdLst/>
              <a:ahLst/>
              <a:cxnLst/>
              <a:rect l="l" t="t" r="r" b="b"/>
              <a:pathLst>
                <a:path w="1" h="35" fill="none" extrusionOk="0">
                  <a:moveTo>
                    <a:pt x="1" y="34"/>
                  </a:moveTo>
                  <a:cubicBezTo>
                    <a:pt x="1" y="34"/>
                    <a:pt x="1" y="1"/>
                    <a:pt x="1" y="34"/>
                  </a:cubicBezTo>
                  <a:cubicBezTo>
                    <a:pt x="1" y="1"/>
                    <a:pt x="1" y="34"/>
                    <a:pt x="1" y="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" name="Google Shape;1219;p52">
              <a:extLst>
                <a:ext uri="{FF2B5EF4-FFF2-40B4-BE49-F238E27FC236}">
                  <a16:creationId xmlns:a16="http://schemas.microsoft.com/office/drawing/2014/main" id="{1A2F8C4D-6FA7-E41A-7445-5FD3E45BFEEC}"/>
                </a:ext>
              </a:extLst>
            </p:cNvPr>
            <p:cNvGrpSpPr/>
            <p:nvPr/>
          </p:nvGrpSpPr>
          <p:grpSpPr>
            <a:xfrm flipH="1">
              <a:off x="4978669" y="3830860"/>
              <a:ext cx="749797" cy="717499"/>
              <a:chOff x="8274000" y="3178722"/>
              <a:chExt cx="749797" cy="717499"/>
            </a:xfrm>
          </p:grpSpPr>
          <p:sp>
            <p:nvSpPr>
              <p:cNvPr id="415" name="Google Shape;1220;p52">
                <a:extLst>
                  <a:ext uri="{FF2B5EF4-FFF2-40B4-BE49-F238E27FC236}">
                    <a16:creationId xmlns:a16="http://schemas.microsoft.com/office/drawing/2014/main" id="{5D96F713-03A4-445D-FA7A-49461867EC71}"/>
                  </a:ext>
                </a:extLst>
              </p:cNvPr>
              <p:cNvSpPr/>
              <p:nvPr/>
            </p:nvSpPr>
            <p:spPr>
              <a:xfrm flipH="1">
                <a:off x="8313054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1221;p52">
                <a:extLst>
                  <a:ext uri="{FF2B5EF4-FFF2-40B4-BE49-F238E27FC236}">
                    <a16:creationId xmlns:a16="http://schemas.microsoft.com/office/drawing/2014/main" id="{3A103A53-CC19-C5B5-1A5D-BC0E2CD655DD}"/>
                  </a:ext>
                </a:extLst>
              </p:cNvPr>
              <p:cNvSpPr/>
              <p:nvPr/>
            </p:nvSpPr>
            <p:spPr>
              <a:xfrm flipH="1">
                <a:off x="8274000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1222;p52">
                <a:extLst>
                  <a:ext uri="{FF2B5EF4-FFF2-40B4-BE49-F238E27FC236}">
                    <a16:creationId xmlns:a16="http://schemas.microsoft.com/office/drawing/2014/main" id="{C518C89B-B72A-A59B-9B1E-6D876F858682}"/>
                  </a:ext>
                </a:extLst>
              </p:cNvPr>
              <p:cNvSpPr/>
              <p:nvPr/>
            </p:nvSpPr>
            <p:spPr>
              <a:xfrm>
                <a:off x="8325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1223;p52">
                <a:extLst>
                  <a:ext uri="{FF2B5EF4-FFF2-40B4-BE49-F238E27FC236}">
                    <a16:creationId xmlns:a16="http://schemas.microsoft.com/office/drawing/2014/main" id="{D40D8280-3BAD-AD55-D8F8-BA8D59C82020}"/>
                  </a:ext>
                </a:extLst>
              </p:cNvPr>
              <p:cNvSpPr/>
              <p:nvPr/>
            </p:nvSpPr>
            <p:spPr>
              <a:xfrm>
                <a:off x="8527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1224;p52">
                <a:extLst>
                  <a:ext uri="{FF2B5EF4-FFF2-40B4-BE49-F238E27FC236}">
                    <a16:creationId xmlns:a16="http://schemas.microsoft.com/office/drawing/2014/main" id="{6623B600-477B-78CB-C313-3404BAAC21E3}"/>
                  </a:ext>
                </a:extLst>
              </p:cNvPr>
              <p:cNvSpPr/>
              <p:nvPr/>
            </p:nvSpPr>
            <p:spPr>
              <a:xfrm>
                <a:off x="8448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3" name="Google Shape;1225;p52">
              <a:extLst>
                <a:ext uri="{FF2B5EF4-FFF2-40B4-BE49-F238E27FC236}">
                  <a16:creationId xmlns:a16="http://schemas.microsoft.com/office/drawing/2014/main" id="{199238B3-4F6D-AC5B-A996-46ACD1D53F3D}"/>
                </a:ext>
              </a:extLst>
            </p:cNvPr>
            <p:cNvSpPr/>
            <p:nvPr/>
          </p:nvSpPr>
          <p:spPr>
            <a:xfrm flipH="1">
              <a:off x="8524130" y="4024811"/>
              <a:ext cx="67658" cy="67635"/>
            </a:xfrm>
            <a:custGeom>
              <a:avLst/>
              <a:gdLst/>
              <a:ahLst/>
              <a:cxnLst/>
              <a:rect l="l" t="t" r="r" b="b"/>
              <a:pathLst>
                <a:path w="3004" h="3003" extrusionOk="0">
                  <a:moveTo>
                    <a:pt x="1502" y="0"/>
                  </a:moveTo>
                  <a:cubicBezTo>
                    <a:pt x="668" y="0"/>
                    <a:pt x="1" y="667"/>
                    <a:pt x="1" y="1501"/>
                  </a:cubicBezTo>
                  <a:cubicBezTo>
                    <a:pt x="1" y="2335"/>
                    <a:pt x="668" y="3002"/>
                    <a:pt x="1502" y="3002"/>
                  </a:cubicBezTo>
                  <a:cubicBezTo>
                    <a:pt x="2336" y="3002"/>
                    <a:pt x="3003" y="2335"/>
                    <a:pt x="3003" y="1501"/>
                  </a:cubicBezTo>
                  <a:cubicBezTo>
                    <a:pt x="2970" y="667"/>
                    <a:pt x="2303" y="0"/>
                    <a:pt x="1502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26;p52">
              <a:extLst>
                <a:ext uri="{FF2B5EF4-FFF2-40B4-BE49-F238E27FC236}">
                  <a16:creationId xmlns:a16="http://schemas.microsoft.com/office/drawing/2014/main" id="{3B59DA73-066B-422F-189C-6D57A38DAC15}"/>
                </a:ext>
              </a:extLst>
            </p:cNvPr>
            <p:cNvSpPr/>
            <p:nvPr/>
          </p:nvSpPr>
          <p:spPr>
            <a:xfrm>
              <a:off x="8550436" y="3752018"/>
              <a:ext cx="137500" cy="150946"/>
            </a:xfrm>
            <a:custGeom>
              <a:avLst/>
              <a:gdLst/>
              <a:ahLst/>
              <a:cxnLst/>
              <a:rect l="l" t="t" r="r" b="b"/>
              <a:pathLst>
                <a:path w="6105" h="6702" extrusionOk="0">
                  <a:moveTo>
                    <a:pt x="751" y="1"/>
                  </a:moveTo>
                  <a:cubicBezTo>
                    <a:pt x="369" y="1"/>
                    <a:pt x="0" y="330"/>
                    <a:pt x="0" y="738"/>
                  </a:cubicBezTo>
                  <a:lnTo>
                    <a:pt x="0" y="5975"/>
                  </a:lnTo>
                  <a:cubicBezTo>
                    <a:pt x="0" y="6406"/>
                    <a:pt x="347" y="6702"/>
                    <a:pt x="733" y="6702"/>
                  </a:cubicBezTo>
                  <a:cubicBezTo>
                    <a:pt x="855" y="6702"/>
                    <a:pt x="981" y="6672"/>
                    <a:pt x="1101" y="6608"/>
                  </a:cubicBezTo>
                  <a:lnTo>
                    <a:pt x="5638" y="3973"/>
                  </a:lnTo>
                  <a:cubicBezTo>
                    <a:pt x="6105" y="3706"/>
                    <a:pt x="6105" y="3039"/>
                    <a:pt x="5638" y="2739"/>
                  </a:cubicBezTo>
                  <a:lnTo>
                    <a:pt x="1101" y="104"/>
                  </a:lnTo>
                  <a:cubicBezTo>
                    <a:pt x="990" y="33"/>
                    <a:pt x="870" y="1"/>
                    <a:pt x="751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227;p52">
              <a:extLst>
                <a:ext uri="{FF2B5EF4-FFF2-40B4-BE49-F238E27FC236}">
                  <a16:creationId xmlns:a16="http://schemas.microsoft.com/office/drawing/2014/main" id="{E24FAA9A-A20C-B358-4646-801FA46AE6B1}"/>
                </a:ext>
              </a:extLst>
            </p:cNvPr>
            <p:cNvSpPr/>
            <p:nvPr/>
          </p:nvSpPr>
          <p:spPr>
            <a:xfrm flipH="1">
              <a:off x="8731271" y="4393068"/>
              <a:ext cx="100698" cy="87995"/>
            </a:xfrm>
            <a:custGeom>
              <a:avLst/>
              <a:gdLst/>
              <a:ahLst/>
              <a:cxnLst/>
              <a:rect l="l" t="t" r="r" b="b"/>
              <a:pathLst>
                <a:path w="4471" h="3907" extrusionOk="0">
                  <a:moveTo>
                    <a:pt x="2233" y="1"/>
                  </a:moveTo>
                  <a:cubicBezTo>
                    <a:pt x="1487" y="1"/>
                    <a:pt x="787" y="424"/>
                    <a:pt x="468" y="1136"/>
                  </a:cubicBezTo>
                  <a:cubicBezTo>
                    <a:pt x="1" y="2137"/>
                    <a:pt x="468" y="3271"/>
                    <a:pt x="1402" y="3738"/>
                  </a:cubicBezTo>
                  <a:cubicBezTo>
                    <a:pt x="1665" y="3852"/>
                    <a:pt x="1938" y="3906"/>
                    <a:pt x="2205" y="3906"/>
                  </a:cubicBezTo>
                  <a:cubicBezTo>
                    <a:pt x="2953" y="3906"/>
                    <a:pt x="3660" y="3483"/>
                    <a:pt x="4004" y="2771"/>
                  </a:cubicBezTo>
                  <a:cubicBezTo>
                    <a:pt x="4471" y="1770"/>
                    <a:pt x="4037" y="636"/>
                    <a:pt x="3036" y="169"/>
                  </a:cubicBezTo>
                  <a:cubicBezTo>
                    <a:pt x="2773" y="55"/>
                    <a:pt x="2500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228;p52">
              <a:extLst>
                <a:ext uri="{FF2B5EF4-FFF2-40B4-BE49-F238E27FC236}">
                  <a16:creationId xmlns:a16="http://schemas.microsoft.com/office/drawing/2014/main" id="{54F4C0E0-02AC-FF23-7A42-195030721056}"/>
                </a:ext>
              </a:extLst>
            </p:cNvPr>
            <p:cNvSpPr/>
            <p:nvPr/>
          </p:nvSpPr>
          <p:spPr>
            <a:xfrm flipH="1">
              <a:off x="8517150" y="4873653"/>
              <a:ext cx="24820" cy="33649"/>
            </a:xfrm>
            <a:custGeom>
              <a:avLst/>
              <a:gdLst/>
              <a:ahLst/>
              <a:cxnLst/>
              <a:rect l="l" t="t" r="r" b="b"/>
              <a:pathLst>
                <a:path w="1102" h="1494" extrusionOk="0">
                  <a:moveTo>
                    <a:pt x="233" y="0"/>
                  </a:moveTo>
                  <a:cubicBezTo>
                    <a:pt x="201" y="0"/>
                    <a:pt x="167" y="4"/>
                    <a:pt x="134" y="13"/>
                  </a:cubicBezTo>
                  <a:cubicBezTo>
                    <a:pt x="67" y="113"/>
                    <a:pt x="1" y="146"/>
                    <a:pt x="1" y="179"/>
                  </a:cubicBezTo>
                  <a:cubicBezTo>
                    <a:pt x="1" y="246"/>
                    <a:pt x="1" y="280"/>
                    <a:pt x="67" y="313"/>
                  </a:cubicBezTo>
                  <a:lnTo>
                    <a:pt x="668" y="1414"/>
                  </a:lnTo>
                  <a:cubicBezTo>
                    <a:pt x="692" y="1463"/>
                    <a:pt x="770" y="1494"/>
                    <a:pt x="863" y="1494"/>
                  </a:cubicBezTo>
                  <a:cubicBezTo>
                    <a:pt x="896" y="1494"/>
                    <a:pt x="932" y="1489"/>
                    <a:pt x="968" y="1480"/>
                  </a:cubicBezTo>
                  <a:cubicBezTo>
                    <a:pt x="1068" y="1447"/>
                    <a:pt x="1101" y="1314"/>
                    <a:pt x="1068" y="1180"/>
                  </a:cubicBezTo>
                  <a:lnTo>
                    <a:pt x="434" y="113"/>
                  </a:lnTo>
                  <a:cubicBezTo>
                    <a:pt x="409" y="38"/>
                    <a:pt x="328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229;p52">
              <a:extLst>
                <a:ext uri="{FF2B5EF4-FFF2-40B4-BE49-F238E27FC236}">
                  <a16:creationId xmlns:a16="http://schemas.microsoft.com/office/drawing/2014/main" id="{8E9CCE25-8630-11F6-37CC-D9389BA230F3}"/>
                </a:ext>
              </a:extLst>
            </p:cNvPr>
            <p:cNvSpPr/>
            <p:nvPr/>
          </p:nvSpPr>
          <p:spPr>
            <a:xfrm flipH="1">
              <a:off x="8559222" y="4571627"/>
              <a:ext cx="151036" cy="261621"/>
            </a:xfrm>
            <a:custGeom>
              <a:avLst/>
              <a:gdLst/>
              <a:ahLst/>
              <a:cxnLst/>
              <a:rect l="l" t="t" r="r" b="b"/>
              <a:pathLst>
                <a:path w="6706" h="11616" extrusionOk="0">
                  <a:moveTo>
                    <a:pt x="225" y="0"/>
                  </a:moveTo>
                  <a:cubicBezTo>
                    <a:pt x="192" y="0"/>
                    <a:pt x="161" y="4"/>
                    <a:pt x="134" y="13"/>
                  </a:cubicBezTo>
                  <a:cubicBezTo>
                    <a:pt x="67" y="46"/>
                    <a:pt x="67" y="80"/>
                    <a:pt x="1" y="180"/>
                  </a:cubicBezTo>
                  <a:cubicBezTo>
                    <a:pt x="1" y="213"/>
                    <a:pt x="1" y="247"/>
                    <a:pt x="67" y="313"/>
                  </a:cubicBezTo>
                  <a:lnTo>
                    <a:pt x="1302" y="2548"/>
                  </a:lnTo>
                  <a:cubicBezTo>
                    <a:pt x="1352" y="2623"/>
                    <a:pt x="1439" y="2661"/>
                    <a:pt x="1522" y="2661"/>
                  </a:cubicBezTo>
                  <a:cubicBezTo>
                    <a:pt x="1550" y="2661"/>
                    <a:pt x="1577" y="2657"/>
                    <a:pt x="1602" y="2648"/>
                  </a:cubicBezTo>
                  <a:cubicBezTo>
                    <a:pt x="1702" y="2582"/>
                    <a:pt x="1735" y="2415"/>
                    <a:pt x="1702" y="2348"/>
                  </a:cubicBezTo>
                  <a:lnTo>
                    <a:pt x="434" y="80"/>
                  </a:lnTo>
                  <a:cubicBezTo>
                    <a:pt x="410" y="31"/>
                    <a:pt x="314" y="0"/>
                    <a:pt x="225" y="0"/>
                  </a:cubicBezTo>
                  <a:close/>
                  <a:moveTo>
                    <a:pt x="2703" y="4489"/>
                  </a:moveTo>
                  <a:cubicBezTo>
                    <a:pt x="2667" y="4489"/>
                    <a:pt x="2632" y="4497"/>
                    <a:pt x="2602" y="4516"/>
                  </a:cubicBezTo>
                  <a:cubicBezTo>
                    <a:pt x="2569" y="4516"/>
                    <a:pt x="2536" y="4583"/>
                    <a:pt x="2469" y="4683"/>
                  </a:cubicBezTo>
                  <a:cubicBezTo>
                    <a:pt x="2469" y="4716"/>
                    <a:pt x="2469" y="4750"/>
                    <a:pt x="2536" y="4817"/>
                  </a:cubicBezTo>
                  <a:lnTo>
                    <a:pt x="3770" y="7051"/>
                  </a:lnTo>
                  <a:cubicBezTo>
                    <a:pt x="3794" y="7099"/>
                    <a:pt x="3884" y="7146"/>
                    <a:pt x="3970" y="7146"/>
                  </a:cubicBezTo>
                  <a:cubicBezTo>
                    <a:pt x="4006" y="7146"/>
                    <a:pt x="4041" y="7138"/>
                    <a:pt x="4070" y="7118"/>
                  </a:cubicBezTo>
                  <a:cubicBezTo>
                    <a:pt x="4137" y="7085"/>
                    <a:pt x="4204" y="6918"/>
                    <a:pt x="4137" y="6851"/>
                  </a:cubicBezTo>
                  <a:lnTo>
                    <a:pt x="2903" y="4583"/>
                  </a:lnTo>
                  <a:cubicBezTo>
                    <a:pt x="2879" y="4536"/>
                    <a:pt x="2789" y="4489"/>
                    <a:pt x="2703" y="4489"/>
                  </a:cubicBezTo>
                  <a:close/>
                  <a:moveTo>
                    <a:pt x="5204" y="8959"/>
                  </a:moveTo>
                  <a:cubicBezTo>
                    <a:pt x="5169" y="8959"/>
                    <a:pt x="5134" y="8967"/>
                    <a:pt x="5104" y="8986"/>
                  </a:cubicBezTo>
                  <a:cubicBezTo>
                    <a:pt x="5071" y="9020"/>
                    <a:pt x="5038" y="9053"/>
                    <a:pt x="4971" y="9153"/>
                  </a:cubicBezTo>
                  <a:cubicBezTo>
                    <a:pt x="4971" y="9186"/>
                    <a:pt x="4971" y="9220"/>
                    <a:pt x="5038" y="9253"/>
                  </a:cubicBezTo>
                  <a:lnTo>
                    <a:pt x="6272" y="11521"/>
                  </a:lnTo>
                  <a:cubicBezTo>
                    <a:pt x="6295" y="11569"/>
                    <a:pt x="6386" y="11616"/>
                    <a:pt x="6472" y="11616"/>
                  </a:cubicBezTo>
                  <a:cubicBezTo>
                    <a:pt x="6508" y="11616"/>
                    <a:pt x="6543" y="11608"/>
                    <a:pt x="6572" y="11588"/>
                  </a:cubicBezTo>
                  <a:cubicBezTo>
                    <a:pt x="6639" y="11555"/>
                    <a:pt x="6705" y="11388"/>
                    <a:pt x="6639" y="11321"/>
                  </a:cubicBezTo>
                  <a:lnTo>
                    <a:pt x="5404" y="9053"/>
                  </a:lnTo>
                  <a:cubicBezTo>
                    <a:pt x="5381" y="9006"/>
                    <a:pt x="5291" y="8959"/>
                    <a:pt x="5204" y="89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230;p52">
              <a:extLst>
                <a:ext uri="{FF2B5EF4-FFF2-40B4-BE49-F238E27FC236}">
                  <a16:creationId xmlns:a16="http://schemas.microsoft.com/office/drawing/2014/main" id="{86F87F3C-53EB-7DD1-E384-C6498783C0DB}"/>
                </a:ext>
              </a:extLst>
            </p:cNvPr>
            <p:cNvSpPr/>
            <p:nvPr/>
          </p:nvSpPr>
          <p:spPr>
            <a:xfrm flipH="1">
              <a:off x="8726767" y="4495411"/>
              <a:ext cx="24054" cy="33581"/>
            </a:xfrm>
            <a:custGeom>
              <a:avLst/>
              <a:gdLst/>
              <a:ahLst/>
              <a:cxnLst/>
              <a:rect l="l" t="t" r="r" b="b"/>
              <a:pathLst>
                <a:path w="1068" h="1491" extrusionOk="0">
                  <a:moveTo>
                    <a:pt x="215" y="0"/>
                  </a:moveTo>
                  <a:cubicBezTo>
                    <a:pt x="179" y="0"/>
                    <a:pt x="139" y="8"/>
                    <a:pt x="100" y="28"/>
                  </a:cubicBezTo>
                  <a:cubicBezTo>
                    <a:pt x="34" y="61"/>
                    <a:pt x="0" y="128"/>
                    <a:pt x="0" y="195"/>
                  </a:cubicBezTo>
                  <a:cubicBezTo>
                    <a:pt x="0" y="228"/>
                    <a:pt x="0" y="262"/>
                    <a:pt x="34" y="295"/>
                  </a:cubicBezTo>
                  <a:lnTo>
                    <a:pt x="667" y="1396"/>
                  </a:lnTo>
                  <a:cubicBezTo>
                    <a:pt x="691" y="1443"/>
                    <a:pt x="765" y="1490"/>
                    <a:pt x="841" y="1490"/>
                  </a:cubicBezTo>
                  <a:cubicBezTo>
                    <a:pt x="873" y="1490"/>
                    <a:pt x="905" y="1482"/>
                    <a:pt x="934" y="1462"/>
                  </a:cubicBezTo>
                  <a:cubicBezTo>
                    <a:pt x="1034" y="1429"/>
                    <a:pt x="1068" y="1296"/>
                    <a:pt x="1034" y="1196"/>
                  </a:cubicBezTo>
                  <a:lnTo>
                    <a:pt x="401" y="95"/>
                  </a:lnTo>
                  <a:cubicBezTo>
                    <a:pt x="377" y="48"/>
                    <a:pt x="303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231;p52">
              <a:extLst>
                <a:ext uri="{FF2B5EF4-FFF2-40B4-BE49-F238E27FC236}">
                  <a16:creationId xmlns:a16="http://schemas.microsoft.com/office/drawing/2014/main" id="{C2791C7D-2D42-59B2-AC72-F14FE9B69885}"/>
                </a:ext>
              </a:extLst>
            </p:cNvPr>
            <p:cNvSpPr/>
            <p:nvPr/>
          </p:nvSpPr>
          <p:spPr>
            <a:xfrm flipH="1">
              <a:off x="8429244" y="4921356"/>
              <a:ext cx="108964" cy="95248"/>
            </a:xfrm>
            <a:custGeom>
              <a:avLst/>
              <a:gdLst/>
              <a:ahLst/>
              <a:cxnLst/>
              <a:rect l="l" t="t" r="r" b="b"/>
              <a:pathLst>
                <a:path w="4838" h="4229" extrusionOk="0">
                  <a:moveTo>
                    <a:pt x="2445" y="1"/>
                  </a:moveTo>
                  <a:cubicBezTo>
                    <a:pt x="1647" y="1"/>
                    <a:pt x="868" y="472"/>
                    <a:pt x="501" y="1230"/>
                  </a:cubicBezTo>
                  <a:cubicBezTo>
                    <a:pt x="0" y="2298"/>
                    <a:pt x="501" y="3532"/>
                    <a:pt x="1568" y="4032"/>
                  </a:cubicBezTo>
                  <a:cubicBezTo>
                    <a:pt x="1844" y="4166"/>
                    <a:pt x="2134" y="4228"/>
                    <a:pt x="2420" y="4228"/>
                  </a:cubicBezTo>
                  <a:cubicBezTo>
                    <a:pt x="3208" y="4228"/>
                    <a:pt x="3970" y="3757"/>
                    <a:pt x="4337" y="2998"/>
                  </a:cubicBezTo>
                  <a:cubicBezTo>
                    <a:pt x="4837" y="1964"/>
                    <a:pt x="4337" y="697"/>
                    <a:pt x="3303" y="196"/>
                  </a:cubicBezTo>
                  <a:cubicBezTo>
                    <a:pt x="3027" y="63"/>
                    <a:pt x="2735" y="1"/>
                    <a:pt x="2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232;p52">
              <a:extLst>
                <a:ext uri="{FF2B5EF4-FFF2-40B4-BE49-F238E27FC236}">
                  <a16:creationId xmlns:a16="http://schemas.microsoft.com/office/drawing/2014/main" id="{E5ED0472-8825-F19F-B5A4-60FA351E374C}"/>
                </a:ext>
              </a:extLst>
            </p:cNvPr>
            <p:cNvSpPr/>
            <p:nvPr/>
          </p:nvSpPr>
          <p:spPr>
            <a:xfrm flipH="1">
              <a:off x="5928135" y="2721842"/>
              <a:ext cx="62365" cy="62387"/>
            </a:xfrm>
            <a:custGeom>
              <a:avLst/>
              <a:gdLst/>
              <a:ahLst/>
              <a:cxnLst/>
              <a:rect l="l" t="t" r="r" b="b"/>
              <a:pathLst>
                <a:path w="2769" h="2770" extrusionOk="0">
                  <a:moveTo>
                    <a:pt x="1368" y="1"/>
                  </a:moveTo>
                  <a:cubicBezTo>
                    <a:pt x="634" y="1"/>
                    <a:pt x="0" y="635"/>
                    <a:pt x="0" y="1369"/>
                  </a:cubicBezTo>
                  <a:cubicBezTo>
                    <a:pt x="0" y="2136"/>
                    <a:pt x="634" y="2770"/>
                    <a:pt x="1368" y="2770"/>
                  </a:cubicBezTo>
                  <a:cubicBezTo>
                    <a:pt x="2135" y="2770"/>
                    <a:pt x="2769" y="2136"/>
                    <a:pt x="2769" y="1369"/>
                  </a:cubicBezTo>
                  <a:cubicBezTo>
                    <a:pt x="2769" y="635"/>
                    <a:pt x="2135" y="1"/>
                    <a:pt x="1368" y="1"/>
                  </a:cubicBezTo>
                  <a:close/>
                </a:path>
              </a:pathLst>
            </a:custGeom>
            <a:solidFill>
              <a:srgbClr val="C2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233;p52">
              <a:extLst>
                <a:ext uri="{FF2B5EF4-FFF2-40B4-BE49-F238E27FC236}">
                  <a16:creationId xmlns:a16="http://schemas.microsoft.com/office/drawing/2014/main" id="{3F246908-8FC0-8DFD-EF02-58FE5D4B1676}"/>
                </a:ext>
              </a:extLst>
            </p:cNvPr>
            <p:cNvSpPr/>
            <p:nvPr/>
          </p:nvSpPr>
          <p:spPr>
            <a:xfrm flipH="1">
              <a:off x="5813180" y="2721842"/>
              <a:ext cx="61622" cy="61644"/>
            </a:xfrm>
            <a:custGeom>
              <a:avLst/>
              <a:gdLst/>
              <a:ahLst/>
              <a:cxnLst/>
              <a:rect l="l" t="t" r="r" b="b"/>
              <a:pathLst>
                <a:path w="2736" h="2737" extrusionOk="0">
                  <a:moveTo>
                    <a:pt x="1368" y="1"/>
                  </a:moveTo>
                  <a:cubicBezTo>
                    <a:pt x="601" y="1"/>
                    <a:pt x="0" y="601"/>
                    <a:pt x="0" y="1369"/>
                  </a:cubicBezTo>
                  <a:cubicBezTo>
                    <a:pt x="0" y="2136"/>
                    <a:pt x="601" y="2736"/>
                    <a:pt x="1368" y="2736"/>
                  </a:cubicBezTo>
                  <a:cubicBezTo>
                    <a:pt x="2135" y="2736"/>
                    <a:pt x="2736" y="2136"/>
                    <a:pt x="2736" y="1369"/>
                  </a:cubicBezTo>
                  <a:cubicBezTo>
                    <a:pt x="2736" y="601"/>
                    <a:pt x="2135" y="1"/>
                    <a:pt x="1368" y="1"/>
                  </a:cubicBezTo>
                  <a:close/>
                </a:path>
              </a:pathLst>
            </a:custGeom>
            <a:solidFill>
              <a:srgbClr val="C2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234;p52">
              <a:extLst>
                <a:ext uri="{FF2B5EF4-FFF2-40B4-BE49-F238E27FC236}">
                  <a16:creationId xmlns:a16="http://schemas.microsoft.com/office/drawing/2014/main" id="{AD04CA7A-F9DE-6C4D-2CEC-E5F9C4778BD3}"/>
                </a:ext>
              </a:extLst>
            </p:cNvPr>
            <p:cNvSpPr/>
            <p:nvPr/>
          </p:nvSpPr>
          <p:spPr>
            <a:xfrm flipH="1">
              <a:off x="5697482" y="2721842"/>
              <a:ext cx="61622" cy="61644"/>
            </a:xfrm>
            <a:custGeom>
              <a:avLst/>
              <a:gdLst/>
              <a:ahLst/>
              <a:cxnLst/>
              <a:rect l="l" t="t" r="r" b="b"/>
              <a:pathLst>
                <a:path w="2736" h="2737" extrusionOk="0">
                  <a:moveTo>
                    <a:pt x="1368" y="1"/>
                  </a:moveTo>
                  <a:cubicBezTo>
                    <a:pt x="601" y="1"/>
                    <a:pt x="0" y="601"/>
                    <a:pt x="0" y="1369"/>
                  </a:cubicBezTo>
                  <a:cubicBezTo>
                    <a:pt x="0" y="2136"/>
                    <a:pt x="601" y="2736"/>
                    <a:pt x="1368" y="2736"/>
                  </a:cubicBezTo>
                  <a:cubicBezTo>
                    <a:pt x="2135" y="2736"/>
                    <a:pt x="2736" y="2136"/>
                    <a:pt x="2736" y="1369"/>
                  </a:cubicBezTo>
                  <a:cubicBezTo>
                    <a:pt x="2736" y="601"/>
                    <a:pt x="2135" y="1"/>
                    <a:pt x="1368" y="1"/>
                  </a:cubicBezTo>
                  <a:close/>
                </a:path>
              </a:pathLst>
            </a:custGeom>
            <a:solidFill>
              <a:srgbClr val="C2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729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7"/>
          <p:cNvSpPr txBox="1">
            <a:spLocks noGrp="1"/>
          </p:cNvSpPr>
          <p:nvPr>
            <p:ph type="title"/>
          </p:nvPr>
        </p:nvSpPr>
        <p:spPr>
          <a:xfrm>
            <a:off x="3045900" y="765810"/>
            <a:ext cx="5983800" cy="3203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The Impact</a:t>
            </a:r>
            <a:br>
              <a:rPr lang="en" sz="3600" dirty="0">
                <a:solidFill>
                  <a:schemeClr val="accent1"/>
                </a:solidFill>
              </a:rPr>
            </a:br>
            <a:r>
              <a:rPr lang="en" sz="3600" dirty="0">
                <a:solidFill>
                  <a:schemeClr val="accent1"/>
                </a:solidFill>
              </a:rPr>
              <a:t> </a:t>
            </a:r>
            <a:br>
              <a:rPr lang="en" sz="3600" dirty="0">
                <a:solidFill>
                  <a:schemeClr val="accent1"/>
                </a:solidFill>
              </a:rPr>
            </a:br>
            <a:r>
              <a:rPr lang="en-US" sz="2400" dirty="0"/>
              <a:t>EcoHub doesn't just measure sustainability; it actively drives behavior change, economic growth, and efficient governance—all under one umbrella.</a:t>
            </a:r>
            <a:endParaRPr sz="3600" dirty="0"/>
          </a:p>
        </p:txBody>
      </p:sp>
      <p:grpSp>
        <p:nvGrpSpPr>
          <p:cNvPr id="859" name="Google Shape;859;p47"/>
          <p:cNvGrpSpPr/>
          <p:nvPr/>
        </p:nvGrpSpPr>
        <p:grpSpPr>
          <a:xfrm>
            <a:off x="269337" y="845053"/>
            <a:ext cx="2993574" cy="3700701"/>
            <a:chOff x="-4813275" y="663875"/>
            <a:chExt cx="3648475" cy="4510300"/>
          </a:xfrm>
        </p:grpSpPr>
        <p:sp>
          <p:nvSpPr>
            <p:cNvPr id="860" name="Google Shape;860;p47"/>
            <p:cNvSpPr/>
            <p:nvPr/>
          </p:nvSpPr>
          <p:spPr>
            <a:xfrm>
              <a:off x="-2587500" y="5039875"/>
              <a:ext cx="151800" cy="133450"/>
            </a:xfrm>
            <a:custGeom>
              <a:avLst/>
              <a:gdLst/>
              <a:ahLst/>
              <a:cxnLst/>
              <a:rect l="l" t="t" r="r" b="b"/>
              <a:pathLst>
                <a:path w="6072" h="5338" extrusionOk="0">
                  <a:moveTo>
                    <a:pt x="1535" y="1"/>
                  </a:moveTo>
                  <a:cubicBezTo>
                    <a:pt x="1001" y="1"/>
                    <a:pt x="500" y="68"/>
                    <a:pt x="0" y="268"/>
                  </a:cubicBezTo>
                  <a:lnTo>
                    <a:pt x="67" y="1735"/>
                  </a:lnTo>
                  <a:cubicBezTo>
                    <a:pt x="167" y="3737"/>
                    <a:pt x="1835" y="5338"/>
                    <a:pt x="3870" y="5338"/>
                  </a:cubicBezTo>
                  <a:lnTo>
                    <a:pt x="6004" y="5338"/>
                  </a:lnTo>
                  <a:cubicBezTo>
                    <a:pt x="6038" y="5071"/>
                    <a:pt x="6071" y="4771"/>
                    <a:pt x="6071" y="4537"/>
                  </a:cubicBezTo>
                  <a:cubicBezTo>
                    <a:pt x="6071" y="2036"/>
                    <a:pt x="4036" y="1"/>
                    <a:pt x="1535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-2834350" y="4315200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3003" h="3003" extrusionOk="0">
                  <a:moveTo>
                    <a:pt x="1501" y="567"/>
                  </a:moveTo>
                  <a:cubicBezTo>
                    <a:pt x="2002" y="567"/>
                    <a:pt x="2402" y="1001"/>
                    <a:pt x="2402" y="1501"/>
                  </a:cubicBezTo>
                  <a:cubicBezTo>
                    <a:pt x="2402" y="2002"/>
                    <a:pt x="2002" y="2402"/>
                    <a:pt x="1501" y="2402"/>
                  </a:cubicBezTo>
                  <a:cubicBezTo>
                    <a:pt x="1001" y="2402"/>
                    <a:pt x="567" y="2002"/>
                    <a:pt x="567" y="1501"/>
                  </a:cubicBezTo>
                  <a:cubicBezTo>
                    <a:pt x="567" y="1001"/>
                    <a:pt x="1001" y="567"/>
                    <a:pt x="1501" y="567"/>
                  </a:cubicBezTo>
                  <a:close/>
                  <a:moveTo>
                    <a:pt x="1501" y="0"/>
                  </a:moveTo>
                  <a:cubicBezTo>
                    <a:pt x="668" y="0"/>
                    <a:pt x="0" y="668"/>
                    <a:pt x="0" y="1501"/>
                  </a:cubicBezTo>
                  <a:cubicBezTo>
                    <a:pt x="0" y="2335"/>
                    <a:pt x="668" y="3003"/>
                    <a:pt x="1501" y="3003"/>
                  </a:cubicBezTo>
                  <a:cubicBezTo>
                    <a:pt x="2335" y="3003"/>
                    <a:pt x="2936" y="2335"/>
                    <a:pt x="3003" y="1501"/>
                  </a:cubicBezTo>
                  <a:cubicBezTo>
                    <a:pt x="3003" y="668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-2616700" y="4381900"/>
              <a:ext cx="75075" cy="75100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502" y="1"/>
                  </a:moveTo>
                  <a:cubicBezTo>
                    <a:pt x="668" y="1"/>
                    <a:pt x="1" y="668"/>
                    <a:pt x="1" y="1502"/>
                  </a:cubicBezTo>
                  <a:cubicBezTo>
                    <a:pt x="1" y="2336"/>
                    <a:pt x="668" y="3003"/>
                    <a:pt x="1502" y="3003"/>
                  </a:cubicBezTo>
                  <a:cubicBezTo>
                    <a:pt x="2336" y="3003"/>
                    <a:pt x="3003" y="2336"/>
                    <a:pt x="3003" y="1502"/>
                  </a:cubicBezTo>
                  <a:cubicBezTo>
                    <a:pt x="2969" y="668"/>
                    <a:pt x="2336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-2723450" y="4079025"/>
              <a:ext cx="152650" cy="167200"/>
            </a:xfrm>
            <a:custGeom>
              <a:avLst/>
              <a:gdLst/>
              <a:ahLst/>
              <a:cxnLst/>
              <a:rect l="l" t="t" r="r" b="b"/>
              <a:pathLst>
                <a:path w="6106" h="6688" extrusionOk="0">
                  <a:moveTo>
                    <a:pt x="738" y="0"/>
                  </a:moveTo>
                  <a:cubicBezTo>
                    <a:pt x="361" y="0"/>
                    <a:pt x="1" y="314"/>
                    <a:pt x="1" y="741"/>
                  </a:cubicBezTo>
                  <a:lnTo>
                    <a:pt x="1" y="5978"/>
                  </a:lnTo>
                  <a:cubicBezTo>
                    <a:pt x="1" y="6394"/>
                    <a:pt x="364" y="6688"/>
                    <a:pt x="762" y="6688"/>
                  </a:cubicBezTo>
                  <a:cubicBezTo>
                    <a:pt x="875" y="6688"/>
                    <a:pt x="991" y="6664"/>
                    <a:pt x="1102" y="6612"/>
                  </a:cubicBezTo>
                  <a:lnTo>
                    <a:pt x="5638" y="3977"/>
                  </a:lnTo>
                  <a:cubicBezTo>
                    <a:pt x="6105" y="3677"/>
                    <a:pt x="6105" y="3009"/>
                    <a:pt x="5638" y="2743"/>
                  </a:cubicBezTo>
                  <a:lnTo>
                    <a:pt x="1102" y="107"/>
                  </a:lnTo>
                  <a:cubicBezTo>
                    <a:pt x="987" y="33"/>
                    <a:pt x="862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-2838525" y="3765150"/>
              <a:ext cx="133450" cy="117775"/>
            </a:xfrm>
            <a:custGeom>
              <a:avLst/>
              <a:gdLst/>
              <a:ahLst/>
              <a:cxnLst/>
              <a:rect l="l" t="t" r="r" b="b"/>
              <a:pathLst>
                <a:path w="5338" h="4711" extrusionOk="0">
                  <a:moveTo>
                    <a:pt x="2646" y="0"/>
                  </a:moveTo>
                  <a:cubicBezTo>
                    <a:pt x="1734" y="0"/>
                    <a:pt x="875" y="531"/>
                    <a:pt x="501" y="1454"/>
                  </a:cubicBezTo>
                  <a:cubicBezTo>
                    <a:pt x="1" y="2655"/>
                    <a:pt x="534" y="4023"/>
                    <a:pt x="1735" y="4523"/>
                  </a:cubicBezTo>
                  <a:cubicBezTo>
                    <a:pt x="2039" y="4650"/>
                    <a:pt x="2356" y="4710"/>
                    <a:pt x="2668" y="4710"/>
                  </a:cubicBezTo>
                  <a:cubicBezTo>
                    <a:pt x="3588" y="4710"/>
                    <a:pt x="4464" y="4186"/>
                    <a:pt x="4837" y="3289"/>
                  </a:cubicBezTo>
                  <a:cubicBezTo>
                    <a:pt x="5338" y="2055"/>
                    <a:pt x="4771" y="687"/>
                    <a:pt x="3570" y="187"/>
                  </a:cubicBezTo>
                  <a:cubicBezTo>
                    <a:pt x="3267" y="61"/>
                    <a:pt x="2954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-3092025" y="3329250"/>
              <a:ext cx="111750" cy="98200"/>
            </a:xfrm>
            <a:custGeom>
              <a:avLst/>
              <a:gdLst/>
              <a:ahLst/>
              <a:cxnLst/>
              <a:rect l="l" t="t" r="r" b="b"/>
              <a:pathLst>
                <a:path w="4470" h="3928" extrusionOk="0">
                  <a:moveTo>
                    <a:pt x="2255" y="0"/>
                  </a:moveTo>
                  <a:cubicBezTo>
                    <a:pt x="1477" y="0"/>
                    <a:pt x="728" y="446"/>
                    <a:pt x="400" y="1178"/>
                  </a:cubicBezTo>
                  <a:cubicBezTo>
                    <a:pt x="0" y="2178"/>
                    <a:pt x="467" y="3313"/>
                    <a:pt x="1468" y="3780"/>
                  </a:cubicBezTo>
                  <a:cubicBezTo>
                    <a:pt x="1718" y="3880"/>
                    <a:pt x="1974" y="3928"/>
                    <a:pt x="2226" y="3928"/>
                  </a:cubicBezTo>
                  <a:cubicBezTo>
                    <a:pt x="2979" y="3928"/>
                    <a:pt x="3686" y="3496"/>
                    <a:pt x="4036" y="2745"/>
                  </a:cubicBezTo>
                  <a:cubicBezTo>
                    <a:pt x="4470" y="1745"/>
                    <a:pt x="4003" y="611"/>
                    <a:pt x="3002" y="144"/>
                  </a:cubicBezTo>
                  <a:cubicBezTo>
                    <a:pt x="2759" y="46"/>
                    <a:pt x="2505" y="0"/>
                    <a:pt x="2255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-3007800" y="3430900"/>
              <a:ext cx="195150" cy="321425"/>
            </a:xfrm>
            <a:custGeom>
              <a:avLst/>
              <a:gdLst/>
              <a:ahLst/>
              <a:cxnLst/>
              <a:rect l="l" t="t" r="r" b="b"/>
              <a:pathLst>
                <a:path w="7806" h="12857" extrusionOk="0">
                  <a:moveTo>
                    <a:pt x="205" y="1"/>
                  </a:moveTo>
                  <a:cubicBezTo>
                    <a:pt x="176" y="1"/>
                    <a:pt x="151" y="5"/>
                    <a:pt x="134" y="14"/>
                  </a:cubicBezTo>
                  <a:cubicBezTo>
                    <a:pt x="33" y="47"/>
                    <a:pt x="0" y="214"/>
                    <a:pt x="33" y="314"/>
                  </a:cubicBezTo>
                  <a:lnTo>
                    <a:pt x="7372" y="12723"/>
                  </a:lnTo>
                  <a:cubicBezTo>
                    <a:pt x="7439" y="12823"/>
                    <a:pt x="7472" y="12856"/>
                    <a:pt x="7539" y="12856"/>
                  </a:cubicBezTo>
                  <a:cubicBezTo>
                    <a:pt x="7606" y="12856"/>
                    <a:pt x="7639" y="12856"/>
                    <a:pt x="7672" y="12823"/>
                  </a:cubicBezTo>
                  <a:cubicBezTo>
                    <a:pt x="7772" y="12756"/>
                    <a:pt x="7806" y="12589"/>
                    <a:pt x="7772" y="12523"/>
                  </a:cubicBezTo>
                  <a:lnTo>
                    <a:pt x="434" y="80"/>
                  </a:lnTo>
                  <a:cubicBezTo>
                    <a:pt x="385" y="32"/>
                    <a:pt x="282" y="1"/>
                    <a:pt x="205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-2557500" y="3076475"/>
              <a:ext cx="39225" cy="26225"/>
            </a:xfrm>
            <a:custGeom>
              <a:avLst/>
              <a:gdLst/>
              <a:ahLst/>
              <a:cxnLst/>
              <a:rect l="l" t="t" r="r" b="b"/>
              <a:pathLst>
                <a:path w="1569" h="1049" extrusionOk="0">
                  <a:moveTo>
                    <a:pt x="1307" y="1"/>
                  </a:moveTo>
                  <a:cubicBezTo>
                    <a:pt x="1273" y="1"/>
                    <a:pt x="1238" y="5"/>
                    <a:pt x="1202" y="14"/>
                  </a:cubicBezTo>
                  <a:lnTo>
                    <a:pt x="134" y="648"/>
                  </a:lnTo>
                  <a:cubicBezTo>
                    <a:pt x="34" y="681"/>
                    <a:pt x="1" y="815"/>
                    <a:pt x="34" y="915"/>
                  </a:cubicBezTo>
                  <a:cubicBezTo>
                    <a:pt x="134" y="1015"/>
                    <a:pt x="168" y="1048"/>
                    <a:pt x="201" y="1048"/>
                  </a:cubicBezTo>
                  <a:cubicBezTo>
                    <a:pt x="268" y="1048"/>
                    <a:pt x="301" y="1048"/>
                    <a:pt x="335" y="1015"/>
                  </a:cubicBezTo>
                  <a:lnTo>
                    <a:pt x="1435" y="381"/>
                  </a:lnTo>
                  <a:cubicBezTo>
                    <a:pt x="1502" y="348"/>
                    <a:pt x="1569" y="214"/>
                    <a:pt x="1502" y="81"/>
                  </a:cubicBezTo>
                  <a:cubicBezTo>
                    <a:pt x="1478" y="32"/>
                    <a:pt x="1400" y="1"/>
                    <a:pt x="1307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-2890225" y="3123875"/>
              <a:ext cx="289400" cy="171450"/>
            </a:xfrm>
            <a:custGeom>
              <a:avLst/>
              <a:gdLst/>
              <a:ahLst/>
              <a:cxnLst/>
              <a:rect l="l" t="t" r="r" b="b"/>
              <a:pathLst>
                <a:path w="11576" h="6858" extrusionOk="0">
                  <a:moveTo>
                    <a:pt x="11333" y="1"/>
                  </a:moveTo>
                  <a:cubicBezTo>
                    <a:pt x="11297" y="1"/>
                    <a:pt x="11264" y="8"/>
                    <a:pt x="11242" y="19"/>
                  </a:cubicBezTo>
                  <a:lnTo>
                    <a:pt x="9007" y="1320"/>
                  </a:lnTo>
                  <a:cubicBezTo>
                    <a:pt x="8907" y="1420"/>
                    <a:pt x="8907" y="1520"/>
                    <a:pt x="8940" y="1620"/>
                  </a:cubicBezTo>
                  <a:cubicBezTo>
                    <a:pt x="8974" y="1687"/>
                    <a:pt x="9007" y="1754"/>
                    <a:pt x="9107" y="1754"/>
                  </a:cubicBezTo>
                  <a:cubicBezTo>
                    <a:pt x="9140" y="1754"/>
                    <a:pt x="9174" y="1754"/>
                    <a:pt x="9240" y="1687"/>
                  </a:cubicBezTo>
                  <a:lnTo>
                    <a:pt x="11442" y="386"/>
                  </a:lnTo>
                  <a:cubicBezTo>
                    <a:pt x="11575" y="320"/>
                    <a:pt x="11575" y="186"/>
                    <a:pt x="11509" y="119"/>
                  </a:cubicBezTo>
                  <a:cubicBezTo>
                    <a:pt x="11486" y="30"/>
                    <a:pt x="11405" y="1"/>
                    <a:pt x="11333" y="1"/>
                  </a:cubicBezTo>
                  <a:close/>
                  <a:moveTo>
                    <a:pt x="6950" y="2577"/>
                  </a:moveTo>
                  <a:cubicBezTo>
                    <a:pt x="6900" y="2577"/>
                    <a:pt x="6847" y="2594"/>
                    <a:pt x="6805" y="2621"/>
                  </a:cubicBezTo>
                  <a:lnTo>
                    <a:pt x="4604" y="3922"/>
                  </a:lnTo>
                  <a:cubicBezTo>
                    <a:pt x="4470" y="3989"/>
                    <a:pt x="4470" y="4122"/>
                    <a:pt x="4504" y="4189"/>
                  </a:cubicBezTo>
                  <a:cubicBezTo>
                    <a:pt x="4504" y="4256"/>
                    <a:pt x="4604" y="4289"/>
                    <a:pt x="4670" y="4322"/>
                  </a:cubicBezTo>
                  <a:cubicBezTo>
                    <a:pt x="4737" y="4322"/>
                    <a:pt x="4771" y="4322"/>
                    <a:pt x="4804" y="4289"/>
                  </a:cubicBezTo>
                  <a:lnTo>
                    <a:pt x="7005" y="2988"/>
                  </a:lnTo>
                  <a:cubicBezTo>
                    <a:pt x="7139" y="2888"/>
                    <a:pt x="7139" y="2788"/>
                    <a:pt x="7106" y="2688"/>
                  </a:cubicBezTo>
                  <a:cubicBezTo>
                    <a:pt x="7086" y="2610"/>
                    <a:pt x="7021" y="2577"/>
                    <a:pt x="6950" y="2577"/>
                  </a:cubicBezTo>
                  <a:close/>
                  <a:moveTo>
                    <a:pt x="2462" y="5136"/>
                  </a:moveTo>
                  <a:cubicBezTo>
                    <a:pt x="2418" y="5136"/>
                    <a:pt x="2372" y="5144"/>
                    <a:pt x="2335" y="5156"/>
                  </a:cubicBezTo>
                  <a:lnTo>
                    <a:pt x="134" y="6457"/>
                  </a:lnTo>
                  <a:cubicBezTo>
                    <a:pt x="0" y="6524"/>
                    <a:pt x="0" y="6657"/>
                    <a:pt x="67" y="6757"/>
                  </a:cubicBezTo>
                  <a:cubicBezTo>
                    <a:pt x="101" y="6824"/>
                    <a:pt x="134" y="6858"/>
                    <a:pt x="234" y="6858"/>
                  </a:cubicBezTo>
                  <a:cubicBezTo>
                    <a:pt x="267" y="6858"/>
                    <a:pt x="301" y="6858"/>
                    <a:pt x="334" y="6824"/>
                  </a:cubicBezTo>
                  <a:lnTo>
                    <a:pt x="2569" y="5523"/>
                  </a:lnTo>
                  <a:cubicBezTo>
                    <a:pt x="2669" y="5457"/>
                    <a:pt x="2669" y="5323"/>
                    <a:pt x="2636" y="5223"/>
                  </a:cubicBezTo>
                  <a:cubicBezTo>
                    <a:pt x="2615" y="5160"/>
                    <a:pt x="2540" y="5136"/>
                    <a:pt x="2462" y="5136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-2973625" y="3316675"/>
              <a:ext cx="39225" cy="27025"/>
            </a:xfrm>
            <a:custGeom>
              <a:avLst/>
              <a:gdLst/>
              <a:ahLst/>
              <a:cxnLst/>
              <a:rect l="l" t="t" r="r" b="b"/>
              <a:pathLst>
                <a:path w="1569" h="1081" extrusionOk="0">
                  <a:moveTo>
                    <a:pt x="1329" y="0"/>
                  </a:moveTo>
                  <a:cubicBezTo>
                    <a:pt x="1300" y="0"/>
                    <a:pt x="1268" y="4"/>
                    <a:pt x="1235" y="13"/>
                  </a:cubicBezTo>
                  <a:lnTo>
                    <a:pt x="134" y="647"/>
                  </a:lnTo>
                  <a:cubicBezTo>
                    <a:pt x="67" y="713"/>
                    <a:pt x="1" y="813"/>
                    <a:pt x="67" y="947"/>
                  </a:cubicBezTo>
                  <a:cubicBezTo>
                    <a:pt x="101" y="1047"/>
                    <a:pt x="168" y="1047"/>
                    <a:pt x="234" y="1080"/>
                  </a:cubicBezTo>
                  <a:cubicBezTo>
                    <a:pt x="268" y="1080"/>
                    <a:pt x="301" y="1080"/>
                    <a:pt x="334" y="1014"/>
                  </a:cubicBezTo>
                  <a:lnTo>
                    <a:pt x="1435" y="413"/>
                  </a:lnTo>
                  <a:cubicBezTo>
                    <a:pt x="1535" y="346"/>
                    <a:pt x="1569" y="246"/>
                    <a:pt x="1535" y="113"/>
                  </a:cubicBezTo>
                  <a:cubicBezTo>
                    <a:pt x="1485" y="38"/>
                    <a:pt x="1416" y="0"/>
                    <a:pt x="132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-2511625" y="2983675"/>
              <a:ext cx="120125" cy="105750"/>
            </a:xfrm>
            <a:custGeom>
              <a:avLst/>
              <a:gdLst/>
              <a:ahLst/>
              <a:cxnLst/>
              <a:rect l="l" t="t" r="r" b="b"/>
              <a:pathLst>
                <a:path w="4805" h="4230" extrusionOk="0">
                  <a:moveTo>
                    <a:pt x="2450" y="0"/>
                  </a:moveTo>
                  <a:cubicBezTo>
                    <a:pt x="1610" y="0"/>
                    <a:pt x="820" y="477"/>
                    <a:pt x="468" y="1258"/>
                  </a:cubicBezTo>
                  <a:cubicBezTo>
                    <a:pt x="1" y="2358"/>
                    <a:pt x="501" y="3559"/>
                    <a:pt x="1535" y="4060"/>
                  </a:cubicBezTo>
                  <a:cubicBezTo>
                    <a:pt x="1809" y="4176"/>
                    <a:pt x="2089" y="4230"/>
                    <a:pt x="2363" y="4230"/>
                  </a:cubicBezTo>
                  <a:cubicBezTo>
                    <a:pt x="3190" y="4230"/>
                    <a:pt x="3961" y="3736"/>
                    <a:pt x="4337" y="2959"/>
                  </a:cubicBezTo>
                  <a:cubicBezTo>
                    <a:pt x="4804" y="1891"/>
                    <a:pt x="4304" y="657"/>
                    <a:pt x="3270" y="157"/>
                  </a:cubicBezTo>
                  <a:cubicBezTo>
                    <a:pt x="3000" y="50"/>
                    <a:pt x="2722" y="0"/>
                    <a:pt x="2450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-4727375" y="1675800"/>
              <a:ext cx="3266525" cy="3273200"/>
            </a:xfrm>
            <a:custGeom>
              <a:avLst/>
              <a:gdLst/>
              <a:ahLst/>
              <a:cxnLst/>
              <a:rect l="l" t="t" r="r" b="b"/>
              <a:pathLst>
                <a:path w="130661" h="130928" extrusionOk="0">
                  <a:moveTo>
                    <a:pt x="65214" y="1"/>
                  </a:moveTo>
                  <a:cubicBezTo>
                    <a:pt x="64180" y="1"/>
                    <a:pt x="63046" y="34"/>
                    <a:pt x="61945" y="68"/>
                  </a:cubicBezTo>
                  <a:lnTo>
                    <a:pt x="61811" y="68"/>
                  </a:lnTo>
                  <a:cubicBezTo>
                    <a:pt x="61578" y="101"/>
                    <a:pt x="61378" y="334"/>
                    <a:pt x="61411" y="568"/>
                  </a:cubicBezTo>
                  <a:cubicBezTo>
                    <a:pt x="61442" y="815"/>
                    <a:pt x="61616" y="1005"/>
                    <a:pt x="61854" y="1005"/>
                  </a:cubicBezTo>
                  <a:cubicBezTo>
                    <a:pt x="61873" y="1005"/>
                    <a:pt x="61892" y="1004"/>
                    <a:pt x="61912" y="1002"/>
                  </a:cubicBezTo>
                  <a:lnTo>
                    <a:pt x="61978" y="1002"/>
                  </a:lnTo>
                  <a:cubicBezTo>
                    <a:pt x="63061" y="941"/>
                    <a:pt x="64148" y="912"/>
                    <a:pt x="65236" y="912"/>
                  </a:cubicBezTo>
                  <a:cubicBezTo>
                    <a:pt x="68339" y="912"/>
                    <a:pt x="71449" y="1149"/>
                    <a:pt x="74487" y="1569"/>
                  </a:cubicBezTo>
                  <a:lnTo>
                    <a:pt x="74587" y="1569"/>
                  </a:lnTo>
                  <a:cubicBezTo>
                    <a:pt x="74821" y="1569"/>
                    <a:pt x="74988" y="1402"/>
                    <a:pt x="75054" y="1168"/>
                  </a:cubicBezTo>
                  <a:cubicBezTo>
                    <a:pt x="75088" y="901"/>
                    <a:pt x="74921" y="701"/>
                    <a:pt x="74654" y="668"/>
                  </a:cubicBezTo>
                  <a:cubicBezTo>
                    <a:pt x="71552" y="234"/>
                    <a:pt x="68383" y="1"/>
                    <a:pt x="65214" y="1"/>
                  </a:cubicBezTo>
                  <a:close/>
                  <a:moveTo>
                    <a:pt x="49240" y="2231"/>
                  </a:moveTo>
                  <a:cubicBezTo>
                    <a:pt x="49217" y="2231"/>
                    <a:pt x="49193" y="2232"/>
                    <a:pt x="49169" y="2236"/>
                  </a:cubicBezTo>
                  <a:cubicBezTo>
                    <a:pt x="44899" y="3303"/>
                    <a:pt x="40830" y="4704"/>
                    <a:pt x="37027" y="6405"/>
                  </a:cubicBezTo>
                  <a:cubicBezTo>
                    <a:pt x="36794" y="6505"/>
                    <a:pt x="36727" y="6806"/>
                    <a:pt x="36794" y="7006"/>
                  </a:cubicBezTo>
                  <a:cubicBezTo>
                    <a:pt x="36894" y="7173"/>
                    <a:pt x="37060" y="7239"/>
                    <a:pt x="37227" y="7239"/>
                  </a:cubicBezTo>
                  <a:cubicBezTo>
                    <a:pt x="37272" y="7239"/>
                    <a:pt x="37316" y="7225"/>
                    <a:pt x="37351" y="7225"/>
                  </a:cubicBezTo>
                  <a:cubicBezTo>
                    <a:pt x="37368" y="7225"/>
                    <a:pt x="37383" y="7228"/>
                    <a:pt x="37394" y="7239"/>
                  </a:cubicBezTo>
                  <a:cubicBezTo>
                    <a:pt x="41163" y="5538"/>
                    <a:pt x="45200" y="4170"/>
                    <a:pt x="49369" y="3136"/>
                  </a:cubicBezTo>
                  <a:cubicBezTo>
                    <a:pt x="49603" y="3070"/>
                    <a:pt x="49736" y="2836"/>
                    <a:pt x="49703" y="2569"/>
                  </a:cubicBezTo>
                  <a:cubicBezTo>
                    <a:pt x="49643" y="2360"/>
                    <a:pt x="49449" y="2231"/>
                    <a:pt x="49240" y="2231"/>
                  </a:cubicBezTo>
                  <a:close/>
                  <a:moveTo>
                    <a:pt x="86941" y="3683"/>
                  </a:moveTo>
                  <a:cubicBezTo>
                    <a:pt x="86741" y="3683"/>
                    <a:pt x="86576" y="3790"/>
                    <a:pt x="86496" y="4004"/>
                  </a:cubicBezTo>
                  <a:cubicBezTo>
                    <a:pt x="86429" y="4237"/>
                    <a:pt x="86562" y="4504"/>
                    <a:pt x="86796" y="4571"/>
                  </a:cubicBezTo>
                  <a:cubicBezTo>
                    <a:pt x="90799" y="6005"/>
                    <a:pt x="94635" y="7840"/>
                    <a:pt x="98271" y="10008"/>
                  </a:cubicBezTo>
                  <a:cubicBezTo>
                    <a:pt x="98371" y="10075"/>
                    <a:pt x="98438" y="10075"/>
                    <a:pt x="98504" y="10075"/>
                  </a:cubicBezTo>
                  <a:cubicBezTo>
                    <a:pt x="98638" y="10075"/>
                    <a:pt x="98805" y="10008"/>
                    <a:pt x="98838" y="9808"/>
                  </a:cubicBezTo>
                  <a:cubicBezTo>
                    <a:pt x="98971" y="9574"/>
                    <a:pt x="98905" y="9307"/>
                    <a:pt x="98671" y="9174"/>
                  </a:cubicBezTo>
                  <a:cubicBezTo>
                    <a:pt x="95002" y="7006"/>
                    <a:pt x="91132" y="5138"/>
                    <a:pt x="87096" y="3703"/>
                  </a:cubicBezTo>
                  <a:cubicBezTo>
                    <a:pt x="87043" y="3690"/>
                    <a:pt x="86991" y="3683"/>
                    <a:pt x="86941" y="3683"/>
                  </a:cubicBezTo>
                  <a:close/>
                  <a:moveTo>
                    <a:pt x="26193" y="12713"/>
                  </a:moveTo>
                  <a:cubicBezTo>
                    <a:pt x="26097" y="12713"/>
                    <a:pt x="26000" y="12743"/>
                    <a:pt x="25919" y="12810"/>
                  </a:cubicBezTo>
                  <a:cubicBezTo>
                    <a:pt x="22450" y="15312"/>
                    <a:pt x="19248" y="18181"/>
                    <a:pt x="16379" y="21349"/>
                  </a:cubicBezTo>
                  <a:cubicBezTo>
                    <a:pt x="16212" y="21516"/>
                    <a:pt x="16246" y="21816"/>
                    <a:pt x="16412" y="21983"/>
                  </a:cubicBezTo>
                  <a:cubicBezTo>
                    <a:pt x="16512" y="22050"/>
                    <a:pt x="16579" y="22083"/>
                    <a:pt x="16713" y="22083"/>
                  </a:cubicBezTo>
                  <a:cubicBezTo>
                    <a:pt x="16846" y="22083"/>
                    <a:pt x="16946" y="22050"/>
                    <a:pt x="17046" y="21917"/>
                  </a:cubicBezTo>
                  <a:cubicBezTo>
                    <a:pt x="19882" y="18781"/>
                    <a:pt x="23050" y="15979"/>
                    <a:pt x="26453" y="13511"/>
                  </a:cubicBezTo>
                  <a:cubicBezTo>
                    <a:pt x="26620" y="13377"/>
                    <a:pt x="26720" y="13077"/>
                    <a:pt x="26553" y="12877"/>
                  </a:cubicBezTo>
                  <a:cubicBezTo>
                    <a:pt x="26473" y="12777"/>
                    <a:pt x="26335" y="12713"/>
                    <a:pt x="26193" y="12713"/>
                  </a:cubicBezTo>
                  <a:close/>
                  <a:moveTo>
                    <a:pt x="108788" y="16816"/>
                  </a:moveTo>
                  <a:cubicBezTo>
                    <a:pt x="108658" y="16816"/>
                    <a:pt x="108511" y="16880"/>
                    <a:pt x="108411" y="16980"/>
                  </a:cubicBezTo>
                  <a:cubicBezTo>
                    <a:pt x="108245" y="17146"/>
                    <a:pt x="108278" y="17413"/>
                    <a:pt x="108445" y="17580"/>
                  </a:cubicBezTo>
                  <a:cubicBezTo>
                    <a:pt x="111580" y="20382"/>
                    <a:pt x="114449" y="23551"/>
                    <a:pt x="116951" y="26920"/>
                  </a:cubicBezTo>
                  <a:cubicBezTo>
                    <a:pt x="117018" y="27020"/>
                    <a:pt x="117184" y="27087"/>
                    <a:pt x="117318" y="27087"/>
                  </a:cubicBezTo>
                  <a:cubicBezTo>
                    <a:pt x="117418" y="27087"/>
                    <a:pt x="117518" y="27054"/>
                    <a:pt x="117585" y="27054"/>
                  </a:cubicBezTo>
                  <a:cubicBezTo>
                    <a:pt x="117785" y="26920"/>
                    <a:pt x="117818" y="26653"/>
                    <a:pt x="117651" y="26420"/>
                  </a:cubicBezTo>
                  <a:cubicBezTo>
                    <a:pt x="115116" y="22984"/>
                    <a:pt x="112214" y="19815"/>
                    <a:pt x="109012" y="16913"/>
                  </a:cubicBezTo>
                  <a:cubicBezTo>
                    <a:pt x="108958" y="16846"/>
                    <a:pt x="108877" y="16816"/>
                    <a:pt x="108788" y="16816"/>
                  </a:cubicBezTo>
                  <a:close/>
                  <a:moveTo>
                    <a:pt x="9232" y="31463"/>
                  </a:moveTo>
                  <a:cubicBezTo>
                    <a:pt x="9072" y="31463"/>
                    <a:pt x="8909" y="31553"/>
                    <a:pt x="8840" y="31690"/>
                  </a:cubicBezTo>
                  <a:cubicBezTo>
                    <a:pt x="6705" y="35359"/>
                    <a:pt x="4904" y="39329"/>
                    <a:pt x="3536" y="43399"/>
                  </a:cubicBezTo>
                  <a:cubicBezTo>
                    <a:pt x="3436" y="43665"/>
                    <a:pt x="3570" y="43899"/>
                    <a:pt x="3837" y="43999"/>
                  </a:cubicBezTo>
                  <a:cubicBezTo>
                    <a:pt x="3870" y="44032"/>
                    <a:pt x="3903" y="44032"/>
                    <a:pt x="3937" y="44032"/>
                  </a:cubicBezTo>
                  <a:cubicBezTo>
                    <a:pt x="4170" y="44032"/>
                    <a:pt x="4337" y="43899"/>
                    <a:pt x="4404" y="43699"/>
                  </a:cubicBezTo>
                  <a:cubicBezTo>
                    <a:pt x="5771" y="39663"/>
                    <a:pt x="7539" y="35760"/>
                    <a:pt x="9608" y="32157"/>
                  </a:cubicBezTo>
                  <a:cubicBezTo>
                    <a:pt x="9741" y="31924"/>
                    <a:pt x="9674" y="31657"/>
                    <a:pt x="9441" y="31523"/>
                  </a:cubicBezTo>
                  <a:cubicBezTo>
                    <a:pt x="9378" y="31482"/>
                    <a:pt x="9305" y="31463"/>
                    <a:pt x="9232" y="31463"/>
                  </a:cubicBezTo>
                  <a:close/>
                  <a:moveTo>
                    <a:pt x="123888" y="37107"/>
                  </a:moveTo>
                  <a:cubicBezTo>
                    <a:pt x="123822" y="37107"/>
                    <a:pt x="123754" y="37124"/>
                    <a:pt x="123689" y="37161"/>
                  </a:cubicBezTo>
                  <a:cubicBezTo>
                    <a:pt x="123489" y="37227"/>
                    <a:pt x="123355" y="37528"/>
                    <a:pt x="123489" y="37728"/>
                  </a:cubicBezTo>
                  <a:cubicBezTo>
                    <a:pt x="125323" y="41564"/>
                    <a:pt x="126758" y="45567"/>
                    <a:pt x="127792" y="49670"/>
                  </a:cubicBezTo>
                  <a:cubicBezTo>
                    <a:pt x="127859" y="49870"/>
                    <a:pt x="128025" y="50003"/>
                    <a:pt x="128259" y="50003"/>
                  </a:cubicBezTo>
                  <a:lnTo>
                    <a:pt x="128292" y="50003"/>
                  </a:lnTo>
                  <a:cubicBezTo>
                    <a:pt x="128526" y="49937"/>
                    <a:pt x="128659" y="49703"/>
                    <a:pt x="128626" y="49436"/>
                  </a:cubicBezTo>
                  <a:cubicBezTo>
                    <a:pt x="127592" y="45267"/>
                    <a:pt x="126124" y="41230"/>
                    <a:pt x="124289" y="37361"/>
                  </a:cubicBezTo>
                  <a:cubicBezTo>
                    <a:pt x="124217" y="37217"/>
                    <a:pt x="124058" y="37107"/>
                    <a:pt x="123888" y="37107"/>
                  </a:cubicBezTo>
                  <a:close/>
                  <a:moveTo>
                    <a:pt x="1042" y="55536"/>
                  </a:moveTo>
                  <a:cubicBezTo>
                    <a:pt x="835" y="55536"/>
                    <a:pt x="662" y="55694"/>
                    <a:pt x="601" y="55908"/>
                  </a:cubicBezTo>
                  <a:cubicBezTo>
                    <a:pt x="201" y="59010"/>
                    <a:pt x="1" y="62112"/>
                    <a:pt x="1" y="65248"/>
                  </a:cubicBezTo>
                  <a:cubicBezTo>
                    <a:pt x="1" y="66415"/>
                    <a:pt x="34" y="67583"/>
                    <a:pt x="67" y="68750"/>
                  </a:cubicBezTo>
                  <a:cubicBezTo>
                    <a:pt x="67" y="68950"/>
                    <a:pt x="267" y="69184"/>
                    <a:pt x="534" y="69184"/>
                  </a:cubicBezTo>
                  <a:cubicBezTo>
                    <a:pt x="835" y="69184"/>
                    <a:pt x="1001" y="68950"/>
                    <a:pt x="935" y="68717"/>
                  </a:cubicBezTo>
                  <a:cubicBezTo>
                    <a:pt x="901" y="67549"/>
                    <a:pt x="868" y="66415"/>
                    <a:pt x="868" y="65248"/>
                  </a:cubicBezTo>
                  <a:cubicBezTo>
                    <a:pt x="868" y="62179"/>
                    <a:pt x="1068" y="59076"/>
                    <a:pt x="1502" y="56041"/>
                  </a:cubicBezTo>
                  <a:cubicBezTo>
                    <a:pt x="1535" y="55774"/>
                    <a:pt x="1368" y="55574"/>
                    <a:pt x="1101" y="55541"/>
                  </a:cubicBezTo>
                  <a:cubicBezTo>
                    <a:pt x="1081" y="55538"/>
                    <a:pt x="1062" y="55536"/>
                    <a:pt x="1042" y="55536"/>
                  </a:cubicBezTo>
                  <a:close/>
                  <a:moveTo>
                    <a:pt x="130594" y="62112"/>
                  </a:moveTo>
                  <a:lnTo>
                    <a:pt x="129660" y="62145"/>
                  </a:lnTo>
                  <a:lnTo>
                    <a:pt x="129660" y="62312"/>
                  </a:lnTo>
                  <a:cubicBezTo>
                    <a:pt x="129693" y="63413"/>
                    <a:pt x="129760" y="64480"/>
                    <a:pt x="129760" y="65548"/>
                  </a:cubicBezTo>
                  <a:cubicBezTo>
                    <a:pt x="129760" y="68650"/>
                    <a:pt x="129493" y="71886"/>
                    <a:pt x="129026" y="74954"/>
                  </a:cubicBezTo>
                  <a:cubicBezTo>
                    <a:pt x="128993" y="75221"/>
                    <a:pt x="129160" y="75421"/>
                    <a:pt x="129426" y="75455"/>
                  </a:cubicBezTo>
                  <a:lnTo>
                    <a:pt x="129493" y="75455"/>
                  </a:lnTo>
                  <a:cubicBezTo>
                    <a:pt x="129760" y="75455"/>
                    <a:pt x="129927" y="75288"/>
                    <a:pt x="129960" y="75088"/>
                  </a:cubicBezTo>
                  <a:cubicBezTo>
                    <a:pt x="130427" y="71952"/>
                    <a:pt x="130661" y="68750"/>
                    <a:pt x="130661" y="65548"/>
                  </a:cubicBezTo>
                  <a:cubicBezTo>
                    <a:pt x="130661" y="64447"/>
                    <a:pt x="130627" y="63380"/>
                    <a:pt x="130594" y="62279"/>
                  </a:cubicBezTo>
                  <a:lnTo>
                    <a:pt x="130594" y="62112"/>
                  </a:lnTo>
                  <a:close/>
                  <a:moveTo>
                    <a:pt x="2332" y="80919"/>
                  </a:moveTo>
                  <a:cubicBezTo>
                    <a:pt x="2301" y="80919"/>
                    <a:pt x="2268" y="80921"/>
                    <a:pt x="2236" y="80925"/>
                  </a:cubicBezTo>
                  <a:cubicBezTo>
                    <a:pt x="2002" y="80959"/>
                    <a:pt x="1869" y="81226"/>
                    <a:pt x="1902" y="81459"/>
                  </a:cubicBezTo>
                  <a:cubicBezTo>
                    <a:pt x="2903" y="85629"/>
                    <a:pt x="4270" y="89732"/>
                    <a:pt x="6038" y="93601"/>
                  </a:cubicBezTo>
                  <a:cubicBezTo>
                    <a:pt x="6105" y="93768"/>
                    <a:pt x="6272" y="93868"/>
                    <a:pt x="6439" y="93868"/>
                  </a:cubicBezTo>
                  <a:cubicBezTo>
                    <a:pt x="6539" y="93868"/>
                    <a:pt x="6572" y="93868"/>
                    <a:pt x="6672" y="93801"/>
                  </a:cubicBezTo>
                  <a:cubicBezTo>
                    <a:pt x="6872" y="93735"/>
                    <a:pt x="6939" y="93434"/>
                    <a:pt x="6872" y="93234"/>
                  </a:cubicBezTo>
                  <a:cubicBezTo>
                    <a:pt x="5171" y="89432"/>
                    <a:pt x="3770" y="85395"/>
                    <a:pt x="2769" y="81259"/>
                  </a:cubicBezTo>
                  <a:cubicBezTo>
                    <a:pt x="2740" y="81025"/>
                    <a:pt x="2557" y="80919"/>
                    <a:pt x="2332" y="80919"/>
                  </a:cubicBezTo>
                  <a:close/>
                  <a:moveTo>
                    <a:pt x="12850" y="103979"/>
                  </a:moveTo>
                  <a:cubicBezTo>
                    <a:pt x="12754" y="103979"/>
                    <a:pt x="12657" y="104008"/>
                    <a:pt x="12576" y="104075"/>
                  </a:cubicBezTo>
                  <a:cubicBezTo>
                    <a:pt x="12410" y="104209"/>
                    <a:pt x="12343" y="104476"/>
                    <a:pt x="12510" y="104709"/>
                  </a:cubicBezTo>
                  <a:cubicBezTo>
                    <a:pt x="15011" y="108212"/>
                    <a:pt x="17880" y="111414"/>
                    <a:pt x="21049" y="114283"/>
                  </a:cubicBezTo>
                  <a:cubicBezTo>
                    <a:pt x="21116" y="114383"/>
                    <a:pt x="21216" y="114416"/>
                    <a:pt x="21349" y="114416"/>
                  </a:cubicBezTo>
                  <a:cubicBezTo>
                    <a:pt x="21449" y="114416"/>
                    <a:pt x="21583" y="114383"/>
                    <a:pt x="21683" y="114216"/>
                  </a:cubicBezTo>
                  <a:cubicBezTo>
                    <a:pt x="21850" y="114049"/>
                    <a:pt x="21783" y="113749"/>
                    <a:pt x="21649" y="113582"/>
                  </a:cubicBezTo>
                  <a:cubicBezTo>
                    <a:pt x="18547" y="110780"/>
                    <a:pt x="15712" y="107611"/>
                    <a:pt x="13210" y="104142"/>
                  </a:cubicBezTo>
                  <a:cubicBezTo>
                    <a:pt x="13131" y="104043"/>
                    <a:pt x="12992" y="103979"/>
                    <a:pt x="12850" y="103979"/>
                  </a:cubicBezTo>
                  <a:close/>
                  <a:moveTo>
                    <a:pt x="31611" y="120986"/>
                  </a:moveTo>
                  <a:cubicBezTo>
                    <a:pt x="31456" y="120986"/>
                    <a:pt x="31311" y="121068"/>
                    <a:pt x="31223" y="121221"/>
                  </a:cubicBezTo>
                  <a:cubicBezTo>
                    <a:pt x="31090" y="121421"/>
                    <a:pt x="31190" y="121688"/>
                    <a:pt x="31390" y="121821"/>
                  </a:cubicBezTo>
                  <a:cubicBezTo>
                    <a:pt x="35059" y="123923"/>
                    <a:pt x="38962" y="125724"/>
                    <a:pt x="43098" y="127092"/>
                  </a:cubicBezTo>
                  <a:cubicBezTo>
                    <a:pt x="43131" y="127125"/>
                    <a:pt x="43198" y="127125"/>
                    <a:pt x="43232" y="127125"/>
                  </a:cubicBezTo>
                  <a:cubicBezTo>
                    <a:pt x="43432" y="127125"/>
                    <a:pt x="43598" y="127058"/>
                    <a:pt x="43699" y="126792"/>
                  </a:cubicBezTo>
                  <a:cubicBezTo>
                    <a:pt x="43765" y="126558"/>
                    <a:pt x="43632" y="126291"/>
                    <a:pt x="43398" y="126225"/>
                  </a:cubicBezTo>
                  <a:cubicBezTo>
                    <a:pt x="39295" y="124890"/>
                    <a:pt x="35426" y="123122"/>
                    <a:pt x="31857" y="121054"/>
                  </a:cubicBezTo>
                  <a:cubicBezTo>
                    <a:pt x="31777" y="121008"/>
                    <a:pt x="31693" y="120986"/>
                    <a:pt x="31611" y="120986"/>
                  </a:cubicBezTo>
                  <a:close/>
                  <a:moveTo>
                    <a:pt x="92951" y="123869"/>
                  </a:moveTo>
                  <a:cubicBezTo>
                    <a:pt x="92886" y="123869"/>
                    <a:pt x="92823" y="123886"/>
                    <a:pt x="92767" y="123923"/>
                  </a:cubicBezTo>
                  <a:cubicBezTo>
                    <a:pt x="88931" y="125724"/>
                    <a:pt x="84928" y="127125"/>
                    <a:pt x="80825" y="128159"/>
                  </a:cubicBezTo>
                  <a:cubicBezTo>
                    <a:pt x="80592" y="128226"/>
                    <a:pt x="80458" y="128459"/>
                    <a:pt x="80491" y="128726"/>
                  </a:cubicBezTo>
                  <a:cubicBezTo>
                    <a:pt x="80592" y="128926"/>
                    <a:pt x="80758" y="129060"/>
                    <a:pt x="80958" y="129060"/>
                  </a:cubicBezTo>
                  <a:lnTo>
                    <a:pt x="81059" y="129027"/>
                  </a:lnTo>
                  <a:cubicBezTo>
                    <a:pt x="85228" y="127992"/>
                    <a:pt x="89264" y="126525"/>
                    <a:pt x="93134" y="124690"/>
                  </a:cubicBezTo>
                  <a:cubicBezTo>
                    <a:pt x="93334" y="124623"/>
                    <a:pt x="93467" y="124323"/>
                    <a:pt x="93334" y="124123"/>
                  </a:cubicBezTo>
                  <a:cubicBezTo>
                    <a:pt x="93286" y="123979"/>
                    <a:pt x="93116" y="123869"/>
                    <a:pt x="92951" y="123869"/>
                  </a:cubicBezTo>
                  <a:close/>
                  <a:moveTo>
                    <a:pt x="55592" y="129212"/>
                  </a:moveTo>
                  <a:cubicBezTo>
                    <a:pt x="55384" y="129212"/>
                    <a:pt x="55235" y="129367"/>
                    <a:pt x="55207" y="129594"/>
                  </a:cubicBezTo>
                  <a:cubicBezTo>
                    <a:pt x="55140" y="129827"/>
                    <a:pt x="55307" y="130027"/>
                    <a:pt x="55574" y="130094"/>
                  </a:cubicBezTo>
                  <a:cubicBezTo>
                    <a:pt x="59410" y="130628"/>
                    <a:pt x="63413" y="130928"/>
                    <a:pt x="67482" y="130928"/>
                  </a:cubicBezTo>
                  <a:lnTo>
                    <a:pt x="68383" y="130928"/>
                  </a:lnTo>
                  <a:cubicBezTo>
                    <a:pt x="68616" y="130928"/>
                    <a:pt x="68783" y="130728"/>
                    <a:pt x="68783" y="130461"/>
                  </a:cubicBezTo>
                  <a:cubicBezTo>
                    <a:pt x="68783" y="130227"/>
                    <a:pt x="68583" y="130061"/>
                    <a:pt x="68316" y="130061"/>
                  </a:cubicBezTo>
                  <a:cubicBezTo>
                    <a:pt x="68098" y="130062"/>
                    <a:pt x="67881" y="130063"/>
                    <a:pt x="67663" y="130063"/>
                  </a:cubicBezTo>
                  <a:cubicBezTo>
                    <a:pt x="63554" y="130063"/>
                    <a:pt x="59540" y="129765"/>
                    <a:pt x="55707" y="129227"/>
                  </a:cubicBezTo>
                  <a:cubicBezTo>
                    <a:pt x="55667" y="129217"/>
                    <a:pt x="55629" y="129212"/>
                    <a:pt x="55592" y="129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-2749300" y="1785875"/>
              <a:ext cx="1042450" cy="1486100"/>
            </a:xfrm>
            <a:custGeom>
              <a:avLst/>
              <a:gdLst/>
              <a:ahLst/>
              <a:cxnLst/>
              <a:rect l="l" t="t" r="r" b="b"/>
              <a:pathLst>
                <a:path w="41698" h="59444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5541"/>
                  </a:lnTo>
                  <a:cubicBezTo>
                    <a:pt x="1" y="57676"/>
                    <a:pt x="1769" y="59444"/>
                    <a:pt x="3870" y="59444"/>
                  </a:cubicBezTo>
                  <a:lnTo>
                    <a:pt x="37828" y="59444"/>
                  </a:lnTo>
                  <a:cubicBezTo>
                    <a:pt x="39963" y="59444"/>
                    <a:pt x="41697" y="57709"/>
                    <a:pt x="41697" y="55541"/>
                  </a:cubicBez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-2637550" y="2006875"/>
              <a:ext cx="439500" cy="741400"/>
            </a:xfrm>
            <a:custGeom>
              <a:avLst/>
              <a:gdLst/>
              <a:ahLst/>
              <a:cxnLst/>
              <a:rect l="l" t="t" r="r" b="b"/>
              <a:pathLst>
                <a:path w="17580" h="29656" extrusionOk="0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lnTo>
                    <a:pt x="1" y="25652"/>
                  </a:lnTo>
                  <a:cubicBezTo>
                    <a:pt x="1" y="27854"/>
                    <a:pt x="1802" y="29655"/>
                    <a:pt x="4004" y="29655"/>
                  </a:cubicBezTo>
                  <a:lnTo>
                    <a:pt x="13577" y="29655"/>
                  </a:lnTo>
                  <a:cubicBezTo>
                    <a:pt x="15812" y="29655"/>
                    <a:pt x="17580" y="27854"/>
                    <a:pt x="17580" y="25652"/>
                  </a:cubicBezTo>
                  <a:lnTo>
                    <a:pt x="17580" y="4004"/>
                  </a:lnTo>
                  <a:cubicBezTo>
                    <a:pt x="17580" y="1802"/>
                    <a:pt x="15812" y="1"/>
                    <a:pt x="13577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-2529125" y="2144200"/>
              <a:ext cx="222675" cy="214900"/>
            </a:xfrm>
            <a:custGeom>
              <a:avLst/>
              <a:gdLst/>
              <a:ahLst/>
              <a:cxnLst/>
              <a:rect l="l" t="t" r="r" b="b"/>
              <a:pathLst>
                <a:path w="8907" h="8596" extrusionOk="0">
                  <a:moveTo>
                    <a:pt x="4461" y="1"/>
                  </a:moveTo>
                  <a:cubicBezTo>
                    <a:pt x="2224" y="1"/>
                    <a:pt x="326" y="1716"/>
                    <a:pt x="167" y="3981"/>
                  </a:cubicBezTo>
                  <a:cubicBezTo>
                    <a:pt x="0" y="6349"/>
                    <a:pt x="1768" y="8418"/>
                    <a:pt x="4136" y="8584"/>
                  </a:cubicBezTo>
                  <a:cubicBezTo>
                    <a:pt x="4238" y="8592"/>
                    <a:pt x="4340" y="8595"/>
                    <a:pt x="4440" y="8595"/>
                  </a:cubicBezTo>
                  <a:cubicBezTo>
                    <a:pt x="6679" y="8595"/>
                    <a:pt x="8580" y="6848"/>
                    <a:pt x="8740" y="4582"/>
                  </a:cubicBezTo>
                  <a:cubicBezTo>
                    <a:pt x="8906" y="2213"/>
                    <a:pt x="7139" y="178"/>
                    <a:pt x="4770" y="12"/>
                  </a:cubicBezTo>
                  <a:cubicBezTo>
                    <a:pt x="4667" y="4"/>
                    <a:pt x="4563" y="1"/>
                    <a:pt x="4461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-2637550" y="2414675"/>
              <a:ext cx="439500" cy="333600"/>
            </a:xfrm>
            <a:custGeom>
              <a:avLst/>
              <a:gdLst/>
              <a:ahLst/>
              <a:cxnLst/>
              <a:rect l="l" t="t" r="r" b="b"/>
              <a:pathLst>
                <a:path w="17580" h="13344" extrusionOk="0">
                  <a:moveTo>
                    <a:pt x="8807" y="0"/>
                  </a:moveTo>
                  <a:cubicBezTo>
                    <a:pt x="4904" y="0"/>
                    <a:pt x="1568" y="2169"/>
                    <a:pt x="1" y="5337"/>
                  </a:cubicBezTo>
                  <a:lnTo>
                    <a:pt x="1" y="9340"/>
                  </a:lnTo>
                  <a:cubicBezTo>
                    <a:pt x="1" y="11542"/>
                    <a:pt x="1802" y="13343"/>
                    <a:pt x="4004" y="13343"/>
                  </a:cubicBezTo>
                  <a:lnTo>
                    <a:pt x="13577" y="13343"/>
                  </a:lnTo>
                  <a:cubicBezTo>
                    <a:pt x="15812" y="13343"/>
                    <a:pt x="17580" y="11542"/>
                    <a:pt x="17580" y="9340"/>
                  </a:cubicBezTo>
                  <a:lnTo>
                    <a:pt x="17580" y="5337"/>
                  </a:lnTo>
                  <a:cubicBezTo>
                    <a:pt x="16012" y="2169"/>
                    <a:pt x="12676" y="0"/>
                    <a:pt x="8807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-2749300" y="1785875"/>
              <a:ext cx="1042450" cy="132625"/>
            </a:xfrm>
            <a:custGeom>
              <a:avLst/>
              <a:gdLst/>
              <a:ahLst/>
              <a:cxnLst/>
              <a:rect l="l" t="t" r="r" b="b"/>
              <a:pathLst>
                <a:path w="41698" h="5305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305"/>
                  </a:lnTo>
                  <a:lnTo>
                    <a:pt x="41697" y="5305"/>
                  </a:ln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-214970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-200375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0" y="701"/>
                    <a:pt x="0" y="1569"/>
                  </a:cubicBezTo>
                  <a:cubicBezTo>
                    <a:pt x="0" y="2436"/>
                    <a:pt x="701" y="3170"/>
                    <a:pt x="1568" y="3170"/>
                  </a:cubicBezTo>
                  <a:cubicBezTo>
                    <a:pt x="2469" y="3170"/>
                    <a:pt x="3169" y="2436"/>
                    <a:pt x="3169" y="1569"/>
                  </a:cubicBezTo>
                  <a:cubicBezTo>
                    <a:pt x="3169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-1857825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-2624200" y="2876675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34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-2624200" y="29525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68" y="1502"/>
                  </a:cubicBezTo>
                  <a:lnTo>
                    <a:pt x="15778" y="1502"/>
                  </a:lnTo>
                  <a:cubicBezTo>
                    <a:pt x="16179" y="1502"/>
                    <a:pt x="16512" y="1168"/>
                    <a:pt x="16512" y="768"/>
                  </a:cubicBezTo>
                  <a:cubicBezTo>
                    <a:pt x="16512" y="334"/>
                    <a:pt x="16179" y="1"/>
                    <a:pt x="15778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-2624200" y="30284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67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-2125525" y="2786600"/>
              <a:ext cx="322775" cy="323600"/>
            </a:xfrm>
            <a:custGeom>
              <a:avLst/>
              <a:gdLst/>
              <a:ahLst/>
              <a:cxnLst/>
              <a:rect l="l" t="t" r="r" b="b"/>
              <a:pathLst>
                <a:path w="12911" h="12944" extrusionOk="0">
                  <a:moveTo>
                    <a:pt x="6439" y="1"/>
                  </a:moveTo>
                  <a:cubicBezTo>
                    <a:pt x="2870" y="1"/>
                    <a:pt x="1" y="2903"/>
                    <a:pt x="1" y="6472"/>
                  </a:cubicBezTo>
                  <a:cubicBezTo>
                    <a:pt x="1" y="10041"/>
                    <a:pt x="2870" y="12943"/>
                    <a:pt x="6439" y="12943"/>
                  </a:cubicBezTo>
                  <a:cubicBezTo>
                    <a:pt x="10041" y="12943"/>
                    <a:pt x="12910" y="10041"/>
                    <a:pt x="12910" y="6472"/>
                  </a:cubicBezTo>
                  <a:cubicBezTo>
                    <a:pt x="12910" y="2903"/>
                    <a:pt x="10041" y="1"/>
                    <a:pt x="6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-2095500" y="2816625"/>
              <a:ext cx="262725" cy="263550"/>
            </a:xfrm>
            <a:custGeom>
              <a:avLst/>
              <a:gdLst/>
              <a:ahLst/>
              <a:cxnLst/>
              <a:rect l="l" t="t" r="r" b="b"/>
              <a:pathLst>
                <a:path w="10509" h="10542" extrusionOk="0">
                  <a:moveTo>
                    <a:pt x="5238" y="1"/>
                  </a:moveTo>
                  <a:cubicBezTo>
                    <a:pt x="2369" y="1"/>
                    <a:pt x="1" y="2369"/>
                    <a:pt x="1" y="5271"/>
                  </a:cubicBezTo>
                  <a:cubicBezTo>
                    <a:pt x="1" y="8173"/>
                    <a:pt x="2369" y="10541"/>
                    <a:pt x="5238" y="10541"/>
                  </a:cubicBezTo>
                  <a:cubicBezTo>
                    <a:pt x="8140" y="10541"/>
                    <a:pt x="10508" y="8173"/>
                    <a:pt x="10508" y="5271"/>
                  </a:cubicBezTo>
                  <a:cubicBezTo>
                    <a:pt x="10508" y="2369"/>
                    <a:pt x="8140" y="1"/>
                    <a:pt x="5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-2042125" y="2839150"/>
              <a:ext cx="156800" cy="217675"/>
            </a:xfrm>
            <a:custGeom>
              <a:avLst/>
              <a:gdLst/>
              <a:ahLst/>
              <a:cxnLst/>
              <a:rect l="l" t="t" r="r" b="b"/>
              <a:pathLst>
                <a:path w="6272" h="8707" extrusionOk="0">
                  <a:moveTo>
                    <a:pt x="2402" y="2202"/>
                  </a:moveTo>
                  <a:cubicBezTo>
                    <a:pt x="2803" y="2235"/>
                    <a:pt x="3170" y="2235"/>
                    <a:pt x="3537" y="2235"/>
                  </a:cubicBezTo>
                  <a:cubicBezTo>
                    <a:pt x="3670" y="2235"/>
                    <a:pt x="3770" y="2335"/>
                    <a:pt x="3903" y="2369"/>
                  </a:cubicBezTo>
                  <a:cubicBezTo>
                    <a:pt x="4204" y="2502"/>
                    <a:pt x="4337" y="2702"/>
                    <a:pt x="4337" y="3036"/>
                  </a:cubicBezTo>
                  <a:cubicBezTo>
                    <a:pt x="4337" y="3336"/>
                    <a:pt x="4170" y="3536"/>
                    <a:pt x="3870" y="3669"/>
                  </a:cubicBezTo>
                  <a:cubicBezTo>
                    <a:pt x="3537" y="3836"/>
                    <a:pt x="3170" y="3836"/>
                    <a:pt x="2769" y="3836"/>
                  </a:cubicBezTo>
                  <a:lnTo>
                    <a:pt x="2402" y="3836"/>
                  </a:lnTo>
                  <a:lnTo>
                    <a:pt x="2402" y="2202"/>
                  </a:lnTo>
                  <a:close/>
                  <a:moveTo>
                    <a:pt x="2937" y="4682"/>
                  </a:moveTo>
                  <a:cubicBezTo>
                    <a:pt x="3201" y="4682"/>
                    <a:pt x="3463" y="4698"/>
                    <a:pt x="3737" y="4737"/>
                  </a:cubicBezTo>
                  <a:cubicBezTo>
                    <a:pt x="3903" y="4770"/>
                    <a:pt x="4070" y="4837"/>
                    <a:pt x="4237" y="4904"/>
                  </a:cubicBezTo>
                  <a:cubicBezTo>
                    <a:pt x="4537" y="5037"/>
                    <a:pt x="4671" y="5237"/>
                    <a:pt x="4671" y="5571"/>
                  </a:cubicBezTo>
                  <a:cubicBezTo>
                    <a:pt x="4671" y="5904"/>
                    <a:pt x="4504" y="6138"/>
                    <a:pt x="4204" y="6238"/>
                  </a:cubicBezTo>
                  <a:cubicBezTo>
                    <a:pt x="3837" y="6405"/>
                    <a:pt x="3436" y="6471"/>
                    <a:pt x="3036" y="6471"/>
                  </a:cubicBezTo>
                  <a:lnTo>
                    <a:pt x="2402" y="6471"/>
                  </a:lnTo>
                  <a:cubicBezTo>
                    <a:pt x="2402" y="5838"/>
                    <a:pt x="2402" y="5237"/>
                    <a:pt x="2369" y="4704"/>
                  </a:cubicBezTo>
                  <a:cubicBezTo>
                    <a:pt x="2562" y="4690"/>
                    <a:pt x="2750" y="4682"/>
                    <a:pt x="2937" y="4682"/>
                  </a:cubicBezTo>
                  <a:close/>
                  <a:moveTo>
                    <a:pt x="1602" y="0"/>
                  </a:moveTo>
                  <a:lnTo>
                    <a:pt x="1602" y="1334"/>
                  </a:lnTo>
                  <a:lnTo>
                    <a:pt x="1" y="1334"/>
                  </a:lnTo>
                  <a:lnTo>
                    <a:pt x="1" y="2202"/>
                  </a:lnTo>
                  <a:lnTo>
                    <a:pt x="668" y="2202"/>
                  </a:lnTo>
                  <a:cubicBezTo>
                    <a:pt x="968" y="2202"/>
                    <a:pt x="1068" y="2369"/>
                    <a:pt x="1068" y="2635"/>
                  </a:cubicBezTo>
                  <a:lnTo>
                    <a:pt x="1068" y="4237"/>
                  </a:lnTo>
                  <a:lnTo>
                    <a:pt x="1068" y="6071"/>
                  </a:lnTo>
                  <a:cubicBezTo>
                    <a:pt x="1068" y="6305"/>
                    <a:pt x="1001" y="6405"/>
                    <a:pt x="735" y="6405"/>
                  </a:cubicBezTo>
                  <a:lnTo>
                    <a:pt x="167" y="6405"/>
                  </a:lnTo>
                  <a:cubicBezTo>
                    <a:pt x="134" y="6738"/>
                    <a:pt x="34" y="7039"/>
                    <a:pt x="1" y="7372"/>
                  </a:cubicBezTo>
                  <a:lnTo>
                    <a:pt x="1635" y="7372"/>
                  </a:lnTo>
                  <a:lnTo>
                    <a:pt x="1635" y="8706"/>
                  </a:lnTo>
                  <a:lnTo>
                    <a:pt x="2402" y="8706"/>
                  </a:lnTo>
                  <a:lnTo>
                    <a:pt x="2402" y="7372"/>
                  </a:lnTo>
                  <a:lnTo>
                    <a:pt x="3036" y="7372"/>
                  </a:lnTo>
                  <a:lnTo>
                    <a:pt x="3036" y="8706"/>
                  </a:lnTo>
                  <a:lnTo>
                    <a:pt x="3837" y="8706"/>
                  </a:lnTo>
                  <a:lnTo>
                    <a:pt x="3837" y="7405"/>
                  </a:lnTo>
                  <a:cubicBezTo>
                    <a:pt x="4237" y="7339"/>
                    <a:pt x="4671" y="7305"/>
                    <a:pt x="5038" y="7172"/>
                  </a:cubicBezTo>
                  <a:cubicBezTo>
                    <a:pt x="5738" y="6972"/>
                    <a:pt x="6172" y="6505"/>
                    <a:pt x="6238" y="5804"/>
                  </a:cubicBezTo>
                  <a:cubicBezTo>
                    <a:pt x="6272" y="5704"/>
                    <a:pt x="6272" y="5571"/>
                    <a:pt x="6272" y="5504"/>
                  </a:cubicBezTo>
                  <a:cubicBezTo>
                    <a:pt x="6272" y="4737"/>
                    <a:pt x="5938" y="4237"/>
                    <a:pt x="5204" y="4036"/>
                  </a:cubicBezTo>
                  <a:cubicBezTo>
                    <a:pt x="5171" y="4003"/>
                    <a:pt x="5171" y="4003"/>
                    <a:pt x="5104" y="4003"/>
                  </a:cubicBezTo>
                  <a:lnTo>
                    <a:pt x="5104" y="3970"/>
                  </a:lnTo>
                  <a:cubicBezTo>
                    <a:pt x="5738" y="3536"/>
                    <a:pt x="5938" y="2836"/>
                    <a:pt x="5671" y="2168"/>
                  </a:cubicBezTo>
                  <a:cubicBezTo>
                    <a:pt x="5505" y="1801"/>
                    <a:pt x="5171" y="1568"/>
                    <a:pt x="4771" y="1468"/>
                  </a:cubicBezTo>
                  <a:cubicBezTo>
                    <a:pt x="4504" y="1368"/>
                    <a:pt x="4204" y="1334"/>
                    <a:pt x="3903" y="1301"/>
                  </a:cubicBezTo>
                  <a:cubicBezTo>
                    <a:pt x="3870" y="1301"/>
                    <a:pt x="3837" y="1301"/>
                    <a:pt x="3837" y="1201"/>
                  </a:cubicBezTo>
                  <a:lnTo>
                    <a:pt x="3837" y="667"/>
                  </a:lnTo>
                  <a:lnTo>
                    <a:pt x="3837" y="0"/>
                  </a:lnTo>
                  <a:lnTo>
                    <a:pt x="3036" y="0"/>
                  </a:lnTo>
                  <a:lnTo>
                    <a:pt x="3036" y="1301"/>
                  </a:lnTo>
                  <a:lnTo>
                    <a:pt x="2402" y="130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-1933700" y="3732275"/>
              <a:ext cx="617950" cy="619650"/>
            </a:xfrm>
            <a:custGeom>
              <a:avLst/>
              <a:gdLst/>
              <a:ahLst/>
              <a:cxnLst/>
              <a:rect l="l" t="t" r="r" b="b"/>
              <a:pathLst>
                <a:path w="24718" h="24786" extrusionOk="0">
                  <a:moveTo>
                    <a:pt x="12009" y="1168"/>
                  </a:moveTo>
                  <a:lnTo>
                    <a:pt x="12009" y="4704"/>
                  </a:lnTo>
                  <a:cubicBezTo>
                    <a:pt x="11075" y="4704"/>
                    <a:pt x="10174" y="4704"/>
                    <a:pt x="9340" y="4804"/>
                  </a:cubicBezTo>
                  <a:cubicBezTo>
                    <a:pt x="10307" y="3136"/>
                    <a:pt x="11375" y="1869"/>
                    <a:pt x="12009" y="1168"/>
                  </a:cubicBezTo>
                  <a:close/>
                  <a:moveTo>
                    <a:pt x="12709" y="968"/>
                  </a:moveTo>
                  <a:cubicBezTo>
                    <a:pt x="13343" y="1602"/>
                    <a:pt x="14577" y="3003"/>
                    <a:pt x="15711" y="4971"/>
                  </a:cubicBezTo>
                  <a:cubicBezTo>
                    <a:pt x="14677" y="4838"/>
                    <a:pt x="13677" y="4771"/>
                    <a:pt x="12709" y="4704"/>
                  </a:cubicBezTo>
                  <a:lnTo>
                    <a:pt x="12709" y="968"/>
                  </a:lnTo>
                  <a:close/>
                  <a:moveTo>
                    <a:pt x="11241" y="968"/>
                  </a:moveTo>
                  <a:lnTo>
                    <a:pt x="11241" y="968"/>
                  </a:lnTo>
                  <a:cubicBezTo>
                    <a:pt x="10508" y="1769"/>
                    <a:pt x="9407" y="3103"/>
                    <a:pt x="8506" y="4838"/>
                  </a:cubicBezTo>
                  <a:cubicBezTo>
                    <a:pt x="7205" y="4971"/>
                    <a:pt x="6038" y="5171"/>
                    <a:pt x="5004" y="5371"/>
                  </a:cubicBezTo>
                  <a:cubicBezTo>
                    <a:pt x="6505" y="3270"/>
                    <a:pt x="8673" y="1669"/>
                    <a:pt x="11241" y="968"/>
                  </a:cubicBezTo>
                  <a:close/>
                  <a:moveTo>
                    <a:pt x="13710" y="968"/>
                  </a:moveTo>
                  <a:lnTo>
                    <a:pt x="13710" y="968"/>
                  </a:lnTo>
                  <a:cubicBezTo>
                    <a:pt x="16412" y="1769"/>
                    <a:pt x="18713" y="3503"/>
                    <a:pt x="20215" y="5805"/>
                  </a:cubicBezTo>
                  <a:cubicBezTo>
                    <a:pt x="18914" y="5471"/>
                    <a:pt x="17713" y="5204"/>
                    <a:pt x="16579" y="5104"/>
                  </a:cubicBezTo>
                  <a:cubicBezTo>
                    <a:pt x="15611" y="3203"/>
                    <a:pt x="14444" y="1802"/>
                    <a:pt x="13710" y="968"/>
                  </a:cubicBezTo>
                  <a:close/>
                  <a:moveTo>
                    <a:pt x="8506" y="1335"/>
                  </a:moveTo>
                  <a:lnTo>
                    <a:pt x="8506" y="1335"/>
                  </a:lnTo>
                  <a:cubicBezTo>
                    <a:pt x="6672" y="2369"/>
                    <a:pt x="5104" y="3837"/>
                    <a:pt x="4003" y="5638"/>
                  </a:cubicBezTo>
                  <a:cubicBezTo>
                    <a:pt x="3436" y="5772"/>
                    <a:pt x="3002" y="5938"/>
                    <a:pt x="2535" y="6038"/>
                  </a:cubicBezTo>
                  <a:cubicBezTo>
                    <a:pt x="3936" y="3870"/>
                    <a:pt x="6038" y="2202"/>
                    <a:pt x="8506" y="1335"/>
                  </a:cubicBezTo>
                  <a:close/>
                  <a:moveTo>
                    <a:pt x="16845" y="1569"/>
                  </a:moveTo>
                  <a:lnTo>
                    <a:pt x="16845" y="1569"/>
                  </a:lnTo>
                  <a:cubicBezTo>
                    <a:pt x="19180" y="2536"/>
                    <a:pt x="21082" y="4204"/>
                    <a:pt x="22349" y="6339"/>
                  </a:cubicBezTo>
                  <a:cubicBezTo>
                    <a:pt x="21916" y="6205"/>
                    <a:pt x="21549" y="6072"/>
                    <a:pt x="21115" y="6005"/>
                  </a:cubicBezTo>
                  <a:cubicBezTo>
                    <a:pt x="20081" y="4170"/>
                    <a:pt x="18580" y="2669"/>
                    <a:pt x="16845" y="1569"/>
                  </a:cubicBezTo>
                  <a:close/>
                  <a:moveTo>
                    <a:pt x="3503" y="6472"/>
                  </a:moveTo>
                  <a:cubicBezTo>
                    <a:pt x="2669" y="8107"/>
                    <a:pt x="2168" y="9941"/>
                    <a:pt x="2068" y="11876"/>
                  </a:cubicBezTo>
                  <a:lnTo>
                    <a:pt x="701" y="11876"/>
                  </a:lnTo>
                  <a:cubicBezTo>
                    <a:pt x="767" y="10108"/>
                    <a:pt x="1234" y="8440"/>
                    <a:pt x="2002" y="6972"/>
                  </a:cubicBezTo>
                  <a:cubicBezTo>
                    <a:pt x="2402" y="6806"/>
                    <a:pt x="2902" y="6639"/>
                    <a:pt x="3503" y="6472"/>
                  </a:cubicBezTo>
                  <a:close/>
                  <a:moveTo>
                    <a:pt x="8106" y="5538"/>
                  </a:moveTo>
                  <a:cubicBezTo>
                    <a:pt x="7272" y="7273"/>
                    <a:pt x="6672" y="9307"/>
                    <a:pt x="6538" y="11642"/>
                  </a:cubicBezTo>
                  <a:lnTo>
                    <a:pt x="6538" y="11876"/>
                  </a:lnTo>
                  <a:lnTo>
                    <a:pt x="2769" y="11876"/>
                  </a:lnTo>
                  <a:cubicBezTo>
                    <a:pt x="2869" y="9808"/>
                    <a:pt x="3469" y="7873"/>
                    <a:pt x="4437" y="6205"/>
                  </a:cubicBezTo>
                  <a:cubicBezTo>
                    <a:pt x="5137" y="6038"/>
                    <a:pt x="5871" y="5872"/>
                    <a:pt x="6672" y="5772"/>
                  </a:cubicBezTo>
                  <a:cubicBezTo>
                    <a:pt x="7139" y="5671"/>
                    <a:pt x="7639" y="5638"/>
                    <a:pt x="8106" y="5538"/>
                  </a:cubicBezTo>
                  <a:close/>
                  <a:moveTo>
                    <a:pt x="12009" y="5371"/>
                  </a:moveTo>
                  <a:lnTo>
                    <a:pt x="12009" y="11876"/>
                  </a:lnTo>
                  <a:lnTo>
                    <a:pt x="7205" y="11876"/>
                  </a:lnTo>
                  <a:lnTo>
                    <a:pt x="7205" y="11676"/>
                  </a:lnTo>
                  <a:cubicBezTo>
                    <a:pt x="7339" y="9307"/>
                    <a:pt x="8039" y="7206"/>
                    <a:pt x="8906" y="5471"/>
                  </a:cubicBezTo>
                  <a:cubicBezTo>
                    <a:pt x="9874" y="5438"/>
                    <a:pt x="10908" y="5371"/>
                    <a:pt x="12009" y="5371"/>
                  </a:cubicBezTo>
                  <a:close/>
                  <a:moveTo>
                    <a:pt x="12709" y="5438"/>
                  </a:moveTo>
                  <a:cubicBezTo>
                    <a:pt x="13743" y="5471"/>
                    <a:pt x="14877" y="5538"/>
                    <a:pt x="16078" y="5705"/>
                  </a:cubicBezTo>
                  <a:cubicBezTo>
                    <a:pt x="16912" y="7373"/>
                    <a:pt x="17579" y="9407"/>
                    <a:pt x="17713" y="11676"/>
                  </a:cubicBezTo>
                  <a:lnTo>
                    <a:pt x="17713" y="11876"/>
                  </a:lnTo>
                  <a:lnTo>
                    <a:pt x="12709" y="11876"/>
                  </a:lnTo>
                  <a:lnTo>
                    <a:pt x="12709" y="5438"/>
                  </a:lnTo>
                  <a:close/>
                  <a:moveTo>
                    <a:pt x="16912" y="5838"/>
                  </a:moveTo>
                  <a:lnTo>
                    <a:pt x="16912" y="5838"/>
                  </a:lnTo>
                  <a:cubicBezTo>
                    <a:pt x="18113" y="6005"/>
                    <a:pt x="19381" y="6305"/>
                    <a:pt x="20682" y="6639"/>
                  </a:cubicBezTo>
                  <a:cubicBezTo>
                    <a:pt x="21549" y="8173"/>
                    <a:pt x="22049" y="9975"/>
                    <a:pt x="22116" y="11876"/>
                  </a:cubicBezTo>
                  <a:lnTo>
                    <a:pt x="18380" y="11876"/>
                  </a:lnTo>
                  <a:lnTo>
                    <a:pt x="18380" y="11642"/>
                  </a:lnTo>
                  <a:cubicBezTo>
                    <a:pt x="18280" y="9407"/>
                    <a:pt x="17679" y="7473"/>
                    <a:pt x="16912" y="5838"/>
                  </a:cubicBezTo>
                  <a:close/>
                  <a:moveTo>
                    <a:pt x="21616" y="6839"/>
                  </a:moveTo>
                  <a:lnTo>
                    <a:pt x="21616" y="6839"/>
                  </a:lnTo>
                  <a:cubicBezTo>
                    <a:pt x="22049" y="6972"/>
                    <a:pt x="22416" y="7106"/>
                    <a:pt x="22850" y="7206"/>
                  </a:cubicBezTo>
                  <a:cubicBezTo>
                    <a:pt x="23550" y="8640"/>
                    <a:pt x="23951" y="10208"/>
                    <a:pt x="24017" y="11876"/>
                  </a:cubicBezTo>
                  <a:lnTo>
                    <a:pt x="22850" y="11876"/>
                  </a:lnTo>
                  <a:cubicBezTo>
                    <a:pt x="22783" y="10108"/>
                    <a:pt x="22349" y="8373"/>
                    <a:pt x="21616" y="6839"/>
                  </a:cubicBezTo>
                  <a:close/>
                  <a:moveTo>
                    <a:pt x="2068" y="12610"/>
                  </a:moveTo>
                  <a:cubicBezTo>
                    <a:pt x="2135" y="14711"/>
                    <a:pt x="2702" y="16779"/>
                    <a:pt x="3669" y="18514"/>
                  </a:cubicBezTo>
                  <a:cubicBezTo>
                    <a:pt x="3202" y="18381"/>
                    <a:pt x="2702" y="18247"/>
                    <a:pt x="2202" y="18114"/>
                  </a:cubicBezTo>
                  <a:cubicBezTo>
                    <a:pt x="1301" y="16479"/>
                    <a:pt x="701" y="14611"/>
                    <a:pt x="667" y="12610"/>
                  </a:cubicBezTo>
                  <a:close/>
                  <a:moveTo>
                    <a:pt x="24017" y="12610"/>
                  </a:moveTo>
                  <a:cubicBezTo>
                    <a:pt x="23951" y="14711"/>
                    <a:pt x="23350" y="16713"/>
                    <a:pt x="22283" y="18447"/>
                  </a:cubicBezTo>
                  <a:cubicBezTo>
                    <a:pt x="21916" y="18547"/>
                    <a:pt x="21515" y="18681"/>
                    <a:pt x="21082" y="18814"/>
                  </a:cubicBezTo>
                  <a:cubicBezTo>
                    <a:pt x="22183" y="16980"/>
                    <a:pt x="22783" y="14845"/>
                    <a:pt x="22850" y="12610"/>
                  </a:cubicBezTo>
                  <a:close/>
                  <a:moveTo>
                    <a:pt x="6538" y="12610"/>
                  </a:moveTo>
                  <a:cubicBezTo>
                    <a:pt x="6571" y="14945"/>
                    <a:pt x="7205" y="17213"/>
                    <a:pt x="8406" y="19481"/>
                  </a:cubicBezTo>
                  <a:cubicBezTo>
                    <a:pt x="7239" y="19315"/>
                    <a:pt x="6004" y="19048"/>
                    <a:pt x="4670" y="18781"/>
                  </a:cubicBezTo>
                  <a:cubicBezTo>
                    <a:pt x="3503" y="16980"/>
                    <a:pt x="2835" y="14845"/>
                    <a:pt x="2769" y="12610"/>
                  </a:cubicBezTo>
                  <a:close/>
                  <a:moveTo>
                    <a:pt x="22149" y="12610"/>
                  </a:moveTo>
                  <a:cubicBezTo>
                    <a:pt x="22083" y="14978"/>
                    <a:pt x="21349" y="17213"/>
                    <a:pt x="20081" y="19048"/>
                  </a:cubicBezTo>
                  <a:cubicBezTo>
                    <a:pt x="19447" y="19214"/>
                    <a:pt x="18780" y="19348"/>
                    <a:pt x="18046" y="19481"/>
                  </a:cubicBezTo>
                  <a:cubicBezTo>
                    <a:pt x="17546" y="19548"/>
                    <a:pt x="17012" y="19648"/>
                    <a:pt x="16412" y="19681"/>
                  </a:cubicBezTo>
                  <a:cubicBezTo>
                    <a:pt x="17679" y="17346"/>
                    <a:pt x="18347" y="15011"/>
                    <a:pt x="18380" y="12610"/>
                  </a:cubicBezTo>
                  <a:close/>
                  <a:moveTo>
                    <a:pt x="12009" y="12610"/>
                  </a:moveTo>
                  <a:lnTo>
                    <a:pt x="12009" y="19815"/>
                  </a:lnTo>
                  <a:cubicBezTo>
                    <a:pt x="11108" y="19782"/>
                    <a:pt x="10207" y="19715"/>
                    <a:pt x="9240" y="19615"/>
                  </a:cubicBezTo>
                  <a:cubicBezTo>
                    <a:pt x="7939" y="17313"/>
                    <a:pt x="7272" y="14978"/>
                    <a:pt x="7239" y="12610"/>
                  </a:cubicBezTo>
                  <a:close/>
                  <a:moveTo>
                    <a:pt x="17713" y="12543"/>
                  </a:moveTo>
                  <a:cubicBezTo>
                    <a:pt x="17679" y="14978"/>
                    <a:pt x="16946" y="17346"/>
                    <a:pt x="15611" y="19715"/>
                  </a:cubicBezTo>
                  <a:cubicBezTo>
                    <a:pt x="14936" y="19790"/>
                    <a:pt x="14223" y="19827"/>
                    <a:pt x="13472" y="19827"/>
                  </a:cubicBezTo>
                  <a:cubicBezTo>
                    <a:pt x="13222" y="19827"/>
                    <a:pt x="12968" y="19823"/>
                    <a:pt x="12709" y="19815"/>
                  </a:cubicBezTo>
                  <a:lnTo>
                    <a:pt x="12709" y="12543"/>
                  </a:lnTo>
                  <a:close/>
                  <a:moveTo>
                    <a:pt x="21616" y="19315"/>
                  </a:moveTo>
                  <a:cubicBezTo>
                    <a:pt x="20415" y="20982"/>
                    <a:pt x="18780" y="22283"/>
                    <a:pt x="16845" y="23117"/>
                  </a:cubicBezTo>
                  <a:cubicBezTo>
                    <a:pt x="18280" y="22217"/>
                    <a:pt x="19547" y="21049"/>
                    <a:pt x="20515" y="19648"/>
                  </a:cubicBezTo>
                  <a:cubicBezTo>
                    <a:pt x="20915" y="19548"/>
                    <a:pt x="21282" y="19448"/>
                    <a:pt x="21616" y="19315"/>
                  </a:cubicBezTo>
                  <a:close/>
                  <a:moveTo>
                    <a:pt x="2769" y="19014"/>
                  </a:moveTo>
                  <a:cubicBezTo>
                    <a:pt x="3236" y="19148"/>
                    <a:pt x="3736" y="19281"/>
                    <a:pt x="4203" y="19381"/>
                  </a:cubicBezTo>
                  <a:cubicBezTo>
                    <a:pt x="5271" y="21016"/>
                    <a:pt x="6738" y="22383"/>
                    <a:pt x="8506" y="23351"/>
                  </a:cubicBezTo>
                  <a:cubicBezTo>
                    <a:pt x="6171" y="22517"/>
                    <a:pt x="4203" y="20982"/>
                    <a:pt x="2769" y="19014"/>
                  </a:cubicBezTo>
                  <a:close/>
                  <a:moveTo>
                    <a:pt x="9674" y="20349"/>
                  </a:moveTo>
                  <a:cubicBezTo>
                    <a:pt x="10508" y="20449"/>
                    <a:pt x="11241" y="20482"/>
                    <a:pt x="12009" y="20515"/>
                  </a:cubicBezTo>
                  <a:lnTo>
                    <a:pt x="12009" y="23451"/>
                  </a:lnTo>
                  <a:cubicBezTo>
                    <a:pt x="11075" y="22383"/>
                    <a:pt x="10341" y="21383"/>
                    <a:pt x="9674" y="20349"/>
                  </a:cubicBezTo>
                  <a:close/>
                  <a:moveTo>
                    <a:pt x="15178" y="20482"/>
                  </a:moveTo>
                  <a:cubicBezTo>
                    <a:pt x="14510" y="21549"/>
                    <a:pt x="13677" y="22650"/>
                    <a:pt x="12709" y="23684"/>
                  </a:cubicBezTo>
                  <a:lnTo>
                    <a:pt x="12709" y="20515"/>
                  </a:lnTo>
                  <a:lnTo>
                    <a:pt x="13210" y="20515"/>
                  </a:lnTo>
                  <a:cubicBezTo>
                    <a:pt x="13877" y="20515"/>
                    <a:pt x="14544" y="20482"/>
                    <a:pt x="15178" y="20482"/>
                  </a:cubicBezTo>
                  <a:close/>
                  <a:moveTo>
                    <a:pt x="5204" y="19648"/>
                  </a:moveTo>
                  <a:lnTo>
                    <a:pt x="5204" y="19648"/>
                  </a:lnTo>
                  <a:cubicBezTo>
                    <a:pt x="6505" y="19882"/>
                    <a:pt x="7672" y="20115"/>
                    <a:pt x="8773" y="20215"/>
                  </a:cubicBezTo>
                  <a:cubicBezTo>
                    <a:pt x="9507" y="21449"/>
                    <a:pt x="10341" y="22617"/>
                    <a:pt x="11342" y="23784"/>
                  </a:cubicBezTo>
                  <a:cubicBezTo>
                    <a:pt x="8840" y="23117"/>
                    <a:pt x="6738" y="21616"/>
                    <a:pt x="5204" y="19648"/>
                  </a:cubicBezTo>
                  <a:close/>
                  <a:moveTo>
                    <a:pt x="19514" y="19882"/>
                  </a:moveTo>
                  <a:lnTo>
                    <a:pt x="19514" y="19882"/>
                  </a:lnTo>
                  <a:cubicBezTo>
                    <a:pt x="18013" y="21716"/>
                    <a:pt x="15978" y="23117"/>
                    <a:pt x="13576" y="23784"/>
                  </a:cubicBezTo>
                  <a:cubicBezTo>
                    <a:pt x="14544" y="22650"/>
                    <a:pt x="15344" y="21516"/>
                    <a:pt x="16045" y="20382"/>
                  </a:cubicBezTo>
                  <a:cubicBezTo>
                    <a:pt x="17346" y="20282"/>
                    <a:pt x="18480" y="20115"/>
                    <a:pt x="19514" y="19882"/>
                  </a:cubicBezTo>
                  <a:close/>
                  <a:moveTo>
                    <a:pt x="12376" y="1"/>
                  </a:moveTo>
                  <a:cubicBezTo>
                    <a:pt x="5537" y="1"/>
                    <a:pt x="0" y="5538"/>
                    <a:pt x="0" y="12376"/>
                  </a:cubicBezTo>
                  <a:cubicBezTo>
                    <a:pt x="0" y="19214"/>
                    <a:pt x="5537" y="24785"/>
                    <a:pt x="12376" y="24785"/>
                  </a:cubicBezTo>
                  <a:lnTo>
                    <a:pt x="12642" y="24785"/>
                  </a:lnTo>
                  <a:cubicBezTo>
                    <a:pt x="19347" y="24552"/>
                    <a:pt x="24718" y="19048"/>
                    <a:pt x="24718" y="12343"/>
                  </a:cubicBezTo>
                  <a:cubicBezTo>
                    <a:pt x="24718" y="5638"/>
                    <a:pt x="19347" y="134"/>
                    <a:pt x="12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-4410475" y="4376900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1"/>
                  </a:moveTo>
                  <a:cubicBezTo>
                    <a:pt x="1501" y="1"/>
                    <a:pt x="0" y="1502"/>
                    <a:pt x="0" y="3337"/>
                  </a:cubicBezTo>
                  <a:lnTo>
                    <a:pt x="0" y="25519"/>
                  </a:lnTo>
                  <a:cubicBezTo>
                    <a:pt x="0" y="27354"/>
                    <a:pt x="1501" y="28855"/>
                    <a:pt x="3336" y="28855"/>
                  </a:cubicBezTo>
                  <a:lnTo>
                    <a:pt x="26753" y="28855"/>
                  </a:lnTo>
                  <a:cubicBezTo>
                    <a:pt x="28587" y="28855"/>
                    <a:pt x="30089" y="27354"/>
                    <a:pt x="30089" y="25519"/>
                  </a:cubicBezTo>
                  <a:lnTo>
                    <a:pt x="30089" y="3337"/>
                  </a:lnTo>
                  <a:cubicBezTo>
                    <a:pt x="30089" y="1502"/>
                    <a:pt x="28587" y="1"/>
                    <a:pt x="26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-4368775" y="4337725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0"/>
                  </a:moveTo>
                  <a:cubicBezTo>
                    <a:pt x="1501" y="0"/>
                    <a:pt x="0" y="1501"/>
                    <a:pt x="0" y="3336"/>
                  </a:cubicBezTo>
                  <a:lnTo>
                    <a:pt x="0" y="25518"/>
                  </a:lnTo>
                  <a:cubicBezTo>
                    <a:pt x="0" y="27353"/>
                    <a:pt x="1501" y="28854"/>
                    <a:pt x="3336" y="28854"/>
                  </a:cubicBezTo>
                  <a:lnTo>
                    <a:pt x="26753" y="28854"/>
                  </a:lnTo>
                  <a:cubicBezTo>
                    <a:pt x="28587" y="28854"/>
                    <a:pt x="30088" y="27353"/>
                    <a:pt x="30088" y="25518"/>
                  </a:cubicBezTo>
                  <a:lnTo>
                    <a:pt x="30088" y="3336"/>
                  </a:lnTo>
                  <a:cubicBezTo>
                    <a:pt x="30088" y="1501"/>
                    <a:pt x="28587" y="0"/>
                    <a:pt x="26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-4308750" y="4382750"/>
              <a:ext cx="632150" cy="632150"/>
            </a:xfrm>
            <a:custGeom>
              <a:avLst/>
              <a:gdLst/>
              <a:ahLst/>
              <a:cxnLst/>
              <a:rect l="l" t="t" r="r" b="b"/>
              <a:pathLst>
                <a:path w="25286" h="25286" extrusionOk="0">
                  <a:moveTo>
                    <a:pt x="12643" y="3703"/>
                  </a:moveTo>
                  <a:cubicBezTo>
                    <a:pt x="17547" y="3703"/>
                    <a:pt x="21550" y="7706"/>
                    <a:pt x="21550" y="12643"/>
                  </a:cubicBezTo>
                  <a:cubicBezTo>
                    <a:pt x="21550" y="17546"/>
                    <a:pt x="17547" y="21549"/>
                    <a:pt x="12643" y="21549"/>
                  </a:cubicBezTo>
                  <a:cubicBezTo>
                    <a:pt x="7706" y="21549"/>
                    <a:pt x="3704" y="17546"/>
                    <a:pt x="3704" y="12643"/>
                  </a:cubicBezTo>
                  <a:cubicBezTo>
                    <a:pt x="3704" y="7706"/>
                    <a:pt x="7706" y="3703"/>
                    <a:pt x="12643" y="3703"/>
                  </a:cubicBezTo>
                  <a:close/>
                  <a:moveTo>
                    <a:pt x="12643" y="0"/>
                  </a:moveTo>
                  <a:cubicBezTo>
                    <a:pt x="5672" y="0"/>
                    <a:pt x="1" y="5671"/>
                    <a:pt x="1" y="12643"/>
                  </a:cubicBezTo>
                  <a:cubicBezTo>
                    <a:pt x="1" y="19614"/>
                    <a:pt x="5672" y="25285"/>
                    <a:pt x="12643" y="25285"/>
                  </a:cubicBezTo>
                  <a:cubicBezTo>
                    <a:pt x="19615" y="25285"/>
                    <a:pt x="25286" y="19614"/>
                    <a:pt x="25286" y="12643"/>
                  </a:cubicBezTo>
                  <a:cubicBezTo>
                    <a:pt x="25286" y="5671"/>
                    <a:pt x="19615" y="0"/>
                    <a:pt x="12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-3778350" y="463710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fill="none" extrusionOk="0">
                  <a:moveTo>
                    <a:pt x="0" y="10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-3782525" y="4627100"/>
              <a:ext cx="1675" cy="1675"/>
            </a:xfrm>
            <a:custGeom>
              <a:avLst/>
              <a:gdLst/>
              <a:ahLst/>
              <a:cxnLst/>
              <a:rect l="l" t="t" r="r" b="b"/>
              <a:pathLst>
                <a:path w="67" h="67" fill="none" extrusionOk="0">
                  <a:moveTo>
                    <a:pt x="67" y="67"/>
                  </a:moveTo>
                  <a:cubicBezTo>
                    <a:pt x="67" y="33"/>
                    <a:pt x="67" y="33"/>
                    <a:pt x="0" y="0"/>
                  </a:cubicBezTo>
                  <a:cubicBezTo>
                    <a:pt x="67" y="33"/>
                    <a:pt x="67" y="67"/>
                    <a:pt x="67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-4092750" y="4603750"/>
              <a:ext cx="416975" cy="411150"/>
            </a:xfrm>
            <a:custGeom>
              <a:avLst/>
              <a:gdLst/>
              <a:ahLst/>
              <a:cxnLst/>
              <a:rect l="l" t="t" r="r" b="b"/>
              <a:pathLst>
                <a:path w="16679" h="16446" extrusionOk="0">
                  <a:moveTo>
                    <a:pt x="16045" y="0"/>
                  </a:moveTo>
                  <a:lnTo>
                    <a:pt x="16045" y="0"/>
                  </a:lnTo>
                  <a:cubicBezTo>
                    <a:pt x="16155" y="359"/>
                    <a:pt x="16253" y="725"/>
                    <a:pt x="16337" y="1096"/>
                  </a:cubicBezTo>
                  <a:lnTo>
                    <a:pt x="16337" y="1096"/>
                  </a:lnTo>
                  <a:cubicBezTo>
                    <a:pt x="16263" y="731"/>
                    <a:pt x="16174" y="369"/>
                    <a:pt x="16045" y="0"/>
                  </a:cubicBezTo>
                  <a:close/>
                  <a:moveTo>
                    <a:pt x="16337" y="1096"/>
                  </a:moveTo>
                  <a:lnTo>
                    <a:pt x="16337" y="1096"/>
                  </a:lnTo>
                  <a:cubicBezTo>
                    <a:pt x="16416" y="1489"/>
                    <a:pt x="16476" y="1886"/>
                    <a:pt x="16546" y="2302"/>
                  </a:cubicBezTo>
                  <a:lnTo>
                    <a:pt x="12976" y="3536"/>
                  </a:lnTo>
                  <a:lnTo>
                    <a:pt x="12976" y="3803"/>
                  </a:lnTo>
                  <a:cubicBezTo>
                    <a:pt x="12976" y="8706"/>
                    <a:pt x="8974" y="12709"/>
                    <a:pt x="4037" y="12709"/>
                  </a:cubicBezTo>
                  <a:cubicBezTo>
                    <a:pt x="2802" y="12709"/>
                    <a:pt x="1568" y="12476"/>
                    <a:pt x="467" y="11975"/>
                  </a:cubicBezTo>
                  <a:lnTo>
                    <a:pt x="0" y="15778"/>
                  </a:lnTo>
                  <a:cubicBezTo>
                    <a:pt x="1235" y="16178"/>
                    <a:pt x="2636" y="16445"/>
                    <a:pt x="4037" y="16445"/>
                  </a:cubicBezTo>
                  <a:cubicBezTo>
                    <a:pt x="11008" y="16445"/>
                    <a:pt x="16679" y="10774"/>
                    <a:pt x="16679" y="3803"/>
                  </a:cubicBezTo>
                  <a:cubicBezTo>
                    <a:pt x="16656" y="2868"/>
                    <a:pt x="16534" y="1965"/>
                    <a:pt x="16337" y="1096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-3785025" y="4616250"/>
              <a:ext cx="850" cy="3350"/>
            </a:xfrm>
            <a:custGeom>
              <a:avLst/>
              <a:gdLst/>
              <a:ahLst/>
              <a:cxnLst/>
              <a:rect l="l" t="t" r="r" b="b"/>
              <a:pathLst>
                <a:path w="34" h="134" fill="none" extrusionOk="0">
                  <a:moveTo>
                    <a:pt x="34" y="134"/>
                  </a:moveTo>
                  <a:cubicBezTo>
                    <a:pt x="34" y="100"/>
                    <a:pt x="0" y="34"/>
                    <a:pt x="0" y="0"/>
                  </a:cubicBezTo>
                  <a:cubicBezTo>
                    <a:pt x="0" y="34"/>
                    <a:pt x="34" y="100"/>
                    <a:pt x="34" y="1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-3771700" y="467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-3775025" y="4648775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fill="none" extrusionOk="0">
                  <a:moveTo>
                    <a:pt x="1" y="3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-3772525" y="4658775"/>
              <a:ext cx="25" cy="1700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1"/>
                    <a:pt x="1" y="67"/>
                  </a:cubicBezTo>
                  <a:cubicBezTo>
                    <a:pt x="1" y="1"/>
                    <a:pt x="1" y="67"/>
                    <a:pt x="1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-3976825" y="4383575"/>
              <a:ext cx="297725" cy="310250"/>
            </a:xfrm>
            <a:custGeom>
              <a:avLst/>
              <a:gdLst/>
              <a:ahLst/>
              <a:cxnLst/>
              <a:rect l="l" t="t" r="r" b="b"/>
              <a:pathLst>
                <a:path w="11909" h="12410" extrusionOk="0">
                  <a:moveTo>
                    <a:pt x="0" y="1"/>
                  </a:moveTo>
                  <a:lnTo>
                    <a:pt x="0" y="3737"/>
                  </a:lnTo>
                  <a:cubicBezTo>
                    <a:pt x="4537" y="4070"/>
                    <a:pt x="8173" y="7773"/>
                    <a:pt x="8273" y="12410"/>
                  </a:cubicBezTo>
                  <a:lnTo>
                    <a:pt x="11909" y="11142"/>
                  </a:lnTo>
                  <a:cubicBezTo>
                    <a:pt x="11175" y="5071"/>
                    <a:pt x="6171" y="301"/>
                    <a:pt x="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-4269550" y="4383575"/>
              <a:ext cx="292750" cy="235200"/>
            </a:xfrm>
            <a:custGeom>
              <a:avLst/>
              <a:gdLst/>
              <a:ahLst/>
              <a:cxnLst/>
              <a:rect l="l" t="t" r="r" b="b"/>
              <a:pathLst>
                <a:path w="11710" h="9408" extrusionOk="0">
                  <a:moveTo>
                    <a:pt x="11075" y="1"/>
                  </a:moveTo>
                  <a:cubicBezTo>
                    <a:pt x="6272" y="1"/>
                    <a:pt x="2102" y="2669"/>
                    <a:pt x="1" y="6605"/>
                  </a:cubicBezTo>
                  <a:lnTo>
                    <a:pt x="2736" y="9407"/>
                  </a:lnTo>
                  <a:cubicBezTo>
                    <a:pt x="4037" y="6072"/>
                    <a:pt x="7273" y="3737"/>
                    <a:pt x="11075" y="3737"/>
                  </a:cubicBezTo>
                  <a:cubicBezTo>
                    <a:pt x="11275" y="3737"/>
                    <a:pt x="11509" y="3737"/>
                    <a:pt x="11709" y="3770"/>
                  </a:cubicBezTo>
                  <a:lnTo>
                    <a:pt x="11709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-2170550" y="2098600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368" y="1"/>
                    <a:pt x="1" y="1435"/>
                    <a:pt x="1" y="3137"/>
                  </a:cubicBezTo>
                  <a:lnTo>
                    <a:pt x="1" y="21483"/>
                  </a:lnTo>
                  <a:cubicBezTo>
                    <a:pt x="1" y="23251"/>
                    <a:pt x="1402" y="24619"/>
                    <a:pt x="3136" y="24619"/>
                  </a:cubicBezTo>
                  <a:lnTo>
                    <a:pt x="35693" y="24619"/>
                  </a:lnTo>
                  <a:cubicBezTo>
                    <a:pt x="37394" y="24619"/>
                    <a:pt x="38828" y="23184"/>
                    <a:pt x="38828" y="21483"/>
                  </a:cubicBezTo>
                  <a:lnTo>
                    <a:pt x="38828" y="3137"/>
                  </a:lnTo>
                  <a:cubicBezTo>
                    <a:pt x="38828" y="1402"/>
                    <a:pt x="37394" y="1"/>
                    <a:pt x="35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-2135525" y="2061075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402" y="1"/>
                    <a:pt x="1" y="1435"/>
                    <a:pt x="1" y="3136"/>
                  </a:cubicBezTo>
                  <a:lnTo>
                    <a:pt x="1" y="21483"/>
                  </a:lnTo>
                  <a:cubicBezTo>
                    <a:pt x="1" y="23251"/>
                    <a:pt x="1435" y="24618"/>
                    <a:pt x="3136" y="24618"/>
                  </a:cubicBezTo>
                  <a:lnTo>
                    <a:pt x="35693" y="24618"/>
                  </a:lnTo>
                  <a:cubicBezTo>
                    <a:pt x="37461" y="24618"/>
                    <a:pt x="38828" y="23184"/>
                    <a:pt x="38828" y="21483"/>
                  </a:cubicBezTo>
                  <a:lnTo>
                    <a:pt x="38828" y="3136"/>
                  </a:lnTo>
                  <a:cubicBezTo>
                    <a:pt x="38828" y="1402"/>
                    <a:pt x="37427" y="1"/>
                    <a:pt x="35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-2016275" y="2148650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01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-1582625" y="2148650"/>
              <a:ext cx="306075" cy="110925"/>
            </a:xfrm>
            <a:custGeom>
              <a:avLst/>
              <a:gdLst/>
              <a:ahLst/>
              <a:cxnLst/>
              <a:rect l="l" t="t" r="r" b="b"/>
              <a:pathLst>
                <a:path w="12243" h="4437" extrusionOk="0">
                  <a:moveTo>
                    <a:pt x="0" y="0"/>
                  </a:moveTo>
                  <a:lnTo>
                    <a:pt x="0" y="4437"/>
                  </a:lnTo>
                  <a:lnTo>
                    <a:pt x="10041" y="4437"/>
                  </a:lnTo>
                  <a:cubicBezTo>
                    <a:pt x="11242" y="4437"/>
                    <a:pt x="12243" y="3436"/>
                    <a:pt x="12243" y="2235"/>
                  </a:cubicBezTo>
                  <a:cubicBezTo>
                    <a:pt x="12243" y="1001"/>
                    <a:pt x="11309" y="0"/>
                    <a:pt x="10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-1640175" y="2147825"/>
              <a:ext cx="112625" cy="112600"/>
            </a:xfrm>
            <a:custGeom>
              <a:avLst/>
              <a:gdLst/>
              <a:ahLst/>
              <a:cxnLst/>
              <a:rect l="l" t="t" r="r" b="b"/>
              <a:pathLst>
                <a:path w="4505" h="4504" extrusionOk="0">
                  <a:moveTo>
                    <a:pt x="2269" y="0"/>
                  </a:moveTo>
                  <a:cubicBezTo>
                    <a:pt x="1002" y="0"/>
                    <a:pt x="1" y="1001"/>
                    <a:pt x="1" y="2268"/>
                  </a:cubicBezTo>
                  <a:cubicBezTo>
                    <a:pt x="1" y="3503"/>
                    <a:pt x="1002" y="4503"/>
                    <a:pt x="2269" y="4503"/>
                  </a:cubicBezTo>
                  <a:cubicBezTo>
                    <a:pt x="3503" y="4503"/>
                    <a:pt x="4504" y="3503"/>
                    <a:pt x="4504" y="2268"/>
                  </a:cubicBezTo>
                  <a:cubicBezTo>
                    <a:pt x="4504" y="1001"/>
                    <a:pt x="3503" y="0"/>
                    <a:pt x="2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-2016275" y="2295425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34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34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-2016275" y="2443025"/>
              <a:ext cx="739725" cy="110100"/>
            </a:xfrm>
            <a:custGeom>
              <a:avLst/>
              <a:gdLst/>
              <a:ahLst/>
              <a:cxnLst/>
              <a:rect l="l" t="t" r="r" b="b"/>
              <a:pathLst>
                <a:path w="29589" h="4404" extrusionOk="0">
                  <a:moveTo>
                    <a:pt x="2202" y="0"/>
                  </a:moveTo>
                  <a:cubicBezTo>
                    <a:pt x="1001" y="0"/>
                    <a:pt x="1" y="1001"/>
                    <a:pt x="1" y="2202"/>
                  </a:cubicBezTo>
                  <a:cubicBezTo>
                    <a:pt x="1" y="3403"/>
                    <a:pt x="1001" y="4404"/>
                    <a:pt x="2202" y="4404"/>
                  </a:cubicBezTo>
                  <a:lnTo>
                    <a:pt x="27387" y="4404"/>
                  </a:lnTo>
                  <a:cubicBezTo>
                    <a:pt x="28655" y="4404"/>
                    <a:pt x="29589" y="3470"/>
                    <a:pt x="29589" y="2202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-1718550" y="2296250"/>
              <a:ext cx="442000" cy="110100"/>
            </a:xfrm>
            <a:custGeom>
              <a:avLst/>
              <a:gdLst/>
              <a:ahLst/>
              <a:cxnLst/>
              <a:rect l="l" t="t" r="r" b="b"/>
              <a:pathLst>
                <a:path w="17680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15478" y="4404"/>
                  </a:lnTo>
                  <a:cubicBezTo>
                    <a:pt x="16679" y="4404"/>
                    <a:pt x="17680" y="3403"/>
                    <a:pt x="17680" y="2202"/>
                  </a:cubicBezTo>
                  <a:cubicBezTo>
                    <a:pt x="17680" y="1001"/>
                    <a:pt x="16746" y="1"/>
                    <a:pt x="15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-1470875" y="2443850"/>
              <a:ext cx="194325" cy="110950"/>
            </a:xfrm>
            <a:custGeom>
              <a:avLst/>
              <a:gdLst/>
              <a:ahLst/>
              <a:cxnLst/>
              <a:rect l="l" t="t" r="r" b="b"/>
              <a:pathLst>
                <a:path w="7773" h="4438" extrusionOk="0">
                  <a:moveTo>
                    <a:pt x="0" y="1"/>
                  </a:moveTo>
                  <a:lnTo>
                    <a:pt x="0" y="4437"/>
                  </a:lnTo>
                  <a:lnTo>
                    <a:pt x="5571" y="4437"/>
                  </a:lnTo>
                  <a:cubicBezTo>
                    <a:pt x="6772" y="4437"/>
                    <a:pt x="7773" y="3437"/>
                    <a:pt x="7773" y="2202"/>
                  </a:cubicBezTo>
                  <a:cubicBezTo>
                    <a:pt x="7773" y="1002"/>
                    <a:pt x="6839" y="1"/>
                    <a:pt x="5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-1774425" y="2294575"/>
              <a:ext cx="112600" cy="112625"/>
            </a:xfrm>
            <a:custGeom>
              <a:avLst/>
              <a:gdLst/>
              <a:ahLst/>
              <a:cxnLst/>
              <a:rect l="l" t="t" r="r" b="b"/>
              <a:pathLst>
                <a:path w="4504" h="4505" extrusionOk="0">
                  <a:moveTo>
                    <a:pt x="2235" y="1"/>
                  </a:moveTo>
                  <a:cubicBezTo>
                    <a:pt x="1001" y="1"/>
                    <a:pt x="0" y="1002"/>
                    <a:pt x="0" y="2269"/>
                  </a:cubicBezTo>
                  <a:cubicBezTo>
                    <a:pt x="0" y="3503"/>
                    <a:pt x="1001" y="4504"/>
                    <a:pt x="2235" y="4504"/>
                  </a:cubicBezTo>
                  <a:cubicBezTo>
                    <a:pt x="3503" y="4504"/>
                    <a:pt x="4504" y="3503"/>
                    <a:pt x="4504" y="2269"/>
                  </a:cubicBezTo>
                  <a:cubicBezTo>
                    <a:pt x="4504" y="1068"/>
                    <a:pt x="3503" y="68"/>
                    <a:pt x="2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-1527575" y="2442200"/>
              <a:ext cx="112600" cy="112600"/>
            </a:xfrm>
            <a:custGeom>
              <a:avLst/>
              <a:gdLst/>
              <a:ahLst/>
              <a:cxnLst/>
              <a:rect l="l" t="t" r="r" b="b"/>
              <a:pathLst>
                <a:path w="4504" h="4504" extrusionOk="0">
                  <a:moveTo>
                    <a:pt x="2268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503"/>
                    <a:pt x="1001" y="4503"/>
                    <a:pt x="2268" y="4503"/>
                  </a:cubicBezTo>
                  <a:cubicBezTo>
                    <a:pt x="3503" y="4503"/>
                    <a:pt x="4503" y="3503"/>
                    <a:pt x="4503" y="2235"/>
                  </a:cubicBezTo>
                  <a:cubicBezTo>
                    <a:pt x="4503" y="1034"/>
                    <a:pt x="3503" y="33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-2213075" y="35955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534"/>
                  </a:moveTo>
                  <a:cubicBezTo>
                    <a:pt x="1868" y="534"/>
                    <a:pt x="2269" y="967"/>
                    <a:pt x="2269" y="1434"/>
                  </a:cubicBezTo>
                  <a:cubicBezTo>
                    <a:pt x="2269" y="1902"/>
                    <a:pt x="1868" y="2302"/>
                    <a:pt x="1401" y="2302"/>
                  </a:cubicBezTo>
                  <a:cubicBezTo>
                    <a:pt x="934" y="2302"/>
                    <a:pt x="534" y="1935"/>
                    <a:pt x="534" y="1434"/>
                  </a:cubicBezTo>
                  <a:cubicBezTo>
                    <a:pt x="534" y="967"/>
                    <a:pt x="901" y="534"/>
                    <a:pt x="1401" y="534"/>
                  </a:cubicBezTo>
                  <a:close/>
                  <a:moveTo>
                    <a:pt x="1401" y="0"/>
                  </a:moveTo>
                  <a:cubicBezTo>
                    <a:pt x="601" y="0"/>
                    <a:pt x="0" y="634"/>
                    <a:pt x="0" y="1434"/>
                  </a:cubicBezTo>
                  <a:cubicBezTo>
                    <a:pt x="0" y="2202"/>
                    <a:pt x="601" y="2836"/>
                    <a:pt x="1401" y="2836"/>
                  </a:cubicBezTo>
                  <a:cubicBezTo>
                    <a:pt x="2169" y="2836"/>
                    <a:pt x="2836" y="2202"/>
                    <a:pt x="2836" y="1434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-2005425" y="36597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1" y="1"/>
                  </a:moveTo>
                  <a:cubicBezTo>
                    <a:pt x="601" y="1"/>
                    <a:pt x="0" y="601"/>
                    <a:pt x="0" y="1402"/>
                  </a:cubicBezTo>
                  <a:cubicBezTo>
                    <a:pt x="0" y="2202"/>
                    <a:pt x="601" y="2803"/>
                    <a:pt x="1401" y="2803"/>
                  </a:cubicBezTo>
                  <a:cubicBezTo>
                    <a:pt x="2202" y="2803"/>
                    <a:pt x="2802" y="2202"/>
                    <a:pt x="2802" y="1402"/>
                  </a:cubicBezTo>
                  <a:cubicBezTo>
                    <a:pt x="2769" y="601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-2108000" y="3371800"/>
              <a:ext cx="145125" cy="158675"/>
            </a:xfrm>
            <a:custGeom>
              <a:avLst/>
              <a:gdLst/>
              <a:ahLst/>
              <a:cxnLst/>
              <a:rect l="l" t="t" r="r" b="b"/>
              <a:pathLst>
                <a:path w="5805" h="6347" extrusionOk="0">
                  <a:moveTo>
                    <a:pt x="685" y="0"/>
                  </a:moveTo>
                  <a:cubicBezTo>
                    <a:pt x="322" y="0"/>
                    <a:pt x="0" y="288"/>
                    <a:pt x="0" y="677"/>
                  </a:cubicBezTo>
                  <a:lnTo>
                    <a:pt x="0" y="5680"/>
                  </a:lnTo>
                  <a:cubicBezTo>
                    <a:pt x="0" y="6078"/>
                    <a:pt x="316" y="6346"/>
                    <a:pt x="656" y="6346"/>
                  </a:cubicBezTo>
                  <a:cubicBezTo>
                    <a:pt x="772" y="6346"/>
                    <a:pt x="891" y="6315"/>
                    <a:pt x="1001" y="6247"/>
                  </a:cubicBezTo>
                  <a:lnTo>
                    <a:pt x="5338" y="3745"/>
                  </a:lnTo>
                  <a:cubicBezTo>
                    <a:pt x="5805" y="3512"/>
                    <a:pt x="5805" y="2878"/>
                    <a:pt x="5338" y="2578"/>
                  </a:cubicBezTo>
                  <a:lnTo>
                    <a:pt x="1001" y="76"/>
                  </a:lnTo>
                  <a:cubicBezTo>
                    <a:pt x="897" y="24"/>
                    <a:pt x="789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-4436325" y="3096825"/>
              <a:ext cx="377800" cy="575425"/>
            </a:xfrm>
            <a:custGeom>
              <a:avLst/>
              <a:gdLst/>
              <a:ahLst/>
              <a:cxnLst/>
              <a:rect l="l" t="t" r="r" b="b"/>
              <a:pathLst>
                <a:path w="15112" h="23017" extrusionOk="0">
                  <a:moveTo>
                    <a:pt x="15111" y="1"/>
                  </a:moveTo>
                  <a:cubicBezTo>
                    <a:pt x="14858" y="472"/>
                    <a:pt x="14628" y="850"/>
                    <a:pt x="14409" y="1157"/>
                  </a:cubicBezTo>
                  <a:lnTo>
                    <a:pt x="14409" y="1157"/>
                  </a:lnTo>
                  <a:cubicBezTo>
                    <a:pt x="15111" y="837"/>
                    <a:pt x="15111" y="1026"/>
                    <a:pt x="15111" y="1"/>
                  </a:cubicBezTo>
                  <a:close/>
                  <a:moveTo>
                    <a:pt x="14409" y="1157"/>
                  </a:moveTo>
                  <a:cubicBezTo>
                    <a:pt x="14083" y="1306"/>
                    <a:pt x="13607" y="1563"/>
                    <a:pt x="12910" y="2102"/>
                  </a:cubicBezTo>
                  <a:cubicBezTo>
                    <a:pt x="12591" y="2353"/>
                    <a:pt x="12263" y="2592"/>
                    <a:pt x="11930" y="2824"/>
                  </a:cubicBezTo>
                  <a:lnTo>
                    <a:pt x="11930" y="2824"/>
                  </a:lnTo>
                  <a:cubicBezTo>
                    <a:pt x="12975" y="2456"/>
                    <a:pt x="13618" y="2266"/>
                    <a:pt x="14409" y="1157"/>
                  </a:cubicBezTo>
                  <a:close/>
                  <a:moveTo>
                    <a:pt x="11930" y="2824"/>
                  </a:moveTo>
                  <a:lnTo>
                    <a:pt x="11930" y="2824"/>
                  </a:lnTo>
                  <a:cubicBezTo>
                    <a:pt x="11319" y="3039"/>
                    <a:pt x="10570" y="3314"/>
                    <a:pt x="9574" y="3870"/>
                  </a:cubicBezTo>
                  <a:cubicBezTo>
                    <a:pt x="6972" y="5271"/>
                    <a:pt x="4003" y="6205"/>
                    <a:pt x="2102" y="8507"/>
                  </a:cubicBezTo>
                  <a:cubicBezTo>
                    <a:pt x="100" y="10942"/>
                    <a:pt x="0" y="14611"/>
                    <a:pt x="1435" y="17446"/>
                  </a:cubicBezTo>
                  <a:cubicBezTo>
                    <a:pt x="2902" y="20248"/>
                    <a:pt x="5771" y="22216"/>
                    <a:pt x="8840" y="23017"/>
                  </a:cubicBezTo>
                  <a:cubicBezTo>
                    <a:pt x="6105" y="21516"/>
                    <a:pt x="4103" y="18747"/>
                    <a:pt x="3603" y="15678"/>
                  </a:cubicBezTo>
                  <a:cubicBezTo>
                    <a:pt x="3103" y="12610"/>
                    <a:pt x="4070" y="9341"/>
                    <a:pt x="6205" y="7039"/>
                  </a:cubicBezTo>
                  <a:cubicBezTo>
                    <a:pt x="7802" y="5298"/>
                    <a:pt x="9962" y="4193"/>
                    <a:pt x="11930" y="2824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-2341500" y="4202625"/>
              <a:ext cx="362775" cy="310300"/>
            </a:xfrm>
            <a:custGeom>
              <a:avLst/>
              <a:gdLst/>
              <a:ahLst/>
              <a:cxnLst/>
              <a:rect l="l" t="t" r="r" b="b"/>
              <a:pathLst>
                <a:path w="14511" h="12412" extrusionOk="0">
                  <a:moveTo>
                    <a:pt x="10174" y="0"/>
                  </a:moveTo>
                  <a:lnTo>
                    <a:pt x="0" y="3569"/>
                  </a:lnTo>
                  <a:lnTo>
                    <a:pt x="4904" y="12176"/>
                  </a:lnTo>
                  <a:cubicBezTo>
                    <a:pt x="4904" y="12176"/>
                    <a:pt x="5880" y="12411"/>
                    <a:pt x="7241" y="12411"/>
                  </a:cubicBezTo>
                  <a:cubicBezTo>
                    <a:pt x="9502" y="12411"/>
                    <a:pt x="12825" y="11762"/>
                    <a:pt x="14511" y="8306"/>
                  </a:cubicBezTo>
                  <a:lnTo>
                    <a:pt x="1017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-2341500" y="4202625"/>
              <a:ext cx="283550" cy="261875"/>
            </a:xfrm>
            <a:custGeom>
              <a:avLst/>
              <a:gdLst/>
              <a:ahLst/>
              <a:cxnLst/>
              <a:rect l="l" t="t" r="r" b="b"/>
              <a:pathLst>
                <a:path w="11342" h="10475" extrusionOk="0">
                  <a:moveTo>
                    <a:pt x="10141" y="0"/>
                  </a:moveTo>
                  <a:lnTo>
                    <a:pt x="0" y="3569"/>
                  </a:lnTo>
                  <a:lnTo>
                    <a:pt x="1668" y="6505"/>
                  </a:lnTo>
                  <a:lnTo>
                    <a:pt x="3903" y="10474"/>
                  </a:lnTo>
                  <a:lnTo>
                    <a:pt x="11342" y="2335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-2257275" y="4393575"/>
              <a:ext cx="646325" cy="384475"/>
            </a:xfrm>
            <a:custGeom>
              <a:avLst/>
              <a:gdLst/>
              <a:ahLst/>
              <a:cxnLst/>
              <a:rect l="l" t="t" r="r" b="b"/>
              <a:pathLst>
                <a:path w="25853" h="15379" extrusionOk="0">
                  <a:moveTo>
                    <a:pt x="10775" y="1"/>
                  </a:moveTo>
                  <a:lnTo>
                    <a:pt x="534" y="2836"/>
                  </a:lnTo>
                  <a:lnTo>
                    <a:pt x="134" y="8674"/>
                  </a:lnTo>
                  <a:cubicBezTo>
                    <a:pt x="1" y="10709"/>
                    <a:pt x="1468" y="12443"/>
                    <a:pt x="3470" y="12710"/>
                  </a:cubicBezTo>
                  <a:lnTo>
                    <a:pt x="25619" y="15379"/>
                  </a:lnTo>
                  <a:lnTo>
                    <a:pt x="25686" y="14678"/>
                  </a:lnTo>
                  <a:cubicBezTo>
                    <a:pt x="25852" y="12944"/>
                    <a:pt x="24985" y="11342"/>
                    <a:pt x="23484" y="10575"/>
                  </a:cubicBezTo>
                  <a:lnTo>
                    <a:pt x="20682" y="9208"/>
                  </a:lnTo>
                  <a:lnTo>
                    <a:pt x="10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-2258100" y="4570375"/>
              <a:ext cx="150950" cy="146800"/>
            </a:xfrm>
            <a:custGeom>
              <a:avLst/>
              <a:gdLst/>
              <a:ahLst/>
              <a:cxnLst/>
              <a:rect l="l" t="t" r="r" b="b"/>
              <a:pathLst>
                <a:path w="6038" h="5872" extrusionOk="0">
                  <a:moveTo>
                    <a:pt x="1254" y="1"/>
                  </a:moveTo>
                  <a:cubicBezTo>
                    <a:pt x="901" y="1"/>
                    <a:pt x="567" y="45"/>
                    <a:pt x="234" y="134"/>
                  </a:cubicBezTo>
                  <a:lnTo>
                    <a:pt x="134" y="1602"/>
                  </a:lnTo>
                  <a:cubicBezTo>
                    <a:pt x="0" y="3603"/>
                    <a:pt x="1468" y="5371"/>
                    <a:pt x="3469" y="5638"/>
                  </a:cubicBezTo>
                  <a:lnTo>
                    <a:pt x="5604" y="5872"/>
                  </a:lnTo>
                  <a:cubicBezTo>
                    <a:pt x="5671" y="5638"/>
                    <a:pt x="5704" y="5371"/>
                    <a:pt x="5738" y="5104"/>
                  </a:cubicBezTo>
                  <a:cubicBezTo>
                    <a:pt x="6038" y="2603"/>
                    <a:pt x="4303" y="334"/>
                    <a:pt x="1801" y="34"/>
                  </a:cubicBezTo>
                  <a:cubicBezTo>
                    <a:pt x="1612" y="12"/>
                    <a:pt x="1431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-1898675" y="4554525"/>
              <a:ext cx="137625" cy="119275"/>
            </a:xfrm>
            <a:custGeom>
              <a:avLst/>
              <a:gdLst/>
              <a:ahLst/>
              <a:cxnLst/>
              <a:rect l="l" t="t" r="r" b="b"/>
              <a:pathLst>
                <a:path w="5505" h="4771" extrusionOk="0">
                  <a:moveTo>
                    <a:pt x="3369" y="1"/>
                  </a:moveTo>
                  <a:lnTo>
                    <a:pt x="0" y="2469"/>
                  </a:lnTo>
                  <a:lnTo>
                    <a:pt x="1668" y="4771"/>
                  </a:lnTo>
                  <a:lnTo>
                    <a:pt x="5504" y="1969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-1983750" y="4481150"/>
              <a:ext cx="143475" cy="122600"/>
            </a:xfrm>
            <a:custGeom>
              <a:avLst/>
              <a:gdLst/>
              <a:ahLst/>
              <a:cxnLst/>
              <a:rect l="l" t="t" r="r" b="b"/>
              <a:pathLst>
                <a:path w="5739" h="4904" extrusionOk="0">
                  <a:moveTo>
                    <a:pt x="3603" y="0"/>
                  </a:moveTo>
                  <a:lnTo>
                    <a:pt x="1" y="2602"/>
                  </a:lnTo>
                  <a:lnTo>
                    <a:pt x="1669" y="4904"/>
                  </a:lnTo>
                  <a:lnTo>
                    <a:pt x="5738" y="1935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-3740825" y="2355700"/>
              <a:ext cx="1056600" cy="1254025"/>
            </a:xfrm>
            <a:custGeom>
              <a:avLst/>
              <a:gdLst/>
              <a:ahLst/>
              <a:cxnLst/>
              <a:rect l="l" t="t" r="r" b="b"/>
              <a:pathLst>
                <a:path w="42264" h="50161" extrusionOk="0">
                  <a:moveTo>
                    <a:pt x="11780" y="0"/>
                  </a:moveTo>
                  <a:cubicBezTo>
                    <a:pt x="10157" y="0"/>
                    <a:pt x="8501" y="433"/>
                    <a:pt x="7072" y="1259"/>
                  </a:cubicBezTo>
                  <a:cubicBezTo>
                    <a:pt x="4003" y="2893"/>
                    <a:pt x="1935" y="5995"/>
                    <a:pt x="968" y="9331"/>
                  </a:cubicBezTo>
                  <a:cubicBezTo>
                    <a:pt x="0" y="12600"/>
                    <a:pt x="67" y="16169"/>
                    <a:pt x="501" y="19572"/>
                  </a:cubicBezTo>
                  <a:cubicBezTo>
                    <a:pt x="1468" y="26944"/>
                    <a:pt x="4403" y="34182"/>
                    <a:pt x="9307" y="39786"/>
                  </a:cubicBezTo>
                  <a:cubicBezTo>
                    <a:pt x="14177" y="45390"/>
                    <a:pt x="21149" y="49360"/>
                    <a:pt x="28587" y="50060"/>
                  </a:cubicBezTo>
                  <a:cubicBezTo>
                    <a:pt x="29253" y="50125"/>
                    <a:pt x="29930" y="50161"/>
                    <a:pt x="30608" y="50161"/>
                  </a:cubicBezTo>
                  <a:cubicBezTo>
                    <a:pt x="33431" y="50161"/>
                    <a:pt x="36276" y="49540"/>
                    <a:pt x="38428" y="47792"/>
                  </a:cubicBezTo>
                  <a:cubicBezTo>
                    <a:pt x="41096" y="45624"/>
                    <a:pt x="42264" y="41354"/>
                    <a:pt x="40129" y="38619"/>
                  </a:cubicBezTo>
                  <a:cubicBezTo>
                    <a:pt x="38528" y="36550"/>
                    <a:pt x="35359" y="35550"/>
                    <a:pt x="34925" y="32948"/>
                  </a:cubicBezTo>
                  <a:cubicBezTo>
                    <a:pt x="34592" y="30913"/>
                    <a:pt x="36126" y="29112"/>
                    <a:pt x="36660" y="27177"/>
                  </a:cubicBezTo>
                  <a:cubicBezTo>
                    <a:pt x="37494" y="24242"/>
                    <a:pt x="35792" y="20773"/>
                    <a:pt x="32957" y="19705"/>
                  </a:cubicBezTo>
                  <a:cubicBezTo>
                    <a:pt x="30755" y="18838"/>
                    <a:pt x="28254" y="19271"/>
                    <a:pt x="25919" y="18838"/>
                  </a:cubicBezTo>
                  <a:cubicBezTo>
                    <a:pt x="22416" y="18137"/>
                    <a:pt x="19614" y="15335"/>
                    <a:pt x="18180" y="12066"/>
                  </a:cubicBezTo>
                  <a:cubicBezTo>
                    <a:pt x="16745" y="8831"/>
                    <a:pt x="16512" y="5161"/>
                    <a:pt x="16679" y="1625"/>
                  </a:cubicBezTo>
                  <a:cubicBezTo>
                    <a:pt x="15315" y="524"/>
                    <a:pt x="13568" y="0"/>
                    <a:pt x="11780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-3544850" y="2422175"/>
              <a:ext cx="820600" cy="1146675"/>
            </a:xfrm>
            <a:custGeom>
              <a:avLst/>
              <a:gdLst/>
              <a:ahLst/>
              <a:cxnLst/>
              <a:rect l="l" t="t" r="r" b="b"/>
              <a:pathLst>
                <a:path w="32824" h="45867" extrusionOk="0">
                  <a:moveTo>
                    <a:pt x="5971" y="1"/>
                  </a:moveTo>
                  <a:lnTo>
                    <a:pt x="0" y="2302"/>
                  </a:lnTo>
                  <a:lnTo>
                    <a:pt x="1234" y="36827"/>
                  </a:lnTo>
                  <a:cubicBezTo>
                    <a:pt x="1301" y="36894"/>
                    <a:pt x="1334" y="36994"/>
                    <a:pt x="1434" y="37060"/>
                  </a:cubicBezTo>
                  <a:cubicBezTo>
                    <a:pt x="4904" y="41030"/>
                    <a:pt x="9340" y="44099"/>
                    <a:pt x="14244" y="45867"/>
                  </a:cubicBezTo>
                  <a:cubicBezTo>
                    <a:pt x="20915" y="44866"/>
                    <a:pt x="28454" y="43732"/>
                    <a:pt x="32290" y="42931"/>
                  </a:cubicBezTo>
                  <a:cubicBezTo>
                    <a:pt x="32523" y="42698"/>
                    <a:pt x="32690" y="42364"/>
                    <a:pt x="32824" y="42031"/>
                  </a:cubicBezTo>
                  <a:cubicBezTo>
                    <a:pt x="26686" y="41097"/>
                    <a:pt x="23484" y="34492"/>
                    <a:pt x="24284" y="31023"/>
                  </a:cubicBezTo>
                  <a:cubicBezTo>
                    <a:pt x="25118" y="27353"/>
                    <a:pt x="27520" y="21483"/>
                    <a:pt x="18180" y="20048"/>
                  </a:cubicBezTo>
                  <a:cubicBezTo>
                    <a:pt x="8840" y="18647"/>
                    <a:pt x="5971" y="1"/>
                    <a:pt x="5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-4334600" y="2355500"/>
              <a:ext cx="930700" cy="1483050"/>
            </a:xfrm>
            <a:custGeom>
              <a:avLst/>
              <a:gdLst/>
              <a:ahLst/>
              <a:cxnLst/>
              <a:rect l="l" t="t" r="r" b="b"/>
              <a:pathLst>
                <a:path w="37228" h="59322" extrusionOk="0">
                  <a:moveTo>
                    <a:pt x="16025" y="0"/>
                  </a:moveTo>
                  <a:cubicBezTo>
                    <a:pt x="15004" y="0"/>
                    <a:pt x="13932" y="105"/>
                    <a:pt x="12810" y="333"/>
                  </a:cubicBezTo>
                  <a:cubicBezTo>
                    <a:pt x="13744" y="4135"/>
                    <a:pt x="14545" y="8872"/>
                    <a:pt x="12310" y="12074"/>
                  </a:cubicBezTo>
                  <a:cubicBezTo>
                    <a:pt x="10742" y="14309"/>
                    <a:pt x="8040" y="15377"/>
                    <a:pt x="5805" y="16878"/>
                  </a:cubicBezTo>
                  <a:cubicBezTo>
                    <a:pt x="3537" y="18379"/>
                    <a:pt x="1402" y="20914"/>
                    <a:pt x="2136" y="23549"/>
                  </a:cubicBezTo>
                  <a:cubicBezTo>
                    <a:pt x="2903" y="26518"/>
                    <a:pt x="6872" y="28052"/>
                    <a:pt x="6973" y="31088"/>
                  </a:cubicBezTo>
                  <a:cubicBezTo>
                    <a:pt x="7039" y="33423"/>
                    <a:pt x="4804" y="35057"/>
                    <a:pt x="3303" y="36892"/>
                  </a:cubicBezTo>
                  <a:cubicBezTo>
                    <a:pt x="1" y="40895"/>
                    <a:pt x="368" y="47066"/>
                    <a:pt x="3303" y="51336"/>
                  </a:cubicBezTo>
                  <a:cubicBezTo>
                    <a:pt x="6205" y="55572"/>
                    <a:pt x="11209" y="58041"/>
                    <a:pt x="16313" y="58941"/>
                  </a:cubicBezTo>
                  <a:cubicBezTo>
                    <a:pt x="17630" y="59185"/>
                    <a:pt x="18987" y="59322"/>
                    <a:pt x="20339" y="59322"/>
                  </a:cubicBezTo>
                  <a:cubicBezTo>
                    <a:pt x="23061" y="59322"/>
                    <a:pt x="25759" y="58766"/>
                    <a:pt x="28054" y="57407"/>
                  </a:cubicBezTo>
                  <a:cubicBezTo>
                    <a:pt x="33125" y="54405"/>
                    <a:pt x="35226" y="48167"/>
                    <a:pt x="35993" y="42329"/>
                  </a:cubicBezTo>
                  <a:cubicBezTo>
                    <a:pt x="37227" y="32155"/>
                    <a:pt x="35460" y="21681"/>
                    <a:pt x="31290" y="12341"/>
                  </a:cubicBezTo>
                  <a:cubicBezTo>
                    <a:pt x="29722" y="8905"/>
                    <a:pt x="27854" y="5536"/>
                    <a:pt x="24885" y="3168"/>
                  </a:cubicBezTo>
                  <a:cubicBezTo>
                    <a:pt x="22621" y="1320"/>
                    <a:pt x="19647" y="0"/>
                    <a:pt x="16025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-4438000" y="2585625"/>
              <a:ext cx="1400200" cy="1772125"/>
            </a:xfrm>
            <a:custGeom>
              <a:avLst/>
              <a:gdLst/>
              <a:ahLst/>
              <a:cxnLst/>
              <a:rect l="l" t="t" r="r" b="b"/>
              <a:pathLst>
                <a:path w="56008" h="70885" extrusionOk="0">
                  <a:moveTo>
                    <a:pt x="10341" y="24351"/>
                  </a:moveTo>
                  <a:lnTo>
                    <a:pt x="10341" y="24351"/>
                  </a:lnTo>
                  <a:cubicBezTo>
                    <a:pt x="9507" y="25519"/>
                    <a:pt x="8340" y="26553"/>
                    <a:pt x="7473" y="27654"/>
                  </a:cubicBezTo>
                  <a:cubicBezTo>
                    <a:pt x="4170" y="31657"/>
                    <a:pt x="4537" y="37828"/>
                    <a:pt x="7473" y="42064"/>
                  </a:cubicBezTo>
                  <a:cubicBezTo>
                    <a:pt x="7639" y="42331"/>
                    <a:pt x="7840" y="42564"/>
                    <a:pt x="8040" y="42831"/>
                  </a:cubicBezTo>
                  <a:cubicBezTo>
                    <a:pt x="5805" y="41230"/>
                    <a:pt x="4170" y="38795"/>
                    <a:pt x="3770" y="36060"/>
                  </a:cubicBezTo>
                  <a:cubicBezTo>
                    <a:pt x="3270" y="33024"/>
                    <a:pt x="4237" y="29722"/>
                    <a:pt x="6338" y="27454"/>
                  </a:cubicBezTo>
                  <a:cubicBezTo>
                    <a:pt x="7506" y="26186"/>
                    <a:pt x="8940" y="25285"/>
                    <a:pt x="10341" y="24351"/>
                  </a:cubicBezTo>
                  <a:close/>
                  <a:moveTo>
                    <a:pt x="17647" y="1"/>
                  </a:moveTo>
                  <a:cubicBezTo>
                    <a:pt x="17446" y="1035"/>
                    <a:pt x="17013" y="2002"/>
                    <a:pt x="16446" y="2869"/>
                  </a:cubicBezTo>
                  <a:cubicBezTo>
                    <a:pt x="14911" y="5104"/>
                    <a:pt x="12176" y="6172"/>
                    <a:pt x="9941" y="7673"/>
                  </a:cubicBezTo>
                  <a:cubicBezTo>
                    <a:pt x="7673" y="9174"/>
                    <a:pt x="5571" y="11709"/>
                    <a:pt x="6272" y="14344"/>
                  </a:cubicBezTo>
                  <a:cubicBezTo>
                    <a:pt x="7072" y="17313"/>
                    <a:pt x="11008" y="18847"/>
                    <a:pt x="11109" y="21883"/>
                  </a:cubicBezTo>
                  <a:cubicBezTo>
                    <a:pt x="11142" y="22617"/>
                    <a:pt x="10942" y="23217"/>
                    <a:pt x="10608" y="23851"/>
                  </a:cubicBezTo>
                  <a:cubicBezTo>
                    <a:pt x="10308" y="23984"/>
                    <a:pt x="9974" y="24151"/>
                    <a:pt x="9607" y="24351"/>
                  </a:cubicBezTo>
                  <a:cubicBezTo>
                    <a:pt x="7006" y="25786"/>
                    <a:pt x="4003" y="26686"/>
                    <a:pt x="2135" y="28988"/>
                  </a:cubicBezTo>
                  <a:cubicBezTo>
                    <a:pt x="134" y="31456"/>
                    <a:pt x="1" y="35126"/>
                    <a:pt x="1468" y="37961"/>
                  </a:cubicBezTo>
                  <a:cubicBezTo>
                    <a:pt x="2836" y="40563"/>
                    <a:pt x="5438" y="42464"/>
                    <a:pt x="8273" y="43332"/>
                  </a:cubicBezTo>
                  <a:cubicBezTo>
                    <a:pt x="9441" y="44733"/>
                    <a:pt x="10842" y="45900"/>
                    <a:pt x="12443" y="46867"/>
                  </a:cubicBezTo>
                  <a:cubicBezTo>
                    <a:pt x="12510" y="46901"/>
                    <a:pt x="12576" y="46968"/>
                    <a:pt x="12643" y="47001"/>
                  </a:cubicBezTo>
                  <a:cubicBezTo>
                    <a:pt x="12910" y="47168"/>
                    <a:pt x="13143" y="47301"/>
                    <a:pt x="13444" y="47468"/>
                  </a:cubicBezTo>
                  <a:lnTo>
                    <a:pt x="13677" y="47568"/>
                  </a:lnTo>
                  <a:cubicBezTo>
                    <a:pt x="13977" y="47701"/>
                    <a:pt x="14244" y="47868"/>
                    <a:pt x="14511" y="48002"/>
                  </a:cubicBezTo>
                  <a:cubicBezTo>
                    <a:pt x="14578" y="48035"/>
                    <a:pt x="14644" y="48035"/>
                    <a:pt x="14678" y="48068"/>
                  </a:cubicBezTo>
                  <a:cubicBezTo>
                    <a:pt x="15345" y="48369"/>
                    <a:pt x="16079" y="48669"/>
                    <a:pt x="16813" y="48902"/>
                  </a:cubicBezTo>
                  <a:cubicBezTo>
                    <a:pt x="16913" y="48969"/>
                    <a:pt x="17013" y="49002"/>
                    <a:pt x="17113" y="49002"/>
                  </a:cubicBezTo>
                  <a:cubicBezTo>
                    <a:pt x="17346" y="49069"/>
                    <a:pt x="17613" y="49169"/>
                    <a:pt x="17913" y="49236"/>
                  </a:cubicBezTo>
                  <a:cubicBezTo>
                    <a:pt x="18013" y="49303"/>
                    <a:pt x="18147" y="49336"/>
                    <a:pt x="18247" y="49336"/>
                  </a:cubicBezTo>
                  <a:cubicBezTo>
                    <a:pt x="18480" y="49403"/>
                    <a:pt x="18747" y="49469"/>
                    <a:pt x="18981" y="49536"/>
                  </a:cubicBezTo>
                  <a:cubicBezTo>
                    <a:pt x="19114" y="49569"/>
                    <a:pt x="19181" y="49569"/>
                    <a:pt x="19314" y="49636"/>
                  </a:cubicBezTo>
                  <a:cubicBezTo>
                    <a:pt x="19681" y="49703"/>
                    <a:pt x="20015" y="49803"/>
                    <a:pt x="20415" y="49836"/>
                  </a:cubicBezTo>
                  <a:cubicBezTo>
                    <a:pt x="21734" y="50100"/>
                    <a:pt x="23105" y="50209"/>
                    <a:pt x="24459" y="50209"/>
                  </a:cubicBezTo>
                  <a:cubicBezTo>
                    <a:pt x="24646" y="50209"/>
                    <a:pt x="24832" y="50207"/>
                    <a:pt x="25018" y="50203"/>
                  </a:cubicBezTo>
                  <a:lnTo>
                    <a:pt x="27320" y="53506"/>
                  </a:lnTo>
                  <a:lnTo>
                    <a:pt x="27253" y="58876"/>
                  </a:lnTo>
                  <a:lnTo>
                    <a:pt x="28754" y="61511"/>
                  </a:lnTo>
                  <a:cubicBezTo>
                    <a:pt x="29031" y="62014"/>
                    <a:pt x="29080" y="62365"/>
                    <a:pt x="29387" y="62365"/>
                  </a:cubicBezTo>
                  <a:cubicBezTo>
                    <a:pt x="29488" y="62365"/>
                    <a:pt x="29616" y="62327"/>
                    <a:pt x="29789" y="62245"/>
                  </a:cubicBezTo>
                  <a:cubicBezTo>
                    <a:pt x="30322" y="62012"/>
                    <a:pt x="30656" y="61478"/>
                    <a:pt x="30656" y="60877"/>
                  </a:cubicBezTo>
                  <a:lnTo>
                    <a:pt x="30522" y="56541"/>
                  </a:lnTo>
                  <a:lnTo>
                    <a:pt x="33424" y="59143"/>
                  </a:lnTo>
                  <a:lnTo>
                    <a:pt x="35259" y="63479"/>
                  </a:lnTo>
                  <a:cubicBezTo>
                    <a:pt x="35520" y="64080"/>
                    <a:pt x="36128" y="64476"/>
                    <a:pt x="36780" y="64476"/>
                  </a:cubicBezTo>
                  <a:cubicBezTo>
                    <a:pt x="36961" y="64476"/>
                    <a:pt x="37146" y="64445"/>
                    <a:pt x="37327" y="64380"/>
                  </a:cubicBezTo>
                  <a:cubicBezTo>
                    <a:pt x="37861" y="64180"/>
                    <a:pt x="38295" y="63713"/>
                    <a:pt x="38428" y="63146"/>
                  </a:cubicBezTo>
                  <a:lnTo>
                    <a:pt x="38495" y="63146"/>
                  </a:lnTo>
                  <a:cubicBezTo>
                    <a:pt x="38528" y="63146"/>
                    <a:pt x="38528" y="63079"/>
                    <a:pt x="38595" y="63079"/>
                  </a:cubicBezTo>
                  <a:lnTo>
                    <a:pt x="38828" y="63379"/>
                  </a:lnTo>
                  <a:cubicBezTo>
                    <a:pt x="39059" y="63661"/>
                    <a:pt x="39389" y="63825"/>
                    <a:pt x="39726" y="63825"/>
                  </a:cubicBezTo>
                  <a:cubicBezTo>
                    <a:pt x="39827" y="63825"/>
                    <a:pt x="39929" y="63810"/>
                    <a:pt x="40029" y="63780"/>
                  </a:cubicBezTo>
                  <a:cubicBezTo>
                    <a:pt x="40763" y="63613"/>
                    <a:pt x="41163" y="62879"/>
                    <a:pt x="40930" y="62178"/>
                  </a:cubicBezTo>
                  <a:lnTo>
                    <a:pt x="40496" y="61078"/>
                  </a:lnTo>
                  <a:lnTo>
                    <a:pt x="40496" y="61078"/>
                  </a:lnTo>
                  <a:cubicBezTo>
                    <a:pt x="41097" y="61511"/>
                    <a:pt x="41764" y="61878"/>
                    <a:pt x="42364" y="62212"/>
                  </a:cubicBezTo>
                  <a:lnTo>
                    <a:pt x="54473" y="68450"/>
                  </a:lnTo>
                  <a:lnTo>
                    <a:pt x="56007" y="70885"/>
                  </a:lnTo>
                  <a:cubicBezTo>
                    <a:pt x="53784" y="48580"/>
                    <a:pt x="46000" y="44375"/>
                    <a:pt x="37701" y="44375"/>
                  </a:cubicBezTo>
                  <a:cubicBezTo>
                    <a:pt x="32676" y="44375"/>
                    <a:pt x="27462" y="45917"/>
                    <a:pt x="23179" y="45917"/>
                  </a:cubicBezTo>
                  <a:cubicBezTo>
                    <a:pt x="21375" y="45917"/>
                    <a:pt x="19737" y="45643"/>
                    <a:pt x="18347" y="44866"/>
                  </a:cubicBezTo>
                  <a:cubicBezTo>
                    <a:pt x="8106" y="39162"/>
                    <a:pt x="14978" y="26386"/>
                    <a:pt x="19048" y="14845"/>
                  </a:cubicBezTo>
                  <a:cubicBezTo>
                    <a:pt x="22483" y="5304"/>
                    <a:pt x="18981" y="1168"/>
                    <a:pt x="17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-4301225" y="2467200"/>
              <a:ext cx="897325" cy="1370150"/>
            </a:xfrm>
            <a:custGeom>
              <a:avLst/>
              <a:gdLst/>
              <a:ahLst/>
              <a:cxnLst/>
              <a:rect l="l" t="t" r="r" b="b"/>
              <a:pathLst>
                <a:path w="35893" h="54806" extrusionOk="0">
                  <a:moveTo>
                    <a:pt x="25018" y="1"/>
                  </a:moveTo>
                  <a:lnTo>
                    <a:pt x="16846" y="1268"/>
                  </a:lnTo>
                  <a:cubicBezTo>
                    <a:pt x="16846" y="1268"/>
                    <a:pt x="16178" y="7940"/>
                    <a:pt x="10841" y="14344"/>
                  </a:cubicBezTo>
                  <a:cubicBezTo>
                    <a:pt x="7139" y="18781"/>
                    <a:pt x="12676" y="25019"/>
                    <a:pt x="10508" y="26753"/>
                  </a:cubicBezTo>
                  <a:cubicBezTo>
                    <a:pt x="3669" y="32224"/>
                    <a:pt x="0" y="37428"/>
                    <a:pt x="6138" y="50904"/>
                  </a:cubicBezTo>
                  <a:cubicBezTo>
                    <a:pt x="8740" y="52739"/>
                    <a:pt x="11842" y="53873"/>
                    <a:pt x="15011" y="54440"/>
                  </a:cubicBezTo>
                  <a:cubicBezTo>
                    <a:pt x="16328" y="54672"/>
                    <a:pt x="17685" y="54806"/>
                    <a:pt x="19037" y="54806"/>
                  </a:cubicBezTo>
                  <a:cubicBezTo>
                    <a:pt x="21759" y="54806"/>
                    <a:pt x="24457" y="54265"/>
                    <a:pt x="26753" y="52905"/>
                  </a:cubicBezTo>
                  <a:cubicBezTo>
                    <a:pt x="31756" y="49903"/>
                    <a:pt x="33891" y="43632"/>
                    <a:pt x="34658" y="37795"/>
                  </a:cubicBezTo>
                  <a:cubicBezTo>
                    <a:pt x="35892" y="27621"/>
                    <a:pt x="34091" y="17180"/>
                    <a:pt x="29922" y="7840"/>
                  </a:cubicBezTo>
                  <a:cubicBezTo>
                    <a:pt x="28687" y="5004"/>
                    <a:pt x="27153" y="2202"/>
                    <a:pt x="25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-3451450" y="2840550"/>
              <a:ext cx="557075" cy="591550"/>
            </a:xfrm>
            <a:custGeom>
              <a:avLst/>
              <a:gdLst/>
              <a:ahLst/>
              <a:cxnLst/>
              <a:rect l="l" t="t" r="r" b="b"/>
              <a:pathLst>
                <a:path w="22283" h="23662" extrusionOk="0">
                  <a:moveTo>
                    <a:pt x="6219" y="0"/>
                  </a:moveTo>
                  <a:cubicBezTo>
                    <a:pt x="5188" y="0"/>
                    <a:pt x="4146" y="308"/>
                    <a:pt x="3236" y="945"/>
                  </a:cubicBezTo>
                  <a:lnTo>
                    <a:pt x="2869" y="1178"/>
                  </a:lnTo>
                  <a:cubicBezTo>
                    <a:pt x="534" y="2846"/>
                    <a:pt x="0" y="6049"/>
                    <a:pt x="1601" y="8384"/>
                  </a:cubicBezTo>
                  <a:lnTo>
                    <a:pt x="15111" y="23661"/>
                  </a:lnTo>
                  <a:lnTo>
                    <a:pt x="22283" y="16323"/>
                  </a:lnTo>
                  <a:lnTo>
                    <a:pt x="10441" y="2179"/>
                  </a:lnTo>
                  <a:cubicBezTo>
                    <a:pt x="9423" y="754"/>
                    <a:pt x="7834" y="0"/>
                    <a:pt x="6219" y="0"/>
                  </a:cubicBezTo>
                  <a:close/>
                </a:path>
              </a:pathLst>
            </a:custGeom>
            <a:solidFill>
              <a:srgbClr val="E8A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-3151250" y="2876675"/>
              <a:ext cx="484550" cy="555425"/>
            </a:xfrm>
            <a:custGeom>
              <a:avLst/>
              <a:gdLst/>
              <a:ahLst/>
              <a:cxnLst/>
              <a:rect l="l" t="t" r="r" b="b"/>
              <a:pathLst>
                <a:path w="19382" h="22217" extrusionOk="0">
                  <a:moveTo>
                    <a:pt x="16012" y="0"/>
                  </a:moveTo>
                  <a:lnTo>
                    <a:pt x="1" y="12543"/>
                  </a:lnTo>
                  <a:lnTo>
                    <a:pt x="3103" y="22216"/>
                  </a:lnTo>
                  <a:lnTo>
                    <a:pt x="19381" y="557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-3540700" y="2812150"/>
              <a:ext cx="481200" cy="345575"/>
            </a:xfrm>
            <a:custGeom>
              <a:avLst/>
              <a:gdLst/>
              <a:ahLst/>
              <a:cxnLst/>
              <a:rect l="l" t="t" r="r" b="b"/>
              <a:pathLst>
                <a:path w="19248" h="13823" extrusionOk="0">
                  <a:moveTo>
                    <a:pt x="8611" y="0"/>
                  </a:moveTo>
                  <a:cubicBezTo>
                    <a:pt x="7239" y="0"/>
                    <a:pt x="5880" y="534"/>
                    <a:pt x="4638" y="1881"/>
                  </a:cubicBezTo>
                  <a:cubicBezTo>
                    <a:pt x="4604" y="1881"/>
                    <a:pt x="1" y="7285"/>
                    <a:pt x="9941" y="13823"/>
                  </a:cubicBezTo>
                  <a:lnTo>
                    <a:pt x="19248" y="7718"/>
                  </a:lnTo>
                  <a:cubicBezTo>
                    <a:pt x="19248" y="7718"/>
                    <a:pt x="13831" y="0"/>
                    <a:pt x="8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-3756375" y="2665675"/>
              <a:ext cx="406675" cy="384225"/>
            </a:xfrm>
            <a:custGeom>
              <a:avLst/>
              <a:gdLst/>
              <a:ahLst/>
              <a:cxnLst/>
              <a:rect l="l" t="t" r="r" b="b"/>
              <a:pathLst>
                <a:path w="16267" h="15369" extrusionOk="0">
                  <a:moveTo>
                    <a:pt x="10529" y="1"/>
                  </a:moveTo>
                  <a:cubicBezTo>
                    <a:pt x="10529" y="1"/>
                    <a:pt x="10529" y="1"/>
                    <a:pt x="10529" y="1"/>
                  </a:cubicBezTo>
                  <a:lnTo>
                    <a:pt x="10529" y="1"/>
                  </a:lnTo>
                  <a:cubicBezTo>
                    <a:pt x="10529" y="1"/>
                    <a:pt x="10529" y="1"/>
                    <a:pt x="10529" y="1"/>
                  </a:cubicBezTo>
                  <a:close/>
                  <a:moveTo>
                    <a:pt x="3624" y="1"/>
                  </a:moveTo>
                  <a:cubicBezTo>
                    <a:pt x="3624" y="1"/>
                    <a:pt x="2290" y="8173"/>
                    <a:pt x="789" y="11176"/>
                  </a:cubicBezTo>
                  <a:cubicBezTo>
                    <a:pt x="0" y="12808"/>
                    <a:pt x="4537" y="15368"/>
                    <a:pt x="8902" y="15368"/>
                  </a:cubicBezTo>
                  <a:cubicBezTo>
                    <a:pt x="12477" y="15368"/>
                    <a:pt x="15936" y="13652"/>
                    <a:pt x="16267" y="8307"/>
                  </a:cubicBezTo>
                  <a:cubicBezTo>
                    <a:pt x="16267" y="8307"/>
                    <a:pt x="15533" y="7440"/>
                    <a:pt x="14532" y="6872"/>
                  </a:cubicBezTo>
                  <a:cubicBezTo>
                    <a:pt x="13098" y="6139"/>
                    <a:pt x="11230" y="4304"/>
                    <a:pt x="10529" y="1"/>
                  </a:cubicBezTo>
                  <a:lnTo>
                    <a:pt x="10529" y="1"/>
                  </a:lnTo>
                  <a:cubicBezTo>
                    <a:pt x="10508" y="7"/>
                    <a:pt x="8095" y="371"/>
                    <a:pt x="6059" y="371"/>
                  </a:cubicBezTo>
                  <a:cubicBezTo>
                    <a:pt x="5033" y="371"/>
                    <a:pt x="4102" y="279"/>
                    <a:pt x="3624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-3672450" y="2664850"/>
              <a:ext cx="271050" cy="167325"/>
            </a:xfrm>
            <a:custGeom>
              <a:avLst/>
              <a:gdLst/>
              <a:ahLst/>
              <a:cxnLst/>
              <a:rect l="l" t="t" r="r" b="b"/>
              <a:pathLst>
                <a:path w="10842" h="6693" extrusionOk="0">
                  <a:moveTo>
                    <a:pt x="367" y="0"/>
                  </a:moveTo>
                  <a:lnTo>
                    <a:pt x="367" y="34"/>
                  </a:lnTo>
                  <a:cubicBezTo>
                    <a:pt x="267" y="101"/>
                    <a:pt x="267" y="134"/>
                    <a:pt x="267" y="134"/>
                  </a:cubicBezTo>
                  <a:lnTo>
                    <a:pt x="267" y="201"/>
                  </a:lnTo>
                  <a:lnTo>
                    <a:pt x="267" y="234"/>
                  </a:lnTo>
                  <a:lnTo>
                    <a:pt x="267" y="334"/>
                  </a:lnTo>
                  <a:cubicBezTo>
                    <a:pt x="234" y="568"/>
                    <a:pt x="167" y="1001"/>
                    <a:pt x="67" y="1502"/>
                  </a:cubicBezTo>
                  <a:lnTo>
                    <a:pt x="67" y="1535"/>
                  </a:lnTo>
                  <a:cubicBezTo>
                    <a:pt x="34" y="1668"/>
                    <a:pt x="34" y="1802"/>
                    <a:pt x="0" y="1902"/>
                  </a:cubicBezTo>
                  <a:cubicBezTo>
                    <a:pt x="1608" y="3911"/>
                    <a:pt x="5677" y="6693"/>
                    <a:pt x="9848" y="6693"/>
                  </a:cubicBezTo>
                  <a:cubicBezTo>
                    <a:pt x="10179" y="6693"/>
                    <a:pt x="10511" y="6675"/>
                    <a:pt x="10842" y="6639"/>
                  </a:cubicBezTo>
                  <a:cubicBezTo>
                    <a:pt x="9507" y="5771"/>
                    <a:pt x="7873" y="3937"/>
                    <a:pt x="7239" y="0"/>
                  </a:cubicBezTo>
                  <a:cubicBezTo>
                    <a:pt x="7239" y="0"/>
                    <a:pt x="4793" y="371"/>
                    <a:pt x="2757" y="371"/>
                  </a:cubicBezTo>
                  <a:cubicBezTo>
                    <a:pt x="1739" y="371"/>
                    <a:pt x="823" y="278"/>
                    <a:pt x="367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-3680800" y="2665675"/>
              <a:ext cx="331950" cy="279400"/>
            </a:xfrm>
            <a:custGeom>
              <a:avLst/>
              <a:gdLst/>
              <a:ahLst/>
              <a:cxnLst/>
              <a:rect l="l" t="t" r="r" b="b"/>
              <a:pathLst>
                <a:path w="13278" h="11176" extrusionOk="0">
                  <a:moveTo>
                    <a:pt x="668" y="1"/>
                  </a:moveTo>
                  <a:cubicBezTo>
                    <a:pt x="668" y="1"/>
                    <a:pt x="401" y="1502"/>
                    <a:pt x="1" y="3503"/>
                  </a:cubicBezTo>
                  <a:cubicBezTo>
                    <a:pt x="1369" y="6906"/>
                    <a:pt x="4704" y="10642"/>
                    <a:pt x="12710" y="11176"/>
                  </a:cubicBezTo>
                  <a:cubicBezTo>
                    <a:pt x="13010" y="10408"/>
                    <a:pt x="13210" y="9441"/>
                    <a:pt x="13277" y="8307"/>
                  </a:cubicBezTo>
                  <a:cubicBezTo>
                    <a:pt x="13244" y="8307"/>
                    <a:pt x="12510" y="7440"/>
                    <a:pt x="11542" y="6906"/>
                  </a:cubicBezTo>
                  <a:cubicBezTo>
                    <a:pt x="10108" y="6139"/>
                    <a:pt x="8240" y="4304"/>
                    <a:pt x="7540" y="1"/>
                  </a:cubicBezTo>
                  <a:cubicBezTo>
                    <a:pt x="7540" y="1"/>
                    <a:pt x="5093" y="371"/>
                    <a:pt x="3057" y="371"/>
                  </a:cubicBezTo>
                  <a:cubicBezTo>
                    <a:pt x="2039" y="371"/>
                    <a:pt x="1124" y="279"/>
                    <a:pt x="6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-3500650" y="2068600"/>
              <a:ext cx="291050" cy="382700"/>
            </a:xfrm>
            <a:custGeom>
              <a:avLst/>
              <a:gdLst/>
              <a:ahLst/>
              <a:cxnLst/>
              <a:rect l="l" t="t" r="r" b="b"/>
              <a:pathLst>
                <a:path w="11642" h="15308" extrusionOk="0">
                  <a:moveTo>
                    <a:pt x="1034" y="0"/>
                  </a:moveTo>
                  <a:cubicBezTo>
                    <a:pt x="0" y="2102"/>
                    <a:pt x="167" y="4670"/>
                    <a:pt x="967" y="6872"/>
                  </a:cubicBezTo>
                  <a:cubicBezTo>
                    <a:pt x="1801" y="9073"/>
                    <a:pt x="3136" y="11108"/>
                    <a:pt x="4503" y="13009"/>
                  </a:cubicBezTo>
                  <a:cubicBezTo>
                    <a:pt x="5137" y="13877"/>
                    <a:pt x="5804" y="14844"/>
                    <a:pt x="6838" y="15178"/>
                  </a:cubicBezTo>
                  <a:cubicBezTo>
                    <a:pt x="7104" y="15266"/>
                    <a:pt x="7382" y="15308"/>
                    <a:pt x="7662" y="15308"/>
                  </a:cubicBezTo>
                  <a:cubicBezTo>
                    <a:pt x="8434" y="15308"/>
                    <a:pt x="9219" y="14991"/>
                    <a:pt x="9807" y="14477"/>
                  </a:cubicBezTo>
                  <a:cubicBezTo>
                    <a:pt x="11508" y="12976"/>
                    <a:pt x="11642" y="10174"/>
                    <a:pt x="10574" y="8139"/>
                  </a:cubicBezTo>
                  <a:cubicBezTo>
                    <a:pt x="9540" y="6104"/>
                    <a:pt x="7639" y="4670"/>
                    <a:pt x="5671" y="3469"/>
                  </a:cubicBezTo>
                  <a:cubicBezTo>
                    <a:pt x="5304" y="2035"/>
                    <a:pt x="3302" y="634"/>
                    <a:pt x="1034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-3887600" y="2096950"/>
              <a:ext cx="541250" cy="615525"/>
            </a:xfrm>
            <a:custGeom>
              <a:avLst/>
              <a:gdLst/>
              <a:ahLst/>
              <a:cxnLst/>
              <a:rect l="l" t="t" r="r" b="b"/>
              <a:pathLst>
                <a:path w="21650" h="24621" extrusionOk="0">
                  <a:moveTo>
                    <a:pt x="19881" y="0"/>
                  </a:moveTo>
                  <a:lnTo>
                    <a:pt x="4971" y="1234"/>
                  </a:lnTo>
                  <a:cubicBezTo>
                    <a:pt x="2135" y="1468"/>
                    <a:pt x="0" y="3970"/>
                    <a:pt x="267" y="6805"/>
                  </a:cubicBezTo>
                  <a:lnTo>
                    <a:pt x="968" y="15411"/>
                  </a:lnTo>
                  <a:cubicBezTo>
                    <a:pt x="1410" y="20690"/>
                    <a:pt x="5807" y="24621"/>
                    <a:pt x="10949" y="24621"/>
                  </a:cubicBezTo>
                  <a:cubicBezTo>
                    <a:pt x="11234" y="24621"/>
                    <a:pt x="11520" y="24609"/>
                    <a:pt x="11809" y="24584"/>
                  </a:cubicBezTo>
                  <a:lnTo>
                    <a:pt x="15144" y="24318"/>
                  </a:lnTo>
                  <a:cubicBezTo>
                    <a:pt x="18880" y="24017"/>
                    <a:pt x="21649" y="20715"/>
                    <a:pt x="21316" y="17012"/>
                  </a:cubicBezTo>
                  <a:lnTo>
                    <a:pt x="1988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-3801700" y="2465100"/>
              <a:ext cx="171800" cy="156900"/>
            </a:xfrm>
            <a:custGeom>
              <a:avLst/>
              <a:gdLst/>
              <a:ahLst/>
              <a:cxnLst/>
              <a:rect l="l" t="t" r="r" b="b"/>
              <a:pathLst>
                <a:path w="6872" h="6276" extrusionOk="0">
                  <a:moveTo>
                    <a:pt x="3449" y="1"/>
                  </a:moveTo>
                  <a:cubicBezTo>
                    <a:pt x="2019" y="1"/>
                    <a:pt x="744" y="989"/>
                    <a:pt x="400" y="2420"/>
                  </a:cubicBezTo>
                  <a:cubicBezTo>
                    <a:pt x="0" y="4088"/>
                    <a:pt x="1034" y="5789"/>
                    <a:pt x="2735" y="6189"/>
                  </a:cubicBezTo>
                  <a:cubicBezTo>
                    <a:pt x="2977" y="6247"/>
                    <a:pt x="3220" y="6275"/>
                    <a:pt x="3458" y="6275"/>
                  </a:cubicBezTo>
                  <a:cubicBezTo>
                    <a:pt x="4861" y="6275"/>
                    <a:pt x="6129" y="5308"/>
                    <a:pt x="6471" y="3854"/>
                  </a:cubicBezTo>
                  <a:cubicBezTo>
                    <a:pt x="6872" y="2186"/>
                    <a:pt x="5838" y="485"/>
                    <a:pt x="4170" y="85"/>
                  </a:cubicBezTo>
                  <a:cubicBezTo>
                    <a:pt x="3928" y="28"/>
                    <a:pt x="3686" y="1"/>
                    <a:pt x="344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-3472300" y="2421350"/>
              <a:ext cx="119275" cy="155950"/>
            </a:xfrm>
            <a:custGeom>
              <a:avLst/>
              <a:gdLst/>
              <a:ahLst/>
              <a:cxnLst/>
              <a:rect l="l" t="t" r="r" b="b"/>
              <a:pathLst>
                <a:path w="4771" h="6238" extrusionOk="0">
                  <a:moveTo>
                    <a:pt x="3069" y="0"/>
                  </a:moveTo>
                  <a:cubicBezTo>
                    <a:pt x="1368" y="34"/>
                    <a:pt x="0" y="1401"/>
                    <a:pt x="0" y="3102"/>
                  </a:cubicBezTo>
                  <a:cubicBezTo>
                    <a:pt x="0" y="4837"/>
                    <a:pt x="1368" y="6238"/>
                    <a:pt x="3102" y="6238"/>
                  </a:cubicBezTo>
                  <a:cubicBezTo>
                    <a:pt x="3669" y="6238"/>
                    <a:pt x="4203" y="6105"/>
                    <a:pt x="4603" y="5838"/>
                  </a:cubicBezTo>
                  <a:cubicBezTo>
                    <a:pt x="4737" y="5237"/>
                    <a:pt x="4770" y="4603"/>
                    <a:pt x="4704" y="4003"/>
                  </a:cubicBezTo>
                  <a:lnTo>
                    <a:pt x="4370" y="267"/>
                  </a:lnTo>
                  <a:cubicBezTo>
                    <a:pt x="3936" y="100"/>
                    <a:pt x="3536" y="0"/>
                    <a:pt x="306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-3662450" y="3440400"/>
              <a:ext cx="87600" cy="85350"/>
            </a:xfrm>
            <a:custGeom>
              <a:avLst/>
              <a:gdLst/>
              <a:ahLst/>
              <a:cxnLst/>
              <a:rect l="l" t="t" r="r" b="b"/>
              <a:pathLst>
                <a:path w="3504" h="3414" extrusionOk="0">
                  <a:moveTo>
                    <a:pt x="2102" y="1"/>
                  </a:moveTo>
                  <a:lnTo>
                    <a:pt x="1" y="3403"/>
                  </a:lnTo>
                  <a:cubicBezTo>
                    <a:pt x="1" y="3403"/>
                    <a:pt x="144" y="3413"/>
                    <a:pt x="372" y="3413"/>
                  </a:cubicBezTo>
                  <a:cubicBezTo>
                    <a:pt x="867" y="3413"/>
                    <a:pt x="1762" y="3366"/>
                    <a:pt x="2469" y="3070"/>
                  </a:cubicBezTo>
                  <a:cubicBezTo>
                    <a:pt x="3503" y="2703"/>
                    <a:pt x="2102" y="1"/>
                    <a:pt x="2102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-3162250" y="3300300"/>
              <a:ext cx="115275" cy="66175"/>
            </a:xfrm>
            <a:custGeom>
              <a:avLst/>
              <a:gdLst/>
              <a:ahLst/>
              <a:cxnLst/>
              <a:rect l="l" t="t" r="r" b="b"/>
              <a:pathLst>
                <a:path w="4611" h="2647" extrusionOk="0">
                  <a:moveTo>
                    <a:pt x="841" y="1"/>
                  </a:moveTo>
                  <a:cubicBezTo>
                    <a:pt x="841" y="1"/>
                    <a:pt x="1" y="2646"/>
                    <a:pt x="1386" y="2646"/>
                  </a:cubicBezTo>
                  <a:cubicBezTo>
                    <a:pt x="1435" y="2646"/>
                    <a:pt x="1487" y="2643"/>
                    <a:pt x="1541" y="2636"/>
                  </a:cubicBezTo>
                  <a:cubicBezTo>
                    <a:pt x="3143" y="2436"/>
                    <a:pt x="4610" y="801"/>
                    <a:pt x="4610" y="801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-3636600" y="3299475"/>
              <a:ext cx="562100" cy="273550"/>
            </a:xfrm>
            <a:custGeom>
              <a:avLst/>
              <a:gdLst/>
              <a:ahLst/>
              <a:cxnLst/>
              <a:rect l="l" t="t" r="r" b="b"/>
              <a:pathLst>
                <a:path w="22484" h="10942" extrusionOk="0">
                  <a:moveTo>
                    <a:pt x="20449" y="0"/>
                  </a:moveTo>
                  <a:cubicBezTo>
                    <a:pt x="20415" y="0"/>
                    <a:pt x="5471" y="1435"/>
                    <a:pt x="1" y="6505"/>
                  </a:cubicBezTo>
                  <a:lnTo>
                    <a:pt x="968" y="10941"/>
                  </a:lnTo>
                  <a:lnTo>
                    <a:pt x="22484" y="4103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-3636600" y="3299475"/>
              <a:ext cx="546250" cy="211850"/>
            </a:xfrm>
            <a:custGeom>
              <a:avLst/>
              <a:gdLst/>
              <a:ahLst/>
              <a:cxnLst/>
              <a:rect l="l" t="t" r="r" b="b"/>
              <a:pathLst>
                <a:path w="21850" h="8474" extrusionOk="0">
                  <a:moveTo>
                    <a:pt x="20415" y="0"/>
                  </a:moveTo>
                  <a:cubicBezTo>
                    <a:pt x="20415" y="0"/>
                    <a:pt x="5438" y="1435"/>
                    <a:pt x="1" y="6505"/>
                  </a:cubicBezTo>
                  <a:lnTo>
                    <a:pt x="434" y="8473"/>
                  </a:lnTo>
                  <a:cubicBezTo>
                    <a:pt x="4504" y="7005"/>
                    <a:pt x="12743" y="4337"/>
                    <a:pt x="21850" y="2936"/>
                  </a:cubicBezTo>
                  <a:lnTo>
                    <a:pt x="2041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-3757500" y="1944325"/>
              <a:ext cx="145950" cy="187450"/>
            </a:xfrm>
            <a:custGeom>
              <a:avLst/>
              <a:gdLst/>
              <a:ahLst/>
              <a:cxnLst/>
              <a:rect l="l" t="t" r="r" b="b"/>
              <a:pathLst>
                <a:path w="5838" h="7498" extrusionOk="0">
                  <a:moveTo>
                    <a:pt x="4603" y="1"/>
                  </a:moveTo>
                  <a:cubicBezTo>
                    <a:pt x="4003" y="2936"/>
                    <a:pt x="2335" y="5605"/>
                    <a:pt x="0" y="7440"/>
                  </a:cubicBezTo>
                  <a:cubicBezTo>
                    <a:pt x="323" y="7479"/>
                    <a:pt x="632" y="7498"/>
                    <a:pt x="926" y="7498"/>
                  </a:cubicBezTo>
                  <a:cubicBezTo>
                    <a:pt x="3117" y="7498"/>
                    <a:pt x="4490" y="6446"/>
                    <a:pt x="5137" y="5004"/>
                  </a:cubicBezTo>
                  <a:cubicBezTo>
                    <a:pt x="5838" y="3437"/>
                    <a:pt x="5637" y="1435"/>
                    <a:pt x="4603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-4026025" y="2060250"/>
              <a:ext cx="365575" cy="438675"/>
            </a:xfrm>
            <a:custGeom>
              <a:avLst/>
              <a:gdLst/>
              <a:ahLst/>
              <a:cxnLst/>
              <a:rect l="l" t="t" r="r" b="b"/>
              <a:pathLst>
                <a:path w="14623" h="17547" extrusionOk="0">
                  <a:moveTo>
                    <a:pt x="14010" y="1"/>
                  </a:moveTo>
                  <a:cubicBezTo>
                    <a:pt x="14010" y="72"/>
                    <a:pt x="14019" y="153"/>
                    <a:pt x="14045" y="217"/>
                  </a:cubicBezTo>
                  <a:lnTo>
                    <a:pt x="14045" y="217"/>
                  </a:lnTo>
                  <a:cubicBezTo>
                    <a:pt x="14034" y="145"/>
                    <a:pt x="14022" y="73"/>
                    <a:pt x="14010" y="1"/>
                  </a:cubicBezTo>
                  <a:close/>
                  <a:moveTo>
                    <a:pt x="14045" y="217"/>
                  </a:moveTo>
                  <a:lnTo>
                    <a:pt x="14045" y="217"/>
                  </a:lnTo>
                  <a:cubicBezTo>
                    <a:pt x="14051" y="258"/>
                    <a:pt x="14058" y="299"/>
                    <a:pt x="14064" y="340"/>
                  </a:cubicBezTo>
                  <a:lnTo>
                    <a:pt x="14064" y="340"/>
                  </a:lnTo>
                  <a:cubicBezTo>
                    <a:pt x="14089" y="335"/>
                    <a:pt x="14114" y="330"/>
                    <a:pt x="14139" y="324"/>
                  </a:cubicBezTo>
                  <a:lnTo>
                    <a:pt x="14139" y="324"/>
                  </a:lnTo>
                  <a:cubicBezTo>
                    <a:pt x="14159" y="333"/>
                    <a:pt x="14181" y="338"/>
                    <a:pt x="14207" y="338"/>
                  </a:cubicBezTo>
                  <a:cubicBezTo>
                    <a:pt x="14260" y="338"/>
                    <a:pt x="14327" y="317"/>
                    <a:pt x="14410" y="267"/>
                  </a:cubicBezTo>
                  <a:lnTo>
                    <a:pt x="14410" y="267"/>
                  </a:lnTo>
                  <a:cubicBezTo>
                    <a:pt x="14320" y="286"/>
                    <a:pt x="14229" y="305"/>
                    <a:pt x="14139" y="324"/>
                  </a:cubicBezTo>
                  <a:lnTo>
                    <a:pt x="14139" y="324"/>
                  </a:lnTo>
                  <a:cubicBezTo>
                    <a:pt x="14095" y="305"/>
                    <a:pt x="14065" y="265"/>
                    <a:pt x="14045" y="217"/>
                  </a:cubicBezTo>
                  <a:close/>
                  <a:moveTo>
                    <a:pt x="14064" y="340"/>
                  </a:moveTo>
                  <a:lnTo>
                    <a:pt x="14064" y="340"/>
                  </a:lnTo>
                  <a:cubicBezTo>
                    <a:pt x="11470" y="887"/>
                    <a:pt x="8802" y="1488"/>
                    <a:pt x="6471" y="2669"/>
                  </a:cubicBezTo>
                  <a:cubicBezTo>
                    <a:pt x="4003" y="3937"/>
                    <a:pt x="1735" y="5971"/>
                    <a:pt x="901" y="8640"/>
                  </a:cubicBezTo>
                  <a:cubicBezTo>
                    <a:pt x="0" y="11509"/>
                    <a:pt x="734" y="14644"/>
                    <a:pt x="1501" y="17546"/>
                  </a:cubicBezTo>
                  <a:cubicBezTo>
                    <a:pt x="5471" y="16946"/>
                    <a:pt x="9073" y="14644"/>
                    <a:pt x="11408" y="11375"/>
                  </a:cubicBezTo>
                  <a:cubicBezTo>
                    <a:pt x="13676" y="8233"/>
                    <a:pt x="14622" y="4177"/>
                    <a:pt x="14064" y="34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-3720825" y="2002275"/>
              <a:ext cx="422000" cy="271475"/>
            </a:xfrm>
            <a:custGeom>
              <a:avLst/>
              <a:gdLst/>
              <a:ahLst/>
              <a:cxnLst/>
              <a:rect l="l" t="t" r="r" b="b"/>
              <a:pathLst>
                <a:path w="16880" h="10859" extrusionOk="0">
                  <a:moveTo>
                    <a:pt x="9186" y="1"/>
                  </a:moveTo>
                  <a:cubicBezTo>
                    <a:pt x="8082" y="1"/>
                    <a:pt x="6975" y="183"/>
                    <a:pt x="5938" y="518"/>
                  </a:cubicBezTo>
                  <a:cubicBezTo>
                    <a:pt x="3837" y="1152"/>
                    <a:pt x="2002" y="2420"/>
                    <a:pt x="1" y="4188"/>
                  </a:cubicBezTo>
                  <a:cubicBezTo>
                    <a:pt x="2603" y="8257"/>
                    <a:pt x="7306" y="10826"/>
                    <a:pt x="12143" y="10859"/>
                  </a:cubicBezTo>
                  <a:cubicBezTo>
                    <a:pt x="13177" y="10859"/>
                    <a:pt x="14278" y="10759"/>
                    <a:pt x="15112" y="10192"/>
                  </a:cubicBezTo>
                  <a:cubicBezTo>
                    <a:pt x="16312" y="9425"/>
                    <a:pt x="16879" y="7924"/>
                    <a:pt x="16846" y="6489"/>
                  </a:cubicBezTo>
                  <a:cubicBezTo>
                    <a:pt x="16779" y="4087"/>
                    <a:pt x="15145" y="1853"/>
                    <a:pt x="12977" y="818"/>
                  </a:cubicBezTo>
                  <a:cubicBezTo>
                    <a:pt x="11800" y="257"/>
                    <a:pt x="10495" y="1"/>
                    <a:pt x="9186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-4076075" y="2115300"/>
              <a:ext cx="297750" cy="290225"/>
            </a:xfrm>
            <a:custGeom>
              <a:avLst/>
              <a:gdLst/>
              <a:ahLst/>
              <a:cxnLst/>
              <a:rect l="l" t="t" r="r" b="b"/>
              <a:pathLst>
                <a:path w="11910" h="11609" extrusionOk="0">
                  <a:moveTo>
                    <a:pt x="11909" y="0"/>
                  </a:moveTo>
                  <a:cubicBezTo>
                    <a:pt x="11666" y="210"/>
                    <a:pt x="11454" y="372"/>
                    <a:pt x="11263" y="498"/>
                  </a:cubicBezTo>
                  <a:lnTo>
                    <a:pt x="11263" y="498"/>
                  </a:lnTo>
                  <a:cubicBezTo>
                    <a:pt x="11732" y="472"/>
                    <a:pt x="11684" y="563"/>
                    <a:pt x="11909" y="0"/>
                  </a:cubicBezTo>
                  <a:close/>
                  <a:moveTo>
                    <a:pt x="11263" y="498"/>
                  </a:moveTo>
                  <a:lnTo>
                    <a:pt x="11263" y="498"/>
                  </a:lnTo>
                  <a:cubicBezTo>
                    <a:pt x="11038" y="510"/>
                    <a:pt x="10693" y="549"/>
                    <a:pt x="10141" y="701"/>
                  </a:cubicBezTo>
                  <a:cubicBezTo>
                    <a:pt x="9896" y="771"/>
                    <a:pt x="9647" y="831"/>
                    <a:pt x="9397" y="886"/>
                  </a:cubicBezTo>
                  <a:lnTo>
                    <a:pt x="9397" y="886"/>
                  </a:lnTo>
                  <a:cubicBezTo>
                    <a:pt x="9606" y="896"/>
                    <a:pt x="9790" y="907"/>
                    <a:pt x="9963" y="907"/>
                  </a:cubicBezTo>
                  <a:cubicBezTo>
                    <a:pt x="10388" y="907"/>
                    <a:pt x="10749" y="837"/>
                    <a:pt x="11263" y="498"/>
                  </a:cubicBezTo>
                  <a:close/>
                  <a:moveTo>
                    <a:pt x="8882" y="872"/>
                  </a:moveTo>
                  <a:cubicBezTo>
                    <a:pt x="8597" y="872"/>
                    <a:pt x="8268" y="886"/>
                    <a:pt x="7873" y="934"/>
                  </a:cubicBezTo>
                  <a:cubicBezTo>
                    <a:pt x="6072" y="1134"/>
                    <a:pt x="4170" y="967"/>
                    <a:pt x="2569" y="1835"/>
                  </a:cubicBezTo>
                  <a:cubicBezTo>
                    <a:pt x="868" y="2802"/>
                    <a:pt x="1" y="4837"/>
                    <a:pt x="167" y="6772"/>
                  </a:cubicBezTo>
                  <a:cubicBezTo>
                    <a:pt x="368" y="8673"/>
                    <a:pt x="1535" y="10441"/>
                    <a:pt x="3069" y="11608"/>
                  </a:cubicBezTo>
                  <a:cubicBezTo>
                    <a:pt x="1869" y="10141"/>
                    <a:pt x="1368" y="8106"/>
                    <a:pt x="1802" y="6271"/>
                  </a:cubicBezTo>
                  <a:cubicBezTo>
                    <a:pt x="2202" y="4370"/>
                    <a:pt x="3503" y="2769"/>
                    <a:pt x="5204" y="1968"/>
                  </a:cubicBezTo>
                  <a:cubicBezTo>
                    <a:pt x="6508" y="1316"/>
                    <a:pt x="7981" y="1194"/>
                    <a:pt x="9397" y="886"/>
                  </a:cubicBezTo>
                  <a:lnTo>
                    <a:pt x="9397" y="886"/>
                  </a:lnTo>
                  <a:cubicBezTo>
                    <a:pt x="9241" y="878"/>
                    <a:pt x="9071" y="872"/>
                    <a:pt x="8882" y="872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-3346375" y="2535600"/>
              <a:ext cx="380275" cy="261400"/>
            </a:xfrm>
            <a:custGeom>
              <a:avLst/>
              <a:gdLst/>
              <a:ahLst/>
              <a:cxnLst/>
              <a:rect l="l" t="t" r="r" b="b"/>
              <a:pathLst>
                <a:path w="15211" h="10456" extrusionOk="0">
                  <a:moveTo>
                    <a:pt x="567" y="0"/>
                  </a:moveTo>
                  <a:cubicBezTo>
                    <a:pt x="0" y="1768"/>
                    <a:pt x="734" y="4270"/>
                    <a:pt x="2202" y="6305"/>
                  </a:cubicBezTo>
                  <a:cubicBezTo>
                    <a:pt x="3669" y="8339"/>
                    <a:pt x="5871" y="9941"/>
                    <a:pt x="8373" y="10341"/>
                  </a:cubicBezTo>
                  <a:cubicBezTo>
                    <a:pt x="8810" y="10418"/>
                    <a:pt x="9254" y="10456"/>
                    <a:pt x="9698" y="10456"/>
                  </a:cubicBezTo>
                  <a:cubicBezTo>
                    <a:pt x="11765" y="10456"/>
                    <a:pt x="13838" y="9632"/>
                    <a:pt x="15211" y="8039"/>
                  </a:cubicBezTo>
                  <a:lnTo>
                    <a:pt x="15211" y="8039"/>
                  </a:lnTo>
                  <a:cubicBezTo>
                    <a:pt x="13919" y="8976"/>
                    <a:pt x="12345" y="9412"/>
                    <a:pt x="10751" y="9412"/>
                  </a:cubicBezTo>
                  <a:cubicBezTo>
                    <a:pt x="9053" y="9412"/>
                    <a:pt x="7332" y="8918"/>
                    <a:pt x="5904" y="8006"/>
                  </a:cubicBezTo>
                  <a:cubicBezTo>
                    <a:pt x="3169" y="6271"/>
                    <a:pt x="1368" y="3202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-3624925" y="2585625"/>
              <a:ext cx="144300" cy="59225"/>
            </a:xfrm>
            <a:custGeom>
              <a:avLst/>
              <a:gdLst/>
              <a:ahLst/>
              <a:cxnLst/>
              <a:rect l="l" t="t" r="r" b="b"/>
              <a:pathLst>
                <a:path w="5772" h="2369" extrusionOk="0">
                  <a:moveTo>
                    <a:pt x="282" y="1"/>
                  </a:moveTo>
                  <a:cubicBezTo>
                    <a:pt x="242" y="1"/>
                    <a:pt x="201" y="12"/>
                    <a:pt x="168" y="34"/>
                  </a:cubicBezTo>
                  <a:cubicBezTo>
                    <a:pt x="34" y="101"/>
                    <a:pt x="1" y="267"/>
                    <a:pt x="101" y="334"/>
                  </a:cubicBezTo>
                  <a:cubicBezTo>
                    <a:pt x="835" y="1635"/>
                    <a:pt x="2369" y="2369"/>
                    <a:pt x="3870" y="2369"/>
                  </a:cubicBezTo>
                  <a:cubicBezTo>
                    <a:pt x="4471" y="2369"/>
                    <a:pt x="5038" y="2269"/>
                    <a:pt x="5605" y="2035"/>
                  </a:cubicBezTo>
                  <a:cubicBezTo>
                    <a:pt x="5705" y="2002"/>
                    <a:pt x="5772" y="1869"/>
                    <a:pt x="5705" y="1768"/>
                  </a:cubicBezTo>
                  <a:cubicBezTo>
                    <a:pt x="5679" y="1667"/>
                    <a:pt x="5596" y="1623"/>
                    <a:pt x="5513" y="1623"/>
                  </a:cubicBezTo>
                  <a:cubicBezTo>
                    <a:pt x="5487" y="1623"/>
                    <a:pt x="5462" y="1627"/>
                    <a:pt x="5438" y="1635"/>
                  </a:cubicBezTo>
                  <a:cubicBezTo>
                    <a:pt x="4941" y="1865"/>
                    <a:pt x="4402" y="1973"/>
                    <a:pt x="3863" y="1973"/>
                  </a:cubicBezTo>
                  <a:cubicBezTo>
                    <a:pt x="2523" y="1973"/>
                    <a:pt x="1182" y="1300"/>
                    <a:pt x="468" y="134"/>
                  </a:cubicBezTo>
                  <a:cubicBezTo>
                    <a:pt x="446" y="45"/>
                    <a:pt x="364" y="1"/>
                    <a:pt x="282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-3757500" y="2831625"/>
              <a:ext cx="710525" cy="693875"/>
            </a:xfrm>
            <a:custGeom>
              <a:avLst/>
              <a:gdLst/>
              <a:ahLst/>
              <a:cxnLst/>
              <a:rect l="l" t="t" r="r" b="b"/>
              <a:pathLst>
                <a:path w="28421" h="27755" extrusionOk="0">
                  <a:moveTo>
                    <a:pt x="14844" y="1"/>
                  </a:moveTo>
                  <a:lnTo>
                    <a:pt x="14510" y="201"/>
                  </a:lnTo>
                  <a:cubicBezTo>
                    <a:pt x="14510" y="201"/>
                    <a:pt x="18480" y="4904"/>
                    <a:pt x="11575" y="6973"/>
                  </a:cubicBezTo>
                  <a:cubicBezTo>
                    <a:pt x="11575" y="6973"/>
                    <a:pt x="10945" y="7266"/>
                    <a:pt x="9858" y="7266"/>
                  </a:cubicBezTo>
                  <a:cubicBezTo>
                    <a:pt x="8060" y="7266"/>
                    <a:pt x="5014" y="6463"/>
                    <a:pt x="1501" y="2203"/>
                  </a:cubicBezTo>
                  <a:lnTo>
                    <a:pt x="0" y="13844"/>
                  </a:lnTo>
                  <a:lnTo>
                    <a:pt x="3803" y="27754"/>
                  </a:lnTo>
                  <a:cubicBezTo>
                    <a:pt x="3803" y="27754"/>
                    <a:pt x="11575" y="21149"/>
                    <a:pt x="28420" y="19548"/>
                  </a:cubicBezTo>
                  <a:cubicBezTo>
                    <a:pt x="26919" y="13444"/>
                    <a:pt x="25118" y="7406"/>
                    <a:pt x="14844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-3757500" y="3143525"/>
              <a:ext cx="710525" cy="383625"/>
            </a:xfrm>
            <a:custGeom>
              <a:avLst/>
              <a:gdLst/>
              <a:ahLst/>
              <a:cxnLst/>
              <a:rect l="l" t="t" r="r" b="b"/>
              <a:pathLst>
                <a:path w="28421" h="15345" extrusionOk="0">
                  <a:moveTo>
                    <a:pt x="167" y="1"/>
                  </a:moveTo>
                  <a:lnTo>
                    <a:pt x="0" y="1368"/>
                  </a:lnTo>
                  <a:lnTo>
                    <a:pt x="3803" y="15345"/>
                  </a:lnTo>
                  <a:cubicBezTo>
                    <a:pt x="3803" y="15278"/>
                    <a:pt x="11575" y="8673"/>
                    <a:pt x="28420" y="7072"/>
                  </a:cubicBezTo>
                  <a:cubicBezTo>
                    <a:pt x="27820" y="4804"/>
                    <a:pt x="27253" y="2502"/>
                    <a:pt x="26152" y="167"/>
                  </a:cubicBezTo>
                  <a:cubicBezTo>
                    <a:pt x="21525" y="2558"/>
                    <a:pt x="17192" y="3359"/>
                    <a:pt x="13464" y="3359"/>
                  </a:cubicBezTo>
                  <a:cubicBezTo>
                    <a:pt x="5906" y="3359"/>
                    <a:pt x="834" y="67"/>
                    <a:pt x="834" y="6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-3757500" y="2886675"/>
              <a:ext cx="161800" cy="471200"/>
            </a:xfrm>
            <a:custGeom>
              <a:avLst/>
              <a:gdLst/>
              <a:ahLst/>
              <a:cxnLst/>
              <a:rect l="l" t="t" r="r" b="b"/>
              <a:pathLst>
                <a:path w="6472" h="18848" extrusionOk="0">
                  <a:moveTo>
                    <a:pt x="1501" y="1"/>
                  </a:moveTo>
                  <a:lnTo>
                    <a:pt x="0" y="11642"/>
                  </a:lnTo>
                  <a:lnTo>
                    <a:pt x="1968" y="18847"/>
                  </a:lnTo>
                  <a:cubicBezTo>
                    <a:pt x="6171" y="15945"/>
                    <a:pt x="6471" y="8340"/>
                    <a:pt x="6271" y="4103"/>
                  </a:cubicBezTo>
                  <a:cubicBezTo>
                    <a:pt x="4837" y="3336"/>
                    <a:pt x="3236" y="2102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-3282175" y="3366175"/>
              <a:ext cx="1180025" cy="870650"/>
            </a:xfrm>
            <a:custGeom>
              <a:avLst/>
              <a:gdLst/>
              <a:ahLst/>
              <a:cxnLst/>
              <a:rect l="l" t="t" r="r" b="b"/>
              <a:pathLst>
                <a:path w="47201" h="34826" extrusionOk="0">
                  <a:moveTo>
                    <a:pt x="8907" y="1"/>
                  </a:moveTo>
                  <a:lnTo>
                    <a:pt x="1" y="2870"/>
                  </a:lnTo>
                  <a:lnTo>
                    <a:pt x="7639" y="18881"/>
                  </a:lnTo>
                  <a:lnTo>
                    <a:pt x="25686" y="18881"/>
                  </a:lnTo>
                  <a:lnTo>
                    <a:pt x="36160" y="34826"/>
                  </a:lnTo>
                  <a:lnTo>
                    <a:pt x="47201" y="30623"/>
                  </a:lnTo>
                  <a:lnTo>
                    <a:pt x="39295" y="12176"/>
                  </a:lnTo>
                  <a:cubicBezTo>
                    <a:pt x="38928" y="11176"/>
                    <a:pt x="38295" y="10108"/>
                    <a:pt x="37527" y="9007"/>
                  </a:cubicBezTo>
                  <a:cubicBezTo>
                    <a:pt x="34445" y="4599"/>
                    <a:pt x="29320" y="2002"/>
                    <a:pt x="23888" y="2002"/>
                  </a:cubicBezTo>
                  <a:cubicBezTo>
                    <a:pt x="23854" y="2002"/>
                    <a:pt x="23819" y="2002"/>
                    <a:pt x="23784" y="2002"/>
                  </a:cubicBezTo>
                  <a:lnTo>
                    <a:pt x="9974" y="2136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-3192950" y="3623025"/>
              <a:ext cx="902350" cy="614650"/>
            </a:xfrm>
            <a:custGeom>
              <a:avLst/>
              <a:gdLst/>
              <a:ahLst/>
              <a:cxnLst/>
              <a:rect l="l" t="t" r="r" b="b"/>
              <a:pathLst>
                <a:path w="36094" h="24586" extrusionOk="0">
                  <a:moveTo>
                    <a:pt x="3103" y="1"/>
                  </a:moveTo>
                  <a:lnTo>
                    <a:pt x="1" y="201"/>
                  </a:lnTo>
                  <a:lnTo>
                    <a:pt x="4037" y="8674"/>
                  </a:lnTo>
                  <a:lnTo>
                    <a:pt x="22083" y="8674"/>
                  </a:lnTo>
                  <a:lnTo>
                    <a:pt x="32557" y="24585"/>
                  </a:lnTo>
                  <a:lnTo>
                    <a:pt x="36093" y="23184"/>
                  </a:lnTo>
                  <a:lnTo>
                    <a:pt x="27520" y="7740"/>
                  </a:lnTo>
                  <a:cubicBezTo>
                    <a:pt x="25452" y="4137"/>
                    <a:pt x="21783" y="1702"/>
                    <a:pt x="17613" y="1335"/>
                  </a:cubicBez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-3543200" y="2480825"/>
              <a:ext cx="58400" cy="97325"/>
            </a:xfrm>
            <a:custGeom>
              <a:avLst/>
              <a:gdLst/>
              <a:ahLst/>
              <a:cxnLst/>
              <a:rect l="l" t="t" r="r" b="b"/>
              <a:pathLst>
                <a:path w="2336" h="3893" extrusionOk="0">
                  <a:moveTo>
                    <a:pt x="1125" y="1"/>
                  </a:moveTo>
                  <a:cubicBezTo>
                    <a:pt x="1063" y="1"/>
                    <a:pt x="993" y="17"/>
                    <a:pt x="935" y="56"/>
                  </a:cubicBezTo>
                  <a:cubicBezTo>
                    <a:pt x="901" y="156"/>
                    <a:pt x="901" y="290"/>
                    <a:pt x="1002" y="356"/>
                  </a:cubicBezTo>
                  <a:cubicBezTo>
                    <a:pt x="1569" y="857"/>
                    <a:pt x="1869" y="1391"/>
                    <a:pt x="1869" y="1858"/>
                  </a:cubicBezTo>
                  <a:cubicBezTo>
                    <a:pt x="1769" y="3192"/>
                    <a:pt x="234" y="3492"/>
                    <a:pt x="168" y="3492"/>
                  </a:cubicBezTo>
                  <a:cubicBezTo>
                    <a:pt x="34" y="3492"/>
                    <a:pt x="1" y="3625"/>
                    <a:pt x="1" y="3726"/>
                  </a:cubicBezTo>
                  <a:cubicBezTo>
                    <a:pt x="1" y="3826"/>
                    <a:pt x="68" y="3892"/>
                    <a:pt x="201" y="3892"/>
                  </a:cubicBezTo>
                  <a:cubicBezTo>
                    <a:pt x="901" y="3792"/>
                    <a:pt x="2236" y="3192"/>
                    <a:pt x="2269" y="1891"/>
                  </a:cubicBezTo>
                  <a:cubicBezTo>
                    <a:pt x="2336" y="1290"/>
                    <a:pt x="1936" y="657"/>
                    <a:pt x="1235" y="23"/>
                  </a:cubicBezTo>
                  <a:cubicBezTo>
                    <a:pt x="1207" y="9"/>
                    <a:pt x="1168" y="1"/>
                    <a:pt x="1125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-2710925" y="4657950"/>
              <a:ext cx="373625" cy="318775"/>
            </a:xfrm>
            <a:custGeom>
              <a:avLst/>
              <a:gdLst/>
              <a:ahLst/>
              <a:cxnLst/>
              <a:rect l="l" t="t" r="r" b="b"/>
              <a:pathLst>
                <a:path w="14945" h="12751" extrusionOk="0">
                  <a:moveTo>
                    <a:pt x="9640" y="0"/>
                  </a:moveTo>
                  <a:lnTo>
                    <a:pt x="0" y="4804"/>
                  </a:lnTo>
                  <a:lnTo>
                    <a:pt x="5904" y="12709"/>
                  </a:lnTo>
                  <a:cubicBezTo>
                    <a:pt x="5904" y="12709"/>
                    <a:pt x="6250" y="12751"/>
                    <a:pt x="6811" y="12751"/>
                  </a:cubicBezTo>
                  <a:cubicBezTo>
                    <a:pt x="8772" y="12751"/>
                    <a:pt x="13362" y="12246"/>
                    <a:pt x="14944" y="7706"/>
                  </a:cubicBezTo>
                  <a:lnTo>
                    <a:pt x="96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-2592525" y="4836400"/>
              <a:ext cx="658850" cy="337775"/>
            </a:xfrm>
            <a:custGeom>
              <a:avLst/>
              <a:gdLst/>
              <a:ahLst/>
              <a:cxnLst/>
              <a:rect l="l" t="t" r="r" b="b"/>
              <a:pathLst>
                <a:path w="26354" h="13511" extrusionOk="0">
                  <a:moveTo>
                    <a:pt x="9775" y="1"/>
                  </a:moveTo>
                  <a:lnTo>
                    <a:pt x="1" y="4037"/>
                  </a:lnTo>
                  <a:lnTo>
                    <a:pt x="234" y="9908"/>
                  </a:lnTo>
                  <a:cubicBezTo>
                    <a:pt x="368" y="11909"/>
                    <a:pt x="2036" y="13510"/>
                    <a:pt x="4037" y="13510"/>
                  </a:cubicBezTo>
                  <a:lnTo>
                    <a:pt x="26353" y="13510"/>
                  </a:lnTo>
                  <a:lnTo>
                    <a:pt x="26353" y="12810"/>
                  </a:lnTo>
                  <a:cubicBezTo>
                    <a:pt x="26353" y="11075"/>
                    <a:pt x="25252" y="9574"/>
                    <a:pt x="23685" y="9007"/>
                  </a:cubicBezTo>
                  <a:lnTo>
                    <a:pt x="20749" y="7973"/>
                  </a:lnTo>
                  <a:lnTo>
                    <a:pt x="9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-2232250" y="4975675"/>
              <a:ext cx="135950" cy="123450"/>
            </a:xfrm>
            <a:custGeom>
              <a:avLst/>
              <a:gdLst/>
              <a:ahLst/>
              <a:cxnLst/>
              <a:rect l="l" t="t" r="r" b="b"/>
              <a:pathLst>
                <a:path w="5438" h="4938" extrusionOk="0">
                  <a:moveTo>
                    <a:pt x="3102" y="0"/>
                  </a:moveTo>
                  <a:lnTo>
                    <a:pt x="0" y="2836"/>
                  </a:lnTo>
                  <a:lnTo>
                    <a:pt x="1968" y="4937"/>
                  </a:lnTo>
                  <a:lnTo>
                    <a:pt x="5437" y="1668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-2324825" y="4912300"/>
              <a:ext cx="140950" cy="128450"/>
            </a:xfrm>
            <a:custGeom>
              <a:avLst/>
              <a:gdLst/>
              <a:ahLst/>
              <a:cxnLst/>
              <a:rect l="l" t="t" r="r" b="b"/>
              <a:pathLst>
                <a:path w="5638" h="5138" extrusionOk="0">
                  <a:moveTo>
                    <a:pt x="3303" y="0"/>
                  </a:moveTo>
                  <a:lnTo>
                    <a:pt x="1" y="3036"/>
                  </a:lnTo>
                  <a:lnTo>
                    <a:pt x="1969" y="5137"/>
                  </a:lnTo>
                  <a:lnTo>
                    <a:pt x="5638" y="16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-2710925" y="4658775"/>
              <a:ext cx="281050" cy="258550"/>
            </a:xfrm>
            <a:custGeom>
              <a:avLst/>
              <a:gdLst/>
              <a:ahLst/>
              <a:cxnLst/>
              <a:rect l="l" t="t" r="r" b="b"/>
              <a:pathLst>
                <a:path w="11242" h="10342" extrusionOk="0">
                  <a:moveTo>
                    <a:pt x="9674" y="1"/>
                  </a:moveTo>
                  <a:lnTo>
                    <a:pt x="0" y="4771"/>
                  </a:lnTo>
                  <a:lnTo>
                    <a:pt x="4170" y="10341"/>
                  </a:lnTo>
                  <a:lnTo>
                    <a:pt x="11242" y="2269"/>
                  </a:lnTo>
                  <a:lnTo>
                    <a:pt x="967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-3970175" y="2397525"/>
              <a:ext cx="162650" cy="192650"/>
            </a:xfrm>
            <a:custGeom>
              <a:avLst/>
              <a:gdLst/>
              <a:ahLst/>
              <a:cxnLst/>
              <a:rect l="l" t="t" r="r" b="b"/>
              <a:pathLst>
                <a:path w="6506" h="7706" extrusionOk="0">
                  <a:moveTo>
                    <a:pt x="3973" y="1"/>
                  </a:moveTo>
                  <a:cubicBezTo>
                    <a:pt x="2619" y="1"/>
                    <a:pt x="1220" y="878"/>
                    <a:pt x="668" y="2121"/>
                  </a:cubicBezTo>
                  <a:cubicBezTo>
                    <a:pt x="1" y="3655"/>
                    <a:pt x="535" y="5556"/>
                    <a:pt x="1802" y="6657"/>
                  </a:cubicBezTo>
                  <a:cubicBezTo>
                    <a:pt x="2625" y="7350"/>
                    <a:pt x="3701" y="7706"/>
                    <a:pt x="4783" y="7706"/>
                  </a:cubicBezTo>
                  <a:cubicBezTo>
                    <a:pt x="5368" y="7706"/>
                    <a:pt x="5955" y="7602"/>
                    <a:pt x="6506" y="7391"/>
                  </a:cubicBezTo>
                  <a:cubicBezTo>
                    <a:pt x="5972" y="5056"/>
                    <a:pt x="5405" y="2721"/>
                    <a:pt x="4804" y="119"/>
                  </a:cubicBezTo>
                  <a:cubicBezTo>
                    <a:pt x="4535" y="39"/>
                    <a:pt x="4255" y="1"/>
                    <a:pt x="397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-3936800" y="2428275"/>
              <a:ext cx="101750" cy="130700"/>
            </a:xfrm>
            <a:custGeom>
              <a:avLst/>
              <a:gdLst/>
              <a:ahLst/>
              <a:cxnLst/>
              <a:rect l="l" t="t" r="r" b="b"/>
              <a:pathLst>
                <a:path w="4070" h="5228" extrusionOk="0">
                  <a:moveTo>
                    <a:pt x="1201" y="0"/>
                  </a:moveTo>
                  <a:cubicBezTo>
                    <a:pt x="1119" y="0"/>
                    <a:pt x="1030" y="53"/>
                    <a:pt x="968" y="157"/>
                  </a:cubicBezTo>
                  <a:cubicBezTo>
                    <a:pt x="934" y="257"/>
                    <a:pt x="0" y="2258"/>
                    <a:pt x="901" y="3759"/>
                  </a:cubicBezTo>
                  <a:cubicBezTo>
                    <a:pt x="1335" y="4593"/>
                    <a:pt x="2302" y="5094"/>
                    <a:pt x="3736" y="5227"/>
                  </a:cubicBezTo>
                  <a:cubicBezTo>
                    <a:pt x="3903" y="5227"/>
                    <a:pt x="4003" y="5094"/>
                    <a:pt x="4003" y="4960"/>
                  </a:cubicBezTo>
                  <a:cubicBezTo>
                    <a:pt x="4070" y="4793"/>
                    <a:pt x="3936" y="4627"/>
                    <a:pt x="3770" y="4627"/>
                  </a:cubicBezTo>
                  <a:cubicBezTo>
                    <a:pt x="2602" y="4560"/>
                    <a:pt x="1768" y="4126"/>
                    <a:pt x="1401" y="3459"/>
                  </a:cubicBezTo>
                  <a:cubicBezTo>
                    <a:pt x="667" y="2258"/>
                    <a:pt x="1468" y="424"/>
                    <a:pt x="1468" y="424"/>
                  </a:cubicBezTo>
                  <a:cubicBezTo>
                    <a:pt x="1568" y="290"/>
                    <a:pt x="1501" y="123"/>
                    <a:pt x="1335" y="57"/>
                  </a:cubicBezTo>
                  <a:cubicBezTo>
                    <a:pt x="1297" y="19"/>
                    <a:pt x="1250" y="0"/>
                    <a:pt x="120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-3632425" y="3392875"/>
              <a:ext cx="1144175" cy="1370175"/>
            </a:xfrm>
            <a:custGeom>
              <a:avLst/>
              <a:gdLst/>
              <a:ahLst/>
              <a:cxnLst/>
              <a:rect l="l" t="t" r="r" b="b"/>
              <a:pathLst>
                <a:path w="45767" h="54807" extrusionOk="0">
                  <a:moveTo>
                    <a:pt x="19915" y="0"/>
                  </a:moveTo>
                  <a:lnTo>
                    <a:pt x="601" y="6205"/>
                  </a:lnTo>
                  <a:lnTo>
                    <a:pt x="301" y="10274"/>
                  </a:lnTo>
                  <a:cubicBezTo>
                    <a:pt x="1" y="12209"/>
                    <a:pt x="1" y="14110"/>
                    <a:pt x="301" y="16045"/>
                  </a:cubicBezTo>
                  <a:cubicBezTo>
                    <a:pt x="1235" y="21949"/>
                    <a:pt x="4937" y="27053"/>
                    <a:pt x="10241" y="29788"/>
                  </a:cubicBezTo>
                  <a:lnTo>
                    <a:pt x="22317" y="36059"/>
                  </a:lnTo>
                  <a:lnTo>
                    <a:pt x="34158" y="54806"/>
                  </a:lnTo>
                  <a:lnTo>
                    <a:pt x="45767" y="48135"/>
                  </a:lnTo>
                  <a:lnTo>
                    <a:pt x="33591" y="26386"/>
                  </a:lnTo>
                  <a:cubicBezTo>
                    <a:pt x="32591" y="24585"/>
                    <a:pt x="31356" y="22917"/>
                    <a:pt x="29989" y="21416"/>
                  </a:cubicBezTo>
                  <a:lnTo>
                    <a:pt x="26753" y="17913"/>
                  </a:lnTo>
                  <a:lnTo>
                    <a:pt x="20815" y="9240"/>
                  </a:lnTo>
                  <a:lnTo>
                    <a:pt x="19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-3631600" y="3519625"/>
              <a:ext cx="1029950" cy="1356000"/>
            </a:xfrm>
            <a:custGeom>
              <a:avLst/>
              <a:gdLst/>
              <a:ahLst/>
              <a:cxnLst/>
              <a:rect l="l" t="t" r="r" b="b"/>
              <a:pathLst>
                <a:path w="41198" h="54240" extrusionOk="0">
                  <a:moveTo>
                    <a:pt x="4071" y="1"/>
                  </a:moveTo>
                  <a:lnTo>
                    <a:pt x="568" y="1168"/>
                  </a:lnTo>
                  <a:lnTo>
                    <a:pt x="268" y="5271"/>
                  </a:lnTo>
                  <a:cubicBezTo>
                    <a:pt x="1" y="7172"/>
                    <a:pt x="1" y="9107"/>
                    <a:pt x="268" y="11009"/>
                  </a:cubicBezTo>
                  <a:cubicBezTo>
                    <a:pt x="1202" y="16946"/>
                    <a:pt x="4904" y="22016"/>
                    <a:pt x="10208" y="24785"/>
                  </a:cubicBezTo>
                  <a:lnTo>
                    <a:pt x="22284" y="31023"/>
                  </a:lnTo>
                  <a:lnTo>
                    <a:pt x="32524" y="47234"/>
                  </a:lnTo>
                  <a:lnTo>
                    <a:pt x="30356" y="48502"/>
                  </a:lnTo>
                  <a:lnTo>
                    <a:pt x="33692" y="54239"/>
                  </a:lnTo>
                  <a:lnTo>
                    <a:pt x="41197" y="49903"/>
                  </a:lnTo>
                  <a:lnTo>
                    <a:pt x="31790" y="32357"/>
                  </a:lnTo>
                  <a:cubicBezTo>
                    <a:pt x="29889" y="28821"/>
                    <a:pt x="27220" y="25852"/>
                    <a:pt x="23918" y="23684"/>
                  </a:cubicBezTo>
                  <a:lnTo>
                    <a:pt x="12977" y="16379"/>
                  </a:lnTo>
                  <a:cubicBezTo>
                    <a:pt x="7773" y="14344"/>
                    <a:pt x="5238" y="6005"/>
                    <a:pt x="4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-3601575" y="3553025"/>
              <a:ext cx="242700" cy="341075"/>
            </a:xfrm>
            <a:custGeom>
              <a:avLst/>
              <a:gdLst/>
              <a:ahLst/>
              <a:cxnLst/>
              <a:rect l="l" t="t" r="r" b="b"/>
              <a:pathLst>
                <a:path w="9708" h="13643" extrusionOk="0">
                  <a:moveTo>
                    <a:pt x="7672" y="0"/>
                  </a:moveTo>
                  <a:cubicBezTo>
                    <a:pt x="7627" y="0"/>
                    <a:pt x="7582" y="11"/>
                    <a:pt x="7540" y="32"/>
                  </a:cubicBezTo>
                  <a:cubicBezTo>
                    <a:pt x="7373" y="132"/>
                    <a:pt x="7339" y="299"/>
                    <a:pt x="7406" y="399"/>
                  </a:cubicBezTo>
                  <a:cubicBezTo>
                    <a:pt x="7473" y="466"/>
                    <a:pt x="9708" y="5470"/>
                    <a:pt x="7540" y="9172"/>
                  </a:cubicBezTo>
                  <a:cubicBezTo>
                    <a:pt x="6239" y="11307"/>
                    <a:pt x="3703" y="12641"/>
                    <a:pt x="1" y="13042"/>
                  </a:cubicBezTo>
                  <a:cubicBezTo>
                    <a:pt x="68" y="13242"/>
                    <a:pt x="101" y="13409"/>
                    <a:pt x="201" y="13642"/>
                  </a:cubicBezTo>
                  <a:cubicBezTo>
                    <a:pt x="4037" y="13142"/>
                    <a:pt x="6706" y="11741"/>
                    <a:pt x="8040" y="9472"/>
                  </a:cubicBezTo>
                  <a:cubicBezTo>
                    <a:pt x="9007" y="7805"/>
                    <a:pt x="9274" y="5670"/>
                    <a:pt x="8874" y="3301"/>
                  </a:cubicBezTo>
                  <a:cubicBezTo>
                    <a:pt x="8540" y="1500"/>
                    <a:pt x="7940" y="199"/>
                    <a:pt x="7906" y="166"/>
                  </a:cubicBezTo>
                  <a:cubicBezTo>
                    <a:pt x="7861" y="52"/>
                    <a:pt x="7769" y="0"/>
                    <a:pt x="7672" y="0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-4041050" y="2892775"/>
              <a:ext cx="458675" cy="1036350"/>
            </a:xfrm>
            <a:custGeom>
              <a:avLst/>
              <a:gdLst/>
              <a:ahLst/>
              <a:cxnLst/>
              <a:rect l="l" t="t" r="r" b="b"/>
              <a:pathLst>
                <a:path w="18347" h="41454" extrusionOk="0">
                  <a:moveTo>
                    <a:pt x="9267" y="1"/>
                  </a:moveTo>
                  <a:cubicBezTo>
                    <a:pt x="6997" y="1"/>
                    <a:pt x="4882" y="1520"/>
                    <a:pt x="4270" y="3826"/>
                  </a:cubicBezTo>
                  <a:lnTo>
                    <a:pt x="601" y="20104"/>
                  </a:lnTo>
                  <a:cubicBezTo>
                    <a:pt x="1" y="22673"/>
                    <a:pt x="568" y="25375"/>
                    <a:pt x="2069" y="27543"/>
                  </a:cubicBezTo>
                  <a:lnTo>
                    <a:pt x="11742" y="41453"/>
                  </a:lnTo>
                  <a:lnTo>
                    <a:pt x="18347" y="37884"/>
                  </a:lnTo>
                  <a:lnTo>
                    <a:pt x="10341" y="22606"/>
                  </a:lnTo>
                  <a:lnTo>
                    <a:pt x="14744" y="6728"/>
                  </a:lnTo>
                  <a:cubicBezTo>
                    <a:pt x="15512" y="3926"/>
                    <a:pt x="13911" y="1057"/>
                    <a:pt x="11109" y="324"/>
                  </a:cubicBezTo>
                  <a:lnTo>
                    <a:pt x="10642" y="190"/>
                  </a:lnTo>
                  <a:cubicBezTo>
                    <a:pt x="10184" y="62"/>
                    <a:pt x="9723" y="1"/>
                    <a:pt x="9267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-4013525" y="3131025"/>
              <a:ext cx="321925" cy="212675"/>
            </a:xfrm>
            <a:custGeom>
              <a:avLst/>
              <a:gdLst/>
              <a:ahLst/>
              <a:cxnLst/>
              <a:rect l="l" t="t" r="r" b="b"/>
              <a:pathLst>
                <a:path w="12877" h="8507" extrusionOk="0">
                  <a:moveTo>
                    <a:pt x="12876" y="0"/>
                  </a:moveTo>
                  <a:lnTo>
                    <a:pt x="1868" y="334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10641" y="8206"/>
                  </a:lnTo>
                  <a:lnTo>
                    <a:pt x="12876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-3511500" y="3897400"/>
              <a:ext cx="166800" cy="135500"/>
            </a:xfrm>
            <a:custGeom>
              <a:avLst/>
              <a:gdLst/>
              <a:ahLst/>
              <a:cxnLst/>
              <a:rect l="l" t="t" r="r" b="b"/>
              <a:pathLst>
                <a:path w="6672" h="5420" extrusionOk="0">
                  <a:moveTo>
                    <a:pt x="0" y="0"/>
                  </a:moveTo>
                  <a:lnTo>
                    <a:pt x="4604" y="5037"/>
                  </a:lnTo>
                  <a:cubicBezTo>
                    <a:pt x="4812" y="5287"/>
                    <a:pt x="5097" y="5420"/>
                    <a:pt x="5396" y="5420"/>
                  </a:cubicBezTo>
                  <a:cubicBezTo>
                    <a:pt x="5577" y="5420"/>
                    <a:pt x="5762" y="5371"/>
                    <a:pt x="5938" y="5271"/>
                  </a:cubicBezTo>
                  <a:cubicBezTo>
                    <a:pt x="6572" y="4937"/>
                    <a:pt x="6672" y="4170"/>
                    <a:pt x="6272" y="3603"/>
                  </a:cubicBezTo>
                  <a:lnTo>
                    <a:pt x="5271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-3755850" y="3823175"/>
              <a:ext cx="412825" cy="372350"/>
            </a:xfrm>
            <a:custGeom>
              <a:avLst/>
              <a:gdLst/>
              <a:ahLst/>
              <a:cxnLst/>
              <a:rect l="l" t="t" r="r" b="b"/>
              <a:pathLst>
                <a:path w="16513" h="14894" extrusionOk="0">
                  <a:moveTo>
                    <a:pt x="5872" y="1"/>
                  </a:moveTo>
                  <a:lnTo>
                    <a:pt x="101" y="3370"/>
                  </a:lnTo>
                  <a:lnTo>
                    <a:pt x="1" y="9307"/>
                  </a:lnTo>
                  <a:lnTo>
                    <a:pt x="1502" y="11909"/>
                  </a:lnTo>
                  <a:cubicBezTo>
                    <a:pt x="1782" y="12418"/>
                    <a:pt x="1829" y="12791"/>
                    <a:pt x="2146" y="12791"/>
                  </a:cubicBezTo>
                  <a:cubicBezTo>
                    <a:pt x="2245" y="12791"/>
                    <a:pt x="2370" y="12755"/>
                    <a:pt x="2536" y="12676"/>
                  </a:cubicBezTo>
                  <a:cubicBezTo>
                    <a:pt x="3070" y="12410"/>
                    <a:pt x="3403" y="11876"/>
                    <a:pt x="3403" y="11309"/>
                  </a:cubicBezTo>
                  <a:lnTo>
                    <a:pt x="3270" y="6972"/>
                  </a:lnTo>
                  <a:lnTo>
                    <a:pt x="6172" y="9541"/>
                  </a:lnTo>
                  <a:lnTo>
                    <a:pt x="8006" y="13877"/>
                  </a:lnTo>
                  <a:cubicBezTo>
                    <a:pt x="8270" y="14511"/>
                    <a:pt x="8889" y="14894"/>
                    <a:pt x="9549" y="14894"/>
                  </a:cubicBezTo>
                  <a:cubicBezTo>
                    <a:pt x="9724" y="14894"/>
                    <a:pt x="9901" y="14867"/>
                    <a:pt x="10075" y="14811"/>
                  </a:cubicBezTo>
                  <a:cubicBezTo>
                    <a:pt x="10708" y="14578"/>
                    <a:pt x="11109" y="14011"/>
                    <a:pt x="11175" y="13344"/>
                  </a:cubicBezTo>
                  <a:lnTo>
                    <a:pt x="11542" y="13811"/>
                  </a:lnTo>
                  <a:cubicBezTo>
                    <a:pt x="11773" y="14093"/>
                    <a:pt x="12083" y="14256"/>
                    <a:pt x="12426" y="14256"/>
                  </a:cubicBezTo>
                  <a:cubicBezTo>
                    <a:pt x="12529" y="14256"/>
                    <a:pt x="12635" y="14242"/>
                    <a:pt x="12743" y="14211"/>
                  </a:cubicBezTo>
                  <a:cubicBezTo>
                    <a:pt x="13444" y="14044"/>
                    <a:pt x="13877" y="13310"/>
                    <a:pt x="13610" y="12576"/>
                  </a:cubicBezTo>
                  <a:lnTo>
                    <a:pt x="11576" y="7072"/>
                  </a:lnTo>
                  <a:lnTo>
                    <a:pt x="14778" y="11642"/>
                  </a:lnTo>
                  <a:cubicBezTo>
                    <a:pt x="14949" y="11877"/>
                    <a:pt x="15228" y="12016"/>
                    <a:pt x="15504" y="12016"/>
                  </a:cubicBezTo>
                  <a:cubicBezTo>
                    <a:pt x="15659" y="12016"/>
                    <a:pt x="15813" y="11972"/>
                    <a:pt x="15945" y="11876"/>
                  </a:cubicBezTo>
                  <a:cubicBezTo>
                    <a:pt x="16379" y="11642"/>
                    <a:pt x="16513" y="11142"/>
                    <a:pt x="16246" y="10708"/>
                  </a:cubicBezTo>
                  <a:lnTo>
                    <a:pt x="13244" y="5171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-3602400" y="3948675"/>
              <a:ext cx="129825" cy="213100"/>
            </a:xfrm>
            <a:custGeom>
              <a:avLst/>
              <a:gdLst/>
              <a:ahLst/>
              <a:cxnLst/>
              <a:rect l="l" t="t" r="r" b="b"/>
              <a:pathLst>
                <a:path w="5193" h="8524" extrusionOk="0">
                  <a:moveTo>
                    <a:pt x="205" y="1"/>
                  </a:moveTo>
                  <a:cubicBezTo>
                    <a:pt x="151" y="1"/>
                    <a:pt x="101" y="18"/>
                    <a:pt x="67" y="51"/>
                  </a:cubicBezTo>
                  <a:cubicBezTo>
                    <a:pt x="0" y="151"/>
                    <a:pt x="0" y="284"/>
                    <a:pt x="67" y="351"/>
                  </a:cubicBezTo>
                  <a:lnTo>
                    <a:pt x="3370" y="3854"/>
                  </a:lnTo>
                  <a:lnTo>
                    <a:pt x="4804" y="8324"/>
                  </a:lnTo>
                  <a:cubicBezTo>
                    <a:pt x="4871" y="8390"/>
                    <a:pt x="4937" y="8490"/>
                    <a:pt x="5037" y="8490"/>
                  </a:cubicBezTo>
                  <a:cubicBezTo>
                    <a:pt x="5056" y="8490"/>
                    <a:pt x="5075" y="8490"/>
                    <a:pt x="5076" y="8496"/>
                  </a:cubicBezTo>
                  <a:lnTo>
                    <a:pt x="5076" y="8496"/>
                  </a:lnTo>
                  <a:cubicBezTo>
                    <a:pt x="5135" y="8442"/>
                    <a:pt x="5192" y="8333"/>
                    <a:pt x="5137" y="8223"/>
                  </a:cubicBezTo>
                  <a:lnTo>
                    <a:pt x="3703" y="3687"/>
                  </a:lnTo>
                  <a:cubicBezTo>
                    <a:pt x="3703" y="3654"/>
                    <a:pt x="3703" y="3654"/>
                    <a:pt x="3636" y="3620"/>
                  </a:cubicBezTo>
                  <a:lnTo>
                    <a:pt x="367" y="51"/>
                  </a:lnTo>
                  <a:cubicBezTo>
                    <a:pt x="317" y="18"/>
                    <a:pt x="259" y="1"/>
                    <a:pt x="205" y="1"/>
                  </a:cubicBezTo>
                  <a:close/>
                  <a:moveTo>
                    <a:pt x="5076" y="8496"/>
                  </a:moveTo>
                  <a:lnTo>
                    <a:pt x="5076" y="8496"/>
                  </a:lnTo>
                  <a:cubicBezTo>
                    <a:pt x="5063" y="8508"/>
                    <a:pt x="5049" y="8518"/>
                    <a:pt x="5037" y="8524"/>
                  </a:cubicBezTo>
                  <a:cubicBezTo>
                    <a:pt x="5067" y="8509"/>
                    <a:pt x="5077" y="8501"/>
                    <a:pt x="5076" y="8496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-3549025" y="3915325"/>
              <a:ext cx="90075" cy="88850"/>
            </a:xfrm>
            <a:custGeom>
              <a:avLst/>
              <a:gdLst/>
              <a:ahLst/>
              <a:cxnLst/>
              <a:rect l="l" t="t" r="r" b="b"/>
              <a:pathLst>
                <a:path w="3603" h="3554" extrusionOk="0">
                  <a:moveTo>
                    <a:pt x="238" y="1"/>
                  </a:moveTo>
                  <a:cubicBezTo>
                    <a:pt x="184" y="1"/>
                    <a:pt x="134" y="17"/>
                    <a:pt x="100" y="51"/>
                  </a:cubicBezTo>
                  <a:cubicBezTo>
                    <a:pt x="0" y="151"/>
                    <a:pt x="0" y="284"/>
                    <a:pt x="100" y="351"/>
                  </a:cubicBezTo>
                  <a:lnTo>
                    <a:pt x="3236" y="3486"/>
                  </a:lnTo>
                  <a:cubicBezTo>
                    <a:pt x="3269" y="3520"/>
                    <a:pt x="3303" y="3553"/>
                    <a:pt x="3336" y="3553"/>
                  </a:cubicBezTo>
                  <a:cubicBezTo>
                    <a:pt x="3403" y="3553"/>
                    <a:pt x="3469" y="3553"/>
                    <a:pt x="3503" y="3486"/>
                  </a:cubicBezTo>
                  <a:cubicBezTo>
                    <a:pt x="3603" y="3386"/>
                    <a:pt x="3603" y="3286"/>
                    <a:pt x="3503" y="3186"/>
                  </a:cubicBezTo>
                  <a:lnTo>
                    <a:pt x="401" y="51"/>
                  </a:lnTo>
                  <a:cubicBezTo>
                    <a:pt x="351" y="17"/>
                    <a:pt x="292" y="1"/>
                    <a:pt x="23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-4006025" y="2867500"/>
              <a:ext cx="397800" cy="396125"/>
            </a:xfrm>
            <a:custGeom>
              <a:avLst/>
              <a:gdLst/>
              <a:ahLst/>
              <a:cxnLst/>
              <a:rect l="l" t="t" r="r" b="b"/>
              <a:pathLst>
                <a:path w="15912" h="15845" extrusionOk="0">
                  <a:moveTo>
                    <a:pt x="8681" y="0"/>
                  </a:moveTo>
                  <a:cubicBezTo>
                    <a:pt x="7516" y="0"/>
                    <a:pt x="6331" y="347"/>
                    <a:pt x="5271" y="1101"/>
                  </a:cubicBezTo>
                  <a:cubicBezTo>
                    <a:pt x="3170" y="2669"/>
                    <a:pt x="1035" y="5838"/>
                    <a:pt x="1" y="12142"/>
                  </a:cubicBezTo>
                  <a:lnTo>
                    <a:pt x="13410" y="15845"/>
                  </a:lnTo>
                  <a:cubicBezTo>
                    <a:pt x="13410" y="15845"/>
                    <a:pt x="15912" y="9574"/>
                    <a:pt x="14611" y="4637"/>
                  </a:cubicBezTo>
                  <a:cubicBezTo>
                    <a:pt x="13870" y="1788"/>
                    <a:pt x="11327" y="0"/>
                    <a:pt x="8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-4038550" y="2893050"/>
              <a:ext cx="411150" cy="1249925"/>
            </a:xfrm>
            <a:custGeom>
              <a:avLst/>
              <a:gdLst/>
              <a:ahLst/>
              <a:cxnLst/>
              <a:rect l="l" t="t" r="r" b="b"/>
              <a:pathLst>
                <a:path w="16446" h="49997" extrusionOk="0">
                  <a:moveTo>
                    <a:pt x="9218" y="0"/>
                  </a:moveTo>
                  <a:cubicBezTo>
                    <a:pt x="6955" y="0"/>
                    <a:pt x="4903" y="1501"/>
                    <a:pt x="4237" y="3815"/>
                  </a:cubicBezTo>
                  <a:lnTo>
                    <a:pt x="568" y="20093"/>
                  </a:lnTo>
                  <a:cubicBezTo>
                    <a:pt x="1" y="22662"/>
                    <a:pt x="534" y="25364"/>
                    <a:pt x="2035" y="27532"/>
                  </a:cubicBezTo>
                  <a:lnTo>
                    <a:pt x="11476" y="41108"/>
                  </a:lnTo>
                  <a:lnTo>
                    <a:pt x="11375" y="46512"/>
                  </a:lnTo>
                  <a:lnTo>
                    <a:pt x="12877" y="49114"/>
                  </a:lnTo>
                  <a:cubicBezTo>
                    <a:pt x="13182" y="49623"/>
                    <a:pt x="13215" y="49996"/>
                    <a:pt x="13540" y="49996"/>
                  </a:cubicBezTo>
                  <a:cubicBezTo>
                    <a:pt x="13641" y="49996"/>
                    <a:pt x="13770" y="49960"/>
                    <a:pt x="13944" y="49881"/>
                  </a:cubicBezTo>
                  <a:cubicBezTo>
                    <a:pt x="14478" y="49615"/>
                    <a:pt x="14811" y="49081"/>
                    <a:pt x="14811" y="48514"/>
                  </a:cubicBezTo>
                  <a:lnTo>
                    <a:pt x="14678" y="44177"/>
                  </a:lnTo>
                  <a:lnTo>
                    <a:pt x="16446" y="45745"/>
                  </a:lnTo>
                  <a:lnTo>
                    <a:pt x="16446" y="45745"/>
                  </a:lnTo>
                  <a:lnTo>
                    <a:pt x="14911" y="40174"/>
                  </a:lnTo>
                  <a:lnTo>
                    <a:pt x="6205" y="23162"/>
                  </a:lnTo>
                  <a:lnTo>
                    <a:pt x="7473" y="13756"/>
                  </a:lnTo>
                  <a:lnTo>
                    <a:pt x="9574" y="12"/>
                  </a:lnTo>
                  <a:cubicBezTo>
                    <a:pt x="9455" y="4"/>
                    <a:pt x="9336" y="0"/>
                    <a:pt x="921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-2846850" y="4531175"/>
              <a:ext cx="444500" cy="334450"/>
            </a:xfrm>
            <a:custGeom>
              <a:avLst/>
              <a:gdLst/>
              <a:ahLst/>
              <a:cxnLst/>
              <a:rect l="l" t="t" r="r" b="b"/>
              <a:pathLst>
                <a:path w="17780" h="13378" extrusionOk="0">
                  <a:moveTo>
                    <a:pt x="15077" y="1"/>
                  </a:moveTo>
                  <a:lnTo>
                    <a:pt x="0" y="8707"/>
                  </a:lnTo>
                  <a:lnTo>
                    <a:pt x="2702" y="13377"/>
                  </a:lnTo>
                  <a:lnTo>
                    <a:pt x="17779" y="4704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-3123725" y="3615525"/>
              <a:ext cx="165150" cy="231875"/>
            </a:xfrm>
            <a:custGeom>
              <a:avLst/>
              <a:gdLst/>
              <a:ahLst/>
              <a:cxnLst/>
              <a:rect l="l" t="t" r="r" b="b"/>
              <a:pathLst>
                <a:path w="6606" h="9275" extrusionOk="0">
                  <a:moveTo>
                    <a:pt x="317" y="1"/>
                  </a:moveTo>
                  <a:cubicBezTo>
                    <a:pt x="264" y="1"/>
                    <a:pt x="212" y="12"/>
                    <a:pt x="167" y="34"/>
                  </a:cubicBezTo>
                  <a:cubicBezTo>
                    <a:pt x="67" y="134"/>
                    <a:pt x="0" y="334"/>
                    <a:pt x="101" y="468"/>
                  </a:cubicBezTo>
                  <a:lnTo>
                    <a:pt x="6005" y="9141"/>
                  </a:lnTo>
                  <a:cubicBezTo>
                    <a:pt x="6105" y="9207"/>
                    <a:pt x="6172" y="9274"/>
                    <a:pt x="6272" y="9274"/>
                  </a:cubicBezTo>
                  <a:cubicBezTo>
                    <a:pt x="6338" y="9274"/>
                    <a:pt x="6405" y="9207"/>
                    <a:pt x="6438" y="9207"/>
                  </a:cubicBezTo>
                  <a:cubicBezTo>
                    <a:pt x="6572" y="9141"/>
                    <a:pt x="6605" y="8940"/>
                    <a:pt x="6505" y="8807"/>
                  </a:cubicBezTo>
                  <a:lnTo>
                    <a:pt x="601" y="134"/>
                  </a:lnTo>
                  <a:cubicBezTo>
                    <a:pt x="534" y="45"/>
                    <a:pt x="423" y="1"/>
                    <a:pt x="317" y="1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-3620750" y="3382875"/>
              <a:ext cx="575450" cy="205150"/>
            </a:xfrm>
            <a:custGeom>
              <a:avLst/>
              <a:gdLst/>
              <a:ahLst/>
              <a:cxnLst/>
              <a:rect l="l" t="t" r="r" b="b"/>
              <a:pathLst>
                <a:path w="23018" h="8206" extrusionOk="0">
                  <a:moveTo>
                    <a:pt x="22717" y="0"/>
                  </a:moveTo>
                  <a:lnTo>
                    <a:pt x="34" y="7605"/>
                  </a:lnTo>
                  <a:lnTo>
                    <a:pt x="1" y="8206"/>
                  </a:lnTo>
                  <a:lnTo>
                    <a:pt x="23017" y="567"/>
                  </a:lnTo>
                  <a:lnTo>
                    <a:pt x="227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-3624075" y="3418725"/>
              <a:ext cx="633800" cy="212675"/>
            </a:xfrm>
            <a:custGeom>
              <a:avLst/>
              <a:gdLst/>
              <a:ahLst/>
              <a:cxnLst/>
              <a:rect l="l" t="t" r="r" b="b"/>
              <a:pathLst>
                <a:path w="25352" h="8507" extrusionOk="0">
                  <a:moveTo>
                    <a:pt x="23617" y="0"/>
                  </a:moveTo>
                  <a:lnTo>
                    <a:pt x="67" y="7873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25352" y="34"/>
                  </a:lnTo>
                  <a:lnTo>
                    <a:pt x="23617" y="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-3940975" y="2323425"/>
              <a:ext cx="260200" cy="136175"/>
            </a:xfrm>
            <a:custGeom>
              <a:avLst/>
              <a:gdLst/>
              <a:ahLst/>
              <a:cxnLst/>
              <a:rect l="l" t="t" r="r" b="b"/>
              <a:pathLst>
                <a:path w="10408" h="5447" extrusionOk="0">
                  <a:moveTo>
                    <a:pt x="8045" y="0"/>
                  </a:moveTo>
                  <a:cubicBezTo>
                    <a:pt x="6942" y="0"/>
                    <a:pt x="5002" y="702"/>
                    <a:pt x="4337" y="948"/>
                  </a:cubicBezTo>
                  <a:lnTo>
                    <a:pt x="1335" y="2149"/>
                  </a:lnTo>
                  <a:cubicBezTo>
                    <a:pt x="434" y="2516"/>
                    <a:pt x="0" y="3584"/>
                    <a:pt x="434" y="4484"/>
                  </a:cubicBezTo>
                  <a:cubicBezTo>
                    <a:pt x="731" y="5103"/>
                    <a:pt x="1340" y="5446"/>
                    <a:pt x="1975" y="5446"/>
                  </a:cubicBezTo>
                  <a:cubicBezTo>
                    <a:pt x="2196" y="5446"/>
                    <a:pt x="2420" y="5404"/>
                    <a:pt x="2636" y="5318"/>
                  </a:cubicBezTo>
                  <a:lnTo>
                    <a:pt x="5638" y="4117"/>
                  </a:lnTo>
                  <a:cubicBezTo>
                    <a:pt x="6505" y="3750"/>
                    <a:pt x="10408" y="2016"/>
                    <a:pt x="10008" y="1149"/>
                  </a:cubicBezTo>
                  <a:lnTo>
                    <a:pt x="8807" y="315"/>
                  </a:lnTo>
                  <a:cubicBezTo>
                    <a:pt x="8720" y="88"/>
                    <a:pt x="8434" y="0"/>
                    <a:pt x="8045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-3818400" y="2283550"/>
              <a:ext cx="489550" cy="260675"/>
            </a:xfrm>
            <a:custGeom>
              <a:avLst/>
              <a:gdLst/>
              <a:ahLst/>
              <a:cxnLst/>
              <a:rect l="l" t="t" r="r" b="b"/>
              <a:pathLst>
                <a:path w="19582" h="10427" extrusionOk="0">
                  <a:moveTo>
                    <a:pt x="11324" y="0"/>
                  </a:moveTo>
                  <a:cubicBezTo>
                    <a:pt x="7409" y="0"/>
                    <a:pt x="3494" y="890"/>
                    <a:pt x="1" y="2510"/>
                  </a:cubicBezTo>
                  <a:cubicBezTo>
                    <a:pt x="435" y="4578"/>
                    <a:pt x="1068" y="6680"/>
                    <a:pt x="2403" y="8281"/>
                  </a:cubicBezTo>
                  <a:cubicBezTo>
                    <a:pt x="3433" y="9543"/>
                    <a:pt x="5059" y="10427"/>
                    <a:pt x="6668" y="10427"/>
                  </a:cubicBezTo>
                  <a:cubicBezTo>
                    <a:pt x="7143" y="10427"/>
                    <a:pt x="7617" y="10350"/>
                    <a:pt x="8073" y="10182"/>
                  </a:cubicBezTo>
                  <a:cubicBezTo>
                    <a:pt x="9174" y="9749"/>
                    <a:pt x="10108" y="8848"/>
                    <a:pt x="11276" y="8781"/>
                  </a:cubicBezTo>
                  <a:cubicBezTo>
                    <a:pt x="11293" y="8781"/>
                    <a:pt x="11309" y="8781"/>
                    <a:pt x="11326" y="8781"/>
                  </a:cubicBezTo>
                  <a:cubicBezTo>
                    <a:pt x="12870" y="8781"/>
                    <a:pt x="14094" y="10283"/>
                    <a:pt x="15612" y="10316"/>
                  </a:cubicBezTo>
                  <a:cubicBezTo>
                    <a:pt x="16546" y="10316"/>
                    <a:pt x="17413" y="9782"/>
                    <a:pt x="18014" y="9048"/>
                  </a:cubicBezTo>
                  <a:cubicBezTo>
                    <a:pt x="18581" y="8281"/>
                    <a:pt x="18881" y="7380"/>
                    <a:pt x="19081" y="6513"/>
                  </a:cubicBezTo>
                  <a:cubicBezTo>
                    <a:pt x="19448" y="4945"/>
                    <a:pt x="19582" y="3110"/>
                    <a:pt x="18548" y="1876"/>
                  </a:cubicBezTo>
                  <a:cubicBezTo>
                    <a:pt x="17714" y="876"/>
                    <a:pt x="16346" y="475"/>
                    <a:pt x="15045" y="275"/>
                  </a:cubicBezTo>
                  <a:cubicBezTo>
                    <a:pt x="13814" y="90"/>
                    <a:pt x="12569" y="0"/>
                    <a:pt x="11324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-3786700" y="2268900"/>
              <a:ext cx="490375" cy="260775"/>
            </a:xfrm>
            <a:custGeom>
              <a:avLst/>
              <a:gdLst/>
              <a:ahLst/>
              <a:cxnLst/>
              <a:rect l="l" t="t" r="r" b="b"/>
              <a:pathLst>
                <a:path w="19615" h="10431" extrusionOk="0">
                  <a:moveTo>
                    <a:pt x="11262" y="0"/>
                  </a:moveTo>
                  <a:cubicBezTo>
                    <a:pt x="7377" y="0"/>
                    <a:pt x="3490" y="889"/>
                    <a:pt x="1" y="2496"/>
                  </a:cubicBezTo>
                  <a:cubicBezTo>
                    <a:pt x="468" y="4597"/>
                    <a:pt x="1101" y="6665"/>
                    <a:pt x="2436" y="8300"/>
                  </a:cubicBezTo>
                  <a:cubicBezTo>
                    <a:pt x="3482" y="9551"/>
                    <a:pt x="5076" y="10430"/>
                    <a:pt x="6664" y="10430"/>
                  </a:cubicBezTo>
                  <a:cubicBezTo>
                    <a:pt x="7151" y="10430"/>
                    <a:pt x="7637" y="10348"/>
                    <a:pt x="8106" y="10168"/>
                  </a:cubicBezTo>
                  <a:cubicBezTo>
                    <a:pt x="9207" y="9767"/>
                    <a:pt x="10141" y="8833"/>
                    <a:pt x="11309" y="8800"/>
                  </a:cubicBezTo>
                  <a:cubicBezTo>
                    <a:pt x="11325" y="8800"/>
                    <a:pt x="11342" y="8800"/>
                    <a:pt x="11358" y="8800"/>
                  </a:cubicBezTo>
                  <a:cubicBezTo>
                    <a:pt x="12870" y="8800"/>
                    <a:pt x="14127" y="10302"/>
                    <a:pt x="15645" y="10335"/>
                  </a:cubicBezTo>
                  <a:cubicBezTo>
                    <a:pt x="16579" y="10335"/>
                    <a:pt x="17446" y="9801"/>
                    <a:pt x="18013" y="9034"/>
                  </a:cubicBezTo>
                  <a:cubicBezTo>
                    <a:pt x="18614" y="8300"/>
                    <a:pt x="18914" y="7366"/>
                    <a:pt x="19114" y="6498"/>
                  </a:cubicBezTo>
                  <a:cubicBezTo>
                    <a:pt x="19481" y="4964"/>
                    <a:pt x="19615" y="3129"/>
                    <a:pt x="18580" y="1862"/>
                  </a:cubicBezTo>
                  <a:cubicBezTo>
                    <a:pt x="17747" y="861"/>
                    <a:pt x="16346" y="494"/>
                    <a:pt x="15078" y="294"/>
                  </a:cubicBezTo>
                  <a:cubicBezTo>
                    <a:pt x="13816" y="96"/>
                    <a:pt x="12539" y="0"/>
                    <a:pt x="11262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-3644100" y="2269250"/>
              <a:ext cx="242700" cy="260000"/>
            </a:xfrm>
            <a:custGeom>
              <a:avLst/>
              <a:gdLst/>
              <a:ahLst/>
              <a:cxnLst/>
              <a:rect l="l" t="t" r="r" b="b"/>
              <a:pathLst>
                <a:path w="9708" h="10400" extrusionOk="0">
                  <a:moveTo>
                    <a:pt x="5633" y="1"/>
                  </a:moveTo>
                  <a:cubicBezTo>
                    <a:pt x="4428" y="1"/>
                    <a:pt x="3224" y="84"/>
                    <a:pt x="2035" y="247"/>
                  </a:cubicBezTo>
                  <a:lnTo>
                    <a:pt x="1" y="10287"/>
                  </a:lnTo>
                  <a:cubicBezTo>
                    <a:pt x="328" y="10358"/>
                    <a:pt x="668" y="10399"/>
                    <a:pt x="1012" y="10399"/>
                  </a:cubicBezTo>
                  <a:cubicBezTo>
                    <a:pt x="1474" y="10399"/>
                    <a:pt x="1944" y="10326"/>
                    <a:pt x="2402" y="10154"/>
                  </a:cubicBezTo>
                  <a:cubicBezTo>
                    <a:pt x="3503" y="9753"/>
                    <a:pt x="4437" y="8819"/>
                    <a:pt x="5605" y="8786"/>
                  </a:cubicBezTo>
                  <a:cubicBezTo>
                    <a:pt x="6072" y="8786"/>
                    <a:pt x="6505" y="8920"/>
                    <a:pt x="6906" y="9053"/>
                  </a:cubicBezTo>
                  <a:lnTo>
                    <a:pt x="9708" y="313"/>
                  </a:lnTo>
                  <a:cubicBezTo>
                    <a:pt x="9607" y="313"/>
                    <a:pt x="9474" y="280"/>
                    <a:pt x="9407" y="280"/>
                  </a:cubicBezTo>
                  <a:cubicBezTo>
                    <a:pt x="8161" y="92"/>
                    <a:pt x="6897" y="1"/>
                    <a:pt x="5633" y="1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-2830175" y="2628600"/>
              <a:ext cx="334425" cy="426550"/>
            </a:xfrm>
            <a:custGeom>
              <a:avLst/>
              <a:gdLst/>
              <a:ahLst/>
              <a:cxnLst/>
              <a:rect l="l" t="t" r="r" b="b"/>
              <a:pathLst>
                <a:path w="13377" h="17062" extrusionOk="0">
                  <a:moveTo>
                    <a:pt x="11492" y="1"/>
                  </a:moveTo>
                  <a:cubicBezTo>
                    <a:pt x="11314" y="1"/>
                    <a:pt x="11144" y="52"/>
                    <a:pt x="11008" y="150"/>
                  </a:cubicBezTo>
                  <a:lnTo>
                    <a:pt x="3870" y="5320"/>
                  </a:lnTo>
                  <a:lnTo>
                    <a:pt x="0" y="12392"/>
                  </a:lnTo>
                  <a:lnTo>
                    <a:pt x="4737" y="17062"/>
                  </a:lnTo>
                  <a:cubicBezTo>
                    <a:pt x="8073" y="16795"/>
                    <a:pt x="9607" y="13893"/>
                    <a:pt x="9607" y="13893"/>
                  </a:cubicBezTo>
                  <a:lnTo>
                    <a:pt x="9974" y="13959"/>
                  </a:lnTo>
                  <a:cubicBezTo>
                    <a:pt x="10098" y="13990"/>
                    <a:pt x="10223" y="14005"/>
                    <a:pt x="10348" y="14005"/>
                  </a:cubicBezTo>
                  <a:cubicBezTo>
                    <a:pt x="10891" y="14005"/>
                    <a:pt x="11416" y="13721"/>
                    <a:pt x="11742" y="13259"/>
                  </a:cubicBezTo>
                  <a:lnTo>
                    <a:pt x="13043" y="11324"/>
                  </a:lnTo>
                  <a:cubicBezTo>
                    <a:pt x="13243" y="10991"/>
                    <a:pt x="13376" y="10624"/>
                    <a:pt x="13376" y="10223"/>
                  </a:cubicBezTo>
                  <a:cubicBezTo>
                    <a:pt x="13376" y="9156"/>
                    <a:pt x="12909" y="8222"/>
                    <a:pt x="12142" y="7555"/>
                  </a:cubicBezTo>
                  <a:lnTo>
                    <a:pt x="9574" y="5453"/>
                  </a:lnTo>
                  <a:lnTo>
                    <a:pt x="12242" y="1384"/>
                  </a:lnTo>
                  <a:cubicBezTo>
                    <a:pt x="12542" y="917"/>
                    <a:pt x="12376" y="283"/>
                    <a:pt x="11875" y="83"/>
                  </a:cubicBezTo>
                  <a:cubicBezTo>
                    <a:pt x="11750" y="27"/>
                    <a:pt x="11619" y="1"/>
                    <a:pt x="11492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-2594175" y="2868325"/>
              <a:ext cx="98425" cy="111775"/>
            </a:xfrm>
            <a:custGeom>
              <a:avLst/>
              <a:gdLst/>
              <a:ahLst/>
              <a:cxnLst/>
              <a:rect l="l" t="t" r="r" b="b"/>
              <a:pathLst>
                <a:path w="3937" h="4471" extrusionOk="0">
                  <a:moveTo>
                    <a:pt x="3836" y="1"/>
                  </a:moveTo>
                  <a:lnTo>
                    <a:pt x="0" y="4471"/>
                  </a:lnTo>
                  <a:lnTo>
                    <a:pt x="167" y="4304"/>
                  </a:lnTo>
                  <a:lnTo>
                    <a:pt x="501" y="4370"/>
                  </a:lnTo>
                  <a:cubicBezTo>
                    <a:pt x="637" y="4401"/>
                    <a:pt x="772" y="4416"/>
                    <a:pt x="905" y="4416"/>
                  </a:cubicBezTo>
                  <a:cubicBezTo>
                    <a:pt x="1483" y="4416"/>
                    <a:pt x="2003" y="4132"/>
                    <a:pt x="2302" y="3670"/>
                  </a:cubicBezTo>
                  <a:lnTo>
                    <a:pt x="3603" y="1735"/>
                  </a:lnTo>
                  <a:cubicBezTo>
                    <a:pt x="3803" y="1402"/>
                    <a:pt x="3936" y="1001"/>
                    <a:pt x="3936" y="634"/>
                  </a:cubicBezTo>
                  <a:cubicBezTo>
                    <a:pt x="3936" y="401"/>
                    <a:pt x="3903" y="201"/>
                    <a:pt x="3836" y="1"/>
                  </a:cubicBezTo>
                  <a:close/>
                </a:path>
              </a:pathLst>
            </a:custGeom>
            <a:solidFill>
              <a:srgbClr val="EF87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-2655050" y="2795525"/>
              <a:ext cx="104250" cy="82000"/>
            </a:xfrm>
            <a:custGeom>
              <a:avLst/>
              <a:gdLst/>
              <a:ahLst/>
              <a:cxnLst/>
              <a:rect l="l" t="t" r="r" b="b"/>
              <a:pathLst>
                <a:path w="4170" h="3280" extrusionOk="0">
                  <a:moveTo>
                    <a:pt x="3968" y="0"/>
                  </a:moveTo>
                  <a:cubicBezTo>
                    <a:pt x="3925" y="0"/>
                    <a:pt x="3878" y="16"/>
                    <a:pt x="3836" y="44"/>
                  </a:cubicBezTo>
                  <a:lnTo>
                    <a:pt x="1201" y="1578"/>
                  </a:lnTo>
                  <a:cubicBezTo>
                    <a:pt x="1201" y="1578"/>
                    <a:pt x="1168" y="1578"/>
                    <a:pt x="1168" y="1612"/>
                  </a:cubicBezTo>
                  <a:lnTo>
                    <a:pt x="67" y="2946"/>
                  </a:lnTo>
                  <a:cubicBezTo>
                    <a:pt x="0" y="3046"/>
                    <a:pt x="34" y="3146"/>
                    <a:pt x="100" y="3246"/>
                  </a:cubicBezTo>
                  <a:cubicBezTo>
                    <a:pt x="167" y="3280"/>
                    <a:pt x="200" y="3280"/>
                    <a:pt x="234" y="3280"/>
                  </a:cubicBezTo>
                  <a:cubicBezTo>
                    <a:pt x="334" y="3280"/>
                    <a:pt x="400" y="3246"/>
                    <a:pt x="400" y="3213"/>
                  </a:cubicBezTo>
                  <a:lnTo>
                    <a:pt x="1435" y="1912"/>
                  </a:lnTo>
                  <a:lnTo>
                    <a:pt x="4036" y="411"/>
                  </a:lnTo>
                  <a:cubicBezTo>
                    <a:pt x="4170" y="377"/>
                    <a:pt x="4170" y="244"/>
                    <a:pt x="4103" y="111"/>
                  </a:cubicBezTo>
                  <a:cubicBezTo>
                    <a:pt x="4084" y="32"/>
                    <a:pt x="4030" y="0"/>
                    <a:pt x="396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-2616700" y="2827000"/>
              <a:ext cx="104275" cy="82225"/>
            </a:xfrm>
            <a:custGeom>
              <a:avLst/>
              <a:gdLst/>
              <a:ahLst/>
              <a:cxnLst/>
              <a:rect l="l" t="t" r="r" b="b"/>
              <a:pathLst>
                <a:path w="4171" h="3289" extrusionOk="0">
                  <a:moveTo>
                    <a:pt x="3959" y="1"/>
                  </a:moveTo>
                  <a:cubicBezTo>
                    <a:pt x="3922" y="1"/>
                    <a:pt x="3881" y="8"/>
                    <a:pt x="3837" y="19"/>
                  </a:cubicBezTo>
                  <a:lnTo>
                    <a:pt x="1201" y="1554"/>
                  </a:lnTo>
                  <a:cubicBezTo>
                    <a:pt x="1201" y="1554"/>
                    <a:pt x="1168" y="1554"/>
                    <a:pt x="1168" y="1620"/>
                  </a:cubicBezTo>
                  <a:lnTo>
                    <a:pt x="67" y="2921"/>
                  </a:lnTo>
                  <a:cubicBezTo>
                    <a:pt x="1" y="3021"/>
                    <a:pt x="34" y="3155"/>
                    <a:pt x="134" y="3221"/>
                  </a:cubicBezTo>
                  <a:cubicBezTo>
                    <a:pt x="167" y="3288"/>
                    <a:pt x="201" y="3288"/>
                    <a:pt x="234" y="3288"/>
                  </a:cubicBezTo>
                  <a:cubicBezTo>
                    <a:pt x="301" y="3288"/>
                    <a:pt x="368" y="3221"/>
                    <a:pt x="401" y="3188"/>
                  </a:cubicBezTo>
                  <a:lnTo>
                    <a:pt x="1468" y="1887"/>
                  </a:lnTo>
                  <a:lnTo>
                    <a:pt x="4037" y="386"/>
                  </a:lnTo>
                  <a:cubicBezTo>
                    <a:pt x="4170" y="353"/>
                    <a:pt x="4170" y="219"/>
                    <a:pt x="4137" y="119"/>
                  </a:cubicBezTo>
                  <a:cubicBezTo>
                    <a:pt x="4092" y="30"/>
                    <a:pt x="4033" y="1"/>
                    <a:pt x="395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-2690075" y="2759800"/>
              <a:ext cx="103425" cy="81875"/>
            </a:xfrm>
            <a:custGeom>
              <a:avLst/>
              <a:gdLst/>
              <a:ahLst/>
              <a:cxnLst/>
              <a:rect l="l" t="t" r="r" b="b"/>
              <a:pathLst>
                <a:path w="4137" h="3275" extrusionOk="0">
                  <a:moveTo>
                    <a:pt x="3950" y="0"/>
                  </a:moveTo>
                  <a:cubicBezTo>
                    <a:pt x="3915" y="0"/>
                    <a:pt x="3879" y="10"/>
                    <a:pt x="3836" y="39"/>
                  </a:cubicBezTo>
                  <a:lnTo>
                    <a:pt x="1234" y="1573"/>
                  </a:lnTo>
                  <a:cubicBezTo>
                    <a:pt x="1168" y="1573"/>
                    <a:pt x="1168" y="1606"/>
                    <a:pt x="1168" y="1606"/>
                  </a:cubicBezTo>
                  <a:lnTo>
                    <a:pt x="100" y="2941"/>
                  </a:lnTo>
                  <a:cubicBezTo>
                    <a:pt x="0" y="3041"/>
                    <a:pt x="67" y="3208"/>
                    <a:pt x="134" y="3241"/>
                  </a:cubicBezTo>
                  <a:cubicBezTo>
                    <a:pt x="167" y="3274"/>
                    <a:pt x="234" y="3274"/>
                    <a:pt x="267" y="3274"/>
                  </a:cubicBezTo>
                  <a:cubicBezTo>
                    <a:pt x="334" y="3274"/>
                    <a:pt x="400" y="3241"/>
                    <a:pt x="434" y="3208"/>
                  </a:cubicBezTo>
                  <a:lnTo>
                    <a:pt x="1468" y="1907"/>
                  </a:lnTo>
                  <a:lnTo>
                    <a:pt x="4070" y="405"/>
                  </a:lnTo>
                  <a:cubicBezTo>
                    <a:pt x="4136" y="372"/>
                    <a:pt x="4136" y="339"/>
                    <a:pt x="4136" y="339"/>
                  </a:cubicBezTo>
                  <a:lnTo>
                    <a:pt x="3970" y="205"/>
                  </a:lnTo>
                  <a:lnTo>
                    <a:pt x="4103" y="39"/>
                  </a:lnTo>
                  <a:cubicBezTo>
                    <a:pt x="4045" y="19"/>
                    <a:pt x="3999" y="0"/>
                    <a:pt x="395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-2592525" y="4898950"/>
              <a:ext cx="521250" cy="274375"/>
            </a:xfrm>
            <a:custGeom>
              <a:avLst/>
              <a:gdLst/>
              <a:ahLst/>
              <a:cxnLst/>
              <a:rect l="l" t="t" r="r" b="b"/>
              <a:pathLst>
                <a:path w="20850" h="10975" extrusionOk="0">
                  <a:moveTo>
                    <a:pt x="3704" y="0"/>
                  </a:moveTo>
                  <a:lnTo>
                    <a:pt x="1" y="1535"/>
                  </a:lnTo>
                  <a:lnTo>
                    <a:pt x="268" y="7372"/>
                  </a:lnTo>
                  <a:cubicBezTo>
                    <a:pt x="368" y="9374"/>
                    <a:pt x="2036" y="10975"/>
                    <a:pt x="4071" y="10975"/>
                  </a:cubicBezTo>
                  <a:lnTo>
                    <a:pt x="20849" y="10975"/>
                  </a:lnTo>
                  <a:cubicBezTo>
                    <a:pt x="11442" y="9541"/>
                    <a:pt x="5472" y="2369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-3255477" y="2625830"/>
              <a:ext cx="1234250" cy="1581550"/>
            </a:xfrm>
            <a:custGeom>
              <a:avLst/>
              <a:gdLst/>
              <a:ahLst/>
              <a:cxnLst/>
              <a:rect l="l" t="t" r="r" b="b"/>
              <a:pathLst>
                <a:path w="49370" h="63262" extrusionOk="0">
                  <a:moveTo>
                    <a:pt x="27828" y="1"/>
                  </a:moveTo>
                  <a:cubicBezTo>
                    <a:pt x="27654" y="1"/>
                    <a:pt x="27476" y="53"/>
                    <a:pt x="27320" y="150"/>
                  </a:cubicBezTo>
                  <a:lnTo>
                    <a:pt x="20182" y="5320"/>
                  </a:lnTo>
                  <a:lnTo>
                    <a:pt x="16313" y="12392"/>
                  </a:lnTo>
                  <a:cubicBezTo>
                    <a:pt x="15679" y="10758"/>
                    <a:pt x="14445" y="9390"/>
                    <a:pt x="12843" y="8756"/>
                  </a:cubicBezTo>
                  <a:cubicBezTo>
                    <a:pt x="10642" y="7889"/>
                    <a:pt x="8140" y="8389"/>
                    <a:pt x="5805" y="7889"/>
                  </a:cubicBezTo>
                  <a:cubicBezTo>
                    <a:pt x="4171" y="7555"/>
                    <a:pt x="2736" y="6788"/>
                    <a:pt x="1469" y="5721"/>
                  </a:cubicBezTo>
                  <a:lnTo>
                    <a:pt x="1469" y="5721"/>
                  </a:lnTo>
                  <a:cubicBezTo>
                    <a:pt x="2269" y="6121"/>
                    <a:pt x="3136" y="6454"/>
                    <a:pt x="4070" y="6588"/>
                  </a:cubicBezTo>
                  <a:cubicBezTo>
                    <a:pt x="4499" y="6656"/>
                    <a:pt x="4934" y="6691"/>
                    <a:pt x="5368" y="6691"/>
                  </a:cubicBezTo>
                  <a:cubicBezTo>
                    <a:pt x="7466" y="6691"/>
                    <a:pt x="9549" y="5889"/>
                    <a:pt x="10875" y="4286"/>
                  </a:cubicBezTo>
                  <a:lnTo>
                    <a:pt x="10875" y="4286"/>
                  </a:lnTo>
                  <a:cubicBezTo>
                    <a:pt x="9605" y="5219"/>
                    <a:pt x="8049" y="5647"/>
                    <a:pt x="6467" y="5647"/>
                  </a:cubicBezTo>
                  <a:cubicBezTo>
                    <a:pt x="4767" y="5647"/>
                    <a:pt x="3037" y="5152"/>
                    <a:pt x="1602" y="4253"/>
                  </a:cubicBezTo>
                  <a:cubicBezTo>
                    <a:pt x="1268" y="4053"/>
                    <a:pt x="935" y="3786"/>
                    <a:pt x="635" y="3552"/>
                  </a:cubicBezTo>
                  <a:lnTo>
                    <a:pt x="635" y="3552"/>
                  </a:lnTo>
                  <a:cubicBezTo>
                    <a:pt x="1602" y="10557"/>
                    <a:pt x="1502" y="18563"/>
                    <a:pt x="801" y="25601"/>
                  </a:cubicBezTo>
                  <a:cubicBezTo>
                    <a:pt x="1" y="33507"/>
                    <a:pt x="6205" y="42280"/>
                    <a:pt x="11776" y="48384"/>
                  </a:cubicBezTo>
                  <a:lnTo>
                    <a:pt x="23951" y="48384"/>
                  </a:lnTo>
                  <a:lnTo>
                    <a:pt x="30790" y="58792"/>
                  </a:lnTo>
                  <a:lnTo>
                    <a:pt x="49369" y="63262"/>
                  </a:lnTo>
                  <a:lnTo>
                    <a:pt x="47001" y="57424"/>
                  </a:lnTo>
                  <a:lnTo>
                    <a:pt x="44666" y="58292"/>
                  </a:lnTo>
                  <a:lnTo>
                    <a:pt x="37494" y="41646"/>
                  </a:lnTo>
                  <a:cubicBezTo>
                    <a:pt x="37127" y="40646"/>
                    <a:pt x="36494" y="39578"/>
                    <a:pt x="35726" y="38477"/>
                  </a:cubicBezTo>
                  <a:cubicBezTo>
                    <a:pt x="32644" y="34069"/>
                    <a:pt x="27519" y="31472"/>
                    <a:pt x="22087" y="31472"/>
                  </a:cubicBezTo>
                  <a:cubicBezTo>
                    <a:pt x="22053" y="31472"/>
                    <a:pt x="22018" y="31472"/>
                    <a:pt x="21983" y="31472"/>
                  </a:cubicBezTo>
                  <a:lnTo>
                    <a:pt x="21049" y="31472"/>
                  </a:lnTo>
                  <a:cubicBezTo>
                    <a:pt x="21183" y="30105"/>
                    <a:pt x="20849" y="28737"/>
                    <a:pt x="19982" y="27603"/>
                  </a:cubicBezTo>
                  <a:cubicBezTo>
                    <a:pt x="18648" y="25902"/>
                    <a:pt x="16313" y="24901"/>
                    <a:pt x="15212" y="23166"/>
                  </a:cubicBezTo>
                  <a:lnTo>
                    <a:pt x="21316" y="16929"/>
                  </a:lnTo>
                  <a:cubicBezTo>
                    <a:pt x="24385" y="16495"/>
                    <a:pt x="25853" y="13793"/>
                    <a:pt x="25853" y="13793"/>
                  </a:cubicBezTo>
                  <a:lnTo>
                    <a:pt x="26186" y="13893"/>
                  </a:lnTo>
                  <a:cubicBezTo>
                    <a:pt x="26316" y="13924"/>
                    <a:pt x="26446" y="13939"/>
                    <a:pt x="26575" y="13939"/>
                  </a:cubicBezTo>
                  <a:cubicBezTo>
                    <a:pt x="27145" y="13939"/>
                    <a:pt x="27688" y="13649"/>
                    <a:pt x="27988" y="13159"/>
                  </a:cubicBezTo>
                  <a:lnTo>
                    <a:pt x="29288" y="11258"/>
                  </a:lnTo>
                  <a:cubicBezTo>
                    <a:pt x="29322" y="11158"/>
                    <a:pt x="29422" y="11091"/>
                    <a:pt x="29455" y="10991"/>
                  </a:cubicBezTo>
                  <a:cubicBezTo>
                    <a:pt x="29489" y="10924"/>
                    <a:pt x="29522" y="10824"/>
                    <a:pt x="29589" y="10724"/>
                  </a:cubicBezTo>
                  <a:cubicBezTo>
                    <a:pt x="29622" y="10491"/>
                    <a:pt x="29655" y="10324"/>
                    <a:pt x="29655" y="10124"/>
                  </a:cubicBezTo>
                  <a:lnTo>
                    <a:pt x="29655" y="9790"/>
                  </a:lnTo>
                  <a:cubicBezTo>
                    <a:pt x="29655" y="9723"/>
                    <a:pt x="29622" y="9590"/>
                    <a:pt x="29622" y="9490"/>
                  </a:cubicBezTo>
                  <a:cubicBezTo>
                    <a:pt x="29522" y="8956"/>
                    <a:pt x="29288" y="8456"/>
                    <a:pt x="28955" y="8056"/>
                  </a:cubicBezTo>
                  <a:lnTo>
                    <a:pt x="28955" y="7989"/>
                  </a:lnTo>
                  <a:cubicBezTo>
                    <a:pt x="28888" y="7956"/>
                    <a:pt x="28888" y="7922"/>
                    <a:pt x="28855" y="7922"/>
                  </a:cubicBezTo>
                  <a:cubicBezTo>
                    <a:pt x="28721" y="7755"/>
                    <a:pt x="28621" y="7622"/>
                    <a:pt x="28455" y="7489"/>
                  </a:cubicBezTo>
                  <a:lnTo>
                    <a:pt x="26053" y="5587"/>
                  </a:lnTo>
                  <a:lnTo>
                    <a:pt x="25886" y="5454"/>
                  </a:lnTo>
                  <a:lnTo>
                    <a:pt x="26019" y="5287"/>
                  </a:lnTo>
                  <a:lnTo>
                    <a:pt x="28588" y="1384"/>
                  </a:lnTo>
                  <a:cubicBezTo>
                    <a:pt x="28855" y="917"/>
                    <a:pt x="28688" y="283"/>
                    <a:pt x="28188" y="83"/>
                  </a:cubicBezTo>
                  <a:cubicBezTo>
                    <a:pt x="28076" y="28"/>
                    <a:pt x="27953" y="1"/>
                    <a:pt x="27828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-4055225" y="1944325"/>
              <a:ext cx="846475" cy="506225"/>
            </a:xfrm>
            <a:custGeom>
              <a:avLst/>
              <a:gdLst/>
              <a:ahLst/>
              <a:cxnLst/>
              <a:rect l="l" t="t" r="r" b="b"/>
              <a:pathLst>
                <a:path w="33859" h="20249" extrusionOk="0">
                  <a:moveTo>
                    <a:pt x="16546" y="1"/>
                  </a:moveTo>
                  <a:cubicBezTo>
                    <a:pt x="16179" y="1902"/>
                    <a:pt x="15345" y="3670"/>
                    <a:pt x="14177" y="5238"/>
                  </a:cubicBezTo>
                  <a:cubicBezTo>
                    <a:pt x="11942" y="5738"/>
                    <a:pt x="9707" y="6305"/>
                    <a:pt x="7673" y="7339"/>
                  </a:cubicBezTo>
                  <a:lnTo>
                    <a:pt x="6805" y="7840"/>
                  </a:lnTo>
                  <a:cubicBezTo>
                    <a:pt x="5071" y="8007"/>
                    <a:pt x="3336" y="7940"/>
                    <a:pt x="1835" y="8740"/>
                  </a:cubicBezTo>
                  <a:cubicBezTo>
                    <a:pt x="1035" y="9174"/>
                    <a:pt x="434" y="9841"/>
                    <a:pt x="1" y="10675"/>
                  </a:cubicBezTo>
                  <a:cubicBezTo>
                    <a:pt x="601" y="10909"/>
                    <a:pt x="1201" y="11109"/>
                    <a:pt x="1835" y="11276"/>
                  </a:cubicBezTo>
                  <a:cubicBezTo>
                    <a:pt x="2469" y="10242"/>
                    <a:pt x="3370" y="9341"/>
                    <a:pt x="4504" y="8841"/>
                  </a:cubicBezTo>
                  <a:cubicBezTo>
                    <a:pt x="5004" y="8607"/>
                    <a:pt x="5538" y="8440"/>
                    <a:pt x="6138" y="8307"/>
                  </a:cubicBezTo>
                  <a:lnTo>
                    <a:pt x="6138" y="8307"/>
                  </a:lnTo>
                  <a:cubicBezTo>
                    <a:pt x="4871" y="9174"/>
                    <a:pt x="3737" y="10275"/>
                    <a:pt x="2969" y="11542"/>
                  </a:cubicBezTo>
                  <a:cubicBezTo>
                    <a:pt x="12676" y="13877"/>
                    <a:pt x="23317" y="11776"/>
                    <a:pt x="27053" y="15145"/>
                  </a:cubicBezTo>
                  <a:cubicBezTo>
                    <a:pt x="28387" y="16346"/>
                    <a:pt x="29555" y="18114"/>
                    <a:pt x="30489" y="20249"/>
                  </a:cubicBezTo>
                  <a:cubicBezTo>
                    <a:pt x="31023" y="20115"/>
                    <a:pt x="31556" y="19848"/>
                    <a:pt x="31990" y="19481"/>
                  </a:cubicBezTo>
                  <a:cubicBezTo>
                    <a:pt x="33725" y="17980"/>
                    <a:pt x="33858" y="15178"/>
                    <a:pt x="32757" y="13144"/>
                  </a:cubicBezTo>
                  <a:cubicBezTo>
                    <a:pt x="32157" y="11909"/>
                    <a:pt x="31189" y="10909"/>
                    <a:pt x="30089" y="10008"/>
                  </a:cubicBezTo>
                  <a:cubicBezTo>
                    <a:pt x="30189" y="9608"/>
                    <a:pt x="30222" y="9174"/>
                    <a:pt x="30222" y="8774"/>
                  </a:cubicBezTo>
                  <a:cubicBezTo>
                    <a:pt x="30155" y="6339"/>
                    <a:pt x="28521" y="4137"/>
                    <a:pt x="26353" y="3103"/>
                  </a:cubicBezTo>
                  <a:cubicBezTo>
                    <a:pt x="25176" y="2542"/>
                    <a:pt x="23871" y="2285"/>
                    <a:pt x="22562" y="2285"/>
                  </a:cubicBezTo>
                  <a:cubicBezTo>
                    <a:pt x="21458" y="2285"/>
                    <a:pt x="20351" y="2467"/>
                    <a:pt x="19314" y="2803"/>
                  </a:cubicBezTo>
                  <a:cubicBezTo>
                    <a:pt x="18681" y="3003"/>
                    <a:pt x="18047" y="3270"/>
                    <a:pt x="17480" y="3603"/>
                  </a:cubicBezTo>
                  <a:cubicBezTo>
                    <a:pt x="17646" y="2336"/>
                    <a:pt x="17313" y="1068"/>
                    <a:pt x="16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-2444075" y="4082525"/>
              <a:ext cx="442850" cy="291900"/>
            </a:xfrm>
            <a:custGeom>
              <a:avLst/>
              <a:gdLst/>
              <a:ahLst/>
              <a:cxnLst/>
              <a:rect l="l" t="t" r="r" b="b"/>
              <a:pathLst>
                <a:path w="17714" h="11676" extrusionOk="0">
                  <a:moveTo>
                    <a:pt x="15545" y="1"/>
                  </a:moveTo>
                  <a:lnTo>
                    <a:pt x="1" y="6272"/>
                  </a:lnTo>
                  <a:lnTo>
                    <a:pt x="2169" y="11676"/>
                  </a:lnTo>
                  <a:lnTo>
                    <a:pt x="17713" y="5405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-4517225" y="13464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569"/>
                  </a:moveTo>
                  <a:cubicBezTo>
                    <a:pt x="5805" y="1569"/>
                    <a:pt x="7006" y="2803"/>
                    <a:pt x="7006" y="4304"/>
                  </a:cubicBezTo>
                  <a:cubicBezTo>
                    <a:pt x="7006" y="5772"/>
                    <a:pt x="5805" y="7006"/>
                    <a:pt x="4304" y="7006"/>
                  </a:cubicBezTo>
                  <a:cubicBezTo>
                    <a:pt x="2803" y="7006"/>
                    <a:pt x="1602" y="5772"/>
                    <a:pt x="1602" y="4304"/>
                  </a:cubicBezTo>
                  <a:cubicBezTo>
                    <a:pt x="1602" y="2803"/>
                    <a:pt x="2803" y="1569"/>
                    <a:pt x="4304" y="1569"/>
                  </a:cubicBezTo>
                  <a:close/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39" y="8574"/>
                    <a:pt x="8607" y="6639"/>
                    <a:pt x="8607" y="4304"/>
                  </a:cubicBezTo>
                  <a:cubicBezTo>
                    <a:pt x="8607" y="1902"/>
                    <a:pt x="6672" y="1"/>
                    <a:pt x="4304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-3886775" y="15382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72" y="8574"/>
                    <a:pt x="8607" y="6672"/>
                    <a:pt x="8607" y="4304"/>
                  </a:cubicBezTo>
                  <a:cubicBezTo>
                    <a:pt x="8573" y="1902"/>
                    <a:pt x="6639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-4195325" y="663875"/>
              <a:ext cx="440350" cy="482775"/>
            </a:xfrm>
            <a:custGeom>
              <a:avLst/>
              <a:gdLst/>
              <a:ahLst/>
              <a:cxnLst/>
              <a:rect l="l" t="t" r="r" b="b"/>
              <a:pathLst>
                <a:path w="17614" h="19311" extrusionOk="0">
                  <a:moveTo>
                    <a:pt x="2076" y="1"/>
                  </a:moveTo>
                  <a:cubicBezTo>
                    <a:pt x="998" y="1"/>
                    <a:pt x="1" y="870"/>
                    <a:pt x="1" y="2084"/>
                  </a:cubicBezTo>
                  <a:lnTo>
                    <a:pt x="1" y="17228"/>
                  </a:lnTo>
                  <a:cubicBezTo>
                    <a:pt x="1" y="18442"/>
                    <a:pt x="998" y="19311"/>
                    <a:pt x="2076" y="19311"/>
                  </a:cubicBezTo>
                  <a:cubicBezTo>
                    <a:pt x="2420" y="19311"/>
                    <a:pt x="2772" y="19223"/>
                    <a:pt x="3103" y="19029"/>
                  </a:cubicBezTo>
                  <a:lnTo>
                    <a:pt x="16245" y="11457"/>
                  </a:lnTo>
                  <a:cubicBezTo>
                    <a:pt x="17613" y="10623"/>
                    <a:pt x="17613" y="8655"/>
                    <a:pt x="16245" y="7854"/>
                  </a:cubicBezTo>
                  <a:lnTo>
                    <a:pt x="3103" y="282"/>
                  </a:lnTo>
                  <a:cubicBezTo>
                    <a:pt x="2772" y="89"/>
                    <a:pt x="2420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7"/>
          <p:cNvGrpSpPr/>
          <p:nvPr/>
        </p:nvGrpSpPr>
        <p:grpSpPr>
          <a:xfrm>
            <a:off x="3174873" y="3687071"/>
            <a:ext cx="2958303" cy="1593589"/>
            <a:chOff x="4466463" y="3305947"/>
            <a:chExt cx="2958303" cy="1593589"/>
          </a:xfrm>
        </p:grpSpPr>
        <p:grpSp>
          <p:nvGrpSpPr>
            <p:cNvPr id="993" name="Google Shape;993;p47"/>
            <p:cNvGrpSpPr/>
            <p:nvPr/>
          </p:nvGrpSpPr>
          <p:grpSpPr>
            <a:xfrm flipH="1">
              <a:off x="6574013" y="4048812"/>
              <a:ext cx="850753" cy="850724"/>
              <a:chOff x="780950" y="891300"/>
              <a:chExt cx="727575" cy="727550"/>
            </a:xfrm>
          </p:grpSpPr>
          <p:sp>
            <p:nvSpPr>
              <p:cNvPr id="994" name="Google Shape;994;p47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7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7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7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7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7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7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47"/>
            <p:cNvGrpSpPr/>
            <p:nvPr/>
          </p:nvGrpSpPr>
          <p:grpSpPr>
            <a:xfrm>
              <a:off x="4466463" y="3863531"/>
              <a:ext cx="1021756" cy="332094"/>
              <a:chOff x="7289663" y="3996131"/>
              <a:chExt cx="1021756" cy="332094"/>
            </a:xfrm>
          </p:grpSpPr>
          <p:sp>
            <p:nvSpPr>
              <p:cNvPr id="1002" name="Google Shape;1002;p47"/>
              <p:cNvSpPr/>
              <p:nvPr/>
            </p:nvSpPr>
            <p:spPr>
              <a:xfrm>
                <a:off x="7289663" y="40442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7"/>
              <p:cNvSpPr/>
              <p:nvPr/>
            </p:nvSpPr>
            <p:spPr>
              <a:xfrm>
                <a:off x="7308447" y="39961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7"/>
              <p:cNvSpPr/>
              <p:nvPr/>
            </p:nvSpPr>
            <p:spPr>
              <a:xfrm>
                <a:off x="7433897" y="40440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7"/>
              <p:cNvSpPr/>
              <p:nvPr/>
            </p:nvSpPr>
            <p:spPr>
              <a:xfrm>
                <a:off x="7705879" y="40446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7"/>
              <p:cNvSpPr/>
              <p:nvPr/>
            </p:nvSpPr>
            <p:spPr>
              <a:xfrm>
                <a:off x="7979347" y="40438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7"/>
            <p:cNvGrpSpPr/>
            <p:nvPr/>
          </p:nvGrpSpPr>
          <p:grpSpPr>
            <a:xfrm>
              <a:off x="5297661" y="3305947"/>
              <a:ext cx="749797" cy="717499"/>
              <a:chOff x="7847861" y="3178722"/>
              <a:chExt cx="749797" cy="717499"/>
            </a:xfrm>
          </p:grpSpPr>
          <p:sp>
            <p:nvSpPr>
              <p:cNvPr id="1008" name="Google Shape;1008;p47"/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7"/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3"/>
          <p:cNvSpPr txBox="1">
            <a:spLocks noGrp="1"/>
          </p:cNvSpPr>
          <p:nvPr>
            <p:ph type="title"/>
          </p:nvPr>
        </p:nvSpPr>
        <p:spPr>
          <a:xfrm>
            <a:off x="792015" y="3681495"/>
            <a:ext cx="755997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EcoHub is the operating system for a sustainable future.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9"/>
          <p:cNvSpPr txBox="1">
            <a:spLocks noGrp="1"/>
          </p:cNvSpPr>
          <p:nvPr>
            <p:ph type="title"/>
          </p:nvPr>
        </p:nvSpPr>
        <p:spPr>
          <a:xfrm flipH="1">
            <a:off x="4405200" y="2122800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1652" name="Google Shape;1652;p59"/>
          <p:cNvGrpSpPr/>
          <p:nvPr/>
        </p:nvGrpSpPr>
        <p:grpSpPr>
          <a:xfrm>
            <a:off x="474214" y="506710"/>
            <a:ext cx="4257806" cy="4130080"/>
            <a:chOff x="5284520" y="991441"/>
            <a:chExt cx="3846326" cy="4130080"/>
          </a:xfrm>
        </p:grpSpPr>
        <p:grpSp>
          <p:nvGrpSpPr>
            <p:cNvPr id="1653" name="Google Shape;1653;p59"/>
            <p:cNvGrpSpPr/>
            <p:nvPr/>
          </p:nvGrpSpPr>
          <p:grpSpPr>
            <a:xfrm>
              <a:off x="5290060" y="4283843"/>
              <a:ext cx="3840787" cy="837679"/>
              <a:chOff x="5290060" y="4283843"/>
              <a:chExt cx="3840787" cy="837679"/>
            </a:xfrm>
          </p:grpSpPr>
          <p:sp>
            <p:nvSpPr>
              <p:cNvPr id="1654" name="Google Shape;1654;p59"/>
              <p:cNvSpPr/>
              <p:nvPr/>
            </p:nvSpPr>
            <p:spPr>
              <a:xfrm>
                <a:off x="5290060" y="4839525"/>
                <a:ext cx="3840787" cy="281996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10208" extrusionOk="0">
                    <a:moveTo>
                      <a:pt x="0" y="0"/>
                    </a:moveTo>
                    <a:lnTo>
                      <a:pt x="0" y="10207"/>
                    </a:lnTo>
                    <a:lnTo>
                      <a:pt x="139033" y="10207"/>
                    </a:lnTo>
                    <a:lnTo>
                      <a:pt x="1390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59"/>
              <p:cNvSpPr/>
              <p:nvPr/>
            </p:nvSpPr>
            <p:spPr>
              <a:xfrm>
                <a:off x="5290060" y="4670873"/>
                <a:ext cx="3840787" cy="168678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6106" extrusionOk="0">
                    <a:moveTo>
                      <a:pt x="6071" y="1"/>
                    </a:moveTo>
                    <a:cubicBezTo>
                      <a:pt x="2702" y="1"/>
                      <a:pt x="0" y="2769"/>
                      <a:pt x="0" y="6105"/>
                    </a:cubicBezTo>
                    <a:lnTo>
                      <a:pt x="139033" y="6105"/>
                    </a:lnTo>
                    <a:cubicBezTo>
                      <a:pt x="139033" y="2769"/>
                      <a:pt x="136298" y="34"/>
                      <a:pt x="132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9"/>
              <p:cNvSpPr/>
              <p:nvPr/>
            </p:nvSpPr>
            <p:spPr>
              <a:xfrm>
                <a:off x="6700889" y="4283843"/>
                <a:ext cx="1159255" cy="387054"/>
              </a:xfrm>
              <a:custGeom>
                <a:avLst/>
                <a:gdLst/>
                <a:ahLst/>
                <a:cxnLst/>
                <a:rect l="l" t="t" r="r" b="b"/>
                <a:pathLst>
                  <a:path w="41964" h="14011" extrusionOk="0">
                    <a:moveTo>
                      <a:pt x="8073" y="1"/>
                    </a:moveTo>
                    <a:lnTo>
                      <a:pt x="0" y="14011"/>
                    </a:lnTo>
                    <a:lnTo>
                      <a:pt x="41897" y="14011"/>
                    </a:lnTo>
                    <a:cubicBezTo>
                      <a:pt x="41897" y="14011"/>
                      <a:pt x="41963" y="6672"/>
                      <a:pt x="36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7" name="Google Shape;1657;p59"/>
            <p:cNvGrpSpPr/>
            <p:nvPr/>
          </p:nvGrpSpPr>
          <p:grpSpPr>
            <a:xfrm flipH="1">
              <a:off x="5284520" y="991441"/>
              <a:ext cx="3622376" cy="3606309"/>
              <a:chOff x="933600" y="1438909"/>
              <a:chExt cx="2442600" cy="2431766"/>
            </a:xfrm>
          </p:grpSpPr>
          <p:sp>
            <p:nvSpPr>
              <p:cNvPr id="1658" name="Google Shape;1658;p59"/>
              <p:cNvSpPr/>
              <p:nvPr/>
            </p:nvSpPr>
            <p:spPr>
              <a:xfrm>
                <a:off x="1468100" y="2159075"/>
                <a:ext cx="494125" cy="7902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31608" extrusionOk="0">
                    <a:moveTo>
                      <a:pt x="8063" y="0"/>
                    </a:moveTo>
                    <a:cubicBezTo>
                      <a:pt x="6741" y="0"/>
                      <a:pt x="5416" y="295"/>
                      <a:pt x="4210" y="898"/>
                    </a:cubicBezTo>
                    <a:cubicBezTo>
                      <a:pt x="2984" y="1483"/>
                      <a:pt x="1924" y="2431"/>
                      <a:pt x="1367" y="3657"/>
                    </a:cubicBezTo>
                    <a:cubicBezTo>
                      <a:pt x="503" y="5608"/>
                      <a:pt x="1144" y="7866"/>
                      <a:pt x="1785" y="9901"/>
                    </a:cubicBezTo>
                    <a:cubicBezTo>
                      <a:pt x="2538" y="12326"/>
                      <a:pt x="3318" y="14724"/>
                      <a:pt x="4099" y="17177"/>
                    </a:cubicBezTo>
                    <a:cubicBezTo>
                      <a:pt x="4517" y="18487"/>
                      <a:pt x="4991" y="19853"/>
                      <a:pt x="5019" y="21246"/>
                    </a:cubicBezTo>
                    <a:cubicBezTo>
                      <a:pt x="5074" y="22640"/>
                      <a:pt x="4740" y="24090"/>
                      <a:pt x="3792" y="25149"/>
                    </a:cubicBezTo>
                    <a:cubicBezTo>
                      <a:pt x="3147" y="25832"/>
                      <a:pt x="2193" y="26256"/>
                      <a:pt x="1263" y="26256"/>
                    </a:cubicBezTo>
                    <a:cubicBezTo>
                      <a:pt x="825" y="26256"/>
                      <a:pt x="393" y="26162"/>
                      <a:pt x="1" y="25957"/>
                    </a:cubicBezTo>
                    <a:lnTo>
                      <a:pt x="1" y="25957"/>
                    </a:lnTo>
                    <a:cubicBezTo>
                      <a:pt x="2624" y="29387"/>
                      <a:pt x="6638" y="31608"/>
                      <a:pt x="10888" y="31608"/>
                    </a:cubicBezTo>
                    <a:cubicBezTo>
                      <a:pt x="11336" y="31608"/>
                      <a:pt x="11787" y="31583"/>
                      <a:pt x="12238" y="31532"/>
                    </a:cubicBezTo>
                    <a:cubicBezTo>
                      <a:pt x="13855" y="31365"/>
                      <a:pt x="15528" y="30836"/>
                      <a:pt x="16838" y="29776"/>
                    </a:cubicBezTo>
                    <a:cubicBezTo>
                      <a:pt x="18287" y="28578"/>
                      <a:pt x="19123" y="26710"/>
                      <a:pt x="19430" y="24842"/>
                    </a:cubicBezTo>
                    <a:cubicBezTo>
                      <a:pt x="19765" y="22947"/>
                      <a:pt x="19569" y="21051"/>
                      <a:pt x="19346" y="19128"/>
                    </a:cubicBezTo>
                    <a:cubicBezTo>
                      <a:pt x="18677" y="14584"/>
                      <a:pt x="17869" y="9650"/>
                      <a:pt x="16169" y="5441"/>
                    </a:cubicBezTo>
                    <a:cubicBezTo>
                      <a:pt x="15277" y="3211"/>
                      <a:pt x="13409" y="1399"/>
                      <a:pt x="11179" y="563"/>
                    </a:cubicBezTo>
                    <a:cubicBezTo>
                      <a:pt x="10185" y="190"/>
                      <a:pt x="9126" y="0"/>
                      <a:pt x="8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59"/>
              <p:cNvSpPr/>
              <p:nvPr/>
            </p:nvSpPr>
            <p:spPr>
              <a:xfrm>
                <a:off x="1652775" y="2223775"/>
                <a:ext cx="307350" cy="725625"/>
              </a:xfrm>
              <a:custGeom>
                <a:avLst/>
                <a:gdLst/>
                <a:ahLst/>
                <a:cxnLst/>
                <a:rect l="l" t="t" r="r" b="b"/>
                <a:pathLst>
                  <a:path w="12294" h="29025" extrusionOk="0">
                    <a:moveTo>
                      <a:pt x="5951" y="1"/>
                    </a:moveTo>
                    <a:cubicBezTo>
                      <a:pt x="4200" y="1"/>
                      <a:pt x="2458" y="1025"/>
                      <a:pt x="1478" y="2519"/>
                    </a:cubicBezTo>
                    <a:cubicBezTo>
                      <a:pt x="168" y="4414"/>
                      <a:pt x="1" y="6867"/>
                      <a:pt x="503" y="9097"/>
                    </a:cubicBezTo>
                    <a:cubicBezTo>
                      <a:pt x="977" y="11327"/>
                      <a:pt x="2036" y="13390"/>
                      <a:pt x="3095" y="15425"/>
                    </a:cubicBezTo>
                    <a:cubicBezTo>
                      <a:pt x="4182" y="17432"/>
                      <a:pt x="5297" y="19523"/>
                      <a:pt x="5437" y="21836"/>
                    </a:cubicBezTo>
                    <a:cubicBezTo>
                      <a:pt x="5576" y="24261"/>
                      <a:pt x="4489" y="26742"/>
                      <a:pt x="2538" y="28303"/>
                    </a:cubicBezTo>
                    <a:cubicBezTo>
                      <a:pt x="2259" y="28526"/>
                      <a:pt x="1980" y="28721"/>
                      <a:pt x="1701" y="28917"/>
                    </a:cubicBezTo>
                    <a:cubicBezTo>
                      <a:pt x="2246" y="28990"/>
                      <a:pt x="2782" y="29025"/>
                      <a:pt x="3320" y="29025"/>
                    </a:cubicBezTo>
                    <a:cubicBezTo>
                      <a:pt x="3800" y="29025"/>
                      <a:pt x="4281" y="28997"/>
                      <a:pt x="4768" y="28944"/>
                    </a:cubicBezTo>
                    <a:cubicBezTo>
                      <a:pt x="6440" y="28777"/>
                      <a:pt x="8085" y="28275"/>
                      <a:pt x="9367" y="27188"/>
                    </a:cubicBezTo>
                    <a:cubicBezTo>
                      <a:pt x="10844" y="25990"/>
                      <a:pt x="11681" y="24122"/>
                      <a:pt x="11987" y="22254"/>
                    </a:cubicBezTo>
                    <a:cubicBezTo>
                      <a:pt x="12294" y="20359"/>
                      <a:pt x="12127" y="18408"/>
                      <a:pt x="11876" y="16540"/>
                    </a:cubicBezTo>
                    <a:cubicBezTo>
                      <a:pt x="11290" y="12024"/>
                      <a:pt x="10482" y="7090"/>
                      <a:pt x="8782" y="2881"/>
                    </a:cubicBezTo>
                    <a:cubicBezTo>
                      <a:pt x="8364" y="1850"/>
                      <a:pt x="7750" y="930"/>
                      <a:pt x="6970" y="121"/>
                    </a:cubicBezTo>
                    <a:cubicBezTo>
                      <a:pt x="6634" y="40"/>
                      <a:pt x="6292" y="1"/>
                      <a:pt x="59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9"/>
              <p:cNvSpPr/>
              <p:nvPr/>
            </p:nvSpPr>
            <p:spPr>
              <a:xfrm>
                <a:off x="2344800" y="2393175"/>
                <a:ext cx="542200" cy="936425"/>
              </a:xfrm>
              <a:custGeom>
                <a:avLst/>
                <a:gdLst/>
                <a:ahLst/>
                <a:cxnLst/>
                <a:rect l="l" t="t" r="r" b="b"/>
                <a:pathLst>
                  <a:path w="21688" h="37457" extrusionOk="0">
                    <a:moveTo>
                      <a:pt x="14553" y="0"/>
                    </a:moveTo>
                    <a:cubicBezTo>
                      <a:pt x="14202" y="0"/>
                      <a:pt x="13874" y="183"/>
                      <a:pt x="13687" y="537"/>
                    </a:cubicBezTo>
                    <a:cubicBezTo>
                      <a:pt x="12433" y="2962"/>
                      <a:pt x="11652" y="5611"/>
                      <a:pt x="11485" y="8370"/>
                    </a:cubicBezTo>
                    <a:cubicBezTo>
                      <a:pt x="10899" y="7534"/>
                      <a:pt x="10481" y="6586"/>
                      <a:pt x="10258" y="5611"/>
                    </a:cubicBezTo>
                    <a:cubicBezTo>
                      <a:pt x="10124" y="5101"/>
                      <a:pt x="9681" y="4773"/>
                      <a:pt x="9177" y="4773"/>
                    </a:cubicBezTo>
                    <a:cubicBezTo>
                      <a:pt x="9156" y="4773"/>
                      <a:pt x="9136" y="4773"/>
                      <a:pt x="9115" y="4774"/>
                    </a:cubicBezTo>
                    <a:lnTo>
                      <a:pt x="9087" y="4774"/>
                    </a:lnTo>
                    <a:cubicBezTo>
                      <a:pt x="8530" y="4858"/>
                      <a:pt x="8084" y="5332"/>
                      <a:pt x="8112" y="5889"/>
                    </a:cubicBezTo>
                    <a:cubicBezTo>
                      <a:pt x="8223" y="8565"/>
                      <a:pt x="9283" y="11269"/>
                      <a:pt x="11150" y="13220"/>
                    </a:cubicBezTo>
                    <a:lnTo>
                      <a:pt x="7582" y="26656"/>
                    </a:lnTo>
                    <a:lnTo>
                      <a:pt x="5296" y="23144"/>
                    </a:lnTo>
                    <a:lnTo>
                      <a:pt x="0" y="29862"/>
                    </a:lnTo>
                    <a:lnTo>
                      <a:pt x="3652" y="34880"/>
                    </a:lnTo>
                    <a:cubicBezTo>
                      <a:pt x="4831" y="36507"/>
                      <a:pt x="6729" y="37456"/>
                      <a:pt x="8704" y="37456"/>
                    </a:cubicBezTo>
                    <a:cubicBezTo>
                      <a:pt x="9063" y="37456"/>
                      <a:pt x="9424" y="37425"/>
                      <a:pt x="9784" y="37360"/>
                    </a:cubicBezTo>
                    <a:cubicBezTo>
                      <a:pt x="12739" y="36831"/>
                      <a:pt x="14913" y="34350"/>
                      <a:pt x="14997" y="31367"/>
                    </a:cubicBezTo>
                    <a:lnTo>
                      <a:pt x="15555" y="14196"/>
                    </a:lnTo>
                    <a:cubicBezTo>
                      <a:pt x="17199" y="12970"/>
                      <a:pt x="18314" y="11046"/>
                      <a:pt x="18593" y="9039"/>
                    </a:cubicBezTo>
                    <a:cubicBezTo>
                      <a:pt x="19541" y="8064"/>
                      <a:pt x="20516" y="7116"/>
                      <a:pt x="21464" y="6140"/>
                    </a:cubicBezTo>
                    <a:cubicBezTo>
                      <a:pt x="21687" y="5889"/>
                      <a:pt x="21659" y="5471"/>
                      <a:pt x="21408" y="5220"/>
                    </a:cubicBezTo>
                    <a:cubicBezTo>
                      <a:pt x="21311" y="5123"/>
                      <a:pt x="21164" y="5074"/>
                      <a:pt x="21011" y="5074"/>
                    </a:cubicBezTo>
                    <a:cubicBezTo>
                      <a:pt x="20858" y="5074"/>
                      <a:pt x="20698" y="5123"/>
                      <a:pt x="20572" y="5220"/>
                    </a:cubicBezTo>
                    <a:cubicBezTo>
                      <a:pt x="19792" y="5973"/>
                      <a:pt x="18900" y="6726"/>
                      <a:pt x="18119" y="7422"/>
                    </a:cubicBezTo>
                    <a:cubicBezTo>
                      <a:pt x="18844" y="6307"/>
                      <a:pt x="19652" y="5192"/>
                      <a:pt x="20572" y="4217"/>
                    </a:cubicBezTo>
                    <a:cubicBezTo>
                      <a:pt x="20962" y="3826"/>
                      <a:pt x="20934" y="3241"/>
                      <a:pt x="20572" y="2907"/>
                    </a:cubicBezTo>
                    <a:cubicBezTo>
                      <a:pt x="20395" y="2715"/>
                      <a:pt x="20155" y="2616"/>
                      <a:pt x="19910" y="2616"/>
                    </a:cubicBezTo>
                    <a:cubicBezTo>
                      <a:pt x="19694" y="2616"/>
                      <a:pt x="19473" y="2694"/>
                      <a:pt x="19290" y="2851"/>
                    </a:cubicBezTo>
                    <a:cubicBezTo>
                      <a:pt x="18258" y="3826"/>
                      <a:pt x="17283" y="4914"/>
                      <a:pt x="16502" y="6140"/>
                    </a:cubicBezTo>
                    <a:cubicBezTo>
                      <a:pt x="17088" y="4719"/>
                      <a:pt x="17980" y="3353"/>
                      <a:pt x="18983" y="2126"/>
                    </a:cubicBezTo>
                    <a:cubicBezTo>
                      <a:pt x="19373" y="1680"/>
                      <a:pt x="19290" y="983"/>
                      <a:pt x="18844" y="621"/>
                    </a:cubicBezTo>
                    <a:cubicBezTo>
                      <a:pt x="18650" y="475"/>
                      <a:pt x="18419" y="404"/>
                      <a:pt x="18192" y="404"/>
                    </a:cubicBezTo>
                    <a:cubicBezTo>
                      <a:pt x="17898" y="404"/>
                      <a:pt x="17611" y="524"/>
                      <a:pt x="17422" y="760"/>
                    </a:cubicBezTo>
                    <a:cubicBezTo>
                      <a:pt x="16112" y="2293"/>
                      <a:pt x="15053" y="3966"/>
                      <a:pt x="14300" y="5834"/>
                    </a:cubicBezTo>
                    <a:cubicBezTo>
                      <a:pt x="14495" y="4300"/>
                      <a:pt x="14858" y="2767"/>
                      <a:pt x="15471" y="1318"/>
                    </a:cubicBezTo>
                    <a:cubicBezTo>
                      <a:pt x="15638" y="844"/>
                      <a:pt x="15415" y="286"/>
                      <a:pt x="14941" y="63"/>
                    </a:cubicBezTo>
                    <a:lnTo>
                      <a:pt x="14913" y="63"/>
                    </a:lnTo>
                    <a:cubicBezTo>
                      <a:pt x="14794" y="21"/>
                      <a:pt x="14672" y="0"/>
                      <a:pt x="14553" y="0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59"/>
              <p:cNvSpPr/>
              <p:nvPr/>
            </p:nvSpPr>
            <p:spPr>
              <a:xfrm>
                <a:off x="2485550" y="3044925"/>
                <a:ext cx="509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580" extrusionOk="0">
                    <a:moveTo>
                      <a:pt x="1646" y="1"/>
                    </a:moveTo>
                    <a:cubicBezTo>
                      <a:pt x="531" y="1311"/>
                      <a:pt x="1" y="3095"/>
                      <a:pt x="252" y="4795"/>
                    </a:cubicBezTo>
                    <a:lnTo>
                      <a:pt x="447" y="6580"/>
                    </a:lnTo>
                    <a:lnTo>
                      <a:pt x="2036" y="58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59"/>
              <p:cNvSpPr/>
              <p:nvPr/>
            </p:nvSpPr>
            <p:spPr>
              <a:xfrm>
                <a:off x="2631900" y="2598425"/>
                <a:ext cx="103325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58" extrusionOk="0">
                    <a:moveTo>
                      <a:pt x="628" y="1"/>
                    </a:moveTo>
                    <a:cubicBezTo>
                      <a:pt x="393" y="1"/>
                      <a:pt x="177" y="44"/>
                      <a:pt x="1" y="132"/>
                    </a:cubicBezTo>
                    <a:cubicBezTo>
                      <a:pt x="2593" y="634"/>
                      <a:pt x="2928" y="3477"/>
                      <a:pt x="2677" y="4258"/>
                    </a:cubicBezTo>
                    <a:cubicBezTo>
                      <a:pt x="4133" y="1537"/>
                      <a:pt x="2032" y="1"/>
                      <a:pt x="628" y="1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9"/>
              <p:cNvSpPr/>
              <p:nvPr/>
            </p:nvSpPr>
            <p:spPr>
              <a:xfrm>
                <a:off x="2346175" y="2971775"/>
                <a:ext cx="132450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5298" h="10203" extrusionOk="0">
                    <a:moveTo>
                      <a:pt x="5297" y="0"/>
                    </a:moveTo>
                    <a:lnTo>
                      <a:pt x="1" y="6718"/>
                    </a:lnTo>
                    <a:lnTo>
                      <a:pt x="2538" y="10202"/>
                    </a:lnTo>
                    <a:lnTo>
                      <a:pt x="2342" y="9060"/>
                    </a:lnTo>
                    <a:cubicBezTo>
                      <a:pt x="2036" y="7415"/>
                      <a:pt x="2259" y="5742"/>
                      <a:pt x="3039" y="4293"/>
                    </a:cubicBezTo>
                    <a:lnTo>
                      <a:pt x="5297" y="0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9"/>
              <p:cNvSpPr/>
              <p:nvPr/>
            </p:nvSpPr>
            <p:spPr>
              <a:xfrm>
                <a:off x="1454175" y="2787275"/>
                <a:ext cx="1039075" cy="1083400"/>
              </a:xfrm>
              <a:custGeom>
                <a:avLst/>
                <a:gdLst/>
                <a:ahLst/>
                <a:cxnLst/>
                <a:rect l="l" t="t" r="r" b="b"/>
                <a:pathLst>
                  <a:path w="41563" h="43336" extrusionOk="0">
                    <a:moveTo>
                      <a:pt x="32246" y="0"/>
                    </a:moveTo>
                    <a:cubicBezTo>
                      <a:pt x="31399" y="0"/>
                      <a:pt x="30545" y="135"/>
                      <a:pt x="29716" y="411"/>
                    </a:cubicBezTo>
                    <a:cubicBezTo>
                      <a:pt x="30022" y="2362"/>
                      <a:pt x="29381" y="4425"/>
                      <a:pt x="28071" y="5903"/>
                    </a:cubicBezTo>
                    <a:cubicBezTo>
                      <a:pt x="26510" y="7715"/>
                      <a:pt x="24113" y="8662"/>
                      <a:pt x="21743" y="8774"/>
                    </a:cubicBezTo>
                    <a:cubicBezTo>
                      <a:pt x="21605" y="8779"/>
                      <a:pt x="21466" y="8782"/>
                      <a:pt x="21327" y="8782"/>
                    </a:cubicBezTo>
                    <a:cubicBezTo>
                      <a:pt x="20031" y="8782"/>
                      <a:pt x="18692" y="8542"/>
                      <a:pt x="17534" y="7938"/>
                    </a:cubicBezTo>
                    <a:cubicBezTo>
                      <a:pt x="16196" y="7269"/>
                      <a:pt x="15081" y="6237"/>
                      <a:pt x="14496" y="4899"/>
                    </a:cubicBezTo>
                    <a:cubicBezTo>
                      <a:pt x="14050" y="3868"/>
                      <a:pt x="13910" y="2697"/>
                      <a:pt x="13910" y="1554"/>
                    </a:cubicBezTo>
                    <a:lnTo>
                      <a:pt x="10621" y="1275"/>
                    </a:lnTo>
                    <a:cubicBezTo>
                      <a:pt x="10438" y="1261"/>
                      <a:pt x="10256" y="1254"/>
                      <a:pt x="10074" y="1254"/>
                    </a:cubicBezTo>
                    <a:cubicBezTo>
                      <a:pt x="7740" y="1254"/>
                      <a:pt x="5561" y="2408"/>
                      <a:pt x="4293" y="4425"/>
                    </a:cubicBezTo>
                    <a:lnTo>
                      <a:pt x="0" y="11032"/>
                    </a:lnTo>
                    <a:lnTo>
                      <a:pt x="6997" y="15324"/>
                    </a:lnTo>
                    <a:lnTo>
                      <a:pt x="9506" y="18419"/>
                    </a:lnTo>
                    <a:lnTo>
                      <a:pt x="10509" y="20481"/>
                    </a:lnTo>
                    <a:cubicBezTo>
                      <a:pt x="13018" y="25555"/>
                      <a:pt x="13074" y="31548"/>
                      <a:pt x="10482" y="36621"/>
                    </a:cubicBezTo>
                    <a:cubicBezTo>
                      <a:pt x="10175" y="37207"/>
                      <a:pt x="9367" y="38656"/>
                      <a:pt x="9032" y="39214"/>
                    </a:cubicBezTo>
                    <a:cubicBezTo>
                      <a:pt x="11429" y="41639"/>
                      <a:pt x="18315" y="41555"/>
                      <a:pt x="20099" y="42336"/>
                    </a:cubicBezTo>
                    <a:cubicBezTo>
                      <a:pt x="21707" y="43017"/>
                      <a:pt x="23480" y="43335"/>
                      <a:pt x="25281" y="43335"/>
                    </a:cubicBezTo>
                    <a:cubicBezTo>
                      <a:pt x="28786" y="43335"/>
                      <a:pt x="32398" y="42130"/>
                      <a:pt x="35123" y="40050"/>
                    </a:cubicBezTo>
                    <a:cubicBezTo>
                      <a:pt x="35123" y="40050"/>
                      <a:pt x="36294" y="31910"/>
                      <a:pt x="36127" y="23659"/>
                    </a:cubicBezTo>
                    <a:cubicBezTo>
                      <a:pt x="36127" y="22711"/>
                      <a:pt x="36434" y="21792"/>
                      <a:pt x="36991" y="21039"/>
                    </a:cubicBezTo>
                    <a:cubicBezTo>
                      <a:pt x="38468" y="19116"/>
                      <a:pt x="38719" y="16495"/>
                      <a:pt x="37604" y="14377"/>
                    </a:cubicBezTo>
                    <a:lnTo>
                      <a:pt x="36712" y="12676"/>
                    </a:lnTo>
                    <a:lnTo>
                      <a:pt x="41563" y="6516"/>
                    </a:lnTo>
                    <a:lnTo>
                      <a:pt x="38162" y="2669"/>
                    </a:lnTo>
                    <a:cubicBezTo>
                      <a:pt x="36647" y="932"/>
                      <a:pt x="34474" y="0"/>
                      <a:pt x="32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9"/>
              <p:cNvSpPr/>
              <p:nvPr/>
            </p:nvSpPr>
            <p:spPr>
              <a:xfrm>
                <a:off x="1886950" y="3291800"/>
                <a:ext cx="416750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2977" extrusionOk="0">
                    <a:moveTo>
                      <a:pt x="8434" y="1"/>
                    </a:moveTo>
                    <a:cubicBezTo>
                      <a:pt x="7973" y="1"/>
                      <a:pt x="7523" y="88"/>
                      <a:pt x="7108" y="300"/>
                    </a:cubicBezTo>
                    <a:cubicBezTo>
                      <a:pt x="6328" y="719"/>
                      <a:pt x="5826" y="1583"/>
                      <a:pt x="4962" y="1861"/>
                    </a:cubicBezTo>
                    <a:cubicBezTo>
                      <a:pt x="4693" y="1957"/>
                      <a:pt x="4415" y="1991"/>
                      <a:pt x="4131" y="1991"/>
                    </a:cubicBezTo>
                    <a:cubicBezTo>
                      <a:pt x="3590" y="1991"/>
                      <a:pt x="3029" y="1870"/>
                      <a:pt x="2481" y="1834"/>
                    </a:cubicBezTo>
                    <a:cubicBezTo>
                      <a:pt x="2455" y="1833"/>
                      <a:pt x="2428" y="1832"/>
                      <a:pt x="2401" y="1832"/>
                    </a:cubicBezTo>
                    <a:cubicBezTo>
                      <a:pt x="1558" y="1832"/>
                      <a:pt x="243" y="2247"/>
                      <a:pt x="0" y="2976"/>
                    </a:cubicBezTo>
                    <a:cubicBezTo>
                      <a:pt x="3036" y="2593"/>
                      <a:pt x="6097" y="2404"/>
                      <a:pt x="9161" y="2404"/>
                    </a:cubicBezTo>
                    <a:cubicBezTo>
                      <a:pt x="11666" y="2404"/>
                      <a:pt x="14174" y="2530"/>
                      <a:pt x="16669" y="2781"/>
                    </a:cubicBezTo>
                    <a:cubicBezTo>
                      <a:pt x="16419" y="2363"/>
                      <a:pt x="15973" y="2029"/>
                      <a:pt x="15471" y="1973"/>
                    </a:cubicBezTo>
                    <a:cubicBezTo>
                      <a:pt x="14997" y="1889"/>
                      <a:pt x="14551" y="1945"/>
                      <a:pt x="14049" y="1861"/>
                    </a:cubicBezTo>
                    <a:cubicBezTo>
                      <a:pt x="12823" y="1722"/>
                      <a:pt x="11763" y="1053"/>
                      <a:pt x="10648" y="523"/>
                    </a:cubicBezTo>
                    <a:cubicBezTo>
                      <a:pt x="9958" y="230"/>
                      <a:pt x="9183" y="1"/>
                      <a:pt x="8434" y="1"/>
                    </a:cubicBez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59"/>
              <p:cNvSpPr/>
              <p:nvPr/>
            </p:nvSpPr>
            <p:spPr>
              <a:xfrm>
                <a:off x="2289725" y="2943900"/>
                <a:ext cx="138725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6440" extrusionOk="0">
                    <a:moveTo>
                      <a:pt x="1" y="0"/>
                    </a:moveTo>
                    <a:lnTo>
                      <a:pt x="3346" y="6439"/>
                    </a:lnTo>
                    <a:lnTo>
                      <a:pt x="5548" y="3680"/>
                    </a:lnTo>
                    <a:lnTo>
                      <a:pt x="4099" y="4376"/>
                    </a:lnTo>
                    <a:cubicBezTo>
                      <a:pt x="4011" y="4416"/>
                      <a:pt x="3916" y="4436"/>
                      <a:pt x="3821" y="4436"/>
                    </a:cubicBezTo>
                    <a:cubicBezTo>
                      <a:pt x="3586" y="4436"/>
                      <a:pt x="3354" y="4316"/>
                      <a:pt x="3235" y="4098"/>
                    </a:cubicBezTo>
                    <a:cubicBezTo>
                      <a:pt x="2482" y="2592"/>
                      <a:pt x="1423" y="1282"/>
                      <a:pt x="168" y="1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59"/>
              <p:cNvSpPr/>
              <p:nvPr/>
            </p:nvSpPr>
            <p:spPr>
              <a:xfrm>
                <a:off x="1801925" y="2658175"/>
                <a:ext cx="40420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13982" extrusionOk="0">
                    <a:moveTo>
                      <a:pt x="4711" y="0"/>
                    </a:moveTo>
                    <a:lnTo>
                      <a:pt x="4182" y="7136"/>
                    </a:lnTo>
                    <a:lnTo>
                      <a:pt x="28" y="6746"/>
                    </a:lnTo>
                    <a:lnTo>
                      <a:pt x="28" y="6746"/>
                    </a:lnTo>
                    <a:cubicBezTo>
                      <a:pt x="0" y="7917"/>
                      <a:pt x="140" y="9060"/>
                      <a:pt x="613" y="10091"/>
                    </a:cubicBezTo>
                    <a:cubicBezTo>
                      <a:pt x="1255" y="11429"/>
                      <a:pt x="2370" y="12460"/>
                      <a:pt x="3652" y="13129"/>
                    </a:cubicBezTo>
                    <a:cubicBezTo>
                      <a:pt x="4776" y="13716"/>
                      <a:pt x="6051" y="13981"/>
                      <a:pt x="7325" y="13981"/>
                    </a:cubicBezTo>
                    <a:cubicBezTo>
                      <a:pt x="7504" y="13981"/>
                      <a:pt x="7683" y="13976"/>
                      <a:pt x="7861" y="13966"/>
                    </a:cubicBezTo>
                    <a:cubicBezTo>
                      <a:pt x="10230" y="13854"/>
                      <a:pt x="12656" y="12879"/>
                      <a:pt x="14217" y="11122"/>
                    </a:cubicBezTo>
                    <a:cubicBezTo>
                      <a:pt x="15499" y="9617"/>
                      <a:pt x="16168" y="7526"/>
                      <a:pt x="15861" y="5603"/>
                    </a:cubicBezTo>
                    <a:lnTo>
                      <a:pt x="15861" y="5603"/>
                    </a:lnTo>
                    <a:lnTo>
                      <a:pt x="12182" y="6857"/>
                    </a:lnTo>
                    <a:lnTo>
                      <a:pt x="12182" y="3039"/>
                    </a:lnTo>
                    <a:lnTo>
                      <a:pt x="4711" y="0"/>
                    </a:ln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9"/>
              <p:cNvSpPr/>
              <p:nvPr/>
            </p:nvSpPr>
            <p:spPr>
              <a:xfrm>
                <a:off x="1917600" y="2658175"/>
                <a:ext cx="188875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6265" extrusionOk="0">
                    <a:moveTo>
                      <a:pt x="84" y="0"/>
                    </a:moveTo>
                    <a:lnTo>
                      <a:pt x="1" y="725"/>
                    </a:lnTo>
                    <a:cubicBezTo>
                      <a:pt x="363" y="1728"/>
                      <a:pt x="809" y="2676"/>
                      <a:pt x="1422" y="3512"/>
                    </a:cubicBezTo>
                    <a:cubicBezTo>
                      <a:pt x="2314" y="4655"/>
                      <a:pt x="3485" y="5603"/>
                      <a:pt x="4879" y="6021"/>
                    </a:cubicBezTo>
                    <a:cubicBezTo>
                      <a:pt x="5393" y="6187"/>
                      <a:pt x="5927" y="6264"/>
                      <a:pt x="6462" y="6264"/>
                    </a:cubicBezTo>
                    <a:cubicBezTo>
                      <a:pt x="6827" y="6264"/>
                      <a:pt x="7193" y="6228"/>
                      <a:pt x="7555" y="6161"/>
                    </a:cubicBezTo>
                    <a:lnTo>
                      <a:pt x="7555" y="3039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9"/>
              <p:cNvSpPr/>
              <p:nvPr/>
            </p:nvSpPr>
            <p:spPr>
              <a:xfrm>
                <a:off x="1801925" y="2709725"/>
                <a:ext cx="331725" cy="298700"/>
              </a:xfrm>
              <a:custGeom>
                <a:avLst/>
                <a:gdLst/>
                <a:ahLst/>
                <a:cxnLst/>
                <a:rect l="l" t="t" r="r" b="b"/>
                <a:pathLst>
                  <a:path w="13269" h="11948" extrusionOk="0">
                    <a:moveTo>
                      <a:pt x="4572" y="1"/>
                    </a:moveTo>
                    <a:lnTo>
                      <a:pt x="4182" y="5074"/>
                    </a:lnTo>
                    <a:lnTo>
                      <a:pt x="28" y="4740"/>
                    </a:lnTo>
                    <a:lnTo>
                      <a:pt x="28" y="4740"/>
                    </a:lnTo>
                    <a:cubicBezTo>
                      <a:pt x="0" y="5883"/>
                      <a:pt x="140" y="7026"/>
                      <a:pt x="613" y="8085"/>
                    </a:cubicBezTo>
                    <a:cubicBezTo>
                      <a:pt x="1255" y="9395"/>
                      <a:pt x="2370" y="10454"/>
                      <a:pt x="3652" y="11095"/>
                    </a:cubicBezTo>
                    <a:cubicBezTo>
                      <a:pt x="4776" y="11682"/>
                      <a:pt x="6051" y="11947"/>
                      <a:pt x="7325" y="11947"/>
                    </a:cubicBezTo>
                    <a:cubicBezTo>
                      <a:pt x="7504" y="11947"/>
                      <a:pt x="7683" y="11942"/>
                      <a:pt x="7861" y="11932"/>
                    </a:cubicBezTo>
                    <a:cubicBezTo>
                      <a:pt x="9812" y="11876"/>
                      <a:pt x="11764" y="11207"/>
                      <a:pt x="13269" y="9980"/>
                    </a:cubicBezTo>
                    <a:lnTo>
                      <a:pt x="4572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9"/>
              <p:cNvSpPr/>
              <p:nvPr/>
            </p:nvSpPr>
            <p:spPr>
              <a:xfrm>
                <a:off x="1366375" y="2766300"/>
                <a:ext cx="683650" cy="71300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28520" extrusionOk="0">
                    <a:moveTo>
                      <a:pt x="22814" y="1"/>
                    </a:moveTo>
                    <a:cubicBezTo>
                      <a:pt x="22516" y="1"/>
                      <a:pt x="22238" y="150"/>
                      <a:pt x="22050" y="414"/>
                    </a:cubicBezTo>
                    <a:cubicBezTo>
                      <a:pt x="20795" y="2142"/>
                      <a:pt x="19931" y="4205"/>
                      <a:pt x="19680" y="6324"/>
                    </a:cubicBezTo>
                    <a:cubicBezTo>
                      <a:pt x="19736" y="4707"/>
                      <a:pt x="19987" y="3034"/>
                      <a:pt x="20544" y="1445"/>
                    </a:cubicBezTo>
                    <a:cubicBezTo>
                      <a:pt x="20712" y="971"/>
                      <a:pt x="20461" y="442"/>
                      <a:pt x="19959" y="302"/>
                    </a:cubicBezTo>
                    <a:cubicBezTo>
                      <a:pt x="19887" y="283"/>
                      <a:pt x="19814" y="274"/>
                      <a:pt x="19743" y="274"/>
                    </a:cubicBezTo>
                    <a:cubicBezTo>
                      <a:pt x="19404" y="274"/>
                      <a:pt x="19094" y="486"/>
                      <a:pt x="18955" y="832"/>
                    </a:cubicBezTo>
                    <a:cubicBezTo>
                      <a:pt x="18286" y="2505"/>
                      <a:pt x="17896" y="4317"/>
                      <a:pt x="17924" y="6101"/>
                    </a:cubicBezTo>
                    <a:cubicBezTo>
                      <a:pt x="17868" y="4651"/>
                      <a:pt x="17868" y="3201"/>
                      <a:pt x="18008" y="1780"/>
                    </a:cubicBezTo>
                    <a:cubicBezTo>
                      <a:pt x="18035" y="1222"/>
                      <a:pt x="17617" y="721"/>
                      <a:pt x="17060" y="721"/>
                    </a:cubicBezTo>
                    <a:lnTo>
                      <a:pt x="17032" y="721"/>
                    </a:lnTo>
                    <a:cubicBezTo>
                      <a:pt x="16614" y="721"/>
                      <a:pt x="16224" y="1027"/>
                      <a:pt x="16140" y="1445"/>
                    </a:cubicBezTo>
                    <a:cubicBezTo>
                      <a:pt x="15332" y="5125"/>
                      <a:pt x="15443" y="8832"/>
                      <a:pt x="15889" y="12289"/>
                    </a:cubicBezTo>
                    <a:lnTo>
                      <a:pt x="10565" y="16163"/>
                    </a:lnTo>
                    <a:lnTo>
                      <a:pt x="4878" y="12679"/>
                    </a:lnTo>
                    <a:lnTo>
                      <a:pt x="920" y="21237"/>
                    </a:lnTo>
                    <a:cubicBezTo>
                      <a:pt x="0" y="23300"/>
                      <a:pt x="474" y="25753"/>
                      <a:pt x="2174" y="27230"/>
                    </a:cubicBezTo>
                    <a:cubicBezTo>
                      <a:pt x="3155" y="28096"/>
                      <a:pt x="4363" y="28520"/>
                      <a:pt x="5567" y="28520"/>
                    </a:cubicBezTo>
                    <a:cubicBezTo>
                      <a:pt x="6997" y="28520"/>
                      <a:pt x="8421" y="27922"/>
                      <a:pt x="9450" y="26756"/>
                    </a:cubicBezTo>
                    <a:lnTo>
                      <a:pt x="18844" y="15940"/>
                    </a:lnTo>
                    <a:cubicBezTo>
                      <a:pt x="22691" y="14658"/>
                      <a:pt x="25645" y="11815"/>
                      <a:pt x="27039" y="9390"/>
                    </a:cubicBezTo>
                    <a:cubicBezTo>
                      <a:pt x="27346" y="8832"/>
                      <a:pt x="27123" y="8108"/>
                      <a:pt x="26593" y="7801"/>
                    </a:cubicBezTo>
                    <a:lnTo>
                      <a:pt x="26537" y="7801"/>
                    </a:lnTo>
                    <a:cubicBezTo>
                      <a:pt x="26352" y="7699"/>
                      <a:pt x="26150" y="7649"/>
                      <a:pt x="25953" y="7649"/>
                    </a:cubicBezTo>
                    <a:cubicBezTo>
                      <a:pt x="25559" y="7649"/>
                      <a:pt x="25181" y="7847"/>
                      <a:pt x="24976" y="8219"/>
                    </a:cubicBezTo>
                    <a:cubicBezTo>
                      <a:pt x="24698" y="8693"/>
                      <a:pt x="24391" y="9223"/>
                      <a:pt x="24112" y="9724"/>
                    </a:cubicBezTo>
                    <a:cubicBezTo>
                      <a:pt x="23750" y="9780"/>
                      <a:pt x="23248" y="9780"/>
                      <a:pt x="22858" y="9864"/>
                    </a:cubicBezTo>
                    <a:cubicBezTo>
                      <a:pt x="23415" y="7494"/>
                      <a:pt x="24447" y="5209"/>
                      <a:pt x="25841" y="3229"/>
                    </a:cubicBezTo>
                    <a:cubicBezTo>
                      <a:pt x="26203" y="2783"/>
                      <a:pt x="26091" y="2142"/>
                      <a:pt x="25645" y="1836"/>
                    </a:cubicBezTo>
                    <a:lnTo>
                      <a:pt x="25618" y="1836"/>
                    </a:lnTo>
                    <a:cubicBezTo>
                      <a:pt x="25450" y="1704"/>
                      <a:pt x="25235" y="1639"/>
                      <a:pt x="25019" y="1639"/>
                    </a:cubicBezTo>
                    <a:cubicBezTo>
                      <a:pt x="24732" y="1639"/>
                      <a:pt x="24442" y="1753"/>
                      <a:pt x="24252" y="1975"/>
                    </a:cubicBezTo>
                    <a:cubicBezTo>
                      <a:pt x="23109" y="3229"/>
                      <a:pt x="22217" y="4846"/>
                      <a:pt x="21715" y="6435"/>
                    </a:cubicBezTo>
                    <a:cubicBezTo>
                      <a:pt x="22133" y="4735"/>
                      <a:pt x="22830" y="3062"/>
                      <a:pt x="23750" y="1557"/>
                    </a:cubicBezTo>
                    <a:cubicBezTo>
                      <a:pt x="24084" y="1083"/>
                      <a:pt x="23889" y="414"/>
                      <a:pt x="23388" y="163"/>
                    </a:cubicBezTo>
                    <a:cubicBezTo>
                      <a:pt x="23304" y="135"/>
                      <a:pt x="23276" y="135"/>
                      <a:pt x="23248" y="107"/>
                    </a:cubicBezTo>
                    <a:cubicBezTo>
                      <a:pt x="23104" y="35"/>
                      <a:pt x="22956" y="1"/>
                      <a:pt x="22814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59"/>
              <p:cNvSpPr/>
              <p:nvPr/>
            </p:nvSpPr>
            <p:spPr>
              <a:xfrm>
                <a:off x="1822600" y="3005525"/>
                <a:ext cx="1145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222" extrusionOk="0">
                    <a:moveTo>
                      <a:pt x="2969" y="0"/>
                    </a:moveTo>
                    <a:cubicBezTo>
                      <a:pt x="1611" y="0"/>
                      <a:pt x="0" y="620"/>
                      <a:pt x="37" y="3222"/>
                    </a:cubicBezTo>
                    <a:cubicBezTo>
                      <a:pt x="260" y="2525"/>
                      <a:pt x="1152" y="462"/>
                      <a:pt x="4581" y="295"/>
                    </a:cubicBezTo>
                    <a:cubicBezTo>
                      <a:pt x="4265" y="155"/>
                      <a:pt x="3649" y="0"/>
                      <a:pt x="2969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59"/>
              <p:cNvSpPr/>
              <p:nvPr/>
            </p:nvSpPr>
            <p:spPr>
              <a:xfrm>
                <a:off x="1454875" y="3083950"/>
                <a:ext cx="174950" cy="21537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615" extrusionOk="0">
                    <a:moveTo>
                      <a:pt x="1338" y="1"/>
                    </a:moveTo>
                    <a:lnTo>
                      <a:pt x="5548" y="3597"/>
                    </a:lnTo>
                    <a:cubicBezTo>
                      <a:pt x="3429" y="4294"/>
                      <a:pt x="1645" y="5743"/>
                      <a:pt x="558" y="7667"/>
                    </a:cubicBezTo>
                    <a:lnTo>
                      <a:pt x="0" y="8614"/>
                    </a:lnTo>
                    <a:lnTo>
                      <a:pt x="6997" y="3485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59"/>
              <p:cNvSpPr/>
              <p:nvPr/>
            </p:nvSpPr>
            <p:spPr>
              <a:xfrm>
                <a:off x="1698075" y="2170000"/>
                <a:ext cx="595875" cy="488900"/>
              </a:xfrm>
              <a:custGeom>
                <a:avLst/>
                <a:gdLst/>
                <a:ahLst/>
                <a:cxnLst/>
                <a:rect l="l" t="t" r="r" b="b"/>
                <a:pathLst>
                  <a:path w="23835" h="19556" extrusionOk="0">
                    <a:moveTo>
                      <a:pt x="12061" y="1"/>
                    </a:moveTo>
                    <a:cubicBezTo>
                      <a:pt x="11888" y="1"/>
                      <a:pt x="11714" y="5"/>
                      <a:pt x="11541" y="15"/>
                    </a:cubicBezTo>
                    <a:cubicBezTo>
                      <a:pt x="10259" y="70"/>
                      <a:pt x="9005" y="405"/>
                      <a:pt x="7917" y="1018"/>
                    </a:cubicBezTo>
                    <a:cubicBezTo>
                      <a:pt x="6830" y="1687"/>
                      <a:pt x="5938" y="2691"/>
                      <a:pt x="5548" y="3889"/>
                    </a:cubicBezTo>
                    <a:cubicBezTo>
                      <a:pt x="5244" y="3737"/>
                      <a:pt x="4908" y="3670"/>
                      <a:pt x="4562" y="3670"/>
                    </a:cubicBezTo>
                    <a:cubicBezTo>
                      <a:pt x="3640" y="3670"/>
                      <a:pt x="2641" y="4145"/>
                      <a:pt x="1952" y="4753"/>
                    </a:cubicBezTo>
                    <a:cubicBezTo>
                      <a:pt x="1004" y="5617"/>
                      <a:pt x="530" y="6844"/>
                      <a:pt x="307" y="8098"/>
                    </a:cubicBezTo>
                    <a:cubicBezTo>
                      <a:pt x="1" y="9827"/>
                      <a:pt x="224" y="11638"/>
                      <a:pt x="921" y="13283"/>
                    </a:cubicBezTo>
                    <a:cubicBezTo>
                      <a:pt x="1618" y="14928"/>
                      <a:pt x="2760" y="16322"/>
                      <a:pt x="4210" y="17325"/>
                    </a:cubicBezTo>
                    <a:cubicBezTo>
                      <a:pt x="4391" y="17204"/>
                      <a:pt x="4673" y="17113"/>
                      <a:pt x="4931" y="17113"/>
                    </a:cubicBezTo>
                    <a:cubicBezTo>
                      <a:pt x="5031" y="17113"/>
                      <a:pt x="5128" y="17127"/>
                      <a:pt x="5214" y="17158"/>
                    </a:cubicBezTo>
                    <a:cubicBezTo>
                      <a:pt x="5492" y="17186"/>
                      <a:pt x="5771" y="17325"/>
                      <a:pt x="6022" y="17464"/>
                    </a:cubicBezTo>
                    <a:cubicBezTo>
                      <a:pt x="6830" y="17938"/>
                      <a:pt x="7583" y="18691"/>
                      <a:pt x="8057" y="19555"/>
                    </a:cubicBezTo>
                    <a:cubicBezTo>
                      <a:pt x="8559" y="19025"/>
                      <a:pt x="8921" y="18329"/>
                      <a:pt x="9032" y="17604"/>
                    </a:cubicBezTo>
                    <a:cubicBezTo>
                      <a:pt x="9144" y="16879"/>
                      <a:pt x="9060" y="16071"/>
                      <a:pt x="8670" y="15430"/>
                    </a:cubicBezTo>
                    <a:cubicBezTo>
                      <a:pt x="10343" y="13841"/>
                      <a:pt x="11179" y="11332"/>
                      <a:pt x="10705" y="9074"/>
                    </a:cubicBezTo>
                    <a:lnTo>
                      <a:pt x="10705" y="9074"/>
                    </a:lnTo>
                    <a:cubicBezTo>
                      <a:pt x="12405" y="9492"/>
                      <a:pt x="14161" y="9854"/>
                      <a:pt x="15890" y="9966"/>
                    </a:cubicBezTo>
                    <a:cubicBezTo>
                      <a:pt x="16141" y="9982"/>
                      <a:pt x="16393" y="9990"/>
                      <a:pt x="16646" y="9990"/>
                    </a:cubicBezTo>
                    <a:cubicBezTo>
                      <a:pt x="18164" y="9990"/>
                      <a:pt x="19693" y="9683"/>
                      <a:pt x="20935" y="8823"/>
                    </a:cubicBezTo>
                    <a:cubicBezTo>
                      <a:pt x="22608" y="8321"/>
                      <a:pt x="23834" y="7123"/>
                      <a:pt x="23834" y="7123"/>
                    </a:cubicBezTo>
                    <a:cubicBezTo>
                      <a:pt x="23165" y="7123"/>
                      <a:pt x="22385" y="6760"/>
                      <a:pt x="21911" y="6314"/>
                    </a:cubicBezTo>
                    <a:cubicBezTo>
                      <a:pt x="21465" y="5840"/>
                      <a:pt x="21158" y="5255"/>
                      <a:pt x="20796" y="4725"/>
                    </a:cubicBezTo>
                    <a:cubicBezTo>
                      <a:pt x="18911" y="1832"/>
                      <a:pt x="15510" y="1"/>
                      <a:pt x="120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59"/>
              <p:cNvSpPr/>
              <p:nvPr/>
            </p:nvSpPr>
            <p:spPr>
              <a:xfrm>
                <a:off x="1783100" y="2375925"/>
                <a:ext cx="464850" cy="4035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6142" extrusionOk="0">
                    <a:moveTo>
                      <a:pt x="6328" y="1"/>
                    </a:moveTo>
                    <a:cubicBezTo>
                      <a:pt x="6886" y="2426"/>
                      <a:pt x="6273" y="5158"/>
                      <a:pt x="4795" y="7137"/>
                    </a:cubicBezTo>
                    <a:cubicBezTo>
                      <a:pt x="5381" y="8196"/>
                      <a:pt x="5269" y="9590"/>
                      <a:pt x="4572" y="10565"/>
                    </a:cubicBezTo>
                    <a:cubicBezTo>
                      <a:pt x="4238" y="9813"/>
                      <a:pt x="3820" y="9060"/>
                      <a:pt x="3151" y="8558"/>
                    </a:cubicBezTo>
                    <a:cubicBezTo>
                      <a:pt x="2759" y="8281"/>
                      <a:pt x="2262" y="8109"/>
                      <a:pt x="1788" y="8109"/>
                    </a:cubicBezTo>
                    <a:cubicBezTo>
                      <a:pt x="1453" y="8109"/>
                      <a:pt x="1130" y="8195"/>
                      <a:pt x="865" y="8391"/>
                    </a:cubicBezTo>
                    <a:cubicBezTo>
                      <a:pt x="224" y="8809"/>
                      <a:pt x="1" y="9673"/>
                      <a:pt x="168" y="10426"/>
                    </a:cubicBezTo>
                    <a:cubicBezTo>
                      <a:pt x="335" y="11430"/>
                      <a:pt x="1060" y="12294"/>
                      <a:pt x="2008" y="12684"/>
                    </a:cubicBezTo>
                    <a:cubicBezTo>
                      <a:pt x="2261" y="12788"/>
                      <a:pt x="2522" y="12835"/>
                      <a:pt x="2784" y="12835"/>
                    </a:cubicBezTo>
                    <a:cubicBezTo>
                      <a:pt x="3504" y="12835"/>
                      <a:pt x="4231" y="12485"/>
                      <a:pt x="4823" y="12015"/>
                    </a:cubicBezTo>
                    <a:cubicBezTo>
                      <a:pt x="6022" y="13325"/>
                      <a:pt x="7360" y="14607"/>
                      <a:pt x="8976" y="15360"/>
                    </a:cubicBezTo>
                    <a:cubicBezTo>
                      <a:pt x="9950" y="15855"/>
                      <a:pt x="11048" y="16141"/>
                      <a:pt x="12138" y="16141"/>
                    </a:cubicBezTo>
                    <a:cubicBezTo>
                      <a:pt x="12827" y="16141"/>
                      <a:pt x="13513" y="16027"/>
                      <a:pt x="14161" y="15778"/>
                    </a:cubicBezTo>
                    <a:cubicBezTo>
                      <a:pt x="15917" y="15109"/>
                      <a:pt x="17200" y="13520"/>
                      <a:pt x="17869" y="11764"/>
                    </a:cubicBezTo>
                    <a:cubicBezTo>
                      <a:pt x="18510" y="10036"/>
                      <a:pt x="18593" y="8112"/>
                      <a:pt x="18482" y="6245"/>
                    </a:cubicBezTo>
                    <a:cubicBezTo>
                      <a:pt x="18370" y="4321"/>
                      <a:pt x="18036" y="2398"/>
                      <a:pt x="17506" y="558"/>
                    </a:cubicBezTo>
                    <a:cubicBezTo>
                      <a:pt x="16126" y="931"/>
                      <a:pt x="14643" y="1101"/>
                      <a:pt x="13139" y="1101"/>
                    </a:cubicBezTo>
                    <a:cubicBezTo>
                      <a:pt x="10816" y="1101"/>
                      <a:pt x="8444" y="695"/>
                      <a:pt x="6328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59"/>
              <p:cNvSpPr/>
              <p:nvPr/>
            </p:nvSpPr>
            <p:spPr>
              <a:xfrm>
                <a:off x="1813075" y="2608275"/>
                <a:ext cx="59250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541" extrusionOk="0">
                    <a:moveTo>
                      <a:pt x="555" y="0"/>
                    </a:moveTo>
                    <a:cubicBezTo>
                      <a:pt x="337" y="0"/>
                      <a:pt x="133" y="85"/>
                      <a:pt x="0" y="240"/>
                    </a:cubicBezTo>
                    <a:cubicBezTo>
                      <a:pt x="113" y="202"/>
                      <a:pt x="244" y="187"/>
                      <a:pt x="376" y="187"/>
                    </a:cubicBezTo>
                    <a:cubicBezTo>
                      <a:pt x="536" y="187"/>
                      <a:pt x="699" y="209"/>
                      <a:pt x="837" y="240"/>
                    </a:cubicBezTo>
                    <a:cubicBezTo>
                      <a:pt x="1087" y="324"/>
                      <a:pt x="1366" y="491"/>
                      <a:pt x="1506" y="686"/>
                    </a:cubicBezTo>
                    <a:cubicBezTo>
                      <a:pt x="1255" y="686"/>
                      <a:pt x="1087" y="909"/>
                      <a:pt x="1004" y="1104"/>
                    </a:cubicBezTo>
                    <a:cubicBezTo>
                      <a:pt x="948" y="1327"/>
                      <a:pt x="976" y="1578"/>
                      <a:pt x="1060" y="1773"/>
                    </a:cubicBezTo>
                    <a:cubicBezTo>
                      <a:pt x="1143" y="2052"/>
                      <a:pt x="1283" y="2303"/>
                      <a:pt x="1506" y="2442"/>
                    </a:cubicBezTo>
                    <a:cubicBezTo>
                      <a:pt x="1620" y="2506"/>
                      <a:pt x="1747" y="2541"/>
                      <a:pt x="1867" y="2541"/>
                    </a:cubicBezTo>
                    <a:cubicBezTo>
                      <a:pt x="2008" y="2541"/>
                      <a:pt x="2140" y="2492"/>
                      <a:pt x="2230" y="2386"/>
                    </a:cubicBezTo>
                    <a:cubicBezTo>
                      <a:pt x="2370" y="2191"/>
                      <a:pt x="2370" y="1996"/>
                      <a:pt x="2342" y="1773"/>
                    </a:cubicBezTo>
                    <a:cubicBezTo>
                      <a:pt x="2230" y="1188"/>
                      <a:pt x="1924" y="658"/>
                      <a:pt x="1478" y="324"/>
                    </a:cubicBezTo>
                    <a:cubicBezTo>
                      <a:pt x="1255" y="156"/>
                      <a:pt x="1004" y="45"/>
                      <a:pt x="725" y="17"/>
                    </a:cubicBezTo>
                    <a:cubicBezTo>
                      <a:pt x="668" y="6"/>
                      <a:pt x="611" y="0"/>
                      <a:pt x="555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59"/>
              <p:cNvSpPr/>
              <p:nvPr/>
            </p:nvSpPr>
            <p:spPr>
              <a:xfrm>
                <a:off x="1902975" y="2421925"/>
                <a:ext cx="163075" cy="19572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7829" extrusionOk="0">
                    <a:moveTo>
                      <a:pt x="5436" y="0"/>
                    </a:moveTo>
                    <a:cubicBezTo>
                      <a:pt x="5428" y="2"/>
                      <a:pt x="5419" y="3"/>
                      <a:pt x="5411" y="4"/>
                    </a:cubicBezTo>
                    <a:lnTo>
                      <a:pt x="5411" y="4"/>
                    </a:lnTo>
                    <a:lnTo>
                      <a:pt x="5436" y="0"/>
                    </a:lnTo>
                    <a:close/>
                    <a:moveTo>
                      <a:pt x="5411" y="4"/>
                    </a:moveTo>
                    <a:lnTo>
                      <a:pt x="1868" y="558"/>
                    </a:lnTo>
                    <a:cubicBezTo>
                      <a:pt x="753" y="725"/>
                      <a:pt x="0" y="1784"/>
                      <a:pt x="140" y="2899"/>
                    </a:cubicBezTo>
                    <a:lnTo>
                      <a:pt x="613" y="6077"/>
                    </a:lnTo>
                    <a:cubicBezTo>
                      <a:pt x="790" y="7113"/>
                      <a:pt x="1655" y="7829"/>
                      <a:pt x="2645" y="7829"/>
                    </a:cubicBezTo>
                    <a:cubicBezTo>
                      <a:pt x="2747" y="7829"/>
                      <a:pt x="2851" y="7821"/>
                      <a:pt x="2955" y="7806"/>
                    </a:cubicBezTo>
                    <a:lnTo>
                      <a:pt x="6523" y="7248"/>
                    </a:lnTo>
                    <a:lnTo>
                      <a:pt x="6523" y="7248"/>
                    </a:lnTo>
                    <a:cubicBezTo>
                      <a:pt x="6434" y="7259"/>
                      <a:pt x="6345" y="7265"/>
                      <a:pt x="6257" y="7265"/>
                    </a:cubicBezTo>
                    <a:cubicBezTo>
                      <a:pt x="5244" y="7265"/>
                      <a:pt x="4335" y="6546"/>
                      <a:pt x="4181" y="5520"/>
                    </a:cubicBezTo>
                    <a:lnTo>
                      <a:pt x="3680" y="2342"/>
                    </a:lnTo>
                    <a:cubicBezTo>
                      <a:pt x="3541" y="1235"/>
                      <a:pt x="4309" y="183"/>
                      <a:pt x="541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59"/>
              <p:cNvSpPr/>
              <p:nvPr/>
            </p:nvSpPr>
            <p:spPr>
              <a:xfrm>
                <a:off x="1991475" y="2388425"/>
                <a:ext cx="33382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13353" h="8612" extrusionOk="0">
                    <a:moveTo>
                      <a:pt x="10685" y="0"/>
                    </a:moveTo>
                    <a:cubicBezTo>
                      <a:pt x="10572" y="0"/>
                      <a:pt x="10457" y="10"/>
                      <a:pt x="10342" y="30"/>
                    </a:cubicBezTo>
                    <a:lnTo>
                      <a:pt x="6802" y="588"/>
                    </a:lnTo>
                    <a:lnTo>
                      <a:pt x="1896" y="1340"/>
                    </a:lnTo>
                    <a:cubicBezTo>
                      <a:pt x="781" y="1508"/>
                      <a:pt x="0" y="2595"/>
                      <a:pt x="140" y="3682"/>
                    </a:cubicBezTo>
                    <a:lnTo>
                      <a:pt x="641" y="6860"/>
                    </a:lnTo>
                    <a:cubicBezTo>
                      <a:pt x="793" y="7896"/>
                      <a:pt x="1678" y="8611"/>
                      <a:pt x="2673" y="8611"/>
                    </a:cubicBezTo>
                    <a:cubicBezTo>
                      <a:pt x="2775" y="8611"/>
                      <a:pt x="2879" y="8604"/>
                      <a:pt x="2983" y="8588"/>
                    </a:cubicBezTo>
                    <a:lnTo>
                      <a:pt x="7889" y="7835"/>
                    </a:lnTo>
                    <a:lnTo>
                      <a:pt x="11429" y="7278"/>
                    </a:lnTo>
                    <a:cubicBezTo>
                      <a:pt x="12572" y="7083"/>
                      <a:pt x="13353" y="6051"/>
                      <a:pt x="13185" y="4936"/>
                    </a:cubicBezTo>
                    <a:lnTo>
                      <a:pt x="12684" y="1759"/>
                    </a:lnTo>
                    <a:cubicBezTo>
                      <a:pt x="12534" y="734"/>
                      <a:pt x="11667" y="0"/>
                      <a:pt x="10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59"/>
              <p:cNvSpPr/>
              <p:nvPr/>
            </p:nvSpPr>
            <p:spPr>
              <a:xfrm>
                <a:off x="2228400" y="2414800"/>
                <a:ext cx="488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831" extrusionOk="0">
                    <a:moveTo>
                      <a:pt x="952" y="1"/>
                    </a:moveTo>
                    <a:cubicBezTo>
                      <a:pt x="914" y="1"/>
                      <a:pt x="876" y="3"/>
                      <a:pt x="837" y="7"/>
                    </a:cubicBezTo>
                    <a:cubicBezTo>
                      <a:pt x="363" y="90"/>
                      <a:pt x="1" y="536"/>
                      <a:pt x="85" y="1066"/>
                    </a:cubicBezTo>
                    <a:cubicBezTo>
                      <a:pt x="185" y="1494"/>
                      <a:pt x="558" y="1831"/>
                      <a:pt x="979" y="1831"/>
                    </a:cubicBezTo>
                    <a:cubicBezTo>
                      <a:pt x="1024" y="1831"/>
                      <a:pt x="1070" y="1827"/>
                      <a:pt x="1116" y="1819"/>
                    </a:cubicBezTo>
                    <a:cubicBezTo>
                      <a:pt x="1618" y="1763"/>
                      <a:pt x="1952" y="1289"/>
                      <a:pt x="1896" y="787"/>
                    </a:cubicBezTo>
                    <a:cubicBezTo>
                      <a:pt x="1819" y="322"/>
                      <a:pt x="1430" y="1"/>
                      <a:pt x="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59"/>
              <p:cNvSpPr/>
              <p:nvPr/>
            </p:nvSpPr>
            <p:spPr>
              <a:xfrm>
                <a:off x="2238175" y="2476675"/>
                <a:ext cx="529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980" extrusionOk="0">
                    <a:moveTo>
                      <a:pt x="988" y="1"/>
                    </a:moveTo>
                    <a:cubicBezTo>
                      <a:pt x="939" y="1"/>
                      <a:pt x="888" y="4"/>
                      <a:pt x="836" y="13"/>
                    </a:cubicBezTo>
                    <a:cubicBezTo>
                      <a:pt x="363" y="68"/>
                      <a:pt x="0" y="542"/>
                      <a:pt x="84" y="1044"/>
                    </a:cubicBezTo>
                    <a:lnTo>
                      <a:pt x="251" y="2215"/>
                    </a:lnTo>
                    <a:cubicBezTo>
                      <a:pt x="301" y="2643"/>
                      <a:pt x="715" y="2979"/>
                      <a:pt x="1144" y="2979"/>
                    </a:cubicBezTo>
                    <a:cubicBezTo>
                      <a:pt x="1190" y="2979"/>
                      <a:pt x="1236" y="2976"/>
                      <a:pt x="1282" y="2967"/>
                    </a:cubicBezTo>
                    <a:cubicBezTo>
                      <a:pt x="1784" y="2912"/>
                      <a:pt x="2119" y="2438"/>
                      <a:pt x="2063" y="1936"/>
                    </a:cubicBezTo>
                    <a:lnTo>
                      <a:pt x="1896" y="765"/>
                    </a:lnTo>
                    <a:cubicBezTo>
                      <a:pt x="1820" y="337"/>
                      <a:pt x="1449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59"/>
              <p:cNvSpPr/>
              <p:nvPr/>
            </p:nvSpPr>
            <p:spPr>
              <a:xfrm>
                <a:off x="1728750" y="2504150"/>
                <a:ext cx="215350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095" extrusionOk="0">
                    <a:moveTo>
                      <a:pt x="8335" y="1"/>
                    </a:moveTo>
                    <a:lnTo>
                      <a:pt x="0" y="1199"/>
                    </a:lnTo>
                    <a:lnTo>
                      <a:pt x="1506" y="3095"/>
                    </a:lnTo>
                    <a:lnTo>
                      <a:pt x="8614" y="1952"/>
                    </a:lnTo>
                    <a:lnTo>
                      <a:pt x="83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59"/>
              <p:cNvSpPr/>
              <p:nvPr/>
            </p:nvSpPr>
            <p:spPr>
              <a:xfrm>
                <a:off x="2019350" y="2624025"/>
                <a:ext cx="1582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3213" extrusionOk="0">
                    <a:moveTo>
                      <a:pt x="6244" y="0"/>
                    </a:moveTo>
                    <a:lnTo>
                      <a:pt x="6244" y="0"/>
                    </a:lnTo>
                    <a:cubicBezTo>
                      <a:pt x="4237" y="669"/>
                      <a:pt x="2147" y="1227"/>
                      <a:pt x="0" y="1617"/>
                    </a:cubicBezTo>
                    <a:cubicBezTo>
                      <a:pt x="781" y="2314"/>
                      <a:pt x="2007" y="3067"/>
                      <a:pt x="3011" y="3206"/>
                    </a:cubicBezTo>
                    <a:cubicBezTo>
                      <a:pt x="3078" y="3210"/>
                      <a:pt x="3145" y="3212"/>
                      <a:pt x="3212" y="3212"/>
                    </a:cubicBezTo>
                    <a:cubicBezTo>
                      <a:pt x="4015" y="3212"/>
                      <a:pt x="4840" y="2908"/>
                      <a:pt x="5380" y="2342"/>
                    </a:cubicBezTo>
                    <a:cubicBezTo>
                      <a:pt x="5966" y="1701"/>
                      <a:pt x="6328" y="864"/>
                      <a:pt x="6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59"/>
              <p:cNvSpPr/>
              <p:nvPr/>
            </p:nvSpPr>
            <p:spPr>
              <a:xfrm>
                <a:off x="1237450" y="3348775"/>
                <a:ext cx="443225" cy="288525"/>
              </a:xfrm>
              <a:custGeom>
                <a:avLst/>
                <a:gdLst/>
                <a:ahLst/>
                <a:cxnLst/>
                <a:rect l="l" t="t" r="r" b="b"/>
                <a:pathLst>
                  <a:path w="17729" h="11541" extrusionOk="0">
                    <a:moveTo>
                      <a:pt x="1645" y="1"/>
                    </a:moveTo>
                    <a:cubicBezTo>
                      <a:pt x="725" y="1"/>
                      <a:pt x="28" y="725"/>
                      <a:pt x="28" y="1617"/>
                    </a:cubicBezTo>
                    <a:lnTo>
                      <a:pt x="28" y="9924"/>
                    </a:lnTo>
                    <a:cubicBezTo>
                      <a:pt x="0" y="10844"/>
                      <a:pt x="725" y="11541"/>
                      <a:pt x="1645" y="11541"/>
                    </a:cubicBezTo>
                    <a:lnTo>
                      <a:pt x="16140" y="11541"/>
                    </a:lnTo>
                    <a:cubicBezTo>
                      <a:pt x="17032" y="11541"/>
                      <a:pt x="17729" y="10816"/>
                      <a:pt x="17729" y="9924"/>
                    </a:cubicBezTo>
                    <a:lnTo>
                      <a:pt x="17729" y="1617"/>
                    </a:lnTo>
                    <a:cubicBezTo>
                      <a:pt x="17729" y="697"/>
                      <a:pt x="17004" y="1"/>
                      <a:pt x="16140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59"/>
              <p:cNvSpPr/>
              <p:nvPr/>
            </p:nvSpPr>
            <p:spPr>
              <a:xfrm>
                <a:off x="1233250" y="3344600"/>
                <a:ext cx="451625" cy="296900"/>
              </a:xfrm>
              <a:custGeom>
                <a:avLst/>
                <a:gdLst/>
                <a:ahLst/>
                <a:cxnLst/>
                <a:rect l="l" t="t" r="r" b="b"/>
                <a:pathLst>
                  <a:path w="18065" h="11876" extrusionOk="0">
                    <a:moveTo>
                      <a:pt x="16308" y="307"/>
                    </a:moveTo>
                    <a:cubicBezTo>
                      <a:pt x="17089" y="307"/>
                      <a:pt x="17758" y="976"/>
                      <a:pt x="17758" y="1784"/>
                    </a:cubicBezTo>
                    <a:lnTo>
                      <a:pt x="17758" y="10091"/>
                    </a:lnTo>
                    <a:cubicBezTo>
                      <a:pt x="17758" y="10900"/>
                      <a:pt x="17089" y="11569"/>
                      <a:pt x="16308" y="11569"/>
                    </a:cubicBezTo>
                    <a:lnTo>
                      <a:pt x="1813" y="11569"/>
                    </a:lnTo>
                    <a:cubicBezTo>
                      <a:pt x="1004" y="11569"/>
                      <a:pt x="335" y="10900"/>
                      <a:pt x="335" y="10091"/>
                    </a:cubicBezTo>
                    <a:lnTo>
                      <a:pt x="335" y="1784"/>
                    </a:lnTo>
                    <a:cubicBezTo>
                      <a:pt x="335" y="976"/>
                      <a:pt x="1004" y="307"/>
                      <a:pt x="1813" y="307"/>
                    </a:cubicBezTo>
                    <a:close/>
                    <a:moveTo>
                      <a:pt x="1757" y="0"/>
                    </a:moveTo>
                    <a:cubicBezTo>
                      <a:pt x="781" y="0"/>
                      <a:pt x="1" y="781"/>
                      <a:pt x="1" y="1784"/>
                    </a:cubicBezTo>
                    <a:lnTo>
                      <a:pt x="1" y="10091"/>
                    </a:lnTo>
                    <a:cubicBezTo>
                      <a:pt x="1" y="11067"/>
                      <a:pt x="781" y="11875"/>
                      <a:pt x="1813" y="11875"/>
                    </a:cubicBezTo>
                    <a:lnTo>
                      <a:pt x="16308" y="11875"/>
                    </a:lnTo>
                    <a:cubicBezTo>
                      <a:pt x="17256" y="11875"/>
                      <a:pt x="18064" y="11067"/>
                      <a:pt x="18064" y="10091"/>
                    </a:cubicBezTo>
                    <a:lnTo>
                      <a:pt x="18064" y="1784"/>
                    </a:lnTo>
                    <a:cubicBezTo>
                      <a:pt x="18064" y="809"/>
                      <a:pt x="17284" y="0"/>
                      <a:pt x="16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59"/>
              <p:cNvSpPr/>
              <p:nvPr/>
            </p:nvSpPr>
            <p:spPr>
              <a:xfrm>
                <a:off x="1517600" y="3383625"/>
                <a:ext cx="1150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1283" extrusionOk="0">
                    <a:moveTo>
                      <a:pt x="0" y="0"/>
                    </a:moveTo>
                    <a:lnTo>
                      <a:pt x="0" y="1283"/>
                    </a:lnTo>
                    <a:lnTo>
                      <a:pt x="4600" y="1283"/>
                    </a:lnTo>
                    <a:lnTo>
                      <a:pt x="4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59"/>
              <p:cNvSpPr/>
              <p:nvPr/>
            </p:nvSpPr>
            <p:spPr>
              <a:xfrm>
                <a:off x="1284825" y="3383625"/>
                <a:ext cx="2321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283" extrusionOk="0">
                    <a:moveTo>
                      <a:pt x="1" y="0"/>
                    </a:moveTo>
                    <a:lnTo>
                      <a:pt x="1" y="1283"/>
                    </a:lnTo>
                    <a:lnTo>
                      <a:pt x="9283" y="1283"/>
                    </a:lnTo>
                    <a:lnTo>
                      <a:pt x="92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59"/>
              <p:cNvSpPr/>
              <p:nvPr/>
            </p:nvSpPr>
            <p:spPr>
              <a:xfrm>
                <a:off x="1392150" y="3445650"/>
                <a:ext cx="2404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9618" y="1282"/>
                    </a:lnTo>
                    <a:lnTo>
                      <a:pt x="96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59"/>
              <p:cNvSpPr/>
              <p:nvPr/>
            </p:nvSpPr>
            <p:spPr>
              <a:xfrm>
                <a:off x="1284825" y="3445650"/>
                <a:ext cx="1066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4266" y="1282"/>
                    </a:lnTo>
                    <a:lnTo>
                      <a:pt x="42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59"/>
              <p:cNvSpPr/>
              <p:nvPr/>
            </p:nvSpPr>
            <p:spPr>
              <a:xfrm>
                <a:off x="1459050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59"/>
              <p:cNvSpPr/>
              <p:nvPr/>
            </p:nvSpPr>
            <p:spPr>
              <a:xfrm>
                <a:off x="1284825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59"/>
              <p:cNvSpPr/>
              <p:nvPr/>
            </p:nvSpPr>
            <p:spPr>
              <a:xfrm>
                <a:off x="1349650" y="3570375"/>
                <a:ext cx="2829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1284" extrusionOk="0">
                    <a:moveTo>
                      <a:pt x="0" y="1"/>
                    </a:moveTo>
                    <a:lnTo>
                      <a:pt x="0" y="1283"/>
                    </a:lnTo>
                    <a:lnTo>
                      <a:pt x="11318" y="1283"/>
                    </a:lnTo>
                    <a:lnTo>
                      <a:pt x="113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59"/>
              <p:cNvSpPr/>
              <p:nvPr/>
            </p:nvSpPr>
            <p:spPr>
              <a:xfrm>
                <a:off x="1284825" y="3570375"/>
                <a:ext cx="641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2565" y="1283"/>
                    </a:lnTo>
                    <a:lnTo>
                      <a:pt x="25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59"/>
              <p:cNvSpPr/>
              <p:nvPr/>
            </p:nvSpPr>
            <p:spPr>
              <a:xfrm>
                <a:off x="1017225" y="3419150"/>
                <a:ext cx="147775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5939" extrusionOk="0">
                    <a:moveTo>
                      <a:pt x="2955" y="335"/>
                    </a:moveTo>
                    <a:cubicBezTo>
                      <a:pt x="4405" y="335"/>
                      <a:pt x="5604" y="1506"/>
                      <a:pt x="5604" y="2984"/>
                    </a:cubicBezTo>
                    <a:cubicBezTo>
                      <a:pt x="5604" y="4433"/>
                      <a:pt x="4405" y="5632"/>
                      <a:pt x="2955" y="5632"/>
                    </a:cubicBezTo>
                    <a:cubicBezTo>
                      <a:pt x="1478" y="5632"/>
                      <a:pt x="307" y="4433"/>
                      <a:pt x="307" y="2984"/>
                    </a:cubicBezTo>
                    <a:cubicBezTo>
                      <a:pt x="307" y="1506"/>
                      <a:pt x="1478" y="335"/>
                      <a:pt x="2955" y="335"/>
                    </a:cubicBezTo>
                    <a:close/>
                    <a:moveTo>
                      <a:pt x="2955" y="1"/>
                    </a:moveTo>
                    <a:cubicBezTo>
                      <a:pt x="1311" y="1"/>
                      <a:pt x="1" y="1339"/>
                      <a:pt x="1" y="2984"/>
                    </a:cubicBezTo>
                    <a:cubicBezTo>
                      <a:pt x="1" y="4600"/>
                      <a:pt x="1311" y="5938"/>
                      <a:pt x="2955" y="5938"/>
                    </a:cubicBezTo>
                    <a:cubicBezTo>
                      <a:pt x="4600" y="5938"/>
                      <a:pt x="5910" y="4600"/>
                      <a:pt x="5910" y="2984"/>
                    </a:cubicBezTo>
                    <a:cubicBezTo>
                      <a:pt x="5910" y="1339"/>
                      <a:pt x="4600" y="1"/>
                      <a:pt x="2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59"/>
              <p:cNvSpPr/>
              <p:nvPr/>
            </p:nvSpPr>
            <p:spPr>
              <a:xfrm>
                <a:off x="1045100" y="3451925"/>
                <a:ext cx="7320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3373" extrusionOk="0">
                    <a:moveTo>
                      <a:pt x="2593" y="502"/>
                    </a:moveTo>
                    <a:lnTo>
                      <a:pt x="2593" y="2788"/>
                    </a:lnTo>
                    <a:lnTo>
                      <a:pt x="642" y="1673"/>
                    </a:lnTo>
                    <a:lnTo>
                      <a:pt x="2593" y="502"/>
                    </a:lnTo>
                    <a:close/>
                    <a:moveTo>
                      <a:pt x="2928" y="0"/>
                    </a:moveTo>
                    <a:lnTo>
                      <a:pt x="1" y="1673"/>
                    </a:lnTo>
                    <a:lnTo>
                      <a:pt x="2928" y="3373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59"/>
              <p:cNvSpPr/>
              <p:nvPr/>
            </p:nvSpPr>
            <p:spPr>
              <a:xfrm>
                <a:off x="1302250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199" y="0"/>
                    </a:moveTo>
                    <a:cubicBezTo>
                      <a:pt x="530" y="0"/>
                      <a:pt x="1" y="502"/>
                      <a:pt x="1" y="1171"/>
                    </a:cubicBezTo>
                    <a:lnTo>
                      <a:pt x="1" y="5380"/>
                    </a:lnTo>
                    <a:cubicBezTo>
                      <a:pt x="29" y="6049"/>
                      <a:pt x="530" y="6579"/>
                      <a:pt x="1199" y="6579"/>
                    </a:cubicBezTo>
                    <a:lnTo>
                      <a:pt x="9701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59"/>
              <p:cNvSpPr/>
              <p:nvPr/>
            </p:nvSpPr>
            <p:spPr>
              <a:xfrm>
                <a:off x="1300175" y="258847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79"/>
                    </a:moveTo>
                    <a:cubicBezTo>
                      <a:pt x="10370" y="279"/>
                      <a:pt x="10871" y="753"/>
                      <a:pt x="10871" y="1367"/>
                    </a:cubicBezTo>
                    <a:lnTo>
                      <a:pt x="10871" y="5576"/>
                    </a:lnTo>
                    <a:cubicBezTo>
                      <a:pt x="10871" y="6161"/>
                      <a:pt x="10370" y="6663"/>
                      <a:pt x="9784" y="6663"/>
                    </a:cubicBezTo>
                    <a:lnTo>
                      <a:pt x="1282" y="6663"/>
                    </a:lnTo>
                    <a:cubicBezTo>
                      <a:pt x="697" y="6663"/>
                      <a:pt x="195" y="6161"/>
                      <a:pt x="195" y="5576"/>
                    </a:cubicBezTo>
                    <a:lnTo>
                      <a:pt x="195" y="1367"/>
                    </a:lnTo>
                    <a:cubicBezTo>
                      <a:pt x="195" y="753"/>
                      <a:pt x="697" y="279"/>
                      <a:pt x="1282" y="279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58" y="6858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59"/>
              <p:cNvSpPr/>
              <p:nvPr/>
            </p:nvSpPr>
            <p:spPr>
              <a:xfrm>
                <a:off x="983075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227" y="0"/>
                    </a:moveTo>
                    <a:cubicBezTo>
                      <a:pt x="558" y="0"/>
                      <a:pt x="29" y="502"/>
                      <a:pt x="29" y="1171"/>
                    </a:cubicBezTo>
                    <a:lnTo>
                      <a:pt x="29" y="5380"/>
                    </a:lnTo>
                    <a:cubicBezTo>
                      <a:pt x="1" y="6049"/>
                      <a:pt x="558" y="6579"/>
                      <a:pt x="1227" y="6579"/>
                    </a:cubicBezTo>
                    <a:lnTo>
                      <a:pt x="9729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59"/>
              <p:cNvSpPr/>
              <p:nvPr/>
            </p:nvSpPr>
            <p:spPr>
              <a:xfrm>
                <a:off x="980300" y="258847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79"/>
                    </a:moveTo>
                    <a:cubicBezTo>
                      <a:pt x="10426" y="279"/>
                      <a:pt x="10899" y="753"/>
                      <a:pt x="10899" y="1367"/>
                    </a:cubicBezTo>
                    <a:lnTo>
                      <a:pt x="10899" y="5576"/>
                    </a:lnTo>
                    <a:cubicBezTo>
                      <a:pt x="10899" y="6161"/>
                      <a:pt x="10426" y="6663"/>
                      <a:pt x="9840" y="6663"/>
                    </a:cubicBezTo>
                    <a:lnTo>
                      <a:pt x="1338" y="6663"/>
                    </a:lnTo>
                    <a:cubicBezTo>
                      <a:pt x="725" y="6663"/>
                      <a:pt x="251" y="6161"/>
                      <a:pt x="251" y="5576"/>
                    </a:cubicBezTo>
                    <a:lnTo>
                      <a:pt x="251" y="1367"/>
                    </a:lnTo>
                    <a:cubicBezTo>
                      <a:pt x="251" y="753"/>
                      <a:pt x="725" y="279"/>
                      <a:pt x="1338" y="279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86" y="6858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59"/>
              <p:cNvSpPr/>
              <p:nvPr/>
            </p:nvSpPr>
            <p:spPr>
              <a:xfrm>
                <a:off x="1302250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199" y="1"/>
                    </a:moveTo>
                    <a:cubicBezTo>
                      <a:pt x="530" y="1"/>
                      <a:pt x="1" y="531"/>
                      <a:pt x="1" y="1200"/>
                    </a:cubicBezTo>
                    <a:lnTo>
                      <a:pt x="1" y="5409"/>
                    </a:lnTo>
                    <a:cubicBezTo>
                      <a:pt x="29" y="6078"/>
                      <a:pt x="530" y="6580"/>
                      <a:pt x="1199" y="6580"/>
                    </a:cubicBezTo>
                    <a:lnTo>
                      <a:pt x="9701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9"/>
              <p:cNvSpPr/>
              <p:nvPr/>
            </p:nvSpPr>
            <p:spPr>
              <a:xfrm>
                <a:off x="1300175" y="237662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51"/>
                    </a:moveTo>
                    <a:cubicBezTo>
                      <a:pt x="10370" y="251"/>
                      <a:pt x="10871" y="725"/>
                      <a:pt x="10871" y="1339"/>
                    </a:cubicBezTo>
                    <a:lnTo>
                      <a:pt x="10871" y="5548"/>
                    </a:lnTo>
                    <a:cubicBezTo>
                      <a:pt x="10871" y="6133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33"/>
                      <a:pt x="195" y="5548"/>
                    </a:cubicBezTo>
                    <a:lnTo>
                      <a:pt x="195" y="1339"/>
                    </a:lnTo>
                    <a:cubicBezTo>
                      <a:pt x="195" y="725"/>
                      <a:pt x="697" y="251"/>
                      <a:pt x="1282" y="251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39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9"/>
              <p:cNvSpPr/>
              <p:nvPr/>
            </p:nvSpPr>
            <p:spPr>
              <a:xfrm>
                <a:off x="983075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227" y="1"/>
                    </a:moveTo>
                    <a:cubicBezTo>
                      <a:pt x="558" y="1"/>
                      <a:pt x="29" y="531"/>
                      <a:pt x="29" y="1200"/>
                    </a:cubicBezTo>
                    <a:lnTo>
                      <a:pt x="29" y="5409"/>
                    </a:lnTo>
                    <a:cubicBezTo>
                      <a:pt x="1" y="6078"/>
                      <a:pt x="558" y="6580"/>
                      <a:pt x="1227" y="6580"/>
                    </a:cubicBezTo>
                    <a:lnTo>
                      <a:pt x="9729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59"/>
              <p:cNvSpPr/>
              <p:nvPr/>
            </p:nvSpPr>
            <p:spPr>
              <a:xfrm>
                <a:off x="980300" y="237662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51"/>
                    </a:moveTo>
                    <a:cubicBezTo>
                      <a:pt x="10426" y="251"/>
                      <a:pt x="10899" y="725"/>
                      <a:pt x="10899" y="1339"/>
                    </a:cubicBezTo>
                    <a:lnTo>
                      <a:pt x="10899" y="5548"/>
                    </a:lnTo>
                    <a:cubicBezTo>
                      <a:pt x="10899" y="6133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33"/>
                      <a:pt x="251" y="5548"/>
                    </a:cubicBezTo>
                    <a:lnTo>
                      <a:pt x="251" y="1339"/>
                    </a:lnTo>
                    <a:cubicBezTo>
                      <a:pt x="251" y="725"/>
                      <a:pt x="725" y="251"/>
                      <a:pt x="1338" y="251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39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59"/>
              <p:cNvSpPr/>
              <p:nvPr/>
            </p:nvSpPr>
            <p:spPr>
              <a:xfrm>
                <a:off x="1302250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199" y="0"/>
                    </a:moveTo>
                    <a:cubicBezTo>
                      <a:pt x="530" y="0"/>
                      <a:pt x="1" y="530"/>
                      <a:pt x="1" y="1199"/>
                    </a:cubicBezTo>
                    <a:lnTo>
                      <a:pt x="1" y="5408"/>
                    </a:lnTo>
                    <a:cubicBezTo>
                      <a:pt x="29" y="6077"/>
                      <a:pt x="530" y="6607"/>
                      <a:pt x="1199" y="6607"/>
                    </a:cubicBezTo>
                    <a:lnTo>
                      <a:pt x="9701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9"/>
              <p:cNvSpPr/>
              <p:nvPr/>
            </p:nvSpPr>
            <p:spPr>
              <a:xfrm>
                <a:off x="1300175" y="2793350"/>
                <a:ext cx="2780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9" extrusionOk="0">
                    <a:moveTo>
                      <a:pt x="9784" y="224"/>
                    </a:moveTo>
                    <a:cubicBezTo>
                      <a:pt x="10370" y="224"/>
                      <a:pt x="10871" y="726"/>
                      <a:pt x="10871" y="1311"/>
                    </a:cubicBezTo>
                    <a:lnTo>
                      <a:pt x="10871" y="5520"/>
                    </a:lnTo>
                    <a:cubicBezTo>
                      <a:pt x="10871" y="6106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06"/>
                      <a:pt x="195" y="5520"/>
                    </a:cubicBezTo>
                    <a:lnTo>
                      <a:pt x="195" y="1311"/>
                    </a:lnTo>
                    <a:cubicBezTo>
                      <a:pt x="195" y="726"/>
                      <a:pt x="697" y="224"/>
                      <a:pt x="1282" y="224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20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59"/>
              <p:cNvSpPr/>
              <p:nvPr/>
            </p:nvSpPr>
            <p:spPr>
              <a:xfrm>
                <a:off x="983075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227" y="0"/>
                    </a:moveTo>
                    <a:cubicBezTo>
                      <a:pt x="558" y="0"/>
                      <a:pt x="29" y="530"/>
                      <a:pt x="29" y="1199"/>
                    </a:cubicBezTo>
                    <a:lnTo>
                      <a:pt x="29" y="5408"/>
                    </a:lnTo>
                    <a:cubicBezTo>
                      <a:pt x="1" y="6077"/>
                      <a:pt x="558" y="6607"/>
                      <a:pt x="1227" y="6607"/>
                    </a:cubicBezTo>
                    <a:lnTo>
                      <a:pt x="9729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9"/>
              <p:cNvSpPr/>
              <p:nvPr/>
            </p:nvSpPr>
            <p:spPr>
              <a:xfrm>
                <a:off x="980300" y="2793350"/>
                <a:ext cx="2787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9" extrusionOk="0">
                    <a:moveTo>
                      <a:pt x="9840" y="224"/>
                    </a:moveTo>
                    <a:cubicBezTo>
                      <a:pt x="10426" y="224"/>
                      <a:pt x="10899" y="726"/>
                      <a:pt x="10899" y="1311"/>
                    </a:cubicBezTo>
                    <a:lnTo>
                      <a:pt x="10899" y="5520"/>
                    </a:lnTo>
                    <a:cubicBezTo>
                      <a:pt x="10899" y="6106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06"/>
                      <a:pt x="251" y="5520"/>
                    </a:cubicBezTo>
                    <a:lnTo>
                      <a:pt x="251" y="1311"/>
                    </a:lnTo>
                    <a:cubicBezTo>
                      <a:pt x="251" y="726"/>
                      <a:pt x="725" y="224"/>
                      <a:pt x="1338" y="224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20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9"/>
              <p:cNvSpPr/>
              <p:nvPr/>
            </p:nvSpPr>
            <p:spPr>
              <a:xfrm>
                <a:off x="933600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1" y="1"/>
                    </a:moveTo>
                    <a:lnTo>
                      <a:pt x="1" y="809"/>
                    </a:lnTo>
                    <a:lnTo>
                      <a:pt x="10426" y="809"/>
                    </a:ln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59"/>
              <p:cNvSpPr/>
              <p:nvPr/>
            </p:nvSpPr>
            <p:spPr>
              <a:xfrm>
                <a:off x="1006775" y="3143900"/>
                <a:ext cx="187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7499" y="809"/>
                    </a:lnTo>
                    <a:lnTo>
                      <a:pt x="7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59"/>
              <p:cNvSpPr/>
              <p:nvPr/>
            </p:nvSpPr>
            <p:spPr>
              <a:xfrm>
                <a:off x="933600" y="3143900"/>
                <a:ext cx="432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1729" y="809"/>
                    </a:lnTo>
                    <a:lnTo>
                      <a:pt x="17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59"/>
              <p:cNvSpPr/>
              <p:nvPr/>
            </p:nvSpPr>
            <p:spPr>
              <a:xfrm>
                <a:off x="1322475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0425" y="809"/>
                    </a:lnTo>
                    <a:lnTo>
                      <a:pt x="104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59"/>
              <p:cNvSpPr/>
              <p:nvPr/>
            </p:nvSpPr>
            <p:spPr>
              <a:xfrm>
                <a:off x="1447200" y="3143900"/>
                <a:ext cx="1359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5436" y="809"/>
                    </a:lnTo>
                    <a:lnTo>
                      <a:pt x="5436" y="0"/>
                    </a:ln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59"/>
              <p:cNvSpPr/>
              <p:nvPr/>
            </p:nvSpPr>
            <p:spPr>
              <a:xfrm>
                <a:off x="1286925" y="3196150"/>
                <a:ext cx="296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1875" y="809"/>
                    </a:lnTo>
                    <a:lnTo>
                      <a:pt x="1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59"/>
              <p:cNvSpPr/>
              <p:nvPr/>
            </p:nvSpPr>
            <p:spPr>
              <a:xfrm>
                <a:off x="1430475" y="3249125"/>
                <a:ext cx="1533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781" extrusionOk="0">
                    <a:moveTo>
                      <a:pt x="1" y="0"/>
                    </a:moveTo>
                    <a:lnTo>
                      <a:pt x="1" y="781"/>
                    </a:lnTo>
                    <a:lnTo>
                      <a:pt x="6133" y="781"/>
                    </a:lnTo>
                    <a:lnTo>
                      <a:pt x="6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59"/>
              <p:cNvSpPr/>
              <p:nvPr/>
            </p:nvSpPr>
            <p:spPr>
              <a:xfrm>
                <a:off x="1355225" y="3249125"/>
                <a:ext cx="453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1812" y="781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59"/>
              <p:cNvSpPr/>
              <p:nvPr/>
            </p:nvSpPr>
            <p:spPr>
              <a:xfrm>
                <a:off x="2776150" y="3125075"/>
                <a:ext cx="441850" cy="646025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25841" extrusionOk="0">
                    <a:moveTo>
                      <a:pt x="1618" y="1"/>
                    </a:moveTo>
                    <a:cubicBezTo>
                      <a:pt x="698" y="1"/>
                      <a:pt x="1" y="725"/>
                      <a:pt x="1" y="1589"/>
                    </a:cubicBezTo>
                    <a:lnTo>
                      <a:pt x="1" y="24252"/>
                    </a:lnTo>
                    <a:cubicBezTo>
                      <a:pt x="1" y="25116"/>
                      <a:pt x="754" y="25841"/>
                      <a:pt x="1618" y="25841"/>
                    </a:cubicBezTo>
                    <a:lnTo>
                      <a:pt x="16085" y="25841"/>
                    </a:lnTo>
                    <a:cubicBezTo>
                      <a:pt x="16977" y="25841"/>
                      <a:pt x="17674" y="25116"/>
                      <a:pt x="17674" y="24252"/>
                    </a:cubicBezTo>
                    <a:lnTo>
                      <a:pt x="17674" y="1589"/>
                    </a:lnTo>
                    <a:cubicBezTo>
                      <a:pt x="17674" y="697"/>
                      <a:pt x="16949" y="1"/>
                      <a:pt x="16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59"/>
              <p:cNvSpPr/>
              <p:nvPr/>
            </p:nvSpPr>
            <p:spPr>
              <a:xfrm>
                <a:off x="2771975" y="3119500"/>
                <a:ext cx="450925" cy="655100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6204" extrusionOk="0">
                    <a:moveTo>
                      <a:pt x="16252" y="335"/>
                    </a:moveTo>
                    <a:cubicBezTo>
                      <a:pt x="17060" y="335"/>
                      <a:pt x="17702" y="976"/>
                      <a:pt x="17702" y="1785"/>
                    </a:cubicBezTo>
                    <a:lnTo>
                      <a:pt x="17702" y="24447"/>
                    </a:lnTo>
                    <a:cubicBezTo>
                      <a:pt x="17702" y="25228"/>
                      <a:pt x="17060" y="25897"/>
                      <a:pt x="16252" y="25897"/>
                    </a:cubicBezTo>
                    <a:lnTo>
                      <a:pt x="1785" y="25897"/>
                    </a:lnTo>
                    <a:cubicBezTo>
                      <a:pt x="976" y="25897"/>
                      <a:pt x="335" y="25228"/>
                      <a:pt x="335" y="24447"/>
                    </a:cubicBezTo>
                    <a:lnTo>
                      <a:pt x="335" y="1785"/>
                    </a:lnTo>
                    <a:cubicBezTo>
                      <a:pt x="335" y="976"/>
                      <a:pt x="976" y="335"/>
                      <a:pt x="1785" y="335"/>
                    </a:cubicBezTo>
                    <a:close/>
                    <a:moveTo>
                      <a:pt x="1785" y="1"/>
                    </a:moveTo>
                    <a:cubicBezTo>
                      <a:pt x="809" y="1"/>
                      <a:pt x="1" y="809"/>
                      <a:pt x="1" y="1785"/>
                    </a:cubicBezTo>
                    <a:lnTo>
                      <a:pt x="1" y="24447"/>
                    </a:lnTo>
                    <a:cubicBezTo>
                      <a:pt x="1" y="25423"/>
                      <a:pt x="809" y="26203"/>
                      <a:pt x="1785" y="26203"/>
                    </a:cubicBezTo>
                    <a:lnTo>
                      <a:pt x="16252" y="26203"/>
                    </a:lnTo>
                    <a:cubicBezTo>
                      <a:pt x="17228" y="26203"/>
                      <a:pt x="18036" y="25423"/>
                      <a:pt x="18036" y="24447"/>
                    </a:cubicBezTo>
                    <a:lnTo>
                      <a:pt x="18036" y="1785"/>
                    </a:lnTo>
                    <a:cubicBezTo>
                      <a:pt x="18036" y="809"/>
                      <a:pt x="17228" y="1"/>
                      <a:pt x="16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59"/>
              <p:cNvSpPr/>
              <p:nvPr/>
            </p:nvSpPr>
            <p:spPr>
              <a:xfrm>
                <a:off x="2942725" y="3194775"/>
                <a:ext cx="2070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279" y="809"/>
                    </a:lnTo>
                    <a:lnTo>
                      <a:pt x="82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59"/>
              <p:cNvSpPr/>
              <p:nvPr/>
            </p:nvSpPr>
            <p:spPr>
              <a:xfrm>
                <a:off x="2896025" y="3247025"/>
                <a:ext cx="2537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782" extrusionOk="0">
                    <a:moveTo>
                      <a:pt x="1" y="1"/>
                    </a:moveTo>
                    <a:lnTo>
                      <a:pt x="1" y="781"/>
                    </a:lnTo>
                    <a:lnTo>
                      <a:pt x="10147" y="781"/>
                    </a:lnTo>
                    <a:lnTo>
                      <a:pt x="101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59"/>
              <p:cNvSpPr/>
              <p:nvPr/>
            </p:nvSpPr>
            <p:spPr>
              <a:xfrm>
                <a:off x="2974075" y="3299300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6997" y="809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59"/>
              <p:cNvSpPr/>
              <p:nvPr/>
            </p:nvSpPr>
            <p:spPr>
              <a:xfrm>
                <a:off x="2974075" y="3351575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8"/>
                    </a:lnTo>
                    <a:lnTo>
                      <a:pt x="6997" y="808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9"/>
              <p:cNvSpPr/>
              <p:nvPr/>
            </p:nvSpPr>
            <p:spPr>
              <a:xfrm>
                <a:off x="2898825" y="3351575"/>
                <a:ext cx="453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1812" y="808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59"/>
              <p:cNvSpPr/>
              <p:nvPr/>
            </p:nvSpPr>
            <p:spPr>
              <a:xfrm>
                <a:off x="2845850" y="3483275"/>
                <a:ext cx="309450" cy="219550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8782" extrusionOk="0">
                    <a:moveTo>
                      <a:pt x="809" y="0"/>
                    </a:moveTo>
                    <a:cubicBezTo>
                      <a:pt x="363" y="0"/>
                      <a:pt x="0" y="335"/>
                      <a:pt x="0" y="781"/>
                    </a:cubicBezTo>
                    <a:lnTo>
                      <a:pt x="0" y="7973"/>
                    </a:lnTo>
                    <a:cubicBezTo>
                      <a:pt x="0" y="8419"/>
                      <a:pt x="363" y="8781"/>
                      <a:pt x="809" y="8781"/>
                    </a:cubicBezTo>
                    <a:lnTo>
                      <a:pt x="11597" y="8781"/>
                    </a:lnTo>
                    <a:cubicBezTo>
                      <a:pt x="12043" y="8781"/>
                      <a:pt x="12377" y="8419"/>
                      <a:pt x="12377" y="7973"/>
                    </a:cubicBezTo>
                    <a:lnTo>
                      <a:pt x="12377" y="781"/>
                    </a:lnTo>
                    <a:cubicBezTo>
                      <a:pt x="12377" y="335"/>
                      <a:pt x="12043" y="0"/>
                      <a:pt x="11597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59"/>
              <p:cNvSpPr/>
              <p:nvPr/>
            </p:nvSpPr>
            <p:spPr>
              <a:xfrm>
                <a:off x="2841675" y="3478400"/>
                <a:ext cx="3185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40" h="9144" extrusionOk="0">
                    <a:moveTo>
                      <a:pt x="11764" y="335"/>
                    </a:moveTo>
                    <a:cubicBezTo>
                      <a:pt x="12126" y="335"/>
                      <a:pt x="12405" y="641"/>
                      <a:pt x="12405" y="976"/>
                    </a:cubicBezTo>
                    <a:lnTo>
                      <a:pt x="12405" y="8168"/>
                    </a:lnTo>
                    <a:cubicBezTo>
                      <a:pt x="12405" y="8558"/>
                      <a:pt x="12098" y="8837"/>
                      <a:pt x="11764" y="8837"/>
                    </a:cubicBezTo>
                    <a:lnTo>
                      <a:pt x="976" y="8837"/>
                    </a:lnTo>
                    <a:cubicBezTo>
                      <a:pt x="613" y="8837"/>
                      <a:pt x="335" y="8502"/>
                      <a:pt x="335" y="8168"/>
                    </a:cubicBezTo>
                    <a:lnTo>
                      <a:pt x="335" y="976"/>
                    </a:lnTo>
                    <a:cubicBezTo>
                      <a:pt x="335" y="614"/>
                      <a:pt x="641" y="335"/>
                      <a:pt x="976" y="335"/>
                    </a:cubicBezTo>
                    <a:close/>
                    <a:moveTo>
                      <a:pt x="976" y="0"/>
                    </a:moveTo>
                    <a:cubicBezTo>
                      <a:pt x="418" y="0"/>
                      <a:pt x="0" y="474"/>
                      <a:pt x="0" y="976"/>
                    </a:cubicBezTo>
                    <a:lnTo>
                      <a:pt x="0" y="8168"/>
                    </a:lnTo>
                    <a:cubicBezTo>
                      <a:pt x="0" y="8725"/>
                      <a:pt x="474" y="9143"/>
                      <a:pt x="976" y="9143"/>
                    </a:cubicBezTo>
                    <a:lnTo>
                      <a:pt x="11764" y="9143"/>
                    </a:lnTo>
                    <a:cubicBezTo>
                      <a:pt x="12321" y="9143"/>
                      <a:pt x="12739" y="8697"/>
                      <a:pt x="12739" y="8168"/>
                    </a:cubicBezTo>
                    <a:lnTo>
                      <a:pt x="12739" y="976"/>
                    </a:lnTo>
                    <a:cubicBezTo>
                      <a:pt x="12739" y="418"/>
                      <a:pt x="12265" y="0"/>
                      <a:pt x="1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59"/>
              <p:cNvSpPr/>
              <p:nvPr/>
            </p:nvSpPr>
            <p:spPr>
              <a:xfrm>
                <a:off x="2882775" y="3544600"/>
                <a:ext cx="239075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4127" extrusionOk="0">
                    <a:moveTo>
                      <a:pt x="6301" y="1"/>
                    </a:moveTo>
                    <a:lnTo>
                      <a:pt x="3736" y="3318"/>
                    </a:lnTo>
                    <a:lnTo>
                      <a:pt x="2175" y="1366"/>
                    </a:lnTo>
                    <a:lnTo>
                      <a:pt x="1" y="4126"/>
                    </a:lnTo>
                    <a:lnTo>
                      <a:pt x="9562" y="4126"/>
                    </a:lnTo>
                    <a:lnTo>
                      <a:pt x="63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59"/>
              <p:cNvSpPr/>
              <p:nvPr/>
            </p:nvSpPr>
            <p:spPr>
              <a:xfrm>
                <a:off x="2960150" y="3532750"/>
                <a:ext cx="404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90" extrusionOk="0">
                    <a:moveTo>
                      <a:pt x="808" y="1"/>
                    </a:moveTo>
                    <a:cubicBezTo>
                      <a:pt x="362" y="1"/>
                      <a:pt x="0" y="363"/>
                      <a:pt x="0" y="809"/>
                    </a:cubicBezTo>
                    <a:cubicBezTo>
                      <a:pt x="0" y="1227"/>
                      <a:pt x="362" y="1590"/>
                      <a:pt x="808" y="1590"/>
                    </a:cubicBezTo>
                    <a:cubicBezTo>
                      <a:pt x="1254" y="1590"/>
                      <a:pt x="1617" y="1227"/>
                      <a:pt x="1617" y="809"/>
                    </a:cubicBezTo>
                    <a:cubicBezTo>
                      <a:pt x="1617" y="363"/>
                      <a:pt x="1254" y="1"/>
                      <a:pt x="8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59"/>
              <p:cNvSpPr/>
              <p:nvPr/>
            </p:nvSpPr>
            <p:spPr>
              <a:xfrm>
                <a:off x="2576150" y="2219125"/>
                <a:ext cx="800050" cy="799350"/>
              </a:xfrm>
              <a:custGeom>
                <a:avLst/>
                <a:gdLst/>
                <a:ahLst/>
                <a:cxnLst/>
                <a:rect l="l" t="t" r="r" b="b"/>
                <a:pathLst>
                  <a:path w="32002" h="31974" extrusionOk="0">
                    <a:moveTo>
                      <a:pt x="16001" y="1"/>
                    </a:moveTo>
                    <a:lnTo>
                      <a:pt x="16001" y="2565"/>
                    </a:lnTo>
                    <a:cubicBezTo>
                      <a:pt x="23416" y="2565"/>
                      <a:pt x="29437" y="8614"/>
                      <a:pt x="29437" y="16029"/>
                    </a:cubicBezTo>
                    <a:cubicBezTo>
                      <a:pt x="29437" y="23444"/>
                      <a:pt x="23416" y="29465"/>
                      <a:pt x="16001" y="29465"/>
                    </a:cubicBezTo>
                    <a:cubicBezTo>
                      <a:pt x="8586" y="29465"/>
                      <a:pt x="2537" y="23444"/>
                      <a:pt x="2537" y="16029"/>
                    </a:cubicBezTo>
                    <a:cubicBezTo>
                      <a:pt x="2537" y="13855"/>
                      <a:pt x="3067" y="11848"/>
                      <a:pt x="3987" y="10036"/>
                    </a:cubicBezTo>
                    <a:lnTo>
                      <a:pt x="1673" y="8893"/>
                    </a:lnTo>
                    <a:cubicBezTo>
                      <a:pt x="586" y="11011"/>
                      <a:pt x="1" y="13437"/>
                      <a:pt x="1" y="16001"/>
                    </a:cubicBezTo>
                    <a:cubicBezTo>
                      <a:pt x="1" y="24810"/>
                      <a:pt x="7193" y="31974"/>
                      <a:pt x="16001" y="31974"/>
                    </a:cubicBezTo>
                    <a:cubicBezTo>
                      <a:pt x="24810" y="31974"/>
                      <a:pt x="32002" y="24810"/>
                      <a:pt x="32002" y="16001"/>
                    </a:cubicBezTo>
                    <a:cubicBezTo>
                      <a:pt x="32002" y="7165"/>
                      <a:pt x="24810" y="1"/>
                      <a:pt x="160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59"/>
              <p:cNvSpPr/>
              <p:nvPr/>
            </p:nvSpPr>
            <p:spPr>
              <a:xfrm>
                <a:off x="2617975" y="2219825"/>
                <a:ext cx="35822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14329" h="10008" extrusionOk="0">
                    <a:moveTo>
                      <a:pt x="14328" y="1"/>
                    </a:moveTo>
                    <a:cubicBezTo>
                      <a:pt x="8056" y="1"/>
                      <a:pt x="2621" y="3624"/>
                      <a:pt x="0" y="8893"/>
                    </a:cubicBezTo>
                    <a:lnTo>
                      <a:pt x="2314" y="10008"/>
                    </a:lnTo>
                    <a:cubicBezTo>
                      <a:pt x="4488" y="5576"/>
                      <a:pt x="9060" y="2537"/>
                      <a:pt x="14328" y="2537"/>
                    </a:cubicBezTo>
                    <a:lnTo>
                      <a:pt x="14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59"/>
              <p:cNvSpPr/>
              <p:nvPr/>
            </p:nvSpPr>
            <p:spPr>
              <a:xfrm>
                <a:off x="2677200" y="2320875"/>
                <a:ext cx="299000" cy="564500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22580" extrusionOk="0">
                    <a:moveTo>
                      <a:pt x="11959" y="1"/>
                    </a:moveTo>
                    <a:cubicBezTo>
                      <a:pt x="5353" y="1"/>
                      <a:pt x="1" y="5380"/>
                      <a:pt x="1" y="11959"/>
                    </a:cubicBezTo>
                    <a:cubicBezTo>
                      <a:pt x="1" y="16558"/>
                      <a:pt x="2649" y="20545"/>
                      <a:pt x="6523" y="22580"/>
                    </a:cubicBezTo>
                    <a:lnTo>
                      <a:pt x="7666" y="20294"/>
                    </a:lnTo>
                    <a:cubicBezTo>
                      <a:pt x="4628" y="18705"/>
                      <a:pt x="2593" y="15583"/>
                      <a:pt x="2593" y="11959"/>
                    </a:cubicBezTo>
                    <a:cubicBezTo>
                      <a:pt x="2593" y="6802"/>
                      <a:pt x="6802" y="2593"/>
                      <a:pt x="11959" y="2593"/>
                    </a:cubicBezTo>
                    <a:lnTo>
                      <a:pt x="11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59"/>
              <p:cNvSpPr/>
              <p:nvPr/>
            </p:nvSpPr>
            <p:spPr>
              <a:xfrm>
                <a:off x="2839575" y="2320875"/>
                <a:ext cx="435575" cy="597950"/>
              </a:xfrm>
              <a:custGeom>
                <a:avLst/>
                <a:gdLst/>
                <a:ahLst/>
                <a:cxnLst/>
                <a:rect l="l" t="t" r="r" b="b"/>
                <a:pathLst>
                  <a:path w="17423" h="23918" extrusionOk="0">
                    <a:moveTo>
                      <a:pt x="5464" y="1"/>
                    </a:moveTo>
                    <a:lnTo>
                      <a:pt x="5464" y="2593"/>
                    </a:lnTo>
                    <a:cubicBezTo>
                      <a:pt x="10621" y="2593"/>
                      <a:pt x="14830" y="6802"/>
                      <a:pt x="14830" y="11959"/>
                    </a:cubicBezTo>
                    <a:cubicBezTo>
                      <a:pt x="14830" y="17116"/>
                      <a:pt x="10621" y="21325"/>
                      <a:pt x="5464" y="21325"/>
                    </a:cubicBezTo>
                    <a:cubicBezTo>
                      <a:pt x="3931" y="21325"/>
                      <a:pt x="2426" y="20935"/>
                      <a:pt x="1143" y="20294"/>
                    </a:cubicBezTo>
                    <a:lnTo>
                      <a:pt x="1" y="22580"/>
                    </a:lnTo>
                    <a:cubicBezTo>
                      <a:pt x="1617" y="23416"/>
                      <a:pt x="3485" y="23918"/>
                      <a:pt x="5464" y="23918"/>
                    </a:cubicBezTo>
                    <a:cubicBezTo>
                      <a:pt x="12043" y="23918"/>
                      <a:pt x="17423" y="18538"/>
                      <a:pt x="17423" y="11959"/>
                    </a:cubicBezTo>
                    <a:cubicBezTo>
                      <a:pt x="17423" y="5380"/>
                      <a:pt x="12043" y="1"/>
                      <a:pt x="54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59"/>
              <p:cNvSpPr/>
              <p:nvPr/>
            </p:nvSpPr>
            <p:spPr>
              <a:xfrm>
                <a:off x="2776150" y="2420525"/>
                <a:ext cx="364500" cy="399350"/>
              </a:xfrm>
              <a:custGeom>
                <a:avLst/>
                <a:gdLst/>
                <a:ahLst/>
                <a:cxnLst/>
                <a:rect l="l" t="t" r="r" b="b"/>
                <a:pathLst>
                  <a:path w="14580" h="15974" extrusionOk="0">
                    <a:moveTo>
                      <a:pt x="8001" y="1"/>
                    </a:moveTo>
                    <a:cubicBezTo>
                      <a:pt x="3597" y="1"/>
                      <a:pt x="1" y="3541"/>
                      <a:pt x="29" y="8001"/>
                    </a:cubicBezTo>
                    <a:cubicBezTo>
                      <a:pt x="29" y="12377"/>
                      <a:pt x="3597" y="15973"/>
                      <a:pt x="8001" y="15973"/>
                    </a:cubicBezTo>
                    <a:cubicBezTo>
                      <a:pt x="10705" y="15973"/>
                      <a:pt x="13158" y="14579"/>
                      <a:pt x="14580" y="12489"/>
                    </a:cubicBezTo>
                    <a:lnTo>
                      <a:pt x="12489" y="11039"/>
                    </a:lnTo>
                    <a:cubicBezTo>
                      <a:pt x="11513" y="12489"/>
                      <a:pt x="9869" y="13437"/>
                      <a:pt x="8001" y="13437"/>
                    </a:cubicBezTo>
                    <a:cubicBezTo>
                      <a:pt x="4991" y="13437"/>
                      <a:pt x="2565" y="10984"/>
                      <a:pt x="2565" y="8001"/>
                    </a:cubicBezTo>
                    <a:cubicBezTo>
                      <a:pt x="2565" y="5018"/>
                      <a:pt x="4991" y="2565"/>
                      <a:pt x="8001" y="2565"/>
                    </a:cubicBezTo>
                    <a:lnTo>
                      <a:pt x="8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59"/>
              <p:cNvSpPr/>
              <p:nvPr/>
            </p:nvSpPr>
            <p:spPr>
              <a:xfrm>
                <a:off x="2976175" y="2419125"/>
                <a:ext cx="199325" cy="312250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2490" extrusionOk="0">
                    <a:moveTo>
                      <a:pt x="0" y="1"/>
                    </a:moveTo>
                    <a:lnTo>
                      <a:pt x="0" y="2593"/>
                    </a:lnTo>
                    <a:cubicBezTo>
                      <a:pt x="2983" y="2593"/>
                      <a:pt x="5436" y="5019"/>
                      <a:pt x="5436" y="8029"/>
                    </a:cubicBezTo>
                    <a:cubicBezTo>
                      <a:pt x="5436" y="9144"/>
                      <a:pt x="5073" y="10175"/>
                      <a:pt x="4488" y="11012"/>
                    </a:cubicBezTo>
                    <a:lnTo>
                      <a:pt x="6579" y="12489"/>
                    </a:lnTo>
                    <a:cubicBezTo>
                      <a:pt x="7443" y="11207"/>
                      <a:pt x="7973" y="9674"/>
                      <a:pt x="7973" y="8001"/>
                    </a:cubicBezTo>
                    <a:cubicBezTo>
                      <a:pt x="7973" y="3597"/>
                      <a:pt x="4377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59"/>
              <p:cNvSpPr/>
              <p:nvPr/>
            </p:nvSpPr>
            <p:spPr>
              <a:xfrm>
                <a:off x="3259800" y="2987100"/>
                <a:ext cx="50200" cy="4139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6559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1673" y="335"/>
                    </a:lnTo>
                    <a:lnTo>
                      <a:pt x="1673" y="16252"/>
                    </a:lnTo>
                    <a:lnTo>
                      <a:pt x="0" y="16252"/>
                    </a:lnTo>
                    <a:lnTo>
                      <a:pt x="0" y="16558"/>
                    </a:lnTo>
                    <a:lnTo>
                      <a:pt x="2007" y="16558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59"/>
              <p:cNvSpPr/>
              <p:nvPr/>
            </p:nvSpPr>
            <p:spPr>
              <a:xfrm>
                <a:off x="1275075" y="2111800"/>
                <a:ext cx="1455125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58205" h="7416" extrusionOk="0">
                    <a:moveTo>
                      <a:pt x="0" y="1"/>
                    </a:moveTo>
                    <a:lnTo>
                      <a:pt x="0" y="7416"/>
                    </a:lnTo>
                    <a:lnTo>
                      <a:pt x="335" y="7416"/>
                    </a:lnTo>
                    <a:lnTo>
                      <a:pt x="335" y="308"/>
                    </a:lnTo>
                    <a:lnTo>
                      <a:pt x="57898" y="308"/>
                    </a:lnTo>
                    <a:lnTo>
                      <a:pt x="57898" y="4600"/>
                    </a:lnTo>
                    <a:lnTo>
                      <a:pt x="58204" y="4600"/>
                    </a:lnTo>
                    <a:lnTo>
                      <a:pt x="58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59"/>
              <p:cNvSpPr/>
              <p:nvPr/>
            </p:nvSpPr>
            <p:spPr>
              <a:xfrm>
                <a:off x="2850725" y="1637656"/>
                <a:ext cx="8992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569" extrusionOk="0">
                    <a:moveTo>
                      <a:pt x="1" y="1"/>
                    </a:moveTo>
                    <a:lnTo>
                      <a:pt x="1" y="3569"/>
                    </a:lnTo>
                    <a:lnTo>
                      <a:pt x="3597" y="3569"/>
                    </a:lnTo>
                    <a:lnTo>
                      <a:pt x="35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59"/>
              <p:cNvSpPr/>
              <p:nvPr/>
            </p:nvSpPr>
            <p:spPr>
              <a:xfrm>
                <a:off x="2825650" y="1688531"/>
                <a:ext cx="634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8" extrusionOk="0">
                    <a:moveTo>
                      <a:pt x="0" y="1"/>
                    </a:moveTo>
                    <a:lnTo>
                      <a:pt x="0" y="2537"/>
                    </a:lnTo>
                    <a:lnTo>
                      <a:pt x="2537" y="2537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59"/>
              <p:cNvSpPr/>
              <p:nvPr/>
            </p:nvSpPr>
            <p:spPr>
              <a:xfrm>
                <a:off x="2693925" y="1689231"/>
                <a:ext cx="38350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34" extrusionOk="0">
                    <a:moveTo>
                      <a:pt x="1" y="0"/>
                    </a:moveTo>
                    <a:lnTo>
                      <a:pt x="1" y="1534"/>
                    </a:lnTo>
                    <a:lnTo>
                      <a:pt x="1534" y="1534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59"/>
              <p:cNvSpPr/>
              <p:nvPr/>
            </p:nvSpPr>
            <p:spPr>
              <a:xfrm>
                <a:off x="2784525" y="1985528"/>
                <a:ext cx="529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120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2119" y="2120"/>
                    </a:lnTo>
                    <a:lnTo>
                      <a:pt x="211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59"/>
              <p:cNvSpPr/>
              <p:nvPr/>
            </p:nvSpPr>
            <p:spPr>
              <a:xfrm>
                <a:off x="2117138" y="1888024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1" y="1"/>
                    </a:moveTo>
                    <a:lnTo>
                      <a:pt x="1" y="2091"/>
                    </a:lnTo>
                    <a:lnTo>
                      <a:pt x="2092" y="2091"/>
                    </a:lnTo>
                    <a:lnTo>
                      <a:pt x="20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59"/>
              <p:cNvSpPr/>
              <p:nvPr/>
            </p:nvSpPr>
            <p:spPr>
              <a:xfrm>
                <a:off x="2141538" y="1913824"/>
                <a:ext cx="585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2342" extrusionOk="0">
                    <a:moveTo>
                      <a:pt x="1" y="0"/>
                    </a:moveTo>
                    <a:lnTo>
                      <a:pt x="1" y="2342"/>
                    </a:lnTo>
                    <a:lnTo>
                      <a:pt x="2342" y="234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59"/>
              <p:cNvSpPr/>
              <p:nvPr/>
            </p:nvSpPr>
            <p:spPr>
              <a:xfrm>
                <a:off x="2239113" y="1920074"/>
                <a:ext cx="285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4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1143" y="1144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59"/>
              <p:cNvSpPr/>
              <p:nvPr/>
            </p:nvSpPr>
            <p:spPr>
              <a:xfrm>
                <a:off x="2383825" y="2689525"/>
                <a:ext cx="4810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24" extrusionOk="0">
                    <a:moveTo>
                      <a:pt x="0" y="1"/>
                    </a:moveTo>
                    <a:lnTo>
                      <a:pt x="0" y="1924"/>
                    </a:lnTo>
                    <a:lnTo>
                      <a:pt x="1924" y="1924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59"/>
              <p:cNvSpPr/>
              <p:nvPr/>
            </p:nvSpPr>
            <p:spPr>
              <a:xfrm>
                <a:off x="2416575" y="2612175"/>
                <a:ext cx="244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7" extrusionOk="0">
                    <a:moveTo>
                      <a:pt x="0" y="0"/>
                    </a:moveTo>
                    <a:lnTo>
                      <a:pt x="0" y="976"/>
                    </a:lnTo>
                    <a:lnTo>
                      <a:pt x="976" y="976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59"/>
              <p:cNvSpPr/>
              <p:nvPr/>
            </p:nvSpPr>
            <p:spPr>
              <a:xfrm>
                <a:off x="2509250" y="2658875"/>
                <a:ext cx="209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37" extrusionOk="0">
                    <a:moveTo>
                      <a:pt x="1" y="0"/>
                    </a:moveTo>
                    <a:lnTo>
                      <a:pt x="1" y="836"/>
                    </a:lnTo>
                    <a:lnTo>
                      <a:pt x="837" y="8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59"/>
              <p:cNvSpPr/>
              <p:nvPr/>
            </p:nvSpPr>
            <p:spPr>
              <a:xfrm>
                <a:off x="1746875" y="2550850"/>
                <a:ext cx="3695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50" extrusionOk="0">
                    <a:moveTo>
                      <a:pt x="0" y="0"/>
                    </a:moveTo>
                    <a:lnTo>
                      <a:pt x="0" y="1450"/>
                    </a:lnTo>
                    <a:lnTo>
                      <a:pt x="1477" y="145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59"/>
              <p:cNvSpPr/>
              <p:nvPr/>
            </p:nvSpPr>
            <p:spPr>
              <a:xfrm>
                <a:off x="1093200" y="1879096"/>
                <a:ext cx="815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3" extrusionOk="0">
                    <a:moveTo>
                      <a:pt x="0" y="1"/>
                    </a:moveTo>
                    <a:lnTo>
                      <a:pt x="0" y="3262"/>
                    </a:lnTo>
                    <a:lnTo>
                      <a:pt x="3261" y="3262"/>
                    </a:lnTo>
                    <a:lnTo>
                      <a:pt x="326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59"/>
              <p:cNvSpPr/>
              <p:nvPr/>
            </p:nvSpPr>
            <p:spPr>
              <a:xfrm>
                <a:off x="1067400" y="1930671"/>
                <a:ext cx="550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2203" y="2175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9"/>
              <p:cNvSpPr/>
              <p:nvPr/>
            </p:nvSpPr>
            <p:spPr>
              <a:xfrm>
                <a:off x="1003975" y="1847046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1" y="1"/>
                    </a:moveTo>
                    <a:lnTo>
                      <a:pt x="1" y="2008"/>
                    </a:lnTo>
                    <a:lnTo>
                      <a:pt x="2036" y="200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9"/>
              <p:cNvSpPr/>
              <p:nvPr/>
            </p:nvSpPr>
            <p:spPr>
              <a:xfrm>
                <a:off x="1167050" y="1803146"/>
                <a:ext cx="2582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2" extrusionOk="0">
                    <a:moveTo>
                      <a:pt x="1" y="0"/>
                    </a:moveTo>
                    <a:lnTo>
                      <a:pt x="1" y="1032"/>
                    </a:lnTo>
                    <a:lnTo>
                      <a:pt x="1032" y="1032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9"/>
              <p:cNvSpPr/>
              <p:nvPr/>
            </p:nvSpPr>
            <p:spPr>
              <a:xfrm>
                <a:off x="1826300" y="1438909"/>
                <a:ext cx="6972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89" extrusionOk="0">
                    <a:moveTo>
                      <a:pt x="1" y="1"/>
                    </a:moveTo>
                    <a:lnTo>
                      <a:pt x="1" y="2788"/>
                    </a:lnTo>
                    <a:lnTo>
                      <a:pt x="2788" y="2788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9"/>
              <p:cNvSpPr/>
              <p:nvPr/>
            </p:nvSpPr>
            <p:spPr>
              <a:xfrm>
                <a:off x="1870900" y="1480034"/>
                <a:ext cx="79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179" extrusionOk="0">
                    <a:moveTo>
                      <a:pt x="1" y="0"/>
                    </a:moveTo>
                    <a:lnTo>
                      <a:pt x="1" y="3178"/>
                    </a:lnTo>
                    <a:lnTo>
                      <a:pt x="3179" y="3178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9"/>
              <p:cNvSpPr/>
              <p:nvPr/>
            </p:nvSpPr>
            <p:spPr>
              <a:xfrm>
                <a:off x="1987975" y="145703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9"/>
              <p:cNvSpPr/>
              <p:nvPr/>
            </p:nvSpPr>
            <p:spPr>
              <a:xfrm>
                <a:off x="2124113" y="165597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9"/>
              <p:cNvSpPr/>
              <p:nvPr/>
            </p:nvSpPr>
            <p:spPr>
              <a:xfrm>
                <a:off x="1122450" y="3226825"/>
                <a:ext cx="6065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54" extrusionOk="0">
                    <a:moveTo>
                      <a:pt x="1" y="0"/>
                    </a:moveTo>
                    <a:lnTo>
                      <a:pt x="1" y="2453"/>
                    </a:lnTo>
                    <a:lnTo>
                      <a:pt x="2426" y="2453"/>
                    </a:lnTo>
                    <a:lnTo>
                      <a:pt x="242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9"/>
              <p:cNvSpPr/>
              <p:nvPr/>
            </p:nvSpPr>
            <p:spPr>
              <a:xfrm>
                <a:off x="1075775" y="3263750"/>
                <a:ext cx="70400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2817" extrusionOk="0">
                    <a:moveTo>
                      <a:pt x="0" y="1"/>
                    </a:moveTo>
                    <a:lnTo>
                      <a:pt x="0" y="2816"/>
                    </a:lnTo>
                    <a:lnTo>
                      <a:pt x="2816" y="281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9"/>
              <p:cNvSpPr/>
              <p:nvPr/>
            </p:nvSpPr>
            <p:spPr>
              <a:xfrm>
                <a:off x="1010250" y="3206625"/>
                <a:ext cx="732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927" extrusionOk="0">
                    <a:moveTo>
                      <a:pt x="1" y="0"/>
                    </a:moveTo>
                    <a:lnTo>
                      <a:pt x="1" y="2927"/>
                    </a:lnTo>
                    <a:lnTo>
                      <a:pt x="2928" y="2927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9"/>
              <p:cNvSpPr/>
              <p:nvPr/>
            </p:nvSpPr>
            <p:spPr>
              <a:xfrm>
                <a:off x="951025" y="3235875"/>
                <a:ext cx="26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88" extrusionOk="0">
                    <a:moveTo>
                      <a:pt x="0" y="1"/>
                    </a:moveTo>
                    <a:lnTo>
                      <a:pt x="0" y="1088"/>
                    </a:lnTo>
                    <a:lnTo>
                      <a:pt x="1060" y="1088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9"/>
              <p:cNvSpPr/>
              <p:nvPr/>
            </p:nvSpPr>
            <p:spPr>
              <a:xfrm>
                <a:off x="982375" y="3364100"/>
                <a:ext cx="411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646" extrusionOk="0">
                    <a:moveTo>
                      <a:pt x="1" y="1"/>
                    </a:moveTo>
                    <a:lnTo>
                      <a:pt x="1" y="1645"/>
                    </a:lnTo>
                    <a:lnTo>
                      <a:pt x="1645" y="1645"/>
                    </a:lnTo>
                    <a:lnTo>
                      <a:pt x="1645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9"/>
              <p:cNvSpPr/>
              <p:nvPr/>
            </p:nvSpPr>
            <p:spPr>
              <a:xfrm>
                <a:off x="1417250" y="1816396"/>
                <a:ext cx="42525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0" y="0"/>
                    </a:moveTo>
                    <a:lnTo>
                      <a:pt x="0" y="1700"/>
                    </a:lnTo>
                    <a:lnTo>
                      <a:pt x="1700" y="170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9"/>
              <p:cNvSpPr/>
              <p:nvPr/>
            </p:nvSpPr>
            <p:spPr>
              <a:xfrm>
                <a:off x="3040275" y="1906103"/>
                <a:ext cx="76675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3067" y="3066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9"/>
              <p:cNvSpPr/>
              <p:nvPr/>
            </p:nvSpPr>
            <p:spPr>
              <a:xfrm>
                <a:off x="3019375" y="1952078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2091" y="2092"/>
                    </a:lnTo>
                    <a:lnTo>
                      <a:pt x="20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9"/>
              <p:cNvSpPr/>
              <p:nvPr/>
            </p:nvSpPr>
            <p:spPr>
              <a:xfrm>
                <a:off x="2662575" y="3491625"/>
                <a:ext cx="6970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789" extrusionOk="0">
                    <a:moveTo>
                      <a:pt x="0" y="1"/>
                    </a:moveTo>
                    <a:lnTo>
                      <a:pt x="0" y="2789"/>
                    </a:lnTo>
                    <a:lnTo>
                      <a:pt x="2788" y="2789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9"/>
              <p:cNvSpPr/>
              <p:nvPr/>
            </p:nvSpPr>
            <p:spPr>
              <a:xfrm>
                <a:off x="2569175" y="35690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44" y="1143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9"/>
              <p:cNvSpPr/>
              <p:nvPr/>
            </p:nvSpPr>
            <p:spPr>
              <a:xfrm>
                <a:off x="2528075" y="3406625"/>
                <a:ext cx="5227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1" extrusionOk="0">
                    <a:moveTo>
                      <a:pt x="0" y="0"/>
                    </a:moveTo>
                    <a:lnTo>
                      <a:pt x="0" y="2091"/>
                    </a:lnTo>
                    <a:lnTo>
                      <a:pt x="2091" y="2091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9"/>
              <p:cNvSpPr/>
              <p:nvPr/>
            </p:nvSpPr>
            <p:spPr>
              <a:xfrm>
                <a:off x="2500200" y="34456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0" y="0"/>
                    </a:moveTo>
                    <a:lnTo>
                      <a:pt x="0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9"/>
              <p:cNvSpPr/>
              <p:nvPr/>
            </p:nvSpPr>
            <p:spPr>
              <a:xfrm>
                <a:off x="2457000" y="3410800"/>
                <a:ext cx="272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088" extrusionOk="0">
                    <a:moveTo>
                      <a:pt x="0" y="0"/>
                    </a:moveTo>
                    <a:lnTo>
                      <a:pt x="0" y="1088"/>
                    </a:lnTo>
                    <a:lnTo>
                      <a:pt x="1087" y="1088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9"/>
              <p:cNvSpPr/>
              <p:nvPr/>
            </p:nvSpPr>
            <p:spPr>
              <a:xfrm>
                <a:off x="2585225" y="3375250"/>
                <a:ext cx="174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0" y="1"/>
                    </a:moveTo>
                    <a:lnTo>
                      <a:pt x="0" y="698"/>
                    </a:lnTo>
                    <a:lnTo>
                      <a:pt x="697" y="698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720000" y="200350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en-US" dirty="0"/>
              <a:t>The Problem &amp; Opportunity</a:t>
            </a:r>
            <a:endParaRPr dirty="0"/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 idx="9"/>
          </p:nvPr>
        </p:nvSpPr>
        <p:spPr>
          <a:xfrm>
            <a:off x="2052900" y="3791277"/>
            <a:ext cx="22518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en-US" dirty="0"/>
              <a:t>EcoHub for Different Users</a:t>
            </a:r>
            <a:endParaRPr dirty="0"/>
          </a:p>
        </p:txBody>
      </p:sp>
      <p:sp>
        <p:nvSpPr>
          <p:cNvPr id="318" name="Google Shape;318;p34"/>
          <p:cNvSpPr txBox="1">
            <a:spLocks noGrp="1"/>
          </p:cNvSpPr>
          <p:nvPr>
            <p:ph type="title" idx="15"/>
          </p:nvPr>
        </p:nvSpPr>
        <p:spPr>
          <a:xfrm>
            <a:off x="4836225" y="3791277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en-US" dirty="0"/>
              <a:t>Conclusion</a:t>
            </a:r>
            <a:endParaRPr dirty="0"/>
          </a:p>
        </p:txBody>
      </p:sp>
      <p:sp>
        <p:nvSpPr>
          <p:cNvPr id="320" name="Google Shape;320;p34"/>
          <p:cNvSpPr txBox="1">
            <a:spLocks noGrp="1"/>
          </p:cNvSpPr>
          <p:nvPr>
            <p:ph type="title" idx="2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22" name="Google Shape;322;p34"/>
          <p:cNvSpPr txBox="1">
            <a:spLocks noGrp="1"/>
          </p:cNvSpPr>
          <p:nvPr>
            <p:ph type="title" idx="3"/>
          </p:nvPr>
        </p:nvSpPr>
        <p:spPr>
          <a:xfrm>
            <a:off x="3535950" y="200350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en-US" dirty="0"/>
              <a:t>Introducing EcoHub</a:t>
            </a:r>
            <a:endParaRPr dirty="0"/>
          </a:p>
        </p:txBody>
      </p:sp>
      <p:sp>
        <p:nvSpPr>
          <p:cNvPr id="324" name="Google Shape;324;p34"/>
          <p:cNvSpPr txBox="1">
            <a:spLocks noGrp="1"/>
          </p:cNvSpPr>
          <p:nvPr>
            <p:ph type="title" idx="6"/>
          </p:nvPr>
        </p:nvSpPr>
        <p:spPr>
          <a:xfrm>
            <a:off x="6351900" y="2003500"/>
            <a:ext cx="225489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en-US" dirty="0"/>
              <a:t>The Three Pillars in Detail</a:t>
            </a:r>
            <a:endParaRPr dirty="0"/>
          </a:p>
        </p:txBody>
      </p:sp>
      <p:sp>
        <p:nvSpPr>
          <p:cNvPr id="325" name="Google Shape;325;p34"/>
          <p:cNvSpPr txBox="1">
            <a:spLocks noGrp="1"/>
          </p:cNvSpPr>
          <p:nvPr>
            <p:ph type="title" idx="4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title" idx="7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28" name="Google Shape;328;p34"/>
          <p:cNvSpPr txBox="1">
            <a:spLocks noGrp="1"/>
          </p:cNvSpPr>
          <p:nvPr>
            <p:ph type="title" idx="13"/>
          </p:nvPr>
        </p:nvSpPr>
        <p:spPr>
          <a:xfrm>
            <a:off x="2641950" y="317560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329" name="Google Shape;329;p34"/>
          <p:cNvSpPr txBox="1">
            <a:spLocks noGrp="1"/>
          </p:cNvSpPr>
          <p:nvPr>
            <p:ph type="title" idx="16"/>
          </p:nvPr>
        </p:nvSpPr>
        <p:spPr>
          <a:xfrm>
            <a:off x="5425275" y="317560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332" name="Google Shape;332;p34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5"/>
          <p:cNvGrpSpPr/>
          <p:nvPr/>
        </p:nvGrpSpPr>
        <p:grpSpPr>
          <a:xfrm>
            <a:off x="592213" y="4512856"/>
            <a:ext cx="1021756" cy="332094"/>
            <a:chOff x="7289663" y="3996131"/>
            <a:chExt cx="1021756" cy="332094"/>
          </a:xfrm>
        </p:grpSpPr>
        <p:sp>
          <p:nvSpPr>
            <p:cNvPr id="338" name="Google Shape;338;p35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5"/>
          <p:cNvGrpSpPr/>
          <p:nvPr/>
        </p:nvGrpSpPr>
        <p:grpSpPr>
          <a:xfrm>
            <a:off x="6499052" y="1792855"/>
            <a:ext cx="1625766" cy="1554766"/>
            <a:chOff x="6652533" y="1529057"/>
            <a:chExt cx="1496195" cy="1430854"/>
          </a:xfrm>
        </p:grpSpPr>
        <p:sp>
          <p:nvSpPr>
            <p:cNvPr id="344" name="Google Shape;344;p35"/>
            <p:cNvSpPr/>
            <p:nvPr/>
          </p:nvSpPr>
          <p:spPr>
            <a:xfrm>
              <a:off x="6652533" y="1602231"/>
              <a:ext cx="1416478" cy="1357680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730919" y="1529057"/>
              <a:ext cx="1417809" cy="1357680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5"/>
          <p:cNvSpPr txBox="1">
            <a:spLocks noGrp="1"/>
          </p:cNvSpPr>
          <p:nvPr>
            <p:ph type="title"/>
          </p:nvPr>
        </p:nvSpPr>
        <p:spPr>
          <a:xfrm>
            <a:off x="1019182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EcoHub</a:t>
            </a:r>
            <a:endParaRPr dirty="0"/>
          </a:p>
        </p:txBody>
      </p:sp>
      <p:sp>
        <p:nvSpPr>
          <p:cNvPr id="347" name="Google Shape;347;p35"/>
          <p:cNvSpPr txBox="1">
            <a:spLocks noGrp="1"/>
          </p:cNvSpPr>
          <p:nvPr>
            <p:ph type="subTitle" idx="1"/>
          </p:nvPr>
        </p:nvSpPr>
        <p:spPr>
          <a:xfrm>
            <a:off x="1019182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EcoHub is a holistic, data-driven system built on three interconnected pillars: Environmental, Economic, and Social.</a:t>
            </a:r>
          </a:p>
        </p:txBody>
      </p:sp>
      <p:grpSp>
        <p:nvGrpSpPr>
          <p:cNvPr id="348" name="Google Shape;348;p35"/>
          <p:cNvGrpSpPr/>
          <p:nvPr/>
        </p:nvGrpSpPr>
        <p:grpSpPr>
          <a:xfrm>
            <a:off x="6946920" y="2331500"/>
            <a:ext cx="730018" cy="477474"/>
            <a:chOff x="6640838" y="2331500"/>
            <a:chExt cx="730018" cy="477474"/>
          </a:xfrm>
        </p:grpSpPr>
        <p:sp>
          <p:nvSpPr>
            <p:cNvPr id="349" name="Google Shape;349;p35"/>
            <p:cNvSpPr/>
            <p:nvPr/>
          </p:nvSpPr>
          <p:spPr>
            <a:xfrm>
              <a:off x="6640838" y="2331500"/>
              <a:ext cx="519523" cy="477474"/>
            </a:xfrm>
            <a:custGeom>
              <a:avLst/>
              <a:gdLst/>
              <a:ahLst/>
              <a:cxnLst/>
              <a:rect l="l" t="t" r="r" b="b"/>
              <a:pathLst>
                <a:path w="10329" h="9493" extrusionOk="0">
                  <a:moveTo>
                    <a:pt x="5003" y="1"/>
                  </a:moveTo>
                  <a:cubicBezTo>
                    <a:pt x="4318" y="1"/>
                    <a:pt x="3652" y="286"/>
                    <a:pt x="3139" y="762"/>
                  </a:cubicBezTo>
                  <a:lnTo>
                    <a:pt x="1028" y="2873"/>
                  </a:lnTo>
                  <a:cubicBezTo>
                    <a:pt x="0" y="3900"/>
                    <a:pt x="0" y="5574"/>
                    <a:pt x="1028" y="6620"/>
                  </a:cubicBezTo>
                  <a:lnTo>
                    <a:pt x="3139" y="8731"/>
                  </a:lnTo>
                  <a:cubicBezTo>
                    <a:pt x="3652" y="9226"/>
                    <a:pt x="4318" y="9492"/>
                    <a:pt x="5003" y="9492"/>
                  </a:cubicBezTo>
                  <a:cubicBezTo>
                    <a:pt x="5688" y="9492"/>
                    <a:pt x="6353" y="9207"/>
                    <a:pt x="6848" y="8731"/>
                  </a:cubicBezTo>
                  <a:lnTo>
                    <a:pt x="7114" y="8465"/>
                  </a:lnTo>
                  <a:lnTo>
                    <a:pt x="6239" y="7590"/>
                  </a:lnTo>
                  <a:lnTo>
                    <a:pt x="5973" y="7857"/>
                  </a:lnTo>
                  <a:cubicBezTo>
                    <a:pt x="5707" y="8123"/>
                    <a:pt x="5364" y="8256"/>
                    <a:pt x="5003" y="8256"/>
                  </a:cubicBezTo>
                  <a:cubicBezTo>
                    <a:pt x="4623" y="8256"/>
                    <a:pt x="4280" y="8123"/>
                    <a:pt x="4014" y="7857"/>
                  </a:cubicBezTo>
                  <a:lnTo>
                    <a:pt x="1903" y="5745"/>
                  </a:lnTo>
                  <a:cubicBezTo>
                    <a:pt x="1370" y="5194"/>
                    <a:pt x="1370" y="4319"/>
                    <a:pt x="1903" y="3767"/>
                  </a:cubicBezTo>
                  <a:lnTo>
                    <a:pt x="4014" y="1637"/>
                  </a:lnTo>
                  <a:cubicBezTo>
                    <a:pt x="4280" y="1389"/>
                    <a:pt x="4642" y="1237"/>
                    <a:pt x="5003" y="1237"/>
                  </a:cubicBezTo>
                  <a:cubicBezTo>
                    <a:pt x="5383" y="1237"/>
                    <a:pt x="5707" y="1389"/>
                    <a:pt x="5973" y="1637"/>
                  </a:cubicBezTo>
                  <a:lnTo>
                    <a:pt x="6239" y="1903"/>
                  </a:lnTo>
                  <a:lnTo>
                    <a:pt x="6506" y="2169"/>
                  </a:lnTo>
                  <a:lnTo>
                    <a:pt x="7381" y="3044"/>
                  </a:lnTo>
                  <a:lnTo>
                    <a:pt x="7647" y="3311"/>
                  </a:lnTo>
                  <a:lnTo>
                    <a:pt x="8826" y="4490"/>
                  </a:lnTo>
                  <a:cubicBezTo>
                    <a:pt x="8940" y="4642"/>
                    <a:pt x="8940" y="4832"/>
                    <a:pt x="8826" y="4965"/>
                  </a:cubicBezTo>
                  <a:lnTo>
                    <a:pt x="7647" y="6164"/>
                  </a:lnTo>
                  <a:lnTo>
                    <a:pt x="8522" y="7039"/>
                  </a:lnTo>
                  <a:lnTo>
                    <a:pt x="9701" y="5859"/>
                  </a:lnTo>
                  <a:cubicBezTo>
                    <a:pt x="10329" y="5232"/>
                    <a:pt x="10329" y="4243"/>
                    <a:pt x="9701" y="3615"/>
                  </a:cubicBezTo>
                  <a:lnTo>
                    <a:pt x="8522" y="2436"/>
                  </a:lnTo>
                  <a:lnTo>
                    <a:pt x="8255" y="2169"/>
                  </a:lnTo>
                  <a:lnTo>
                    <a:pt x="7381" y="1294"/>
                  </a:lnTo>
                  <a:lnTo>
                    <a:pt x="7114" y="1028"/>
                  </a:lnTo>
                  <a:lnTo>
                    <a:pt x="6848" y="762"/>
                  </a:lnTo>
                  <a:cubicBezTo>
                    <a:pt x="6353" y="267"/>
                    <a:pt x="5688" y="1"/>
                    <a:pt x="5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863756" y="2331500"/>
              <a:ext cx="507099" cy="476519"/>
            </a:xfrm>
            <a:custGeom>
              <a:avLst/>
              <a:gdLst/>
              <a:ahLst/>
              <a:cxnLst/>
              <a:rect l="l" t="t" r="r" b="b"/>
              <a:pathLst>
                <a:path w="10082" h="9474" extrusionOk="0">
                  <a:moveTo>
                    <a:pt x="5345" y="1"/>
                  </a:moveTo>
                  <a:cubicBezTo>
                    <a:pt x="4641" y="1"/>
                    <a:pt x="3995" y="286"/>
                    <a:pt x="3500" y="762"/>
                  </a:cubicBezTo>
                  <a:lnTo>
                    <a:pt x="3234" y="1028"/>
                  </a:lnTo>
                  <a:lnTo>
                    <a:pt x="4109" y="1903"/>
                  </a:lnTo>
                  <a:lnTo>
                    <a:pt x="4375" y="1637"/>
                  </a:lnTo>
                  <a:cubicBezTo>
                    <a:pt x="4641" y="1389"/>
                    <a:pt x="4984" y="1237"/>
                    <a:pt x="5345" y="1237"/>
                  </a:cubicBezTo>
                  <a:cubicBezTo>
                    <a:pt x="5726" y="1237"/>
                    <a:pt x="6068" y="1389"/>
                    <a:pt x="6315" y="1637"/>
                  </a:cubicBezTo>
                  <a:lnTo>
                    <a:pt x="8446" y="3767"/>
                  </a:lnTo>
                  <a:cubicBezTo>
                    <a:pt x="8693" y="4014"/>
                    <a:pt x="8845" y="4376"/>
                    <a:pt x="8845" y="4737"/>
                  </a:cubicBezTo>
                  <a:cubicBezTo>
                    <a:pt x="8845" y="5118"/>
                    <a:pt x="8693" y="5441"/>
                    <a:pt x="8446" y="5707"/>
                  </a:cubicBezTo>
                  <a:lnTo>
                    <a:pt x="6315" y="7818"/>
                  </a:lnTo>
                  <a:cubicBezTo>
                    <a:pt x="6049" y="8094"/>
                    <a:pt x="5692" y="8232"/>
                    <a:pt x="5336" y="8232"/>
                  </a:cubicBezTo>
                  <a:cubicBezTo>
                    <a:pt x="4979" y="8232"/>
                    <a:pt x="4622" y="8094"/>
                    <a:pt x="4356" y="7818"/>
                  </a:cubicBezTo>
                  <a:lnTo>
                    <a:pt x="4090" y="7571"/>
                  </a:lnTo>
                  <a:lnTo>
                    <a:pt x="3823" y="7305"/>
                  </a:lnTo>
                  <a:lnTo>
                    <a:pt x="2949" y="6430"/>
                  </a:lnTo>
                  <a:lnTo>
                    <a:pt x="2682" y="6164"/>
                  </a:lnTo>
                  <a:lnTo>
                    <a:pt x="1503" y="4984"/>
                  </a:lnTo>
                  <a:cubicBezTo>
                    <a:pt x="1370" y="4851"/>
                    <a:pt x="1370" y="4642"/>
                    <a:pt x="1503" y="4509"/>
                  </a:cubicBezTo>
                  <a:lnTo>
                    <a:pt x="2682" y="3311"/>
                  </a:lnTo>
                  <a:lnTo>
                    <a:pt x="1807" y="2436"/>
                  </a:lnTo>
                  <a:lnTo>
                    <a:pt x="609" y="3615"/>
                  </a:lnTo>
                  <a:cubicBezTo>
                    <a:pt x="0" y="4243"/>
                    <a:pt x="0" y="5232"/>
                    <a:pt x="609" y="5859"/>
                  </a:cubicBezTo>
                  <a:lnTo>
                    <a:pt x="1807" y="7039"/>
                  </a:lnTo>
                  <a:lnTo>
                    <a:pt x="2074" y="7305"/>
                  </a:lnTo>
                  <a:lnTo>
                    <a:pt x="2949" y="8180"/>
                  </a:lnTo>
                  <a:lnTo>
                    <a:pt x="3215" y="8446"/>
                  </a:lnTo>
                  <a:lnTo>
                    <a:pt x="3443" y="8712"/>
                  </a:lnTo>
                  <a:cubicBezTo>
                    <a:pt x="3938" y="9207"/>
                    <a:pt x="4603" y="9473"/>
                    <a:pt x="5307" y="9473"/>
                  </a:cubicBezTo>
                  <a:cubicBezTo>
                    <a:pt x="6011" y="9473"/>
                    <a:pt x="6658" y="9188"/>
                    <a:pt x="7152" y="8712"/>
                  </a:cubicBezTo>
                  <a:lnTo>
                    <a:pt x="9263" y="6601"/>
                  </a:lnTo>
                  <a:cubicBezTo>
                    <a:pt x="9777" y="6088"/>
                    <a:pt x="10024" y="5422"/>
                    <a:pt x="10024" y="4737"/>
                  </a:cubicBezTo>
                  <a:cubicBezTo>
                    <a:pt x="10081" y="4052"/>
                    <a:pt x="9815" y="3387"/>
                    <a:pt x="9321" y="2892"/>
                  </a:cubicBezTo>
                  <a:lnTo>
                    <a:pt x="7209" y="762"/>
                  </a:lnTo>
                  <a:cubicBezTo>
                    <a:pt x="6696" y="267"/>
                    <a:pt x="6030" y="1"/>
                    <a:pt x="5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5"/>
          <p:cNvGrpSpPr/>
          <p:nvPr/>
        </p:nvGrpSpPr>
        <p:grpSpPr>
          <a:xfrm>
            <a:off x="1423411" y="3955272"/>
            <a:ext cx="749797" cy="717499"/>
            <a:chOff x="7847861" y="3178722"/>
            <a:chExt cx="749797" cy="717499"/>
          </a:xfrm>
        </p:grpSpPr>
        <p:sp>
          <p:nvSpPr>
            <p:cNvPr id="352" name="Google Shape;352;p35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Who does EcoHub serve?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2" name="Google Shape;362;p36"/>
          <p:cNvSpPr txBox="1">
            <a:spLocks noGrp="1"/>
          </p:cNvSpPr>
          <p:nvPr>
            <p:ph type="title" idx="2"/>
          </p:nvPr>
        </p:nvSpPr>
        <p:spPr>
          <a:xfrm>
            <a:off x="3599548" y="3282513"/>
            <a:ext cx="205830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Corporations</a:t>
            </a:r>
            <a:endParaRPr dirty="0"/>
          </a:p>
        </p:txBody>
      </p:sp>
      <p:sp>
        <p:nvSpPr>
          <p:cNvPr id="364" name="Google Shape;364;p36"/>
          <p:cNvSpPr txBox="1">
            <a:spLocks noGrp="1"/>
          </p:cNvSpPr>
          <p:nvPr>
            <p:ph type="title" idx="3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Citizens</a:t>
            </a:r>
            <a:endParaRPr dirty="0"/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5"/>
          </p:nvPr>
        </p:nvSpPr>
        <p:spPr>
          <a:xfrm>
            <a:off x="6486000" y="2592325"/>
            <a:ext cx="197151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Government Authorities</a:t>
            </a:r>
            <a:endParaRPr dirty="0"/>
          </a:p>
        </p:txBody>
      </p:sp>
      <p:grpSp>
        <p:nvGrpSpPr>
          <p:cNvPr id="368" name="Google Shape;368;p36"/>
          <p:cNvGrpSpPr/>
          <p:nvPr/>
        </p:nvGrpSpPr>
        <p:grpSpPr>
          <a:xfrm>
            <a:off x="1317586" y="1780372"/>
            <a:ext cx="749797" cy="717499"/>
            <a:chOff x="1317586" y="1856572"/>
            <a:chExt cx="749797" cy="717499"/>
          </a:xfrm>
        </p:grpSpPr>
        <p:sp>
          <p:nvSpPr>
            <p:cNvPr id="369" name="Google Shape;369;p36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36"/>
          <p:cNvGrpSpPr/>
          <p:nvPr/>
        </p:nvGrpSpPr>
        <p:grpSpPr>
          <a:xfrm>
            <a:off x="1544241" y="1912062"/>
            <a:ext cx="335536" cy="418091"/>
            <a:chOff x="1325198" y="1996261"/>
            <a:chExt cx="335536" cy="418091"/>
          </a:xfrm>
        </p:grpSpPr>
        <p:sp>
          <p:nvSpPr>
            <p:cNvPr id="372" name="Google Shape;372;p36"/>
            <p:cNvSpPr/>
            <p:nvPr/>
          </p:nvSpPr>
          <p:spPr>
            <a:xfrm>
              <a:off x="1418889" y="2114228"/>
              <a:ext cx="146340" cy="71793"/>
            </a:xfrm>
            <a:custGeom>
              <a:avLst/>
              <a:gdLst/>
              <a:ahLst/>
              <a:cxnLst/>
              <a:rect l="l" t="t" r="r" b="b"/>
              <a:pathLst>
                <a:path w="4678" h="2295" extrusionOk="0">
                  <a:moveTo>
                    <a:pt x="4474" y="1"/>
                  </a:moveTo>
                  <a:lnTo>
                    <a:pt x="205" y="2"/>
                  </a:lnTo>
                  <a:cubicBezTo>
                    <a:pt x="92" y="2"/>
                    <a:pt x="1" y="93"/>
                    <a:pt x="1" y="205"/>
                  </a:cubicBezTo>
                  <a:lnTo>
                    <a:pt x="1" y="2053"/>
                  </a:lnTo>
                  <a:cubicBezTo>
                    <a:pt x="1" y="2167"/>
                    <a:pt x="93" y="2261"/>
                    <a:pt x="207" y="2264"/>
                  </a:cubicBezTo>
                  <a:lnTo>
                    <a:pt x="1226" y="2277"/>
                  </a:lnTo>
                  <a:lnTo>
                    <a:pt x="1228" y="2277"/>
                  </a:lnTo>
                  <a:cubicBezTo>
                    <a:pt x="1334" y="2277"/>
                    <a:pt x="1423" y="2198"/>
                    <a:pt x="1436" y="2093"/>
                  </a:cubicBezTo>
                  <a:cubicBezTo>
                    <a:pt x="1490" y="1649"/>
                    <a:pt x="1870" y="1314"/>
                    <a:pt x="2318" y="1314"/>
                  </a:cubicBezTo>
                  <a:cubicBezTo>
                    <a:pt x="2765" y="1314"/>
                    <a:pt x="3144" y="1648"/>
                    <a:pt x="3198" y="2091"/>
                  </a:cubicBezTo>
                  <a:lnTo>
                    <a:pt x="3206" y="2150"/>
                  </a:lnTo>
                  <a:cubicBezTo>
                    <a:pt x="3216" y="2225"/>
                    <a:pt x="3279" y="2281"/>
                    <a:pt x="3355" y="2283"/>
                  </a:cubicBezTo>
                  <a:lnTo>
                    <a:pt x="4524" y="2294"/>
                  </a:lnTo>
                  <a:cubicBezTo>
                    <a:pt x="4525" y="2294"/>
                    <a:pt x="4526" y="2294"/>
                    <a:pt x="4526" y="2294"/>
                  </a:cubicBezTo>
                  <a:cubicBezTo>
                    <a:pt x="4579" y="2294"/>
                    <a:pt x="4614" y="2267"/>
                    <a:pt x="4632" y="2250"/>
                  </a:cubicBezTo>
                  <a:cubicBezTo>
                    <a:pt x="4648" y="2235"/>
                    <a:pt x="4673" y="2203"/>
                    <a:pt x="4675" y="2155"/>
                  </a:cubicBezTo>
                  <a:lnTo>
                    <a:pt x="4675" y="1119"/>
                  </a:lnTo>
                  <a:cubicBezTo>
                    <a:pt x="4675" y="1114"/>
                    <a:pt x="4677" y="1109"/>
                    <a:pt x="4677" y="1103"/>
                  </a:cubicBezTo>
                  <a:lnTo>
                    <a:pt x="4677" y="203"/>
                  </a:lnTo>
                  <a:cubicBezTo>
                    <a:pt x="4677" y="150"/>
                    <a:pt x="4655" y="98"/>
                    <a:pt x="4618" y="59"/>
                  </a:cubicBezTo>
                  <a:cubicBezTo>
                    <a:pt x="4580" y="21"/>
                    <a:pt x="4529" y="1"/>
                    <a:pt x="4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1444822" y="2277209"/>
              <a:ext cx="90688" cy="41199"/>
            </a:xfrm>
            <a:custGeom>
              <a:avLst/>
              <a:gdLst/>
              <a:ahLst/>
              <a:cxnLst/>
              <a:rect l="l" t="t" r="r" b="b"/>
              <a:pathLst>
                <a:path w="2899" h="1317" extrusionOk="0">
                  <a:moveTo>
                    <a:pt x="307" y="1"/>
                  </a:moveTo>
                  <a:lnTo>
                    <a:pt x="210" y="320"/>
                  </a:lnTo>
                  <a:cubicBezTo>
                    <a:pt x="164" y="474"/>
                    <a:pt x="92" y="616"/>
                    <a:pt x="1" y="740"/>
                  </a:cubicBezTo>
                  <a:cubicBezTo>
                    <a:pt x="383" y="1112"/>
                    <a:pt x="887" y="1317"/>
                    <a:pt x="1421" y="1317"/>
                  </a:cubicBezTo>
                  <a:cubicBezTo>
                    <a:pt x="1967" y="1317"/>
                    <a:pt x="2479" y="1106"/>
                    <a:pt x="2864" y="720"/>
                  </a:cubicBezTo>
                  <a:lnTo>
                    <a:pt x="2899" y="684"/>
                  </a:lnTo>
                  <a:cubicBezTo>
                    <a:pt x="2821" y="572"/>
                    <a:pt x="2758" y="448"/>
                    <a:pt x="2713" y="314"/>
                  </a:cubicBezTo>
                  <a:lnTo>
                    <a:pt x="2621" y="35"/>
                  </a:lnTo>
                  <a:cubicBezTo>
                    <a:pt x="2275" y="175"/>
                    <a:pt x="1898" y="252"/>
                    <a:pt x="1507" y="252"/>
                  </a:cubicBezTo>
                  <a:cubicBezTo>
                    <a:pt x="1502" y="252"/>
                    <a:pt x="1497" y="252"/>
                    <a:pt x="1492" y="252"/>
                  </a:cubicBezTo>
                  <a:cubicBezTo>
                    <a:pt x="1075" y="252"/>
                    <a:pt x="674" y="163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1464781" y="2077596"/>
              <a:ext cx="54588" cy="12200"/>
            </a:xfrm>
            <a:custGeom>
              <a:avLst/>
              <a:gdLst/>
              <a:ahLst/>
              <a:cxnLst/>
              <a:rect l="l" t="t" r="r" b="b"/>
              <a:pathLst>
                <a:path w="1745" h="390" extrusionOk="0">
                  <a:moveTo>
                    <a:pt x="872" y="1"/>
                  </a:moveTo>
                  <a:cubicBezTo>
                    <a:pt x="629" y="1"/>
                    <a:pt x="386" y="84"/>
                    <a:pt x="175" y="251"/>
                  </a:cubicBezTo>
                  <a:lnTo>
                    <a:pt x="1" y="389"/>
                  </a:lnTo>
                  <a:lnTo>
                    <a:pt x="1745" y="389"/>
                  </a:lnTo>
                  <a:lnTo>
                    <a:pt x="1570" y="251"/>
                  </a:lnTo>
                  <a:cubicBezTo>
                    <a:pt x="1358" y="84"/>
                    <a:pt x="1115" y="1"/>
                    <a:pt x="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1588628" y="2139566"/>
              <a:ext cx="32158" cy="57529"/>
            </a:xfrm>
            <a:custGeom>
              <a:avLst/>
              <a:gdLst/>
              <a:ahLst/>
              <a:cxnLst/>
              <a:rect l="l" t="t" r="r" b="b"/>
              <a:pathLst>
                <a:path w="1028" h="1839" extrusionOk="0">
                  <a:moveTo>
                    <a:pt x="34" y="0"/>
                  </a:moveTo>
                  <a:lnTo>
                    <a:pt x="34" y="1332"/>
                  </a:lnTo>
                  <a:cubicBezTo>
                    <a:pt x="34" y="1344"/>
                    <a:pt x="34" y="1356"/>
                    <a:pt x="33" y="1367"/>
                  </a:cubicBezTo>
                  <a:cubicBezTo>
                    <a:pt x="33" y="1529"/>
                    <a:pt x="22" y="1684"/>
                    <a:pt x="0" y="1838"/>
                  </a:cubicBezTo>
                  <a:lnTo>
                    <a:pt x="108" y="1838"/>
                  </a:lnTo>
                  <a:cubicBezTo>
                    <a:pt x="616" y="1838"/>
                    <a:pt x="1027" y="1427"/>
                    <a:pt x="1027" y="919"/>
                  </a:cubicBezTo>
                  <a:cubicBezTo>
                    <a:pt x="1027" y="411"/>
                    <a:pt x="616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1423425" y="2179764"/>
              <a:ext cx="136830" cy="80865"/>
            </a:xfrm>
            <a:custGeom>
              <a:avLst/>
              <a:gdLst/>
              <a:ahLst/>
              <a:cxnLst/>
              <a:rect l="l" t="t" r="r" b="b"/>
              <a:pathLst>
                <a:path w="4374" h="2585" extrusionOk="0">
                  <a:moveTo>
                    <a:pt x="2172" y="0"/>
                  </a:moveTo>
                  <a:cubicBezTo>
                    <a:pt x="2120" y="0"/>
                    <a:pt x="2075" y="40"/>
                    <a:pt x="2068" y="93"/>
                  </a:cubicBezTo>
                  <a:cubicBezTo>
                    <a:pt x="2006" y="591"/>
                    <a:pt x="1584" y="964"/>
                    <a:pt x="1084" y="964"/>
                  </a:cubicBezTo>
                  <a:cubicBezTo>
                    <a:pt x="1079" y="964"/>
                    <a:pt x="1074" y="964"/>
                    <a:pt x="1069" y="964"/>
                  </a:cubicBezTo>
                  <a:lnTo>
                    <a:pt x="52" y="951"/>
                  </a:lnTo>
                  <a:cubicBezTo>
                    <a:pt x="35" y="951"/>
                    <a:pt x="17" y="949"/>
                    <a:pt x="0" y="948"/>
                  </a:cubicBezTo>
                  <a:lnTo>
                    <a:pt x="0" y="948"/>
                  </a:lnTo>
                  <a:cubicBezTo>
                    <a:pt x="333" y="1903"/>
                    <a:pt x="1189" y="2584"/>
                    <a:pt x="2192" y="2584"/>
                  </a:cubicBezTo>
                  <a:cubicBezTo>
                    <a:pt x="2194" y="2584"/>
                    <a:pt x="2196" y="2584"/>
                    <a:pt x="2198" y="2584"/>
                  </a:cubicBezTo>
                  <a:cubicBezTo>
                    <a:pt x="3188" y="2584"/>
                    <a:pt x="4034" y="1919"/>
                    <a:pt x="4373" y="982"/>
                  </a:cubicBezTo>
                  <a:lnTo>
                    <a:pt x="4371" y="982"/>
                  </a:lnTo>
                  <a:lnTo>
                    <a:pt x="3204" y="970"/>
                  </a:lnTo>
                  <a:cubicBezTo>
                    <a:pt x="2737" y="966"/>
                    <a:pt x="2341" y="614"/>
                    <a:pt x="2284" y="150"/>
                  </a:cubicBezTo>
                  <a:lnTo>
                    <a:pt x="2277" y="93"/>
                  </a:lnTo>
                  <a:cubicBezTo>
                    <a:pt x="2270" y="40"/>
                    <a:pt x="2225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1364176" y="2139566"/>
              <a:ext cx="31220" cy="57529"/>
            </a:xfrm>
            <a:custGeom>
              <a:avLst/>
              <a:gdLst/>
              <a:ahLst/>
              <a:cxnLst/>
              <a:rect l="l" t="t" r="r" b="b"/>
              <a:pathLst>
                <a:path w="998" h="1839" extrusionOk="0">
                  <a:moveTo>
                    <a:pt x="920" y="0"/>
                  </a:moveTo>
                  <a:cubicBezTo>
                    <a:pt x="412" y="0"/>
                    <a:pt x="1" y="411"/>
                    <a:pt x="1" y="919"/>
                  </a:cubicBezTo>
                  <a:cubicBezTo>
                    <a:pt x="1" y="1427"/>
                    <a:pt x="412" y="1838"/>
                    <a:pt x="920" y="1838"/>
                  </a:cubicBezTo>
                  <a:lnTo>
                    <a:pt x="998" y="1838"/>
                  </a:lnTo>
                  <a:cubicBezTo>
                    <a:pt x="976" y="1682"/>
                    <a:pt x="965" y="1520"/>
                    <a:pt x="965" y="1357"/>
                  </a:cubicBezTo>
                  <a:lnTo>
                    <a:pt x="965" y="773"/>
                  </a:lnTo>
                  <a:cubicBezTo>
                    <a:pt x="965" y="761"/>
                    <a:pt x="966" y="750"/>
                    <a:pt x="966" y="739"/>
                  </a:cubicBezTo>
                  <a:lnTo>
                    <a:pt x="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1325198" y="2313654"/>
              <a:ext cx="335536" cy="100698"/>
            </a:xfrm>
            <a:custGeom>
              <a:avLst/>
              <a:gdLst/>
              <a:ahLst/>
              <a:cxnLst/>
              <a:rect l="l" t="t" r="r" b="b"/>
              <a:pathLst>
                <a:path w="10726" h="3219" extrusionOk="0">
                  <a:moveTo>
                    <a:pt x="7346" y="0"/>
                  </a:moveTo>
                  <a:cubicBezTo>
                    <a:pt x="7334" y="17"/>
                    <a:pt x="7320" y="36"/>
                    <a:pt x="7303" y="52"/>
                  </a:cubicBezTo>
                  <a:lnTo>
                    <a:pt x="7244" y="111"/>
                  </a:lnTo>
                  <a:cubicBezTo>
                    <a:pt x="6710" y="644"/>
                    <a:pt x="6002" y="939"/>
                    <a:pt x="5248" y="939"/>
                  </a:cubicBezTo>
                  <a:cubicBezTo>
                    <a:pt x="4495" y="939"/>
                    <a:pt x="3787" y="644"/>
                    <a:pt x="3253" y="111"/>
                  </a:cubicBezTo>
                  <a:cubicBezTo>
                    <a:pt x="3233" y="90"/>
                    <a:pt x="3215" y="69"/>
                    <a:pt x="3201" y="44"/>
                  </a:cubicBezTo>
                  <a:lnTo>
                    <a:pt x="1181" y="520"/>
                  </a:lnTo>
                  <a:cubicBezTo>
                    <a:pt x="744" y="668"/>
                    <a:pt x="413" y="1058"/>
                    <a:pt x="315" y="1541"/>
                  </a:cubicBezTo>
                  <a:lnTo>
                    <a:pt x="28" y="2950"/>
                  </a:lnTo>
                  <a:cubicBezTo>
                    <a:pt x="1" y="3089"/>
                    <a:pt x="98" y="3219"/>
                    <a:pt x="228" y="3219"/>
                  </a:cubicBezTo>
                  <a:lnTo>
                    <a:pt x="10498" y="3219"/>
                  </a:lnTo>
                  <a:cubicBezTo>
                    <a:pt x="10628" y="3218"/>
                    <a:pt x="10725" y="3084"/>
                    <a:pt x="10694" y="2945"/>
                  </a:cubicBezTo>
                  <a:lnTo>
                    <a:pt x="10355" y="1428"/>
                  </a:lnTo>
                  <a:cubicBezTo>
                    <a:pt x="10244" y="939"/>
                    <a:pt x="9896" y="552"/>
                    <a:pt x="9447" y="421"/>
                  </a:cubicBezTo>
                  <a:lnTo>
                    <a:pt x="7409" y="21"/>
                  </a:lnTo>
                  <a:cubicBezTo>
                    <a:pt x="7387" y="13"/>
                    <a:pt x="7367" y="6"/>
                    <a:pt x="7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1399807" y="1996261"/>
              <a:ext cx="182533" cy="104859"/>
            </a:xfrm>
            <a:custGeom>
              <a:avLst/>
              <a:gdLst/>
              <a:ahLst/>
              <a:cxnLst/>
              <a:rect l="l" t="t" r="r" b="b"/>
              <a:pathLst>
                <a:path w="5835" h="3352" extrusionOk="0">
                  <a:moveTo>
                    <a:pt x="4546" y="1"/>
                  </a:moveTo>
                  <a:lnTo>
                    <a:pt x="2975" y="34"/>
                  </a:lnTo>
                  <a:cubicBezTo>
                    <a:pt x="1838" y="58"/>
                    <a:pt x="900" y="397"/>
                    <a:pt x="366" y="1399"/>
                  </a:cubicBezTo>
                  <a:cubicBezTo>
                    <a:pt x="354" y="1421"/>
                    <a:pt x="344" y="1442"/>
                    <a:pt x="332" y="1464"/>
                  </a:cubicBezTo>
                  <a:cubicBezTo>
                    <a:pt x="260" y="1604"/>
                    <a:pt x="75" y="1895"/>
                    <a:pt x="31" y="2387"/>
                  </a:cubicBezTo>
                  <a:cubicBezTo>
                    <a:pt x="1" y="2729"/>
                    <a:pt x="14" y="3056"/>
                    <a:pt x="52" y="3351"/>
                  </a:cubicBezTo>
                  <a:cubicBezTo>
                    <a:pt x="233" y="3131"/>
                    <a:pt x="507" y="2989"/>
                    <a:pt x="812" y="2989"/>
                  </a:cubicBezTo>
                  <a:lnTo>
                    <a:pt x="1767" y="2237"/>
                  </a:lnTo>
                  <a:cubicBezTo>
                    <a:pt x="2121" y="1958"/>
                    <a:pt x="2536" y="1819"/>
                    <a:pt x="2950" y="1819"/>
                  </a:cubicBezTo>
                  <a:cubicBezTo>
                    <a:pt x="3364" y="1819"/>
                    <a:pt x="3777" y="1958"/>
                    <a:pt x="4130" y="2235"/>
                  </a:cubicBezTo>
                  <a:lnTo>
                    <a:pt x="5085" y="2988"/>
                  </a:lnTo>
                  <a:cubicBezTo>
                    <a:pt x="5332" y="2988"/>
                    <a:pt x="5562" y="3078"/>
                    <a:pt x="5743" y="3242"/>
                  </a:cubicBezTo>
                  <a:cubicBezTo>
                    <a:pt x="5797" y="2855"/>
                    <a:pt x="5834" y="2463"/>
                    <a:pt x="5825" y="2165"/>
                  </a:cubicBezTo>
                  <a:cubicBezTo>
                    <a:pt x="5809" y="1666"/>
                    <a:pt x="5571" y="874"/>
                    <a:pt x="5372" y="448"/>
                  </a:cubicBezTo>
                  <a:cubicBezTo>
                    <a:pt x="5224" y="134"/>
                    <a:pt x="4930" y="21"/>
                    <a:pt x="4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6"/>
          <p:cNvGrpSpPr/>
          <p:nvPr/>
        </p:nvGrpSpPr>
        <p:grpSpPr>
          <a:xfrm>
            <a:off x="4200561" y="2470572"/>
            <a:ext cx="749797" cy="717499"/>
            <a:chOff x="1317586" y="1856572"/>
            <a:chExt cx="749797" cy="717499"/>
          </a:xfrm>
        </p:grpSpPr>
        <p:sp>
          <p:nvSpPr>
            <p:cNvPr id="381" name="Google Shape;381;p36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6"/>
          <p:cNvGrpSpPr/>
          <p:nvPr/>
        </p:nvGrpSpPr>
        <p:grpSpPr>
          <a:xfrm>
            <a:off x="7083536" y="1780372"/>
            <a:ext cx="749797" cy="717499"/>
            <a:chOff x="1317586" y="1856572"/>
            <a:chExt cx="749797" cy="717499"/>
          </a:xfrm>
        </p:grpSpPr>
        <p:sp>
          <p:nvSpPr>
            <p:cNvPr id="384" name="Google Shape;384;p36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6"/>
          <p:cNvGrpSpPr/>
          <p:nvPr/>
        </p:nvGrpSpPr>
        <p:grpSpPr>
          <a:xfrm>
            <a:off x="7249359" y="1930079"/>
            <a:ext cx="418184" cy="418091"/>
            <a:chOff x="3844034" y="4190228"/>
            <a:chExt cx="418184" cy="418091"/>
          </a:xfrm>
        </p:grpSpPr>
        <p:sp>
          <p:nvSpPr>
            <p:cNvPr id="387" name="Google Shape;387;p36"/>
            <p:cNvSpPr/>
            <p:nvPr/>
          </p:nvSpPr>
          <p:spPr>
            <a:xfrm>
              <a:off x="3844034" y="4190259"/>
              <a:ext cx="144025" cy="143993"/>
            </a:xfrm>
            <a:custGeom>
              <a:avLst/>
              <a:gdLst/>
              <a:ahLst/>
              <a:cxnLst/>
              <a:rect l="l" t="t" r="r" b="b"/>
              <a:pathLst>
                <a:path w="4604" h="4603" extrusionOk="0">
                  <a:moveTo>
                    <a:pt x="392" y="0"/>
                  </a:moveTo>
                  <a:cubicBezTo>
                    <a:pt x="175" y="0"/>
                    <a:pt x="1" y="176"/>
                    <a:pt x="1" y="391"/>
                  </a:cubicBezTo>
                  <a:lnTo>
                    <a:pt x="1" y="4212"/>
                  </a:lnTo>
                  <a:cubicBezTo>
                    <a:pt x="2" y="4427"/>
                    <a:pt x="177" y="4602"/>
                    <a:pt x="393" y="4602"/>
                  </a:cubicBezTo>
                  <a:cubicBezTo>
                    <a:pt x="609" y="4602"/>
                    <a:pt x="785" y="4427"/>
                    <a:pt x="785" y="4211"/>
                  </a:cubicBezTo>
                  <a:lnTo>
                    <a:pt x="785" y="782"/>
                  </a:lnTo>
                  <a:lnTo>
                    <a:pt x="4213" y="782"/>
                  </a:lnTo>
                  <a:cubicBezTo>
                    <a:pt x="4429" y="782"/>
                    <a:pt x="4604" y="607"/>
                    <a:pt x="4604" y="391"/>
                  </a:cubicBezTo>
                  <a:cubicBezTo>
                    <a:pt x="4604" y="176"/>
                    <a:pt x="4428" y="0"/>
                    <a:pt x="4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4118162" y="4190228"/>
              <a:ext cx="144025" cy="143993"/>
            </a:xfrm>
            <a:custGeom>
              <a:avLst/>
              <a:gdLst/>
              <a:ahLst/>
              <a:cxnLst/>
              <a:rect l="l" t="t" r="r" b="b"/>
              <a:pathLst>
                <a:path w="4604" h="4603" extrusionOk="0">
                  <a:moveTo>
                    <a:pt x="392" y="0"/>
                  </a:moveTo>
                  <a:cubicBezTo>
                    <a:pt x="174" y="0"/>
                    <a:pt x="0" y="176"/>
                    <a:pt x="0" y="391"/>
                  </a:cubicBezTo>
                  <a:cubicBezTo>
                    <a:pt x="0" y="607"/>
                    <a:pt x="177" y="782"/>
                    <a:pt x="392" y="782"/>
                  </a:cubicBezTo>
                  <a:lnTo>
                    <a:pt x="3820" y="782"/>
                  </a:lnTo>
                  <a:lnTo>
                    <a:pt x="3820" y="4211"/>
                  </a:lnTo>
                  <a:cubicBezTo>
                    <a:pt x="3820" y="4428"/>
                    <a:pt x="3996" y="4602"/>
                    <a:pt x="4211" y="4602"/>
                  </a:cubicBezTo>
                  <a:cubicBezTo>
                    <a:pt x="4426" y="4602"/>
                    <a:pt x="4603" y="4427"/>
                    <a:pt x="4603" y="4211"/>
                  </a:cubicBezTo>
                  <a:lnTo>
                    <a:pt x="4603" y="390"/>
                  </a:lnTo>
                  <a:cubicBezTo>
                    <a:pt x="4604" y="176"/>
                    <a:pt x="4428" y="0"/>
                    <a:pt x="4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4118225" y="4464232"/>
              <a:ext cx="143993" cy="144025"/>
            </a:xfrm>
            <a:custGeom>
              <a:avLst/>
              <a:gdLst/>
              <a:ahLst/>
              <a:cxnLst/>
              <a:rect l="l" t="t" r="r" b="b"/>
              <a:pathLst>
                <a:path w="4603" h="4604" extrusionOk="0">
                  <a:moveTo>
                    <a:pt x="4211" y="1"/>
                  </a:moveTo>
                  <a:cubicBezTo>
                    <a:pt x="3994" y="1"/>
                    <a:pt x="3819" y="177"/>
                    <a:pt x="3819" y="393"/>
                  </a:cubicBezTo>
                  <a:lnTo>
                    <a:pt x="3819" y="3821"/>
                  </a:lnTo>
                  <a:lnTo>
                    <a:pt x="391" y="3821"/>
                  </a:lnTo>
                  <a:cubicBezTo>
                    <a:pt x="175" y="3821"/>
                    <a:pt x="0" y="3997"/>
                    <a:pt x="0" y="4212"/>
                  </a:cubicBezTo>
                  <a:cubicBezTo>
                    <a:pt x="0" y="4427"/>
                    <a:pt x="176" y="4603"/>
                    <a:pt x="391" y="4603"/>
                  </a:cubicBezTo>
                  <a:lnTo>
                    <a:pt x="4212" y="4603"/>
                  </a:lnTo>
                  <a:cubicBezTo>
                    <a:pt x="4428" y="4603"/>
                    <a:pt x="4603" y="4427"/>
                    <a:pt x="4603" y="4212"/>
                  </a:cubicBezTo>
                  <a:lnTo>
                    <a:pt x="4603" y="390"/>
                  </a:lnTo>
                  <a:cubicBezTo>
                    <a:pt x="4602" y="177"/>
                    <a:pt x="4426" y="1"/>
                    <a:pt x="4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3844096" y="4464294"/>
              <a:ext cx="144056" cy="144025"/>
            </a:xfrm>
            <a:custGeom>
              <a:avLst/>
              <a:gdLst/>
              <a:ahLst/>
              <a:cxnLst/>
              <a:rect l="l" t="t" r="r" b="b"/>
              <a:pathLst>
                <a:path w="4605" h="4604" extrusionOk="0">
                  <a:moveTo>
                    <a:pt x="393" y="1"/>
                  </a:moveTo>
                  <a:cubicBezTo>
                    <a:pt x="175" y="1"/>
                    <a:pt x="1" y="176"/>
                    <a:pt x="1" y="392"/>
                  </a:cubicBezTo>
                  <a:lnTo>
                    <a:pt x="1" y="4213"/>
                  </a:lnTo>
                  <a:cubicBezTo>
                    <a:pt x="1" y="4429"/>
                    <a:pt x="177" y="4603"/>
                    <a:pt x="393" y="4603"/>
                  </a:cubicBezTo>
                  <a:lnTo>
                    <a:pt x="4214" y="4603"/>
                  </a:lnTo>
                  <a:cubicBezTo>
                    <a:pt x="4430" y="4603"/>
                    <a:pt x="4605" y="4428"/>
                    <a:pt x="4605" y="4213"/>
                  </a:cubicBezTo>
                  <a:cubicBezTo>
                    <a:pt x="4605" y="3997"/>
                    <a:pt x="4429" y="3820"/>
                    <a:pt x="4212" y="3820"/>
                  </a:cubicBezTo>
                  <a:lnTo>
                    <a:pt x="784" y="3820"/>
                  </a:lnTo>
                  <a:lnTo>
                    <a:pt x="784" y="392"/>
                  </a:lnTo>
                  <a:cubicBezTo>
                    <a:pt x="784" y="175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4028256" y="4371542"/>
              <a:ext cx="49770" cy="15485"/>
            </a:xfrm>
            <a:custGeom>
              <a:avLst/>
              <a:gdLst/>
              <a:ahLst/>
              <a:cxnLst/>
              <a:rect l="l" t="t" r="r" b="b"/>
              <a:pathLst>
                <a:path w="1591" h="495" extrusionOk="0">
                  <a:moveTo>
                    <a:pt x="796" y="0"/>
                  </a:moveTo>
                  <a:cubicBezTo>
                    <a:pt x="447" y="0"/>
                    <a:pt x="145" y="202"/>
                    <a:pt x="1" y="495"/>
                  </a:cubicBezTo>
                  <a:lnTo>
                    <a:pt x="1591" y="495"/>
                  </a:lnTo>
                  <a:cubicBezTo>
                    <a:pt x="1446" y="201"/>
                    <a:pt x="1144" y="0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4028256" y="4411521"/>
              <a:ext cx="49770" cy="15485"/>
            </a:xfrm>
            <a:custGeom>
              <a:avLst/>
              <a:gdLst/>
              <a:ahLst/>
              <a:cxnLst/>
              <a:rect l="l" t="t" r="r" b="b"/>
              <a:pathLst>
                <a:path w="1591" h="495" extrusionOk="0">
                  <a:moveTo>
                    <a:pt x="1" y="0"/>
                  </a:moveTo>
                  <a:cubicBezTo>
                    <a:pt x="144" y="293"/>
                    <a:pt x="447" y="495"/>
                    <a:pt x="796" y="495"/>
                  </a:cubicBezTo>
                  <a:cubicBezTo>
                    <a:pt x="1145" y="495"/>
                    <a:pt x="1446" y="294"/>
                    <a:pt x="1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4119758" y="4306630"/>
              <a:ext cx="116559" cy="80427"/>
            </a:xfrm>
            <a:custGeom>
              <a:avLst/>
              <a:gdLst/>
              <a:ahLst/>
              <a:cxnLst/>
              <a:rect l="l" t="t" r="r" b="b"/>
              <a:pathLst>
                <a:path w="3726" h="2571" extrusionOk="0">
                  <a:moveTo>
                    <a:pt x="0" y="1"/>
                  </a:moveTo>
                  <a:cubicBezTo>
                    <a:pt x="158" y="116"/>
                    <a:pt x="308" y="242"/>
                    <a:pt x="449" y="384"/>
                  </a:cubicBezTo>
                  <a:cubicBezTo>
                    <a:pt x="1045" y="979"/>
                    <a:pt x="1408" y="1744"/>
                    <a:pt x="1496" y="2571"/>
                  </a:cubicBezTo>
                  <a:lnTo>
                    <a:pt x="3725" y="2571"/>
                  </a:lnTo>
                  <a:cubicBezTo>
                    <a:pt x="3522" y="2278"/>
                    <a:pt x="3073" y="1709"/>
                    <a:pt x="2347" y="1160"/>
                  </a:cubicBezTo>
                  <a:cubicBezTo>
                    <a:pt x="1651" y="634"/>
                    <a:pt x="859" y="24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3964346" y="4411521"/>
              <a:ext cx="177497" cy="77362"/>
            </a:xfrm>
            <a:custGeom>
              <a:avLst/>
              <a:gdLst/>
              <a:ahLst/>
              <a:cxnLst/>
              <a:rect l="l" t="t" r="r" b="b"/>
              <a:pathLst>
                <a:path w="5674" h="2473" extrusionOk="0">
                  <a:moveTo>
                    <a:pt x="0" y="0"/>
                  </a:moveTo>
                  <a:cubicBezTo>
                    <a:pt x="191" y="1396"/>
                    <a:pt x="1388" y="2472"/>
                    <a:pt x="2837" y="2472"/>
                  </a:cubicBezTo>
                  <a:cubicBezTo>
                    <a:pt x="4285" y="2472"/>
                    <a:pt x="5481" y="1396"/>
                    <a:pt x="5673" y="0"/>
                  </a:cubicBezTo>
                  <a:lnTo>
                    <a:pt x="4461" y="0"/>
                  </a:lnTo>
                  <a:cubicBezTo>
                    <a:pt x="4284" y="733"/>
                    <a:pt x="3624" y="1278"/>
                    <a:pt x="2838" y="1278"/>
                  </a:cubicBezTo>
                  <a:cubicBezTo>
                    <a:pt x="2052" y="1278"/>
                    <a:pt x="1391" y="733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3964440" y="4309665"/>
              <a:ext cx="177497" cy="77362"/>
            </a:xfrm>
            <a:custGeom>
              <a:avLst/>
              <a:gdLst/>
              <a:ahLst/>
              <a:cxnLst/>
              <a:rect l="l" t="t" r="r" b="b"/>
              <a:pathLst>
                <a:path w="5674" h="2473" extrusionOk="0">
                  <a:moveTo>
                    <a:pt x="2837" y="0"/>
                  </a:moveTo>
                  <a:cubicBezTo>
                    <a:pt x="1388" y="0"/>
                    <a:pt x="190" y="1076"/>
                    <a:pt x="1" y="2473"/>
                  </a:cubicBezTo>
                  <a:lnTo>
                    <a:pt x="1213" y="2473"/>
                  </a:lnTo>
                  <a:cubicBezTo>
                    <a:pt x="1389" y="1740"/>
                    <a:pt x="2050" y="1194"/>
                    <a:pt x="2836" y="1194"/>
                  </a:cubicBezTo>
                  <a:cubicBezTo>
                    <a:pt x="3622" y="1194"/>
                    <a:pt x="4282" y="1740"/>
                    <a:pt x="4460" y="2473"/>
                  </a:cubicBezTo>
                  <a:lnTo>
                    <a:pt x="5673" y="2473"/>
                  </a:lnTo>
                  <a:cubicBezTo>
                    <a:pt x="5482" y="1076"/>
                    <a:pt x="4285" y="0"/>
                    <a:pt x="2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3869873" y="4305535"/>
              <a:ext cx="118185" cy="81522"/>
            </a:xfrm>
            <a:custGeom>
              <a:avLst/>
              <a:gdLst/>
              <a:ahLst/>
              <a:cxnLst/>
              <a:rect l="l" t="t" r="r" b="b"/>
              <a:pathLst>
                <a:path w="3778" h="2606" extrusionOk="0">
                  <a:moveTo>
                    <a:pt x="3778" y="0"/>
                  </a:moveTo>
                  <a:lnTo>
                    <a:pt x="3778" y="0"/>
                  </a:lnTo>
                  <a:cubicBezTo>
                    <a:pt x="3581" y="53"/>
                    <a:pt x="3386" y="115"/>
                    <a:pt x="3196" y="184"/>
                  </a:cubicBezTo>
                  <a:cubicBezTo>
                    <a:pt x="2539" y="423"/>
                    <a:pt x="1928" y="757"/>
                    <a:pt x="1377" y="1178"/>
                  </a:cubicBezTo>
                  <a:cubicBezTo>
                    <a:pt x="651" y="1733"/>
                    <a:pt x="207" y="2303"/>
                    <a:pt x="1" y="2606"/>
                  </a:cubicBezTo>
                  <a:lnTo>
                    <a:pt x="2234" y="2606"/>
                  </a:lnTo>
                  <a:cubicBezTo>
                    <a:pt x="2321" y="1780"/>
                    <a:pt x="2685" y="1015"/>
                    <a:pt x="3282" y="419"/>
                  </a:cubicBezTo>
                  <a:cubicBezTo>
                    <a:pt x="3436" y="262"/>
                    <a:pt x="3602" y="123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4118225" y="4411489"/>
              <a:ext cx="118217" cy="81522"/>
            </a:xfrm>
            <a:custGeom>
              <a:avLst/>
              <a:gdLst/>
              <a:ahLst/>
              <a:cxnLst/>
              <a:rect l="l" t="t" r="r" b="b"/>
              <a:pathLst>
                <a:path w="3779" h="2606" extrusionOk="0">
                  <a:moveTo>
                    <a:pt x="1546" y="0"/>
                  </a:moveTo>
                  <a:cubicBezTo>
                    <a:pt x="1458" y="827"/>
                    <a:pt x="1094" y="1592"/>
                    <a:pt x="499" y="2187"/>
                  </a:cubicBezTo>
                  <a:cubicBezTo>
                    <a:pt x="344" y="2342"/>
                    <a:pt x="177" y="2482"/>
                    <a:pt x="0" y="2606"/>
                  </a:cubicBezTo>
                  <a:cubicBezTo>
                    <a:pt x="197" y="2552"/>
                    <a:pt x="392" y="2491"/>
                    <a:pt x="583" y="2422"/>
                  </a:cubicBezTo>
                  <a:cubicBezTo>
                    <a:pt x="1239" y="2183"/>
                    <a:pt x="1852" y="1849"/>
                    <a:pt x="2402" y="1428"/>
                  </a:cubicBezTo>
                  <a:cubicBezTo>
                    <a:pt x="3129" y="873"/>
                    <a:pt x="3572" y="303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3869904" y="4411521"/>
              <a:ext cx="116652" cy="80365"/>
            </a:xfrm>
            <a:custGeom>
              <a:avLst/>
              <a:gdLst/>
              <a:ahLst/>
              <a:cxnLst/>
              <a:rect l="l" t="t" r="r" b="b"/>
              <a:pathLst>
                <a:path w="3729" h="2569" extrusionOk="0">
                  <a:moveTo>
                    <a:pt x="1" y="0"/>
                  </a:moveTo>
                  <a:cubicBezTo>
                    <a:pt x="206" y="292"/>
                    <a:pt x="655" y="859"/>
                    <a:pt x="1380" y="1410"/>
                  </a:cubicBezTo>
                  <a:cubicBezTo>
                    <a:pt x="2077" y="1938"/>
                    <a:pt x="2869" y="2326"/>
                    <a:pt x="3728" y="2569"/>
                  </a:cubicBezTo>
                  <a:cubicBezTo>
                    <a:pt x="3570" y="2454"/>
                    <a:pt x="3421" y="2328"/>
                    <a:pt x="3279" y="2186"/>
                  </a:cubicBezTo>
                  <a:cubicBezTo>
                    <a:pt x="2684" y="1591"/>
                    <a:pt x="2320" y="826"/>
                    <a:pt x="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6"/>
          <p:cNvGrpSpPr/>
          <p:nvPr/>
        </p:nvGrpSpPr>
        <p:grpSpPr>
          <a:xfrm>
            <a:off x="4366369" y="2620350"/>
            <a:ext cx="418153" cy="417965"/>
            <a:chOff x="3243191" y="1996386"/>
            <a:chExt cx="418153" cy="417965"/>
          </a:xfrm>
        </p:grpSpPr>
        <p:sp>
          <p:nvSpPr>
            <p:cNvPr id="400" name="Google Shape;400;p36"/>
            <p:cNvSpPr/>
            <p:nvPr/>
          </p:nvSpPr>
          <p:spPr>
            <a:xfrm>
              <a:off x="3604973" y="2102246"/>
              <a:ext cx="56371" cy="309321"/>
            </a:xfrm>
            <a:custGeom>
              <a:avLst/>
              <a:gdLst/>
              <a:ahLst/>
              <a:cxnLst/>
              <a:rect l="l" t="t" r="r" b="b"/>
              <a:pathLst>
                <a:path w="1802" h="9888" extrusionOk="0">
                  <a:moveTo>
                    <a:pt x="1802" y="0"/>
                  </a:moveTo>
                  <a:cubicBezTo>
                    <a:pt x="1415" y="271"/>
                    <a:pt x="872" y="531"/>
                    <a:pt x="118" y="759"/>
                  </a:cubicBezTo>
                  <a:cubicBezTo>
                    <a:pt x="48" y="780"/>
                    <a:pt x="1" y="843"/>
                    <a:pt x="1" y="915"/>
                  </a:cubicBezTo>
                  <a:lnTo>
                    <a:pt x="1" y="9658"/>
                  </a:lnTo>
                  <a:cubicBezTo>
                    <a:pt x="1" y="9789"/>
                    <a:pt x="108" y="9888"/>
                    <a:pt x="229" y="9888"/>
                  </a:cubicBezTo>
                  <a:cubicBezTo>
                    <a:pt x="256" y="9888"/>
                    <a:pt x="283" y="9883"/>
                    <a:pt x="310" y="9872"/>
                  </a:cubicBezTo>
                  <a:cubicBezTo>
                    <a:pt x="1258" y="9512"/>
                    <a:pt x="1802" y="8986"/>
                    <a:pt x="1802" y="8572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3428696" y="2054103"/>
              <a:ext cx="46236" cy="46298"/>
            </a:xfrm>
            <a:custGeom>
              <a:avLst/>
              <a:gdLst/>
              <a:ahLst/>
              <a:cxnLst/>
              <a:rect l="l" t="t" r="r" b="b"/>
              <a:pathLst>
                <a:path w="1478" h="1480" extrusionOk="0">
                  <a:moveTo>
                    <a:pt x="739" y="0"/>
                  </a:moveTo>
                  <a:cubicBezTo>
                    <a:pt x="331" y="0"/>
                    <a:pt x="0" y="333"/>
                    <a:pt x="0" y="740"/>
                  </a:cubicBezTo>
                  <a:cubicBezTo>
                    <a:pt x="0" y="1148"/>
                    <a:pt x="331" y="1480"/>
                    <a:pt x="739" y="1480"/>
                  </a:cubicBezTo>
                  <a:cubicBezTo>
                    <a:pt x="1147" y="1480"/>
                    <a:pt x="1477" y="1148"/>
                    <a:pt x="1477" y="740"/>
                  </a:cubicBezTo>
                  <a:cubicBezTo>
                    <a:pt x="1477" y="333"/>
                    <a:pt x="1147" y="0"/>
                    <a:pt x="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3243191" y="1996386"/>
              <a:ext cx="418153" cy="298842"/>
            </a:xfrm>
            <a:custGeom>
              <a:avLst/>
              <a:gdLst/>
              <a:ahLst/>
              <a:cxnLst/>
              <a:rect l="l" t="t" r="r" b="b"/>
              <a:pathLst>
                <a:path w="13367" h="9553" extrusionOk="0">
                  <a:moveTo>
                    <a:pt x="6669" y="959"/>
                  </a:moveTo>
                  <a:cubicBezTo>
                    <a:pt x="7565" y="959"/>
                    <a:pt x="8294" y="1690"/>
                    <a:pt x="8294" y="2587"/>
                  </a:cubicBezTo>
                  <a:cubicBezTo>
                    <a:pt x="8294" y="3483"/>
                    <a:pt x="7565" y="4214"/>
                    <a:pt x="6669" y="4214"/>
                  </a:cubicBezTo>
                  <a:cubicBezTo>
                    <a:pt x="5772" y="4214"/>
                    <a:pt x="5043" y="3485"/>
                    <a:pt x="5043" y="2587"/>
                  </a:cubicBezTo>
                  <a:cubicBezTo>
                    <a:pt x="5043" y="1690"/>
                    <a:pt x="5772" y="959"/>
                    <a:pt x="6669" y="959"/>
                  </a:cubicBezTo>
                  <a:close/>
                  <a:moveTo>
                    <a:pt x="6699" y="0"/>
                  </a:moveTo>
                  <a:cubicBezTo>
                    <a:pt x="4839" y="0"/>
                    <a:pt x="3096" y="241"/>
                    <a:pt x="1791" y="680"/>
                  </a:cubicBezTo>
                  <a:cubicBezTo>
                    <a:pt x="1192" y="881"/>
                    <a:pt x="710" y="1120"/>
                    <a:pt x="395" y="1369"/>
                  </a:cubicBezTo>
                  <a:cubicBezTo>
                    <a:pt x="215" y="1512"/>
                    <a:pt x="1" y="1731"/>
                    <a:pt x="1" y="1956"/>
                  </a:cubicBezTo>
                  <a:cubicBezTo>
                    <a:pt x="1" y="2359"/>
                    <a:pt x="621" y="2953"/>
                    <a:pt x="2356" y="3404"/>
                  </a:cubicBezTo>
                  <a:cubicBezTo>
                    <a:pt x="2539" y="3451"/>
                    <a:pt x="2693" y="3626"/>
                    <a:pt x="2689" y="3833"/>
                  </a:cubicBezTo>
                  <a:lnTo>
                    <a:pt x="2689" y="9550"/>
                  </a:lnTo>
                  <a:cubicBezTo>
                    <a:pt x="3132" y="9455"/>
                    <a:pt x="3609" y="9373"/>
                    <a:pt x="4105" y="9308"/>
                  </a:cubicBezTo>
                  <a:cubicBezTo>
                    <a:pt x="4067" y="9199"/>
                    <a:pt x="4042" y="9083"/>
                    <a:pt x="4031" y="8964"/>
                  </a:cubicBezTo>
                  <a:cubicBezTo>
                    <a:pt x="4031" y="8960"/>
                    <a:pt x="4029" y="8955"/>
                    <a:pt x="4029" y="8952"/>
                  </a:cubicBezTo>
                  <a:lnTo>
                    <a:pt x="3859" y="6090"/>
                  </a:lnTo>
                  <a:cubicBezTo>
                    <a:pt x="3832" y="5760"/>
                    <a:pt x="3944" y="5432"/>
                    <a:pt x="4167" y="5188"/>
                  </a:cubicBezTo>
                  <a:cubicBezTo>
                    <a:pt x="4391" y="4942"/>
                    <a:pt x="4710" y="4803"/>
                    <a:pt x="5044" y="4803"/>
                  </a:cubicBezTo>
                  <a:lnTo>
                    <a:pt x="8326" y="4803"/>
                  </a:lnTo>
                  <a:cubicBezTo>
                    <a:pt x="8650" y="4803"/>
                    <a:pt x="8965" y="4937"/>
                    <a:pt x="9188" y="5173"/>
                  </a:cubicBezTo>
                  <a:cubicBezTo>
                    <a:pt x="9409" y="5408"/>
                    <a:pt x="9529" y="5727"/>
                    <a:pt x="9514" y="6049"/>
                  </a:cubicBezTo>
                  <a:lnTo>
                    <a:pt x="9417" y="8906"/>
                  </a:lnTo>
                  <a:lnTo>
                    <a:pt x="9417" y="8913"/>
                  </a:lnTo>
                  <a:cubicBezTo>
                    <a:pt x="9408" y="9056"/>
                    <a:pt x="9381" y="9191"/>
                    <a:pt x="9335" y="9319"/>
                  </a:cubicBezTo>
                  <a:cubicBezTo>
                    <a:pt x="9801" y="9383"/>
                    <a:pt x="10254" y="9461"/>
                    <a:pt x="10678" y="9552"/>
                  </a:cubicBezTo>
                  <a:lnTo>
                    <a:pt x="10678" y="3841"/>
                  </a:lnTo>
                  <a:cubicBezTo>
                    <a:pt x="10678" y="3654"/>
                    <a:pt x="10810" y="3459"/>
                    <a:pt x="11012" y="3411"/>
                  </a:cubicBezTo>
                  <a:cubicBezTo>
                    <a:pt x="12747" y="2965"/>
                    <a:pt x="13366" y="2368"/>
                    <a:pt x="13366" y="1957"/>
                  </a:cubicBezTo>
                  <a:cubicBezTo>
                    <a:pt x="13367" y="1629"/>
                    <a:pt x="12900" y="1122"/>
                    <a:pt x="11592" y="680"/>
                  </a:cubicBezTo>
                  <a:cubicBezTo>
                    <a:pt x="10296" y="241"/>
                    <a:pt x="8558" y="0"/>
                    <a:pt x="6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3243222" y="2101934"/>
              <a:ext cx="56434" cy="309665"/>
            </a:xfrm>
            <a:custGeom>
              <a:avLst/>
              <a:gdLst/>
              <a:ahLst/>
              <a:cxnLst/>
              <a:rect l="l" t="t" r="r" b="b"/>
              <a:pathLst>
                <a:path w="1804" h="9899" extrusionOk="0">
                  <a:moveTo>
                    <a:pt x="1" y="1"/>
                  </a:moveTo>
                  <a:lnTo>
                    <a:pt x="1" y="8614"/>
                  </a:lnTo>
                  <a:cubicBezTo>
                    <a:pt x="1" y="9028"/>
                    <a:pt x="545" y="9528"/>
                    <a:pt x="1493" y="9883"/>
                  </a:cubicBezTo>
                  <a:cubicBezTo>
                    <a:pt x="1520" y="9893"/>
                    <a:pt x="1547" y="9898"/>
                    <a:pt x="1574" y="9898"/>
                  </a:cubicBezTo>
                  <a:cubicBezTo>
                    <a:pt x="1695" y="9898"/>
                    <a:pt x="1803" y="9799"/>
                    <a:pt x="1803" y="9668"/>
                  </a:cubicBezTo>
                  <a:lnTo>
                    <a:pt x="1803" y="918"/>
                  </a:lnTo>
                  <a:cubicBezTo>
                    <a:pt x="1803" y="846"/>
                    <a:pt x="1755" y="782"/>
                    <a:pt x="1686" y="761"/>
                  </a:cubicBezTo>
                  <a:cubicBezTo>
                    <a:pt x="932" y="532"/>
                    <a:pt x="389" y="2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3391282" y="2174415"/>
              <a:ext cx="121970" cy="239937"/>
            </a:xfrm>
            <a:custGeom>
              <a:avLst/>
              <a:gdLst/>
              <a:ahLst/>
              <a:cxnLst/>
              <a:rect l="l" t="t" r="r" b="b"/>
              <a:pathLst>
                <a:path w="3899" h="7670" extrusionOk="0">
                  <a:moveTo>
                    <a:pt x="313" y="0"/>
                  </a:moveTo>
                  <a:cubicBezTo>
                    <a:pt x="197" y="0"/>
                    <a:pt x="124" y="62"/>
                    <a:pt x="89" y="99"/>
                  </a:cubicBezTo>
                  <a:cubicBezTo>
                    <a:pt x="56" y="136"/>
                    <a:pt x="1" y="213"/>
                    <a:pt x="11" y="329"/>
                  </a:cubicBezTo>
                  <a:cubicBezTo>
                    <a:pt x="11" y="334"/>
                    <a:pt x="12" y="339"/>
                    <a:pt x="12" y="342"/>
                  </a:cubicBezTo>
                  <a:lnTo>
                    <a:pt x="184" y="3202"/>
                  </a:lnTo>
                  <a:cubicBezTo>
                    <a:pt x="200" y="3367"/>
                    <a:pt x="294" y="3505"/>
                    <a:pt x="430" y="3582"/>
                  </a:cubicBezTo>
                  <a:cubicBezTo>
                    <a:pt x="433" y="3583"/>
                    <a:pt x="436" y="3586"/>
                    <a:pt x="440" y="3587"/>
                  </a:cubicBezTo>
                  <a:cubicBezTo>
                    <a:pt x="510" y="3626"/>
                    <a:pt x="590" y="3648"/>
                    <a:pt x="676" y="3648"/>
                  </a:cubicBezTo>
                  <a:lnTo>
                    <a:pt x="759" y="3648"/>
                  </a:lnTo>
                  <a:cubicBezTo>
                    <a:pt x="1004" y="3648"/>
                    <a:pt x="1202" y="3847"/>
                    <a:pt x="1202" y="4091"/>
                  </a:cubicBezTo>
                  <a:lnTo>
                    <a:pt x="1202" y="6839"/>
                  </a:lnTo>
                  <a:cubicBezTo>
                    <a:pt x="1202" y="7297"/>
                    <a:pt x="1575" y="7670"/>
                    <a:pt x="2032" y="7670"/>
                  </a:cubicBezTo>
                  <a:cubicBezTo>
                    <a:pt x="2488" y="7669"/>
                    <a:pt x="2861" y="7296"/>
                    <a:pt x="2861" y="6839"/>
                  </a:cubicBezTo>
                  <a:lnTo>
                    <a:pt x="2861" y="4092"/>
                  </a:lnTo>
                  <a:cubicBezTo>
                    <a:pt x="2861" y="3847"/>
                    <a:pt x="3059" y="3648"/>
                    <a:pt x="3304" y="3648"/>
                  </a:cubicBezTo>
                  <a:cubicBezTo>
                    <a:pt x="3567" y="3648"/>
                    <a:pt x="3784" y="3443"/>
                    <a:pt x="3797" y="3180"/>
                  </a:cubicBezTo>
                  <a:lnTo>
                    <a:pt x="3895" y="324"/>
                  </a:lnTo>
                  <a:lnTo>
                    <a:pt x="3895" y="317"/>
                  </a:lnTo>
                  <a:cubicBezTo>
                    <a:pt x="3899" y="233"/>
                    <a:pt x="3869" y="154"/>
                    <a:pt x="3813" y="93"/>
                  </a:cubicBezTo>
                  <a:cubicBezTo>
                    <a:pt x="3755" y="33"/>
                    <a:pt x="3678" y="0"/>
                    <a:pt x="3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>
            <a:spLocks noGrp="1"/>
          </p:cNvSpPr>
          <p:nvPr>
            <p:ph type="title"/>
          </p:nvPr>
        </p:nvSpPr>
        <p:spPr>
          <a:xfrm>
            <a:off x="728363" y="234895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 Problem &amp; Opportunity</a:t>
            </a:r>
            <a:endParaRPr dirty="0"/>
          </a:p>
        </p:txBody>
      </p:sp>
      <p:sp>
        <p:nvSpPr>
          <p:cNvPr id="410" name="Google Shape;410;p37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12" name="Google Shape;412;p37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413" name="Google Shape;413;p37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414" name="Google Shape;414;p37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7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7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7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7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7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7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7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7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7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7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7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7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7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7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7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7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7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7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7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7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7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7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7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7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7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7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7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7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7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7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7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7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7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7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7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7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488" name="Google Shape;488;p37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9" name="Google Shape;489;p37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90" name="Google Shape;490;p37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7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7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7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4" name="Google Shape;494;p37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495" name="Google Shape;495;p37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2" name="Google Shape;502;p37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503" name="Google Shape;503;p37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513;p37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514" name="Google Shape;514;p37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2" name="Google Shape;522;p37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523" name="Google Shape;523;p37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37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525" name="Google Shape;525;p37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9" name="Google Shape;529;p37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530" name="Google Shape;530;p3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8"/>
          <p:cNvSpPr/>
          <p:nvPr/>
        </p:nvSpPr>
        <p:spPr>
          <a:xfrm>
            <a:off x="4310161" y="623850"/>
            <a:ext cx="4160400" cy="1763535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8"/>
          <p:cNvSpPr txBox="1">
            <a:spLocks noGrp="1"/>
          </p:cNvSpPr>
          <p:nvPr>
            <p:ph type="title"/>
          </p:nvPr>
        </p:nvSpPr>
        <p:spPr>
          <a:xfrm>
            <a:off x="569180" y="1145988"/>
            <a:ext cx="307045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The Challenge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40" name="Google Shape;540;p38"/>
          <p:cNvSpPr txBox="1">
            <a:spLocks noGrp="1"/>
          </p:cNvSpPr>
          <p:nvPr>
            <p:ph type="body" idx="1"/>
          </p:nvPr>
        </p:nvSpPr>
        <p:spPr>
          <a:xfrm>
            <a:off x="4460911" y="920515"/>
            <a:ext cx="3858900" cy="1193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Sustainability efforts are often fragmented, leading to inefficient resource use and slow progress on the UN SDGs.</a:t>
            </a:r>
            <a:endParaRPr dirty="0"/>
          </a:p>
        </p:txBody>
      </p:sp>
      <p:sp>
        <p:nvSpPr>
          <p:cNvPr id="541" name="Google Shape;541;p38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38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543" name="Google Shape;543;p38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549" name="Google Shape;549;p38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8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555" name="Google Shape;555;p38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38;p38">
            <a:extLst>
              <a:ext uri="{FF2B5EF4-FFF2-40B4-BE49-F238E27FC236}">
                <a16:creationId xmlns:a16="http://schemas.microsoft.com/office/drawing/2014/main" id="{4A67CF41-53EC-47BE-3F3C-E90E391CECE0}"/>
              </a:ext>
            </a:extLst>
          </p:cNvPr>
          <p:cNvSpPr/>
          <p:nvPr/>
        </p:nvSpPr>
        <p:spPr>
          <a:xfrm>
            <a:off x="4337851" y="2730691"/>
            <a:ext cx="4160400" cy="1763535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40;p38">
            <a:extLst>
              <a:ext uri="{FF2B5EF4-FFF2-40B4-BE49-F238E27FC236}">
                <a16:creationId xmlns:a16="http://schemas.microsoft.com/office/drawing/2014/main" id="{723BE979-0820-1BFA-1D41-57A77199248D}"/>
              </a:ext>
            </a:extLst>
          </p:cNvPr>
          <p:cNvSpPr txBox="1">
            <a:spLocks/>
          </p:cNvSpPr>
          <p:nvPr/>
        </p:nvSpPr>
        <p:spPr>
          <a:xfrm>
            <a:off x="4472341" y="3036999"/>
            <a:ext cx="3858900" cy="119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There is a critical need for a holistic, data-driven platform that integrates all three aspects of sustainability: Environmental, Economic, and Social.</a:t>
            </a:r>
          </a:p>
        </p:txBody>
      </p:sp>
      <p:sp>
        <p:nvSpPr>
          <p:cNvPr id="4" name="Google Shape;539;p38">
            <a:extLst>
              <a:ext uri="{FF2B5EF4-FFF2-40B4-BE49-F238E27FC236}">
                <a16:creationId xmlns:a16="http://schemas.microsoft.com/office/drawing/2014/main" id="{32D8ACDC-BF63-7B9A-1860-5807CC27239D}"/>
              </a:ext>
            </a:extLst>
          </p:cNvPr>
          <p:cNvSpPr txBox="1">
            <a:spLocks/>
          </p:cNvSpPr>
          <p:nvPr/>
        </p:nvSpPr>
        <p:spPr>
          <a:xfrm>
            <a:off x="569179" y="2905652"/>
            <a:ext cx="3417477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The Opportunity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>
          <a:extLst>
            <a:ext uri="{FF2B5EF4-FFF2-40B4-BE49-F238E27FC236}">
              <a16:creationId xmlns:a16="http://schemas.microsoft.com/office/drawing/2014/main" id="{5C9D3020-0AB9-2317-19FC-D8C13B8CA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>
            <a:extLst>
              <a:ext uri="{FF2B5EF4-FFF2-40B4-BE49-F238E27FC236}">
                <a16:creationId xmlns:a16="http://schemas.microsoft.com/office/drawing/2014/main" id="{A2A7AC52-FA51-A617-AF1C-FD9762050C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575" y="2187607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Introducing EcoHub</a:t>
            </a:r>
            <a:endParaRPr dirty="0"/>
          </a:p>
        </p:txBody>
      </p:sp>
      <p:sp>
        <p:nvSpPr>
          <p:cNvPr id="410" name="Google Shape;410;p37">
            <a:extLst>
              <a:ext uri="{FF2B5EF4-FFF2-40B4-BE49-F238E27FC236}">
                <a16:creationId xmlns:a16="http://schemas.microsoft.com/office/drawing/2014/main" id="{B3095909-CB6C-FFBC-2EE1-1DEC87EB874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36362" y="1231507"/>
            <a:ext cx="161262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522" name="Google Shape;522;p37">
            <a:extLst>
              <a:ext uri="{FF2B5EF4-FFF2-40B4-BE49-F238E27FC236}">
                <a16:creationId xmlns:a16="http://schemas.microsoft.com/office/drawing/2014/main" id="{B26C5CD3-1C1C-4D2F-F350-6E17D1539977}"/>
              </a:ext>
            </a:extLst>
          </p:cNvPr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523" name="Google Shape;523;p37">
              <a:extLst>
                <a:ext uri="{FF2B5EF4-FFF2-40B4-BE49-F238E27FC236}">
                  <a16:creationId xmlns:a16="http://schemas.microsoft.com/office/drawing/2014/main" id="{08FDFCE3-DA05-501E-7FE3-7EEB4D893005}"/>
                </a:ext>
              </a:extLst>
            </p:cNvPr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37">
              <a:extLst>
                <a:ext uri="{FF2B5EF4-FFF2-40B4-BE49-F238E27FC236}">
                  <a16:creationId xmlns:a16="http://schemas.microsoft.com/office/drawing/2014/main" id="{58D597D5-771A-41ED-058D-1FDEAA11304B}"/>
                </a:ext>
              </a:extLst>
            </p:cNvPr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525" name="Google Shape;525;p37">
                <a:extLst>
                  <a:ext uri="{FF2B5EF4-FFF2-40B4-BE49-F238E27FC236}">
                    <a16:creationId xmlns:a16="http://schemas.microsoft.com/office/drawing/2014/main" id="{CC632CC8-6344-6868-EB04-A3BE0D659BF4}"/>
                  </a:ext>
                </a:extLst>
              </p:cNvPr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7">
                <a:extLst>
                  <a:ext uri="{FF2B5EF4-FFF2-40B4-BE49-F238E27FC236}">
                    <a16:creationId xmlns:a16="http://schemas.microsoft.com/office/drawing/2014/main" id="{ED16ED7F-A13D-2DB6-3B0A-0E3B2E5EA92B}"/>
                  </a:ext>
                </a:extLst>
              </p:cNvPr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7">
                <a:extLst>
                  <a:ext uri="{FF2B5EF4-FFF2-40B4-BE49-F238E27FC236}">
                    <a16:creationId xmlns:a16="http://schemas.microsoft.com/office/drawing/2014/main" id="{E129B9C8-E643-EDF2-1595-F5367DC384C9}"/>
                  </a:ext>
                </a:extLst>
              </p:cNvPr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>
                <a:extLst>
                  <a:ext uri="{FF2B5EF4-FFF2-40B4-BE49-F238E27FC236}">
                    <a16:creationId xmlns:a16="http://schemas.microsoft.com/office/drawing/2014/main" id="{E6E0EEB8-FC12-CB3D-D8D3-F468F4615788}"/>
                  </a:ext>
                </a:extLst>
              </p:cNvPr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9" name="Google Shape;529;p37">
            <a:extLst>
              <a:ext uri="{FF2B5EF4-FFF2-40B4-BE49-F238E27FC236}">
                <a16:creationId xmlns:a16="http://schemas.microsoft.com/office/drawing/2014/main" id="{7A4EFE61-9591-6AAA-8AE4-D7A62D708271}"/>
              </a:ext>
            </a:extLst>
          </p:cNvPr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530" name="Google Shape;530;p37">
              <a:extLst>
                <a:ext uri="{FF2B5EF4-FFF2-40B4-BE49-F238E27FC236}">
                  <a16:creationId xmlns:a16="http://schemas.microsoft.com/office/drawing/2014/main" id="{E8DE7937-191D-EB47-A90F-5653BBD55E72}"/>
                </a:ext>
              </a:extLst>
            </p:cNvPr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>
              <a:extLst>
                <a:ext uri="{FF2B5EF4-FFF2-40B4-BE49-F238E27FC236}">
                  <a16:creationId xmlns:a16="http://schemas.microsoft.com/office/drawing/2014/main" id="{3CAC07CC-B31F-4E69-5A6B-08E2A2474713}"/>
                </a:ext>
              </a:extLst>
            </p:cNvPr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>
              <a:extLst>
                <a:ext uri="{FF2B5EF4-FFF2-40B4-BE49-F238E27FC236}">
                  <a16:creationId xmlns:a16="http://schemas.microsoft.com/office/drawing/2014/main" id="{58766AF5-0563-4CD6-AA6E-95B3AFD2E8AD}"/>
                </a:ext>
              </a:extLst>
            </p:cNvPr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>
              <a:extLst>
                <a:ext uri="{FF2B5EF4-FFF2-40B4-BE49-F238E27FC236}">
                  <a16:creationId xmlns:a16="http://schemas.microsoft.com/office/drawing/2014/main" id="{4B112CBD-74E2-E58F-9530-AB340666F6B0}"/>
                </a:ext>
              </a:extLst>
            </p:cNvPr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312;p61">
            <a:extLst>
              <a:ext uri="{FF2B5EF4-FFF2-40B4-BE49-F238E27FC236}">
                <a16:creationId xmlns:a16="http://schemas.microsoft.com/office/drawing/2014/main" id="{D714A053-57D0-8A20-3551-5DC537167E44}"/>
              </a:ext>
            </a:extLst>
          </p:cNvPr>
          <p:cNvGrpSpPr/>
          <p:nvPr/>
        </p:nvGrpSpPr>
        <p:grpSpPr>
          <a:xfrm>
            <a:off x="4980730" y="865313"/>
            <a:ext cx="3979037" cy="3623034"/>
            <a:chOff x="5392210" y="1600180"/>
            <a:chExt cx="3260391" cy="2968685"/>
          </a:xfrm>
        </p:grpSpPr>
        <p:grpSp>
          <p:nvGrpSpPr>
            <p:cNvPr id="3" name="Google Shape;2313;p61">
              <a:extLst>
                <a:ext uri="{FF2B5EF4-FFF2-40B4-BE49-F238E27FC236}">
                  <a16:creationId xmlns:a16="http://schemas.microsoft.com/office/drawing/2014/main" id="{528C20A0-40A3-D85A-B274-81CC5BD68C81}"/>
                </a:ext>
              </a:extLst>
            </p:cNvPr>
            <p:cNvGrpSpPr/>
            <p:nvPr/>
          </p:nvGrpSpPr>
          <p:grpSpPr>
            <a:xfrm>
              <a:off x="7464236" y="1870747"/>
              <a:ext cx="749797" cy="717499"/>
              <a:chOff x="7847861" y="3178722"/>
              <a:chExt cx="749797" cy="717499"/>
            </a:xfrm>
          </p:grpSpPr>
          <p:sp>
            <p:nvSpPr>
              <p:cNvPr id="385" name="Google Shape;2314;p61">
                <a:extLst>
                  <a:ext uri="{FF2B5EF4-FFF2-40B4-BE49-F238E27FC236}">
                    <a16:creationId xmlns:a16="http://schemas.microsoft.com/office/drawing/2014/main" id="{D01584F4-2309-EC95-EB86-EB2A1EB62322}"/>
                  </a:ext>
                </a:extLst>
              </p:cNvPr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2315;p61">
                <a:extLst>
                  <a:ext uri="{FF2B5EF4-FFF2-40B4-BE49-F238E27FC236}">
                    <a16:creationId xmlns:a16="http://schemas.microsoft.com/office/drawing/2014/main" id="{F0AE8662-6AE1-D599-8A31-A1BCA666C6FA}"/>
                  </a:ext>
                </a:extLst>
              </p:cNvPr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316;p61">
              <a:extLst>
                <a:ext uri="{FF2B5EF4-FFF2-40B4-BE49-F238E27FC236}">
                  <a16:creationId xmlns:a16="http://schemas.microsoft.com/office/drawing/2014/main" id="{AE6C015D-D38D-3E7C-4D72-BC733CEBC8C5}"/>
                </a:ext>
              </a:extLst>
            </p:cNvPr>
            <p:cNvGrpSpPr/>
            <p:nvPr/>
          </p:nvGrpSpPr>
          <p:grpSpPr>
            <a:xfrm>
              <a:off x="5392210" y="1600180"/>
              <a:ext cx="3260391" cy="2816296"/>
              <a:chOff x="269675" y="694857"/>
              <a:chExt cx="4147553" cy="3582618"/>
            </a:xfrm>
          </p:grpSpPr>
          <p:sp>
            <p:nvSpPr>
              <p:cNvPr id="35" name="Google Shape;2317;p61">
                <a:extLst>
                  <a:ext uri="{FF2B5EF4-FFF2-40B4-BE49-F238E27FC236}">
                    <a16:creationId xmlns:a16="http://schemas.microsoft.com/office/drawing/2014/main" id="{DC87B8A4-02BD-0F46-3B46-568BA9932C91}"/>
                  </a:ext>
                </a:extLst>
              </p:cNvPr>
              <p:cNvSpPr/>
              <p:nvPr/>
            </p:nvSpPr>
            <p:spPr>
              <a:xfrm>
                <a:off x="3864844" y="3542571"/>
                <a:ext cx="111150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668" extrusionOk="0">
                    <a:moveTo>
                      <a:pt x="0" y="0"/>
                    </a:moveTo>
                    <a:lnTo>
                      <a:pt x="0" y="3667"/>
                    </a:lnTo>
                    <a:lnTo>
                      <a:pt x="3667" y="3667"/>
                    </a:lnTo>
                    <a:lnTo>
                      <a:pt x="36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318;p61">
                <a:extLst>
                  <a:ext uri="{FF2B5EF4-FFF2-40B4-BE49-F238E27FC236}">
                    <a16:creationId xmlns:a16="http://schemas.microsoft.com/office/drawing/2014/main" id="{01C9BE96-6E89-49F0-BA9E-2E60543B21F2}"/>
                  </a:ext>
                </a:extLst>
              </p:cNvPr>
              <p:cNvSpPr/>
              <p:nvPr/>
            </p:nvSpPr>
            <p:spPr>
              <a:xfrm>
                <a:off x="3833814" y="3605328"/>
                <a:ext cx="78302" cy="7869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597" extrusionOk="0">
                    <a:moveTo>
                      <a:pt x="0" y="1"/>
                    </a:moveTo>
                    <a:lnTo>
                      <a:pt x="0" y="2596"/>
                    </a:lnTo>
                    <a:lnTo>
                      <a:pt x="2584" y="2596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319;p61">
                <a:extLst>
                  <a:ext uri="{FF2B5EF4-FFF2-40B4-BE49-F238E27FC236}">
                    <a16:creationId xmlns:a16="http://schemas.microsoft.com/office/drawing/2014/main" id="{C309BD32-6C19-C9AA-EA0C-622B46B40EF8}"/>
                  </a:ext>
                </a:extLst>
              </p:cNvPr>
              <p:cNvSpPr/>
              <p:nvPr/>
            </p:nvSpPr>
            <p:spPr>
              <a:xfrm>
                <a:off x="3327970" y="3928235"/>
                <a:ext cx="72908" cy="72908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406" extrusionOk="0">
                    <a:moveTo>
                      <a:pt x="1" y="1"/>
                    </a:moveTo>
                    <a:lnTo>
                      <a:pt x="1" y="2406"/>
                    </a:lnTo>
                    <a:lnTo>
                      <a:pt x="2406" y="2406"/>
                    </a:lnTo>
                    <a:lnTo>
                      <a:pt x="240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320;p61">
                <a:extLst>
                  <a:ext uri="{FF2B5EF4-FFF2-40B4-BE49-F238E27FC236}">
                    <a16:creationId xmlns:a16="http://schemas.microsoft.com/office/drawing/2014/main" id="{9F19D85C-7586-B6C2-3BEA-F1455B3E2B5F}"/>
                  </a:ext>
                </a:extLst>
              </p:cNvPr>
              <p:cNvSpPr/>
              <p:nvPr/>
            </p:nvSpPr>
            <p:spPr>
              <a:xfrm>
                <a:off x="3736754" y="3446602"/>
                <a:ext cx="65696" cy="6566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67" extrusionOk="0">
                    <a:moveTo>
                      <a:pt x="0" y="0"/>
                    </a:moveTo>
                    <a:lnTo>
                      <a:pt x="0" y="2167"/>
                    </a:lnTo>
                    <a:lnTo>
                      <a:pt x="2167" y="2167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321;p61">
                <a:extLst>
                  <a:ext uri="{FF2B5EF4-FFF2-40B4-BE49-F238E27FC236}">
                    <a16:creationId xmlns:a16="http://schemas.microsoft.com/office/drawing/2014/main" id="{59179F26-4957-682D-AF17-375D8E537400}"/>
                  </a:ext>
                </a:extLst>
              </p:cNvPr>
              <p:cNvSpPr/>
              <p:nvPr/>
            </p:nvSpPr>
            <p:spPr>
              <a:xfrm>
                <a:off x="4258853" y="1773850"/>
                <a:ext cx="128300" cy="1283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5133" extrusionOk="0">
                    <a:moveTo>
                      <a:pt x="0" y="1"/>
                    </a:moveTo>
                    <a:lnTo>
                      <a:pt x="0" y="5132"/>
                    </a:lnTo>
                    <a:lnTo>
                      <a:pt x="5132" y="5132"/>
                    </a:lnTo>
                    <a:lnTo>
                      <a:pt x="513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322;p61">
                <a:extLst>
                  <a:ext uri="{FF2B5EF4-FFF2-40B4-BE49-F238E27FC236}">
                    <a16:creationId xmlns:a16="http://schemas.microsoft.com/office/drawing/2014/main" id="{90C91BD7-1FF3-B1CF-066D-B84447152AFF}"/>
                  </a:ext>
                </a:extLst>
              </p:cNvPr>
              <p:cNvSpPr/>
              <p:nvPr/>
            </p:nvSpPr>
            <p:spPr>
              <a:xfrm>
                <a:off x="4217478" y="1854825"/>
                <a:ext cx="86925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3477" extrusionOk="0">
                    <a:moveTo>
                      <a:pt x="0" y="0"/>
                    </a:moveTo>
                    <a:lnTo>
                      <a:pt x="0" y="3477"/>
                    </a:lnTo>
                    <a:lnTo>
                      <a:pt x="3477" y="3477"/>
                    </a:lnTo>
                    <a:lnTo>
                      <a:pt x="347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323;p61">
                <a:extLst>
                  <a:ext uri="{FF2B5EF4-FFF2-40B4-BE49-F238E27FC236}">
                    <a16:creationId xmlns:a16="http://schemas.microsoft.com/office/drawing/2014/main" id="{A948B977-032E-6F72-265B-C47FC8C67E52}"/>
                  </a:ext>
                </a:extLst>
              </p:cNvPr>
              <p:cNvSpPr/>
              <p:nvPr/>
            </p:nvSpPr>
            <p:spPr>
              <a:xfrm>
                <a:off x="4118053" y="1723850"/>
                <a:ext cx="8010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3204" extrusionOk="0">
                    <a:moveTo>
                      <a:pt x="1" y="1"/>
                    </a:moveTo>
                    <a:lnTo>
                      <a:pt x="1" y="3203"/>
                    </a:lnTo>
                    <a:lnTo>
                      <a:pt x="3203" y="3203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324;p61">
                <a:extLst>
                  <a:ext uri="{FF2B5EF4-FFF2-40B4-BE49-F238E27FC236}">
                    <a16:creationId xmlns:a16="http://schemas.microsoft.com/office/drawing/2014/main" id="{70CB92CF-28B4-3D4D-CDB1-EA4C6DF3C9E8}"/>
                  </a:ext>
                </a:extLst>
              </p:cNvPr>
              <p:cNvSpPr/>
              <p:nvPr/>
            </p:nvSpPr>
            <p:spPr>
              <a:xfrm>
                <a:off x="4375528" y="1654800"/>
                <a:ext cx="4170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68" extrusionOk="0">
                    <a:moveTo>
                      <a:pt x="0" y="0"/>
                    </a:moveTo>
                    <a:lnTo>
                      <a:pt x="0" y="1667"/>
                    </a:lnTo>
                    <a:lnTo>
                      <a:pt x="1667" y="1667"/>
                    </a:lnTo>
                    <a:lnTo>
                      <a:pt x="16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325;p61">
                <a:extLst>
                  <a:ext uri="{FF2B5EF4-FFF2-40B4-BE49-F238E27FC236}">
                    <a16:creationId xmlns:a16="http://schemas.microsoft.com/office/drawing/2014/main" id="{28A3B49F-99FB-665B-317D-D4771ECBC4AA}"/>
                  </a:ext>
                </a:extLst>
              </p:cNvPr>
              <p:cNvSpPr/>
              <p:nvPr/>
            </p:nvSpPr>
            <p:spPr>
              <a:xfrm>
                <a:off x="490525" y="2790350"/>
                <a:ext cx="104500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4192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4180" y="4192"/>
                    </a:lnTo>
                    <a:lnTo>
                      <a:pt x="418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326;p61">
                <a:extLst>
                  <a:ext uri="{FF2B5EF4-FFF2-40B4-BE49-F238E27FC236}">
                    <a16:creationId xmlns:a16="http://schemas.microsoft.com/office/drawing/2014/main" id="{75E35CE2-3AC9-2CC3-2D72-3994DCA04A75}"/>
                  </a:ext>
                </a:extLst>
              </p:cNvPr>
              <p:cNvSpPr/>
              <p:nvPr/>
            </p:nvSpPr>
            <p:spPr>
              <a:xfrm>
                <a:off x="558975" y="2852275"/>
                <a:ext cx="118800" cy="11877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4751" extrusionOk="0">
                    <a:moveTo>
                      <a:pt x="1" y="0"/>
                    </a:moveTo>
                    <a:lnTo>
                      <a:pt x="1" y="4751"/>
                    </a:lnTo>
                    <a:lnTo>
                      <a:pt x="4752" y="4751"/>
                    </a:lnTo>
                    <a:lnTo>
                      <a:pt x="475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327;p61">
                <a:extLst>
                  <a:ext uri="{FF2B5EF4-FFF2-40B4-BE49-F238E27FC236}">
                    <a16:creationId xmlns:a16="http://schemas.microsoft.com/office/drawing/2014/main" id="{5583D3F6-7DF0-E5D9-B7B4-2E017594BC9B}"/>
                  </a:ext>
                </a:extLst>
              </p:cNvPr>
              <p:cNvSpPr/>
              <p:nvPr/>
            </p:nvSpPr>
            <p:spPr>
              <a:xfrm>
                <a:off x="458675" y="257277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" y="0"/>
                    </a:moveTo>
                    <a:lnTo>
                      <a:pt x="1" y="2536"/>
                    </a:lnTo>
                    <a:lnTo>
                      <a:pt x="2537" y="2536"/>
                    </a:lnTo>
                    <a:lnTo>
                      <a:pt x="25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328;p61">
                <a:extLst>
                  <a:ext uri="{FF2B5EF4-FFF2-40B4-BE49-F238E27FC236}">
                    <a16:creationId xmlns:a16="http://schemas.microsoft.com/office/drawing/2014/main" id="{8C2C7C39-2D2C-03B9-4528-BE82820FE745}"/>
                  </a:ext>
                </a:extLst>
              </p:cNvPr>
              <p:cNvSpPr/>
              <p:nvPr/>
            </p:nvSpPr>
            <p:spPr>
              <a:xfrm>
                <a:off x="956851" y="929210"/>
                <a:ext cx="104606" cy="104144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478" extrusionOk="0">
                    <a:moveTo>
                      <a:pt x="0" y="1"/>
                    </a:moveTo>
                    <a:lnTo>
                      <a:pt x="0" y="2477"/>
                    </a:lnTo>
                    <a:lnTo>
                      <a:pt x="2489" y="2477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329;p61">
                <a:extLst>
                  <a:ext uri="{FF2B5EF4-FFF2-40B4-BE49-F238E27FC236}">
                    <a16:creationId xmlns:a16="http://schemas.microsoft.com/office/drawing/2014/main" id="{480ACFD5-C10C-74E2-D804-D80194F35968}"/>
                  </a:ext>
                </a:extLst>
              </p:cNvPr>
              <p:cNvSpPr/>
              <p:nvPr/>
            </p:nvSpPr>
            <p:spPr>
              <a:xfrm>
                <a:off x="875274" y="990781"/>
                <a:ext cx="121628" cy="121123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2882" extrusionOk="0">
                    <a:moveTo>
                      <a:pt x="1" y="0"/>
                    </a:moveTo>
                    <a:lnTo>
                      <a:pt x="1" y="2882"/>
                    </a:lnTo>
                    <a:lnTo>
                      <a:pt x="2894" y="2882"/>
                    </a:lnTo>
                    <a:lnTo>
                      <a:pt x="289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330;p61">
                <a:extLst>
                  <a:ext uri="{FF2B5EF4-FFF2-40B4-BE49-F238E27FC236}">
                    <a16:creationId xmlns:a16="http://schemas.microsoft.com/office/drawing/2014/main" id="{F0C042D7-7E03-3D4D-6481-F85997B7CD75}"/>
                  </a:ext>
                </a:extLst>
              </p:cNvPr>
              <p:cNvSpPr/>
              <p:nvPr/>
            </p:nvSpPr>
            <p:spPr>
              <a:xfrm>
                <a:off x="763689" y="893192"/>
                <a:ext cx="126125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3001" y="3001"/>
                    </a:lnTo>
                    <a:lnTo>
                      <a:pt x="300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331;p61">
                <a:extLst>
                  <a:ext uri="{FF2B5EF4-FFF2-40B4-BE49-F238E27FC236}">
                    <a16:creationId xmlns:a16="http://schemas.microsoft.com/office/drawing/2014/main" id="{1EFB8060-9408-9263-3BE2-5B8644169260}"/>
                  </a:ext>
                </a:extLst>
              </p:cNvPr>
              <p:cNvSpPr/>
              <p:nvPr/>
            </p:nvSpPr>
            <p:spPr>
              <a:xfrm>
                <a:off x="661097" y="943752"/>
                <a:ext cx="47071" cy="46566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108" extrusionOk="0">
                    <a:moveTo>
                      <a:pt x="1" y="0"/>
                    </a:moveTo>
                    <a:lnTo>
                      <a:pt x="1" y="1107"/>
                    </a:lnTo>
                    <a:lnTo>
                      <a:pt x="1120" y="1107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332;p61">
                <a:extLst>
                  <a:ext uri="{FF2B5EF4-FFF2-40B4-BE49-F238E27FC236}">
                    <a16:creationId xmlns:a16="http://schemas.microsoft.com/office/drawing/2014/main" id="{BFF2D70E-ED5B-741A-32FB-8D2E2EE4B50F}"/>
                  </a:ext>
                </a:extLst>
              </p:cNvPr>
              <p:cNvSpPr/>
              <p:nvPr/>
            </p:nvSpPr>
            <p:spPr>
              <a:xfrm>
                <a:off x="716155" y="1164400"/>
                <a:ext cx="71111" cy="70606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1691" y="1680"/>
                    </a:lnTo>
                    <a:lnTo>
                      <a:pt x="16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333;p61">
                <a:extLst>
                  <a:ext uri="{FF2B5EF4-FFF2-40B4-BE49-F238E27FC236}">
                    <a16:creationId xmlns:a16="http://schemas.microsoft.com/office/drawing/2014/main" id="{F73EB5F2-8D8B-4C11-2ABD-D2A95A3AEDDC}"/>
                  </a:ext>
                </a:extLst>
              </p:cNvPr>
              <p:cNvSpPr/>
              <p:nvPr/>
            </p:nvSpPr>
            <p:spPr>
              <a:xfrm>
                <a:off x="2177396" y="790252"/>
                <a:ext cx="163003" cy="16297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0" y="0"/>
                    </a:moveTo>
                    <a:lnTo>
                      <a:pt x="0" y="4048"/>
                    </a:lnTo>
                    <a:lnTo>
                      <a:pt x="4048" y="4048"/>
                    </a:lnTo>
                    <a:lnTo>
                      <a:pt x="404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34;p61">
                <a:extLst>
                  <a:ext uri="{FF2B5EF4-FFF2-40B4-BE49-F238E27FC236}">
                    <a16:creationId xmlns:a16="http://schemas.microsoft.com/office/drawing/2014/main" id="{F7E640EC-534D-374A-D1FC-1EE5183599CE}"/>
                  </a:ext>
                </a:extLst>
              </p:cNvPr>
              <p:cNvSpPr/>
              <p:nvPr/>
            </p:nvSpPr>
            <p:spPr>
              <a:xfrm>
                <a:off x="2093017" y="914828"/>
                <a:ext cx="128502" cy="12799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80" extrusionOk="0">
                    <a:moveTo>
                      <a:pt x="1" y="1"/>
                    </a:moveTo>
                    <a:lnTo>
                      <a:pt x="1" y="3180"/>
                    </a:lnTo>
                    <a:lnTo>
                      <a:pt x="3192" y="3180"/>
                    </a:lnTo>
                    <a:lnTo>
                      <a:pt x="31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335;p61">
                <a:extLst>
                  <a:ext uri="{FF2B5EF4-FFF2-40B4-BE49-F238E27FC236}">
                    <a16:creationId xmlns:a16="http://schemas.microsoft.com/office/drawing/2014/main" id="{3B12E666-D9BD-232A-1D37-F17D8D2721EA}"/>
                  </a:ext>
                </a:extLst>
              </p:cNvPr>
              <p:cNvSpPr/>
              <p:nvPr/>
            </p:nvSpPr>
            <p:spPr>
              <a:xfrm>
                <a:off x="1957392" y="806030"/>
                <a:ext cx="82971" cy="83438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3" extrusionOk="0">
                    <a:moveTo>
                      <a:pt x="0" y="1"/>
                    </a:moveTo>
                    <a:lnTo>
                      <a:pt x="0" y="2073"/>
                    </a:lnTo>
                    <a:lnTo>
                      <a:pt x="2060" y="2073"/>
                    </a:lnTo>
                    <a:lnTo>
                      <a:pt x="2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336;p61">
                <a:extLst>
                  <a:ext uri="{FF2B5EF4-FFF2-40B4-BE49-F238E27FC236}">
                    <a16:creationId xmlns:a16="http://schemas.microsoft.com/office/drawing/2014/main" id="{B2C046EB-5458-DE0E-E23F-7E6AFF7DFAAA}"/>
                  </a:ext>
                </a:extLst>
              </p:cNvPr>
              <p:cNvSpPr/>
              <p:nvPr/>
            </p:nvSpPr>
            <p:spPr>
              <a:xfrm>
                <a:off x="2354727" y="694857"/>
                <a:ext cx="55153" cy="5514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1370" y="1370"/>
                    </a:lnTo>
                    <a:lnTo>
                      <a:pt x="137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337;p61">
                <a:extLst>
                  <a:ext uri="{FF2B5EF4-FFF2-40B4-BE49-F238E27FC236}">
                    <a16:creationId xmlns:a16="http://schemas.microsoft.com/office/drawing/2014/main" id="{53EDB96B-1E47-CB91-4A46-02399258ED94}"/>
                  </a:ext>
                </a:extLst>
              </p:cNvPr>
              <p:cNvSpPr/>
              <p:nvPr/>
            </p:nvSpPr>
            <p:spPr>
              <a:xfrm>
                <a:off x="1665075" y="2197575"/>
                <a:ext cx="964725" cy="752350"/>
              </a:xfrm>
              <a:custGeom>
                <a:avLst/>
                <a:gdLst/>
                <a:ahLst/>
                <a:cxnLst/>
                <a:rect l="l" t="t" r="r" b="b"/>
                <a:pathLst>
                  <a:path w="38589" h="30094" extrusionOk="0">
                    <a:moveTo>
                      <a:pt x="21964" y="1"/>
                    </a:moveTo>
                    <a:cubicBezTo>
                      <a:pt x="11982" y="1"/>
                      <a:pt x="5037" y="6955"/>
                      <a:pt x="3692" y="8746"/>
                    </a:cubicBezTo>
                    <a:cubicBezTo>
                      <a:pt x="1" y="13627"/>
                      <a:pt x="4049" y="15020"/>
                      <a:pt x="5668" y="17890"/>
                    </a:cubicBezTo>
                    <a:cubicBezTo>
                      <a:pt x="7275" y="20771"/>
                      <a:pt x="9430" y="26605"/>
                      <a:pt x="9430" y="26605"/>
                    </a:cubicBezTo>
                    <a:lnTo>
                      <a:pt x="15360" y="30093"/>
                    </a:lnTo>
                    <a:cubicBezTo>
                      <a:pt x="15360" y="30093"/>
                      <a:pt x="31147" y="28391"/>
                      <a:pt x="31600" y="28296"/>
                    </a:cubicBezTo>
                    <a:cubicBezTo>
                      <a:pt x="32040" y="28212"/>
                      <a:pt x="38589" y="21569"/>
                      <a:pt x="37612" y="11794"/>
                    </a:cubicBezTo>
                    <a:cubicBezTo>
                      <a:pt x="36624" y="2019"/>
                      <a:pt x="24956" y="209"/>
                      <a:pt x="24956" y="209"/>
                    </a:cubicBezTo>
                    <a:cubicBezTo>
                      <a:pt x="23932" y="66"/>
                      <a:pt x="22933" y="1"/>
                      <a:pt x="219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338;p61">
                <a:extLst>
                  <a:ext uri="{FF2B5EF4-FFF2-40B4-BE49-F238E27FC236}">
                    <a16:creationId xmlns:a16="http://schemas.microsoft.com/office/drawing/2014/main" id="{9820BF84-C485-AC9E-A4B6-4666222D3C17}"/>
                  </a:ext>
                </a:extLst>
              </p:cNvPr>
              <p:cNvSpPr/>
              <p:nvPr/>
            </p:nvSpPr>
            <p:spPr>
              <a:xfrm>
                <a:off x="1715975" y="2200400"/>
                <a:ext cx="756375" cy="588800"/>
              </a:xfrm>
              <a:custGeom>
                <a:avLst/>
                <a:gdLst/>
                <a:ahLst/>
                <a:cxnLst/>
                <a:rect l="l" t="t" r="r" b="b"/>
                <a:pathLst>
                  <a:path w="30255" h="23552" extrusionOk="0">
                    <a:moveTo>
                      <a:pt x="9359" y="21110"/>
                    </a:moveTo>
                    <a:cubicBezTo>
                      <a:pt x="9359" y="21110"/>
                      <a:pt x="10347" y="17884"/>
                      <a:pt x="4168" y="14586"/>
                    </a:cubicBezTo>
                    <a:cubicBezTo>
                      <a:pt x="1" y="12347"/>
                      <a:pt x="7120" y="1"/>
                      <a:pt x="18229" y="1013"/>
                    </a:cubicBezTo>
                    <a:cubicBezTo>
                      <a:pt x="29361" y="2025"/>
                      <a:pt x="30254" y="10847"/>
                      <a:pt x="29207" y="13074"/>
                    </a:cubicBezTo>
                    <a:cubicBezTo>
                      <a:pt x="28147" y="15312"/>
                      <a:pt x="23492" y="16169"/>
                      <a:pt x="23039" y="19181"/>
                    </a:cubicBezTo>
                    <a:cubicBezTo>
                      <a:pt x="22599" y="22182"/>
                      <a:pt x="13347" y="23551"/>
                      <a:pt x="9359" y="211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339;p61">
                <a:extLst>
                  <a:ext uri="{FF2B5EF4-FFF2-40B4-BE49-F238E27FC236}">
                    <a16:creationId xmlns:a16="http://schemas.microsoft.com/office/drawing/2014/main" id="{8BE88EA6-0CFC-2564-9AF9-975929502A51}"/>
                  </a:ext>
                </a:extLst>
              </p:cNvPr>
              <p:cNvSpPr/>
              <p:nvPr/>
            </p:nvSpPr>
            <p:spPr>
              <a:xfrm>
                <a:off x="1611200" y="1598875"/>
                <a:ext cx="829600" cy="78887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31555" extrusionOk="0">
                    <a:moveTo>
                      <a:pt x="13371" y="1"/>
                    </a:moveTo>
                    <a:cubicBezTo>
                      <a:pt x="12914" y="1"/>
                      <a:pt x="12507" y="66"/>
                      <a:pt x="12169" y="213"/>
                    </a:cubicBezTo>
                    <a:cubicBezTo>
                      <a:pt x="11288" y="582"/>
                      <a:pt x="10788" y="1356"/>
                      <a:pt x="10502" y="2249"/>
                    </a:cubicBezTo>
                    <a:cubicBezTo>
                      <a:pt x="8549" y="2368"/>
                      <a:pt x="6680" y="2690"/>
                      <a:pt x="4918" y="3238"/>
                    </a:cubicBezTo>
                    <a:cubicBezTo>
                      <a:pt x="1036" y="4452"/>
                      <a:pt x="1" y="6405"/>
                      <a:pt x="155" y="8345"/>
                    </a:cubicBezTo>
                    <a:cubicBezTo>
                      <a:pt x="417" y="11405"/>
                      <a:pt x="3775" y="14429"/>
                      <a:pt x="3775" y="14429"/>
                    </a:cubicBezTo>
                    <a:cubicBezTo>
                      <a:pt x="3775" y="14429"/>
                      <a:pt x="977" y="15322"/>
                      <a:pt x="1620" y="16715"/>
                    </a:cubicBezTo>
                    <a:cubicBezTo>
                      <a:pt x="2239" y="18120"/>
                      <a:pt x="4287" y="19013"/>
                      <a:pt x="4287" y="19013"/>
                    </a:cubicBezTo>
                    <a:lnTo>
                      <a:pt x="4287" y="19025"/>
                    </a:lnTo>
                    <a:cubicBezTo>
                      <a:pt x="4287" y="19025"/>
                      <a:pt x="4263" y="19037"/>
                      <a:pt x="4263" y="19061"/>
                    </a:cubicBezTo>
                    <a:cubicBezTo>
                      <a:pt x="4251" y="19073"/>
                      <a:pt x="4251" y="19073"/>
                      <a:pt x="4251" y="19085"/>
                    </a:cubicBezTo>
                    <a:cubicBezTo>
                      <a:pt x="4251" y="19097"/>
                      <a:pt x="4239" y="19097"/>
                      <a:pt x="4239" y="19120"/>
                    </a:cubicBezTo>
                    <a:cubicBezTo>
                      <a:pt x="4203" y="19204"/>
                      <a:pt x="4168" y="19311"/>
                      <a:pt x="4108" y="19466"/>
                    </a:cubicBezTo>
                    <a:lnTo>
                      <a:pt x="4061" y="19609"/>
                    </a:lnTo>
                    <a:cubicBezTo>
                      <a:pt x="3942" y="19990"/>
                      <a:pt x="3763" y="20525"/>
                      <a:pt x="3644" y="21180"/>
                    </a:cubicBezTo>
                    <a:cubicBezTo>
                      <a:pt x="3632" y="21252"/>
                      <a:pt x="3608" y="21347"/>
                      <a:pt x="3596" y="21418"/>
                    </a:cubicBezTo>
                    <a:cubicBezTo>
                      <a:pt x="3334" y="22942"/>
                      <a:pt x="3310" y="24954"/>
                      <a:pt x="4311" y="26800"/>
                    </a:cubicBezTo>
                    <a:cubicBezTo>
                      <a:pt x="4942" y="27955"/>
                      <a:pt x="5977" y="29038"/>
                      <a:pt x="7621" y="29919"/>
                    </a:cubicBezTo>
                    <a:cubicBezTo>
                      <a:pt x="8394" y="30336"/>
                      <a:pt x="9311" y="30693"/>
                      <a:pt x="10395" y="30991"/>
                    </a:cubicBezTo>
                    <a:cubicBezTo>
                      <a:pt x="11850" y="31385"/>
                      <a:pt x="13285" y="31555"/>
                      <a:pt x="14675" y="31555"/>
                    </a:cubicBezTo>
                    <a:cubicBezTo>
                      <a:pt x="23151" y="31555"/>
                      <a:pt x="30004" y="25264"/>
                      <a:pt x="30004" y="25264"/>
                    </a:cubicBezTo>
                    <a:cubicBezTo>
                      <a:pt x="30004" y="25264"/>
                      <a:pt x="33183" y="12036"/>
                      <a:pt x="31397" y="8464"/>
                    </a:cubicBezTo>
                    <a:cubicBezTo>
                      <a:pt x="30623" y="6940"/>
                      <a:pt x="27504" y="5166"/>
                      <a:pt x="23361" y="3904"/>
                    </a:cubicBezTo>
                    <a:cubicBezTo>
                      <a:pt x="21582" y="2860"/>
                      <a:pt x="16390" y="1"/>
                      <a:pt x="133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340;p61">
                <a:extLst>
                  <a:ext uri="{FF2B5EF4-FFF2-40B4-BE49-F238E27FC236}">
                    <a16:creationId xmlns:a16="http://schemas.microsoft.com/office/drawing/2014/main" id="{A3F22E39-9EFC-D9E4-BA49-A8535645E4A7}"/>
                  </a:ext>
                </a:extLst>
              </p:cNvPr>
              <p:cNvSpPr/>
              <p:nvPr/>
            </p:nvSpPr>
            <p:spPr>
              <a:xfrm>
                <a:off x="1614775" y="1806900"/>
                <a:ext cx="763800" cy="539675"/>
              </a:xfrm>
              <a:custGeom>
                <a:avLst/>
                <a:gdLst/>
                <a:ahLst/>
                <a:cxnLst/>
                <a:rect l="l" t="t" r="r" b="b"/>
                <a:pathLst>
                  <a:path w="30552" h="2158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50" y="3072"/>
                      <a:pt x="3620" y="6096"/>
                      <a:pt x="3620" y="6096"/>
                    </a:cubicBezTo>
                    <a:cubicBezTo>
                      <a:pt x="3620" y="6096"/>
                      <a:pt x="822" y="6989"/>
                      <a:pt x="1465" y="8382"/>
                    </a:cubicBezTo>
                    <a:cubicBezTo>
                      <a:pt x="2084" y="9787"/>
                      <a:pt x="4120" y="10680"/>
                      <a:pt x="4120" y="10680"/>
                    </a:cubicBezTo>
                    <a:lnTo>
                      <a:pt x="4120" y="10692"/>
                    </a:lnTo>
                    <a:cubicBezTo>
                      <a:pt x="4120" y="10692"/>
                      <a:pt x="4108" y="10704"/>
                      <a:pt x="4108" y="10716"/>
                    </a:cubicBezTo>
                    <a:cubicBezTo>
                      <a:pt x="4096" y="10740"/>
                      <a:pt x="4096" y="10740"/>
                      <a:pt x="4096" y="10752"/>
                    </a:cubicBezTo>
                    <a:cubicBezTo>
                      <a:pt x="4096" y="10764"/>
                      <a:pt x="4084" y="10764"/>
                      <a:pt x="4084" y="10776"/>
                    </a:cubicBezTo>
                    <a:cubicBezTo>
                      <a:pt x="4049" y="10871"/>
                      <a:pt x="4001" y="10966"/>
                      <a:pt x="3941" y="11133"/>
                    </a:cubicBezTo>
                    <a:lnTo>
                      <a:pt x="3906" y="11264"/>
                    </a:lnTo>
                    <a:cubicBezTo>
                      <a:pt x="3787" y="11657"/>
                      <a:pt x="3608" y="12192"/>
                      <a:pt x="3489" y="12847"/>
                    </a:cubicBezTo>
                    <a:cubicBezTo>
                      <a:pt x="3465" y="12919"/>
                      <a:pt x="3453" y="13014"/>
                      <a:pt x="3441" y="13085"/>
                    </a:cubicBezTo>
                    <a:cubicBezTo>
                      <a:pt x="3167" y="14609"/>
                      <a:pt x="3156" y="16610"/>
                      <a:pt x="4156" y="18455"/>
                    </a:cubicBezTo>
                    <a:cubicBezTo>
                      <a:pt x="4775" y="19622"/>
                      <a:pt x="5823" y="20705"/>
                      <a:pt x="7454" y="21586"/>
                    </a:cubicBezTo>
                    <a:cubicBezTo>
                      <a:pt x="7668" y="21456"/>
                      <a:pt x="7859" y="21313"/>
                      <a:pt x="8049" y="21194"/>
                    </a:cubicBezTo>
                    <a:cubicBezTo>
                      <a:pt x="8442" y="20955"/>
                      <a:pt x="8930" y="20301"/>
                      <a:pt x="9454" y="19515"/>
                    </a:cubicBezTo>
                    <a:lnTo>
                      <a:pt x="14109" y="20455"/>
                    </a:lnTo>
                    <a:lnTo>
                      <a:pt x="20491" y="21015"/>
                    </a:lnTo>
                    <a:cubicBezTo>
                      <a:pt x="20491" y="21015"/>
                      <a:pt x="30552" y="17848"/>
                      <a:pt x="27575" y="14848"/>
                    </a:cubicBezTo>
                    <a:cubicBezTo>
                      <a:pt x="24599" y="11871"/>
                      <a:pt x="25813" y="3799"/>
                      <a:pt x="25813" y="3799"/>
                    </a:cubicBezTo>
                    <a:lnTo>
                      <a:pt x="25813" y="3799"/>
                    </a:lnTo>
                    <a:cubicBezTo>
                      <a:pt x="24852" y="3937"/>
                      <a:pt x="23788" y="3998"/>
                      <a:pt x="22655" y="3998"/>
                    </a:cubicBezTo>
                    <a:cubicBezTo>
                      <a:pt x="14992" y="3998"/>
                      <a:pt x="4139" y="1173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341;p61">
                <a:extLst>
                  <a:ext uri="{FF2B5EF4-FFF2-40B4-BE49-F238E27FC236}">
                    <a16:creationId xmlns:a16="http://schemas.microsoft.com/office/drawing/2014/main" id="{2DE75DDD-E4C9-D448-21E5-374D95B05131}"/>
                  </a:ext>
                </a:extLst>
              </p:cNvPr>
              <p:cNvSpPr/>
              <p:nvPr/>
            </p:nvSpPr>
            <p:spPr>
              <a:xfrm>
                <a:off x="2441950" y="2667725"/>
                <a:ext cx="606350" cy="1075450"/>
              </a:xfrm>
              <a:custGeom>
                <a:avLst/>
                <a:gdLst/>
                <a:ahLst/>
                <a:cxnLst/>
                <a:rect l="l" t="t" r="r" b="b"/>
                <a:pathLst>
                  <a:path w="24254" h="43018" extrusionOk="0">
                    <a:moveTo>
                      <a:pt x="4144" y="0"/>
                    </a:moveTo>
                    <a:lnTo>
                      <a:pt x="1" y="13180"/>
                    </a:lnTo>
                    <a:lnTo>
                      <a:pt x="799" y="15228"/>
                    </a:lnTo>
                    <a:lnTo>
                      <a:pt x="11800" y="43017"/>
                    </a:lnTo>
                    <a:lnTo>
                      <a:pt x="24254" y="41160"/>
                    </a:lnTo>
                    <a:cubicBezTo>
                      <a:pt x="24254" y="41160"/>
                      <a:pt x="23242" y="34897"/>
                      <a:pt x="21754" y="27742"/>
                    </a:cubicBezTo>
                    <a:cubicBezTo>
                      <a:pt x="20242" y="20396"/>
                      <a:pt x="18217" y="12109"/>
                      <a:pt x="16265" y="8680"/>
                    </a:cubicBezTo>
                    <a:cubicBezTo>
                      <a:pt x="12431" y="1929"/>
                      <a:pt x="4144" y="0"/>
                      <a:pt x="4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342;p61">
                <a:extLst>
                  <a:ext uri="{FF2B5EF4-FFF2-40B4-BE49-F238E27FC236}">
                    <a16:creationId xmlns:a16="http://schemas.microsoft.com/office/drawing/2014/main" id="{A41A4CEB-DEE1-DE47-3C7C-2323E46BB0DA}"/>
                  </a:ext>
                </a:extLst>
              </p:cNvPr>
              <p:cNvSpPr/>
              <p:nvPr/>
            </p:nvSpPr>
            <p:spPr>
              <a:xfrm>
                <a:off x="2461900" y="3004675"/>
                <a:ext cx="586400" cy="738500"/>
              </a:xfrm>
              <a:custGeom>
                <a:avLst/>
                <a:gdLst/>
                <a:ahLst/>
                <a:cxnLst/>
                <a:rect l="l" t="t" r="r" b="b"/>
                <a:pathLst>
                  <a:path w="23456" h="29540" extrusionOk="0">
                    <a:moveTo>
                      <a:pt x="3680" y="0"/>
                    </a:moveTo>
                    <a:lnTo>
                      <a:pt x="1" y="1750"/>
                    </a:lnTo>
                    <a:lnTo>
                      <a:pt x="11002" y="29539"/>
                    </a:lnTo>
                    <a:lnTo>
                      <a:pt x="23456" y="27682"/>
                    </a:lnTo>
                    <a:cubicBezTo>
                      <a:pt x="23456" y="27682"/>
                      <a:pt x="22444" y="21419"/>
                      <a:pt x="20979" y="14276"/>
                    </a:cubicBezTo>
                    <a:cubicBezTo>
                      <a:pt x="20846" y="14257"/>
                      <a:pt x="20711" y="14248"/>
                      <a:pt x="20573" y="14248"/>
                    </a:cubicBezTo>
                    <a:cubicBezTo>
                      <a:pt x="19725" y="14248"/>
                      <a:pt x="18789" y="14606"/>
                      <a:pt x="17765" y="15466"/>
                    </a:cubicBezTo>
                    <a:cubicBezTo>
                      <a:pt x="16886" y="16202"/>
                      <a:pt x="16011" y="16525"/>
                      <a:pt x="15151" y="16525"/>
                    </a:cubicBezTo>
                    <a:cubicBezTo>
                      <a:pt x="9005" y="16525"/>
                      <a:pt x="3680" y="0"/>
                      <a:pt x="3680" y="0"/>
                    </a:cubicBez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343;p61">
                <a:extLst>
                  <a:ext uri="{FF2B5EF4-FFF2-40B4-BE49-F238E27FC236}">
                    <a16:creationId xmlns:a16="http://schemas.microsoft.com/office/drawing/2014/main" id="{D548E4CF-61B8-9F63-D08A-3DC8E5500199}"/>
                  </a:ext>
                </a:extLst>
              </p:cNvPr>
              <p:cNvSpPr/>
              <p:nvPr/>
            </p:nvSpPr>
            <p:spPr>
              <a:xfrm>
                <a:off x="2879525" y="2210825"/>
                <a:ext cx="710225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28409" h="22813" extrusionOk="0">
                    <a:moveTo>
                      <a:pt x="25063" y="22813"/>
                    </a:moveTo>
                    <a:lnTo>
                      <a:pt x="0" y="22813"/>
                    </a:lnTo>
                    <a:lnTo>
                      <a:pt x="3346" y="0"/>
                    </a:lnTo>
                    <a:lnTo>
                      <a:pt x="284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344;p61">
                <a:extLst>
                  <a:ext uri="{FF2B5EF4-FFF2-40B4-BE49-F238E27FC236}">
                    <a16:creationId xmlns:a16="http://schemas.microsoft.com/office/drawing/2014/main" id="{E9875763-9FD0-67DF-0BBC-5BD1ACE017A5}"/>
                  </a:ext>
                </a:extLst>
              </p:cNvPr>
              <p:cNvSpPr/>
              <p:nvPr/>
            </p:nvSpPr>
            <p:spPr>
              <a:xfrm>
                <a:off x="2836350" y="2210825"/>
                <a:ext cx="710525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28421" h="22813" extrusionOk="0">
                    <a:moveTo>
                      <a:pt x="25063" y="22813"/>
                    </a:moveTo>
                    <a:lnTo>
                      <a:pt x="1" y="22813"/>
                    </a:lnTo>
                    <a:lnTo>
                      <a:pt x="3358" y="0"/>
                    </a:lnTo>
                    <a:lnTo>
                      <a:pt x="284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345;p61">
                <a:extLst>
                  <a:ext uri="{FF2B5EF4-FFF2-40B4-BE49-F238E27FC236}">
                    <a16:creationId xmlns:a16="http://schemas.microsoft.com/office/drawing/2014/main" id="{215C6313-3EDC-8B41-2A21-46677DE46DE4}"/>
                  </a:ext>
                </a:extLst>
              </p:cNvPr>
              <p:cNvSpPr/>
              <p:nvPr/>
            </p:nvSpPr>
            <p:spPr>
              <a:xfrm>
                <a:off x="3052450" y="2407875"/>
                <a:ext cx="3027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8835" extrusionOk="0">
                    <a:moveTo>
                      <a:pt x="6061" y="0"/>
                    </a:moveTo>
                    <a:cubicBezTo>
                      <a:pt x="2715" y="0"/>
                      <a:pt x="1" y="1977"/>
                      <a:pt x="1" y="4417"/>
                    </a:cubicBezTo>
                    <a:cubicBezTo>
                      <a:pt x="1" y="6858"/>
                      <a:pt x="2715" y="8835"/>
                      <a:pt x="6061" y="8835"/>
                    </a:cubicBezTo>
                    <a:cubicBezTo>
                      <a:pt x="9407" y="8835"/>
                      <a:pt x="12109" y="6858"/>
                      <a:pt x="12109" y="4417"/>
                    </a:cubicBezTo>
                    <a:cubicBezTo>
                      <a:pt x="12109" y="1977"/>
                      <a:pt x="9407" y="0"/>
                      <a:pt x="60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2346;p61">
                <a:extLst>
                  <a:ext uri="{FF2B5EF4-FFF2-40B4-BE49-F238E27FC236}">
                    <a16:creationId xmlns:a16="http://schemas.microsoft.com/office/drawing/2014/main" id="{3F1EA569-0577-BB49-45BC-7483168B6020}"/>
                  </a:ext>
                </a:extLst>
              </p:cNvPr>
              <p:cNvSpPr/>
              <p:nvPr/>
            </p:nvSpPr>
            <p:spPr>
              <a:xfrm>
                <a:off x="2836350" y="2210825"/>
                <a:ext cx="710525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28421" h="22813" fill="none" extrusionOk="0">
                    <a:moveTo>
                      <a:pt x="1" y="22813"/>
                    </a:moveTo>
                    <a:lnTo>
                      <a:pt x="3358" y="0"/>
                    </a:lnTo>
                    <a:lnTo>
                      <a:pt x="28421" y="0"/>
                    </a:lnTo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2347;p61">
                <a:extLst>
                  <a:ext uri="{FF2B5EF4-FFF2-40B4-BE49-F238E27FC236}">
                    <a16:creationId xmlns:a16="http://schemas.microsoft.com/office/drawing/2014/main" id="{D96EB89F-CDD5-CF41-4441-ED17519EB010}"/>
                  </a:ext>
                </a:extLst>
              </p:cNvPr>
              <p:cNvSpPr/>
              <p:nvPr/>
            </p:nvSpPr>
            <p:spPr>
              <a:xfrm>
                <a:off x="2959575" y="2468600"/>
                <a:ext cx="367925" cy="641175"/>
              </a:xfrm>
              <a:custGeom>
                <a:avLst/>
                <a:gdLst/>
                <a:ahLst/>
                <a:cxnLst/>
                <a:rect l="l" t="t" r="r" b="b"/>
                <a:pathLst>
                  <a:path w="14717" h="25647" extrusionOk="0">
                    <a:moveTo>
                      <a:pt x="14669" y="11025"/>
                    </a:moveTo>
                    <a:cubicBezTo>
                      <a:pt x="14717" y="12180"/>
                      <a:pt x="13824" y="13585"/>
                      <a:pt x="12693" y="14883"/>
                    </a:cubicBezTo>
                    <a:cubicBezTo>
                      <a:pt x="10740" y="17109"/>
                      <a:pt x="8049" y="19074"/>
                      <a:pt x="8049" y="19074"/>
                    </a:cubicBezTo>
                    <a:lnTo>
                      <a:pt x="6406" y="25360"/>
                    </a:lnTo>
                    <a:cubicBezTo>
                      <a:pt x="4894" y="25646"/>
                      <a:pt x="2358" y="25003"/>
                      <a:pt x="977" y="24586"/>
                    </a:cubicBezTo>
                    <a:cubicBezTo>
                      <a:pt x="382" y="24408"/>
                      <a:pt x="1" y="24277"/>
                      <a:pt x="1" y="24277"/>
                    </a:cubicBezTo>
                    <a:cubicBezTo>
                      <a:pt x="1" y="24277"/>
                      <a:pt x="179" y="23896"/>
                      <a:pt x="477" y="23324"/>
                    </a:cubicBezTo>
                    <a:cubicBezTo>
                      <a:pt x="1203" y="21872"/>
                      <a:pt x="2596" y="19074"/>
                      <a:pt x="3704" y="17014"/>
                    </a:cubicBezTo>
                    <a:cubicBezTo>
                      <a:pt x="4192" y="16085"/>
                      <a:pt x="4620" y="15300"/>
                      <a:pt x="4906" y="14871"/>
                    </a:cubicBezTo>
                    <a:cubicBezTo>
                      <a:pt x="6037" y="13085"/>
                      <a:pt x="6799" y="12466"/>
                      <a:pt x="6799" y="12466"/>
                    </a:cubicBezTo>
                    <a:cubicBezTo>
                      <a:pt x="6799" y="12466"/>
                      <a:pt x="4001" y="7882"/>
                      <a:pt x="4966" y="7620"/>
                    </a:cubicBezTo>
                    <a:cubicBezTo>
                      <a:pt x="5894" y="7346"/>
                      <a:pt x="8430" y="10251"/>
                      <a:pt x="8633" y="10477"/>
                    </a:cubicBezTo>
                    <a:cubicBezTo>
                      <a:pt x="8478" y="10180"/>
                      <a:pt x="5894" y="4882"/>
                      <a:pt x="6609" y="4405"/>
                    </a:cubicBezTo>
                    <a:cubicBezTo>
                      <a:pt x="7347" y="3929"/>
                      <a:pt x="10193" y="8275"/>
                      <a:pt x="10276" y="8406"/>
                    </a:cubicBezTo>
                    <a:cubicBezTo>
                      <a:pt x="10205" y="8239"/>
                      <a:pt x="7538" y="2012"/>
                      <a:pt x="8752" y="1869"/>
                    </a:cubicBezTo>
                    <a:cubicBezTo>
                      <a:pt x="9978" y="1738"/>
                      <a:pt x="12086" y="6298"/>
                      <a:pt x="12086" y="6298"/>
                    </a:cubicBezTo>
                    <a:cubicBezTo>
                      <a:pt x="12086" y="6298"/>
                      <a:pt x="11609" y="262"/>
                      <a:pt x="12931" y="119"/>
                    </a:cubicBezTo>
                    <a:cubicBezTo>
                      <a:pt x="13955" y="0"/>
                      <a:pt x="14610" y="9525"/>
                      <a:pt x="14669" y="11025"/>
                    </a:cubicBezTo>
                    <a:close/>
                  </a:path>
                </a:pathLst>
              </a:custGeom>
              <a:solidFill>
                <a:srgbClr val="FFBA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2348;p61">
                <a:extLst>
                  <a:ext uri="{FF2B5EF4-FFF2-40B4-BE49-F238E27FC236}">
                    <a16:creationId xmlns:a16="http://schemas.microsoft.com/office/drawing/2014/main" id="{3CD27A31-AB6E-7450-9182-01E493D057C8}"/>
                  </a:ext>
                </a:extLst>
              </p:cNvPr>
              <p:cNvSpPr/>
              <p:nvPr/>
            </p:nvSpPr>
            <p:spPr>
              <a:xfrm>
                <a:off x="636975" y="1891125"/>
                <a:ext cx="308400" cy="546525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21861" extrusionOk="0">
                    <a:moveTo>
                      <a:pt x="11347" y="17491"/>
                    </a:moveTo>
                    <a:cubicBezTo>
                      <a:pt x="11121" y="18682"/>
                      <a:pt x="10930" y="19527"/>
                      <a:pt x="10930" y="19527"/>
                    </a:cubicBezTo>
                    <a:cubicBezTo>
                      <a:pt x="9204" y="21289"/>
                      <a:pt x="5680" y="21861"/>
                      <a:pt x="5680" y="21861"/>
                    </a:cubicBezTo>
                    <a:cubicBezTo>
                      <a:pt x="5680" y="21861"/>
                      <a:pt x="4763" y="20765"/>
                      <a:pt x="3703" y="19277"/>
                    </a:cubicBezTo>
                    <a:lnTo>
                      <a:pt x="3691" y="19253"/>
                    </a:lnTo>
                    <a:cubicBezTo>
                      <a:pt x="3679" y="19229"/>
                      <a:pt x="3644" y="19194"/>
                      <a:pt x="3632" y="19170"/>
                    </a:cubicBezTo>
                    <a:cubicBezTo>
                      <a:pt x="1977" y="16824"/>
                      <a:pt x="0" y="13610"/>
                      <a:pt x="560" y="12121"/>
                    </a:cubicBezTo>
                    <a:cubicBezTo>
                      <a:pt x="917" y="11193"/>
                      <a:pt x="1596" y="10443"/>
                      <a:pt x="2334" y="9883"/>
                    </a:cubicBezTo>
                    <a:cubicBezTo>
                      <a:pt x="3477" y="9002"/>
                      <a:pt x="4822" y="8538"/>
                      <a:pt x="5442" y="8347"/>
                    </a:cubicBezTo>
                    <a:cubicBezTo>
                      <a:pt x="5680" y="8276"/>
                      <a:pt x="5823" y="8240"/>
                      <a:pt x="5823" y="8240"/>
                    </a:cubicBezTo>
                    <a:cubicBezTo>
                      <a:pt x="5823" y="8240"/>
                      <a:pt x="4596" y="561"/>
                      <a:pt x="6132" y="275"/>
                    </a:cubicBezTo>
                    <a:cubicBezTo>
                      <a:pt x="7680" y="1"/>
                      <a:pt x="9513" y="12479"/>
                      <a:pt x="9513" y="12479"/>
                    </a:cubicBezTo>
                    <a:cubicBezTo>
                      <a:pt x="9513" y="12479"/>
                      <a:pt x="10073" y="7776"/>
                      <a:pt x="11430" y="9705"/>
                    </a:cubicBezTo>
                    <a:cubicBezTo>
                      <a:pt x="12335" y="11002"/>
                      <a:pt x="11788" y="15015"/>
                      <a:pt x="11347" y="17491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2349;p61">
                <a:extLst>
                  <a:ext uri="{FF2B5EF4-FFF2-40B4-BE49-F238E27FC236}">
                    <a16:creationId xmlns:a16="http://schemas.microsoft.com/office/drawing/2014/main" id="{864517D0-58D4-69A1-3EE6-FB86F489DA4C}"/>
                  </a:ext>
                </a:extLst>
              </p:cNvPr>
              <p:cNvSpPr/>
              <p:nvPr/>
            </p:nvSpPr>
            <p:spPr>
              <a:xfrm>
                <a:off x="636975" y="2099800"/>
                <a:ext cx="283700" cy="337850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13514" extrusionOk="0">
                    <a:moveTo>
                      <a:pt x="5442" y="0"/>
                    </a:moveTo>
                    <a:cubicBezTo>
                      <a:pt x="4822" y="191"/>
                      <a:pt x="3477" y="655"/>
                      <a:pt x="2334" y="1536"/>
                    </a:cubicBezTo>
                    <a:cubicBezTo>
                      <a:pt x="1596" y="2096"/>
                      <a:pt x="917" y="2846"/>
                      <a:pt x="560" y="3774"/>
                    </a:cubicBezTo>
                    <a:cubicBezTo>
                      <a:pt x="0" y="5263"/>
                      <a:pt x="1977" y="8477"/>
                      <a:pt x="3632" y="10823"/>
                    </a:cubicBezTo>
                    <a:cubicBezTo>
                      <a:pt x="3644" y="10847"/>
                      <a:pt x="3679" y="10882"/>
                      <a:pt x="3691" y="10906"/>
                    </a:cubicBezTo>
                    <a:lnTo>
                      <a:pt x="3703" y="10930"/>
                    </a:lnTo>
                    <a:cubicBezTo>
                      <a:pt x="4763" y="12418"/>
                      <a:pt x="5680" y="13514"/>
                      <a:pt x="5680" y="13514"/>
                    </a:cubicBezTo>
                    <a:cubicBezTo>
                      <a:pt x="5680" y="13514"/>
                      <a:pt x="9204" y="12942"/>
                      <a:pt x="10930" y="11180"/>
                    </a:cubicBezTo>
                    <a:cubicBezTo>
                      <a:pt x="10930" y="11180"/>
                      <a:pt x="11121" y="10335"/>
                      <a:pt x="11347" y="9144"/>
                    </a:cubicBezTo>
                    <a:lnTo>
                      <a:pt x="11347" y="9144"/>
                    </a:lnTo>
                    <a:cubicBezTo>
                      <a:pt x="10347" y="9347"/>
                      <a:pt x="9216" y="9561"/>
                      <a:pt x="8061" y="9811"/>
                    </a:cubicBezTo>
                    <a:cubicBezTo>
                      <a:pt x="8006" y="9821"/>
                      <a:pt x="7952" y="9826"/>
                      <a:pt x="7899" y="9826"/>
                    </a:cubicBezTo>
                    <a:cubicBezTo>
                      <a:pt x="7292" y="9826"/>
                      <a:pt x="6874" y="9165"/>
                      <a:pt x="7192" y="8585"/>
                    </a:cubicBezTo>
                    <a:cubicBezTo>
                      <a:pt x="7608" y="7823"/>
                      <a:pt x="7763" y="6930"/>
                      <a:pt x="7799" y="5906"/>
                    </a:cubicBezTo>
                    <a:cubicBezTo>
                      <a:pt x="7882" y="3048"/>
                      <a:pt x="5918" y="441"/>
                      <a:pt x="5918" y="441"/>
                    </a:cubicBezTo>
                    <a:lnTo>
                      <a:pt x="5442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2350;p61">
                <a:extLst>
                  <a:ext uri="{FF2B5EF4-FFF2-40B4-BE49-F238E27FC236}">
                    <a16:creationId xmlns:a16="http://schemas.microsoft.com/office/drawing/2014/main" id="{AAF81B6A-17DD-6237-AAF7-EEDDA9E34F25}"/>
                  </a:ext>
                </a:extLst>
              </p:cNvPr>
              <p:cNvSpPr/>
              <p:nvPr/>
            </p:nvSpPr>
            <p:spPr>
              <a:xfrm>
                <a:off x="738475" y="2349525"/>
                <a:ext cx="1060275" cy="901925"/>
              </a:xfrm>
              <a:custGeom>
                <a:avLst/>
                <a:gdLst/>
                <a:ahLst/>
                <a:cxnLst/>
                <a:rect l="l" t="t" r="r" b="b"/>
                <a:pathLst>
                  <a:path w="42411" h="36077" extrusionOk="0">
                    <a:moveTo>
                      <a:pt x="7751" y="1"/>
                    </a:moveTo>
                    <a:lnTo>
                      <a:pt x="0" y="2144"/>
                    </a:lnTo>
                    <a:cubicBezTo>
                      <a:pt x="0" y="2144"/>
                      <a:pt x="1203" y="22587"/>
                      <a:pt x="5668" y="31707"/>
                    </a:cubicBezTo>
                    <a:cubicBezTo>
                      <a:pt x="6847" y="34088"/>
                      <a:pt x="8240" y="35719"/>
                      <a:pt x="9883" y="35969"/>
                    </a:cubicBezTo>
                    <a:cubicBezTo>
                      <a:pt x="9954" y="35969"/>
                      <a:pt x="10049" y="35981"/>
                      <a:pt x="10121" y="35993"/>
                    </a:cubicBezTo>
                    <a:cubicBezTo>
                      <a:pt x="10469" y="36050"/>
                      <a:pt x="10813" y="36077"/>
                      <a:pt x="11151" y="36077"/>
                    </a:cubicBezTo>
                    <a:cubicBezTo>
                      <a:pt x="11449" y="36077"/>
                      <a:pt x="11741" y="36056"/>
                      <a:pt x="12026" y="36017"/>
                    </a:cubicBezTo>
                    <a:cubicBezTo>
                      <a:pt x="15086" y="35838"/>
                      <a:pt x="36826" y="34493"/>
                      <a:pt x="42410" y="30897"/>
                    </a:cubicBezTo>
                    <a:cubicBezTo>
                      <a:pt x="42410" y="30897"/>
                      <a:pt x="41244" y="22372"/>
                      <a:pt x="40375" y="19455"/>
                    </a:cubicBezTo>
                    <a:cubicBezTo>
                      <a:pt x="39505" y="16550"/>
                      <a:pt x="38100" y="12645"/>
                      <a:pt x="38100" y="12645"/>
                    </a:cubicBezTo>
                    <a:lnTo>
                      <a:pt x="35898" y="13466"/>
                    </a:lnTo>
                    <a:lnTo>
                      <a:pt x="15252" y="21194"/>
                    </a:lnTo>
                    <a:cubicBezTo>
                      <a:pt x="11895" y="11609"/>
                      <a:pt x="7751" y="1"/>
                      <a:pt x="77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2351;p61">
                <a:extLst>
                  <a:ext uri="{FF2B5EF4-FFF2-40B4-BE49-F238E27FC236}">
                    <a16:creationId xmlns:a16="http://schemas.microsoft.com/office/drawing/2014/main" id="{358845F7-E48C-2218-7B71-DE5BC8D0DA03}"/>
                  </a:ext>
                </a:extLst>
              </p:cNvPr>
              <p:cNvSpPr/>
              <p:nvPr/>
            </p:nvSpPr>
            <p:spPr>
              <a:xfrm>
                <a:off x="738175" y="2349225"/>
                <a:ext cx="952525" cy="529850"/>
              </a:xfrm>
              <a:custGeom>
                <a:avLst/>
                <a:gdLst/>
                <a:ahLst/>
                <a:cxnLst/>
                <a:rect l="l" t="t" r="r" b="b"/>
                <a:pathLst>
                  <a:path w="38101" h="21194" fill="none" extrusionOk="0">
                    <a:moveTo>
                      <a:pt x="1" y="2144"/>
                    </a:moveTo>
                    <a:lnTo>
                      <a:pt x="7751" y="1"/>
                    </a:lnTo>
                    <a:cubicBezTo>
                      <a:pt x="7751" y="1"/>
                      <a:pt x="11895" y="11609"/>
                      <a:pt x="15252" y="21194"/>
                    </a:cubicBezTo>
                    <a:lnTo>
                      <a:pt x="35898" y="13467"/>
                    </a:lnTo>
                    <a:lnTo>
                      <a:pt x="38101" y="12645"/>
                    </a:lnTo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2352;p61">
                <a:extLst>
                  <a:ext uri="{FF2B5EF4-FFF2-40B4-BE49-F238E27FC236}">
                    <a16:creationId xmlns:a16="http://schemas.microsoft.com/office/drawing/2014/main" id="{EE5B8E54-5119-7A74-0EA8-EB4ED9AFFBE3}"/>
                  </a:ext>
                </a:extLst>
              </p:cNvPr>
              <p:cNvSpPr/>
              <p:nvPr/>
            </p:nvSpPr>
            <p:spPr>
              <a:xfrm>
                <a:off x="632200" y="2082825"/>
                <a:ext cx="193500" cy="248875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9955" extrusionOk="0">
                    <a:moveTo>
                      <a:pt x="5990" y="560"/>
                    </a:moveTo>
                    <a:cubicBezTo>
                      <a:pt x="5990" y="560"/>
                      <a:pt x="7740" y="4727"/>
                      <a:pt x="7395" y="6097"/>
                    </a:cubicBezTo>
                    <a:cubicBezTo>
                      <a:pt x="7073" y="7466"/>
                      <a:pt x="5025" y="3572"/>
                      <a:pt x="5025" y="3572"/>
                    </a:cubicBezTo>
                    <a:cubicBezTo>
                      <a:pt x="5025" y="3572"/>
                      <a:pt x="6764" y="6609"/>
                      <a:pt x="6192" y="7442"/>
                    </a:cubicBezTo>
                    <a:cubicBezTo>
                      <a:pt x="5621" y="8275"/>
                      <a:pt x="3335" y="4442"/>
                      <a:pt x="3335" y="4442"/>
                    </a:cubicBezTo>
                    <a:cubicBezTo>
                      <a:pt x="3335" y="4442"/>
                      <a:pt x="5263" y="7894"/>
                      <a:pt x="4287" y="8406"/>
                    </a:cubicBezTo>
                    <a:cubicBezTo>
                      <a:pt x="3358" y="8883"/>
                      <a:pt x="2096" y="5549"/>
                      <a:pt x="2096" y="5549"/>
                    </a:cubicBezTo>
                    <a:cubicBezTo>
                      <a:pt x="2096" y="5549"/>
                      <a:pt x="3049" y="8406"/>
                      <a:pt x="2573" y="9049"/>
                    </a:cubicBezTo>
                    <a:cubicBezTo>
                      <a:pt x="1906" y="9954"/>
                      <a:pt x="1" y="5299"/>
                      <a:pt x="251" y="3930"/>
                    </a:cubicBezTo>
                    <a:cubicBezTo>
                      <a:pt x="537" y="2572"/>
                      <a:pt x="2668" y="1"/>
                      <a:pt x="5990" y="56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2353;p61">
                <a:extLst>
                  <a:ext uri="{FF2B5EF4-FFF2-40B4-BE49-F238E27FC236}">
                    <a16:creationId xmlns:a16="http://schemas.microsoft.com/office/drawing/2014/main" id="{FE3823E7-14CA-8414-F2D5-71778BAC53BA}"/>
                  </a:ext>
                </a:extLst>
              </p:cNvPr>
              <p:cNvSpPr/>
              <p:nvPr/>
            </p:nvSpPr>
            <p:spPr>
              <a:xfrm>
                <a:off x="880150" y="2665625"/>
                <a:ext cx="918600" cy="585825"/>
              </a:xfrm>
              <a:custGeom>
                <a:avLst/>
                <a:gdLst/>
                <a:ahLst/>
                <a:cxnLst/>
                <a:rect l="l" t="t" r="r" b="b"/>
                <a:pathLst>
                  <a:path w="36744" h="23433" extrusionOk="0">
                    <a:moveTo>
                      <a:pt x="32457" y="1"/>
                    </a:moveTo>
                    <a:lnTo>
                      <a:pt x="30243" y="822"/>
                    </a:lnTo>
                    <a:cubicBezTo>
                      <a:pt x="29647" y="3978"/>
                      <a:pt x="27111" y="14848"/>
                      <a:pt x="19456" y="18539"/>
                    </a:cubicBezTo>
                    <a:cubicBezTo>
                      <a:pt x="16848" y="19777"/>
                      <a:pt x="13907" y="20289"/>
                      <a:pt x="11014" y="20372"/>
                    </a:cubicBezTo>
                    <a:cubicBezTo>
                      <a:pt x="10692" y="20382"/>
                      <a:pt x="10371" y="20387"/>
                      <a:pt x="10050" y="20387"/>
                    </a:cubicBezTo>
                    <a:cubicBezTo>
                      <a:pt x="8394" y="20387"/>
                      <a:pt x="6772" y="20262"/>
                      <a:pt x="5275" y="20063"/>
                    </a:cubicBezTo>
                    <a:cubicBezTo>
                      <a:pt x="3239" y="19801"/>
                      <a:pt x="1406" y="19420"/>
                      <a:pt x="1" y="19063"/>
                    </a:cubicBezTo>
                    <a:lnTo>
                      <a:pt x="1" y="19063"/>
                    </a:lnTo>
                    <a:cubicBezTo>
                      <a:pt x="1180" y="21444"/>
                      <a:pt x="2573" y="23075"/>
                      <a:pt x="4216" y="23325"/>
                    </a:cubicBezTo>
                    <a:cubicBezTo>
                      <a:pt x="4287" y="23325"/>
                      <a:pt x="4382" y="23337"/>
                      <a:pt x="4454" y="23349"/>
                    </a:cubicBezTo>
                    <a:cubicBezTo>
                      <a:pt x="4802" y="23406"/>
                      <a:pt x="5146" y="23433"/>
                      <a:pt x="5484" y="23433"/>
                    </a:cubicBezTo>
                    <a:cubicBezTo>
                      <a:pt x="5782" y="23433"/>
                      <a:pt x="6074" y="23412"/>
                      <a:pt x="6359" y="23373"/>
                    </a:cubicBezTo>
                    <a:cubicBezTo>
                      <a:pt x="9419" y="23194"/>
                      <a:pt x="31159" y="21849"/>
                      <a:pt x="36743" y="18253"/>
                    </a:cubicBezTo>
                    <a:cubicBezTo>
                      <a:pt x="36743" y="18253"/>
                      <a:pt x="35577" y="9728"/>
                      <a:pt x="34731" y="6811"/>
                    </a:cubicBezTo>
                    <a:cubicBezTo>
                      <a:pt x="33850" y="3906"/>
                      <a:pt x="32457" y="1"/>
                      <a:pt x="32457" y="1"/>
                    </a:cubicBez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2354;p61">
                <a:extLst>
                  <a:ext uri="{FF2B5EF4-FFF2-40B4-BE49-F238E27FC236}">
                    <a16:creationId xmlns:a16="http://schemas.microsoft.com/office/drawing/2014/main" id="{DF888803-4CF5-DF80-A584-21A85C2E5640}"/>
                  </a:ext>
                </a:extLst>
              </p:cNvPr>
              <p:cNvSpPr/>
              <p:nvPr/>
            </p:nvSpPr>
            <p:spPr>
              <a:xfrm>
                <a:off x="1617150" y="2613850"/>
                <a:ext cx="1035275" cy="1663625"/>
              </a:xfrm>
              <a:custGeom>
                <a:avLst/>
                <a:gdLst/>
                <a:ahLst/>
                <a:cxnLst/>
                <a:rect l="l" t="t" r="r" b="b"/>
                <a:pathLst>
                  <a:path w="41411" h="66545" extrusionOk="0">
                    <a:moveTo>
                      <a:pt x="20003" y="0"/>
                    </a:moveTo>
                    <a:cubicBezTo>
                      <a:pt x="6871" y="0"/>
                      <a:pt x="2775" y="2143"/>
                      <a:pt x="2775" y="2143"/>
                    </a:cubicBezTo>
                    <a:cubicBezTo>
                      <a:pt x="1501" y="19526"/>
                      <a:pt x="1" y="66544"/>
                      <a:pt x="1" y="66544"/>
                    </a:cubicBezTo>
                    <a:lnTo>
                      <a:pt x="41411" y="66544"/>
                    </a:lnTo>
                    <a:cubicBezTo>
                      <a:pt x="41411" y="51733"/>
                      <a:pt x="37124" y="2155"/>
                      <a:pt x="37124" y="2155"/>
                    </a:cubicBezTo>
                    <a:cubicBezTo>
                      <a:pt x="37124" y="2155"/>
                      <a:pt x="31909" y="12"/>
                      <a:pt x="20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2355;p61">
                <a:extLst>
                  <a:ext uri="{FF2B5EF4-FFF2-40B4-BE49-F238E27FC236}">
                    <a16:creationId xmlns:a16="http://schemas.microsoft.com/office/drawing/2014/main" id="{5A57D72D-1A59-63C2-F724-EAC762ECD1C3}"/>
                  </a:ext>
                </a:extLst>
              </p:cNvPr>
              <p:cNvSpPr/>
              <p:nvPr/>
            </p:nvSpPr>
            <p:spPr>
              <a:xfrm>
                <a:off x="1617150" y="2614150"/>
                <a:ext cx="500100" cy="1663325"/>
              </a:xfrm>
              <a:custGeom>
                <a:avLst/>
                <a:gdLst/>
                <a:ahLst/>
                <a:cxnLst/>
                <a:rect l="l" t="t" r="r" b="b"/>
                <a:pathLst>
                  <a:path w="20004" h="66533" fill="none" extrusionOk="0">
                    <a:moveTo>
                      <a:pt x="1" y="66532"/>
                    </a:moveTo>
                    <a:cubicBezTo>
                      <a:pt x="1" y="66532"/>
                      <a:pt x="1501" y="19526"/>
                      <a:pt x="2775" y="2143"/>
                    </a:cubicBezTo>
                    <a:cubicBezTo>
                      <a:pt x="2775" y="2143"/>
                      <a:pt x="6871" y="0"/>
                      <a:pt x="20003" y="0"/>
                    </a:cubicBezTo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2356;p61">
                <a:extLst>
                  <a:ext uri="{FF2B5EF4-FFF2-40B4-BE49-F238E27FC236}">
                    <a16:creationId xmlns:a16="http://schemas.microsoft.com/office/drawing/2014/main" id="{07D308E1-6B25-9CAE-FF1F-9435DFB3AB22}"/>
                  </a:ext>
                </a:extLst>
              </p:cNvPr>
              <p:cNvSpPr/>
              <p:nvPr/>
            </p:nvSpPr>
            <p:spPr>
              <a:xfrm>
                <a:off x="2970900" y="2840650"/>
                <a:ext cx="306000" cy="263750"/>
              </a:xfrm>
              <a:custGeom>
                <a:avLst/>
                <a:gdLst/>
                <a:ahLst/>
                <a:cxnLst/>
                <a:rect l="l" t="t" r="r" b="b"/>
                <a:pathLst>
                  <a:path w="12240" h="10550" extrusionOk="0">
                    <a:moveTo>
                      <a:pt x="12240" y="1"/>
                    </a:moveTo>
                    <a:lnTo>
                      <a:pt x="12240" y="1"/>
                    </a:lnTo>
                    <a:cubicBezTo>
                      <a:pt x="10740" y="1168"/>
                      <a:pt x="8311" y="2906"/>
                      <a:pt x="6537" y="3227"/>
                    </a:cubicBezTo>
                    <a:cubicBezTo>
                      <a:pt x="6290" y="3275"/>
                      <a:pt x="6056" y="3297"/>
                      <a:pt x="5833" y="3297"/>
                    </a:cubicBezTo>
                    <a:cubicBezTo>
                      <a:pt x="4664" y="3297"/>
                      <a:pt x="3809" y="2702"/>
                      <a:pt x="3239" y="2132"/>
                    </a:cubicBezTo>
                    <a:cubicBezTo>
                      <a:pt x="2132" y="4192"/>
                      <a:pt x="738" y="6990"/>
                      <a:pt x="0" y="8442"/>
                    </a:cubicBezTo>
                    <a:cubicBezTo>
                      <a:pt x="215" y="8942"/>
                      <a:pt x="405" y="9419"/>
                      <a:pt x="524" y="9704"/>
                    </a:cubicBezTo>
                    <a:cubicBezTo>
                      <a:pt x="1667" y="10049"/>
                      <a:pt x="3602" y="10549"/>
                      <a:pt x="5092" y="10549"/>
                    </a:cubicBezTo>
                    <a:cubicBezTo>
                      <a:pt x="5402" y="10549"/>
                      <a:pt x="5693" y="10528"/>
                      <a:pt x="5953" y="10478"/>
                    </a:cubicBezTo>
                    <a:lnTo>
                      <a:pt x="7596" y="4192"/>
                    </a:lnTo>
                    <a:cubicBezTo>
                      <a:pt x="7596" y="4192"/>
                      <a:pt x="10287" y="2227"/>
                      <a:pt x="12240" y="1"/>
                    </a:cubicBez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2357;p61">
                <a:extLst>
                  <a:ext uri="{FF2B5EF4-FFF2-40B4-BE49-F238E27FC236}">
                    <a16:creationId xmlns:a16="http://schemas.microsoft.com/office/drawing/2014/main" id="{7B60A2C1-8441-106A-3858-6770FE7B6230}"/>
                  </a:ext>
                </a:extLst>
              </p:cNvPr>
              <p:cNvSpPr/>
              <p:nvPr/>
            </p:nvSpPr>
            <p:spPr>
              <a:xfrm>
                <a:off x="2722350" y="2958525"/>
                <a:ext cx="452475" cy="901675"/>
              </a:xfrm>
              <a:custGeom>
                <a:avLst/>
                <a:gdLst/>
                <a:ahLst/>
                <a:cxnLst/>
                <a:rect l="l" t="t" r="r" b="b"/>
                <a:pathLst>
                  <a:path w="18099" h="36067" extrusionOk="0">
                    <a:moveTo>
                      <a:pt x="10347" y="1"/>
                    </a:moveTo>
                    <a:cubicBezTo>
                      <a:pt x="10347" y="1"/>
                      <a:pt x="6216" y="11609"/>
                      <a:pt x="2846" y="21194"/>
                    </a:cubicBezTo>
                    <a:cubicBezTo>
                      <a:pt x="2084" y="23361"/>
                      <a:pt x="1358" y="25420"/>
                      <a:pt x="739" y="27218"/>
                    </a:cubicBezTo>
                    <a:cubicBezTo>
                      <a:pt x="1" y="29302"/>
                      <a:pt x="358" y="31385"/>
                      <a:pt x="1417" y="33017"/>
                    </a:cubicBezTo>
                    <a:cubicBezTo>
                      <a:pt x="2429" y="34588"/>
                      <a:pt x="4096" y="35731"/>
                      <a:pt x="6061" y="36005"/>
                    </a:cubicBezTo>
                    <a:cubicBezTo>
                      <a:pt x="6354" y="36045"/>
                      <a:pt x="6656" y="36066"/>
                      <a:pt x="6964" y="36066"/>
                    </a:cubicBezTo>
                    <a:cubicBezTo>
                      <a:pt x="7292" y="36066"/>
                      <a:pt x="7627" y="36042"/>
                      <a:pt x="7966" y="35993"/>
                    </a:cubicBezTo>
                    <a:cubicBezTo>
                      <a:pt x="8037" y="35969"/>
                      <a:pt x="8133" y="35957"/>
                      <a:pt x="8204" y="35957"/>
                    </a:cubicBezTo>
                    <a:cubicBezTo>
                      <a:pt x="9859" y="35707"/>
                      <a:pt x="11240" y="34076"/>
                      <a:pt x="12419" y="31695"/>
                    </a:cubicBezTo>
                    <a:cubicBezTo>
                      <a:pt x="16884" y="22575"/>
                      <a:pt x="18098" y="2132"/>
                      <a:pt x="18098" y="2132"/>
                    </a:cubicBezTo>
                    <a:lnTo>
                      <a:pt x="10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2358;p61">
                <a:extLst>
                  <a:ext uri="{FF2B5EF4-FFF2-40B4-BE49-F238E27FC236}">
                    <a16:creationId xmlns:a16="http://schemas.microsoft.com/office/drawing/2014/main" id="{9880344C-C86B-45F7-86A4-230878297A48}"/>
                  </a:ext>
                </a:extLst>
              </p:cNvPr>
              <p:cNvSpPr/>
              <p:nvPr/>
            </p:nvSpPr>
            <p:spPr>
              <a:xfrm>
                <a:off x="2793500" y="2958525"/>
                <a:ext cx="381325" cy="529850"/>
              </a:xfrm>
              <a:custGeom>
                <a:avLst/>
                <a:gdLst/>
                <a:ahLst/>
                <a:cxnLst/>
                <a:rect l="l" t="t" r="r" b="b"/>
                <a:pathLst>
                  <a:path w="15253" h="21194" extrusionOk="0">
                    <a:moveTo>
                      <a:pt x="7501" y="1"/>
                    </a:moveTo>
                    <a:cubicBezTo>
                      <a:pt x="7501" y="1"/>
                      <a:pt x="3370" y="11609"/>
                      <a:pt x="0" y="21194"/>
                    </a:cubicBezTo>
                    <a:lnTo>
                      <a:pt x="15252" y="2132"/>
                    </a:lnTo>
                    <a:lnTo>
                      <a:pt x="7501" y="1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2359;p61">
                <a:extLst>
                  <a:ext uri="{FF2B5EF4-FFF2-40B4-BE49-F238E27FC236}">
                    <a16:creationId xmlns:a16="http://schemas.microsoft.com/office/drawing/2014/main" id="{E88EC716-613A-DF51-341E-58064763FC1E}"/>
                  </a:ext>
                </a:extLst>
              </p:cNvPr>
              <p:cNvSpPr/>
              <p:nvPr/>
            </p:nvSpPr>
            <p:spPr>
              <a:xfrm>
                <a:off x="2016025" y="2309950"/>
                <a:ext cx="224750" cy="612875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24515" extrusionOk="0">
                    <a:moveTo>
                      <a:pt x="8989" y="0"/>
                    </a:moveTo>
                    <a:lnTo>
                      <a:pt x="8989" y="13871"/>
                    </a:lnTo>
                    <a:cubicBezTo>
                      <a:pt x="8989" y="16002"/>
                      <a:pt x="7501" y="17788"/>
                      <a:pt x="5501" y="18252"/>
                    </a:cubicBezTo>
                    <a:lnTo>
                      <a:pt x="4489" y="24515"/>
                    </a:lnTo>
                    <a:lnTo>
                      <a:pt x="3477" y="18252"/>
                    </a:lnTo>
                    <a:cubicBezTo>
                      <a:pt x="1488" y="17788"/>
                      <a:pt x="0" y="16014"/>
                      <a:pt x="0" y="1387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A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2360;p61">
                <a:extLst>
                  <a:ext uri="{FF2B5EF4-FFF2-40B4-BE49-F238E27FC236}">
                    <a16:creationId xmlns:a16="http://schemas.microsoft.com/office/drawing/2014/main" id="{57199783-8A9D-9D5A-EF20-C922EC552E5E}"/>
                  </a:ext>
                </a:extLst>
              </p:cNvPr>
              <p:cNvSpPr/>
              <p:nvPr/>
            </p:nvSpPr>
            <p:spPr>
              <a:xfrm>
                <a:off x="2016300" y="2309950"/>
                <a:ext cx="224475" cy="287250"/>
              </a:xfrm>
              <a:custGeom>
                <a:avLst/>
                <a:gdLst/>
                <a:ahLst/>
                <a:cxnLst/>
                <a:rect l="l" t="t" r="r" b="b"/>
                <a:pathLst>
                  <a:path w="8979" h="11490" extrusionOk="0">
                    <a:moveTo>
                      <a:pt x="1" y="0"/>
                    </a:moveTo>
                    <a:lnTo>
                      <a:pt x="1" y="11490"/>
                    </a:lnTo>
                    <a:cubicBezTo>
                      <a:pt x="4359" y="11490"/>
                      <a:pt x="7169" y="9668"/>
                      <a:pt x="8978" y="7227"/>
                    </a:cubicBezTo>
                    <a:lnTo>
                      <a:pt x="8978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2361;p61">
                <a:extLst>
                  <a:ext uri="{FF2B5EF4-FFF2-40B4-BE49-F238E27FC236}">
                    <a16:creationId xmlns:a16="http://schemas.microsoft.com/office/drawing/2014/main" id="{897C812D-4815-F931-8C16-D96C74445A1A}"/>
                  </a:ext>
                </a:extLst>
              </p:cNvPr>
              <p:cNvSpPr/>
              <p:nvPr/>
            </p:nvSpPr>
            <p:spPr>
              <a:xfrm>
                <a:off x="1729675" y="1892325"/>
                <a:ext cx="583125" cy="652200"/>
              </a:xfrm>
              <a:custGeom>
                <a:avLst/>
                <a:gdLst/>
                <a:ahLst/>
                <a:cxnLst/>
                <a:rect l="l" t="t" r="r" b="b"/>
                <a:pathLst>
                  <a:path w="23325" h="26088" extrusionOk="0">
                    <a:moveTo>
                      <a:pt x="2405" y="6799"/>
                    </a:moveTo>
                    <a:cubicBezTo>
                      <a:pt x="2405" y="6799"/>
                      <a:pt x="0" y="24587"/>
                      <a:pt x="10240" y="25337"/>
                    </a:cubicBezTo>
                    <a:cubicBezTo>
                      <a:pt x="20479" y="26087"/>
                      <a:pt x="23027" y="17348"/>
                      <a:pt x="23325" y="12407"/>
                    </a:cubicBezTo>
                    <a:cubicBezTo>
                      <a:pt x="23325" y="12407"/>
                      <a:pt x="21229" y="12478"/>
                      <a:pt x="19812" y="10680"/>
                    </a:cubicBezTo>
                    <a:cubicBezTo>
                      <a:pt x="18395" y="8883"/>
                      <a:pt x="19074" y="3203"/>
                      <a:pt x="19074" y="3203"/>
                    </a:cubicBezTo>
                    <a:cubicBezTo>
                      <a:pt x="19074" y="3203"/>
                      <a:pt x="6215" y="1"/>
                      <a:pt x="2405" y="6799"/>
                    </a:cubicBezTo>
                    <a:close/>
                  </a:path>
                </a:pathLst>
              </a:custGeom>
              <a:solidFill>
                <a:srgbClr val="FFBA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2362;p61">
                <a:extLst>
                  <a:ext uri="{FF2B5EF4-FFF2-40B4-BE49-F238E27FC236}">
                    <a16:creationId xmlns:a16="http://schemas.microsoft.com/office/drawing/2014/main" id="{C8C9FF54-B88F-80B4-6F22-CF9A24C39884}"/>
                  </a:ext>
                </a:extLst>
              </p:cNvPr>
              <p:cNvSpPr/>
              <p:nvPr/>
            </p:nvSpPr>
            <p:spPr>
              <a:xfrm>
                <a:off x="1870750" y="2352500"/>
                <a:ext cx="18755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2603" extrusionOk="0">
                    <a:moveTo>
                      <a:pt x="7502" y="1"/>
                    </a:moveTo>
                    <a:lnTo>
                      <a:pt x="1" y="203"/>
                    </a:lnTo>
                    <a:cubicBezTo>
                      <a:pt x="1" y="203"/>
                      <a:pt x="953" y="2322"/>
                      <a:pt x="3489" y="2584"/>
                    </a:cubicBezTo>
                    <a:cubicBezTo>
                      <a:pt x="3604" y="2597"/>
                      <a:pt x="3717" y="2603"/>
                      <a:pt x="3828" y="2603"/>
                    </a:cubicBezTo>
                    <a:cubicBezTo>
                      <a:pt x="6136" y="2603"/>
                      <a:pt x="7502" y="1"/>
                      <a:pt x="75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2363;p61">
                <a:extLst>
                  <a:ext uri="{FF2B5EF4-FFF2-40B4-BE49-F238E27FC236}">
                    <a16:creationId xmlns:a16="http://schemas.microsoft.com/office/drawing/2014/main" id="{0E2319BF-6E98-82C8-F62D-2199250878B5}"/>
                  </a:ext>
                </a:extLst>
              </p:cNvPr>
              <p:cNvSpPr/>
              <p:nvPr/>
            </p:nvSpPr>
            <p:spPr>
              <a:xfrm>
                <a:off x="2101750" y="2060500"/>
                <a:ext cx="247075" cy="189625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7585" extrusionOk="0">
                    <a:moveTo>
                      <a:pt x="2191" y="1"/>
                    </a:moveTo>
                    <a:cubicBezTo>
                      <a:pt x="2191" y="1"/>
                      <a:pt x="6227" y="691"/>
                      <a:pt x="9882" y="3299"/>
                    </a:cubicBezTo>
                    <a:lnTo>
                      <a:pt x="9466" y="6144"/>
                    </a:lnTo>
                    <a:cubicBezTo>
                      <a:pt x="9466" y="6144"/>
                      <a:pt x="4870" y="6811"/>
                      <a:pt x="1512" y="7585"/>
                    </a:cubicBezTo>
                    <a:cubicBezTo>
                      <a:pt x="1476" y="7585"/>
                      <a:pt x="0" y="2394"/>
                      <a:pt x="2191" y="1"/>
                    </a:cubicBezTo>
                    <a:close/>
                  </a:path>
                </a:pathLst>
              </a:custGeom>
              <a:solidFill>
                <a:srgbClr val="2D1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2364;p61">
                <a:extLst>
                  <a:ext uri="{FF2B5EF4-FFF2-40B4-BE49-F238E27FC236}">
                    <a16:creationId xmlns:a16="http://schemas.microsoft.com/office/drawing/2014/main" id="{776F52D2-AF1B-C094-A8CC-5FE38D6971A6}"/>
                  </a:ext>
                </a:extLst>
              </p:cNvPr>
              <p:cNvSpPr/>
              <p:nvPr/>
            </p:nvSpPr>
            <p:spPr>
              <a:xfrm>
                <a:off x="1781175" y="2017925"/>
                <a:ext cx="400350" cy="266725"/>
              </a:xfrm>
              <a:custGeom>
                <a:avLst/>
                <a:gdLst/>
                <a:ahLst/>
                <a:cxnLst/>
                <a:rect l="l" t="t" r="r" b="b"/>
                <a:pathLst>
                  <a:path w="16014" h="10669" extrusionOk="0">
                    <a:moveTo>
                      <a:pt x="13752" y="10669"/>
                    </a:moveTo>
                    <a:lnTo>
                      <a:pt x="2262" y="10669"/>
                    </a:lnTo>
                    <a:cubicBezTo>
                      <a:pt x="1012" y="10669"/>
                      <a:pt x="0" y="9657"/>
                      <a:pt x="0" y="8407"/>
                    </a:cubicBezTo>
                    <a:lnTo>
                      <a:pt x="0" y="2263"/>
                    </a:lnTo>
                    <a:cubicBezTo>
                      <a:pt x="0" y="1013"/>
                      <a:pt x="1012" y="1"/>
                      <a:pt x="2262" y="1"/>
                    </a:cubicBezTo>
                    <a:lnTo>
                      <a:pt x="13752" y="1"/>
                    </a:lnTo>
                    <a:cubicBezTo>
                      <a:pt x="15002" y="1"/>
                      <a:pt x="16014" y="1013"/>
                      <a:pt x="16014" y="2263"/>
                    </a:cubicBezTo>
                    <a:lnTo>
                      <a:pt x="16014" y="8431"/>
                    </a:lnTo>
                    <a:cubicBezTo>
                      <a:pt x="16002" y="9681"/>
                      <a:pt x="14990" y="10669"/>
                      <a:pt x="13752" y="106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2365;p61">
                <a:extLst>
                  <a:ext uri="{FF2B5EF4-FFF2-40B4-BE49-F238E27FC236}">
                    <a16:creationId xmlns:a16="http://schemas.microsoft.com/office/drawing/2014/main" id="{FB1319E4-3356-BFF0-8F5E-6BC316B11530}"/>
                  </a:ext>
                </a:extLst>
              </p:cNvPr>
              <p:cNvSpPr/>
              <p:nvPr/>
            </p:nvSpPr>
            <p:spPr>
              <a:xfrm>
                <a:off x="1718350" y="2017925"/>
                <a:ext cx="400375" cy="266725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669" extrusionOk="0">
                    <a:moveTo>
                      <a:pt x="13753" y="10669"/>
                    </a:moveTo>
                    <a:lnTo>
                      <a:pt x="2263" y="10669"/>
                    </a:lnTo>
                    <a:cubicBezTo>
                      <a:pt x="1013" y="10669"/>
                      <a:pt x="1" y="9657"/>
                      <a:pt x="1" y="8407"/>
                    </a:cubicBezTo>
                    <a:lnTo>
                      <a:pt x="1" y="2263"/>
                    </a:lnTo>
                    <a:cubicBezTo>
                      <a:pt x="1" y="1013"/>
                      <a:pt x="1013" y="1"/>
                      <a:pt x="2263" y="1"/>
                    </a:cubicBezTo>
                    <a:lnTo>
                      <a:pt x="13753" y="1"/>
                    </a:lnTo>
                    <a:cubicBezTo>
                      <a:pt x="15003" y="1"/>
                      <a:pt x="16015" y="1013"/>
                      <a:pt x="16015" y="2263"/>
                    </a:cubicBezTo>
                    <a:lnTo>
                      <a:pt x="16015" y="8431"/>
                    </a:lnTo>
                    <a:cubicBezTo>
                      <a:pt x="16015" y="9681"/>
                      <a:pt x="15003" y="10669"/>
                      <a:pt x="13753" y="106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2366;p61">
                <a:extLst>
                  <a:ext uri="{FF2B5EF4-FFF2-40B4-BE49-F238E27FC236}">
                    <a16:creationId xmlns:a16="http://schemas.microsoft.com/office/drawing/2014/main" id="{CC1BDF9C-0CFC-D18A-297C-3C53DA35ED87}"/>
                  </a:ext>
                </a:extLst>
              </p:cNvPr>
              <p:cNvSpPr/>
              <p:nvPr/>
            </p:nvSpPr>
            <p:spPr>
              <a:xfrm>
                <a:off x="1727875" y="2027450"/>
                <a:ext cx="381025" cy="247975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9919" extrusionOk="0">
                    <a:moveTo>
                      <a:pt x="1882" y="9919"/>
                    </a:moveTo>
                    <a:cubicBezTo>
                      <a:pt x="834" y="9919"/>
                      <a:pt x="1" y="9074"/>
                      <a:pt x="1" y="8050"/>
                    </a:cubicBezTo>
                    <a:lnTo>
                      <a:pt x="1" y="1882"/>
                    </a:lnTo>
                    <a:cubicBezTo>
                      <a:pt x="1" y="846"/>
                      <a:pt x="846" y="1"/>
                      <a:pt x="1882" y="1"/>
                    </a:cubicBezTo>
                    <a:lnTo>
                      <a:pt x="13372" y="1"/>
                    </a:lnTo>
                    <a:cubicBezTo>
                      <a:pt x="14407" y="1"/>
                      <a:pt x="15241" y="858"/>
                      <a:pt x="15241" y="1882"/>
                    </a:cubicBezTo>
                    <a:lnTo>
                      <a:pt x="15241" y="8050"/>
                    </a:lnTo>
                    <a:cubicBezTo>
                      <a:pt x="15241" y="9085"/>
                      <a:pt x="14395" y="9919"/>
                      <a:pt x="13372" y="9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2367;p61">
                <a:extLst>
                  <a:ext uri="{FF2B5EF4-FFF2-40B4-BE49-F238E27FC236}">
                    <a16:creationId xmlns:a16="http://schemas.microsoft.com/office/drawing/2014/main" id="{19924977-E54D-BB89-82E4-5CBBC9C461B6}"/>
                  </a:ext>
                </a:extLst>
              </p:cNvPr>
              <p:cNvSpPr/>
              <p:nvPr/>
            </p:nvSpPr>
            <p:spPr>
              <a:xfrm>
                <a:off x="2260100" y="2096350"/>
                <a:ext cx="177825" cy="212850"/>
              </a:xfrm>
              <a:custGeom>
                <a:avLst/>
                <a:gdLst/>
                <a:ahLst/>
                <a:cxnLst/>
                <a:rect l="l" t="t" r="r" b="b"/>
                <a:pathLst>
                  <a:path w="7113" h="8514" extrusionOk="0">
                    <a:moveTo>
                      <a:pt x="3868" y="0"/>
                    </a:moveTo>
                    <a:cubicBezTo>
                      <a:pt x="568" y="0"/>
                      <a:pt x="48" y="4424"/>
                      <a:pt x="48" y="4424"/>
                    </a:cubicBezTo>
                    <a:cubicBezTo>
                      <a:pt x="0" y="6699"/>
                      <a:pt x="810" y="8473"/>
                      <a:pt x="810" y="8473"/>
                    </a:cubicBezTo>
                    <a:cubicBezTo>
                      <a:pt x="1031" y="8500"/>
                      <a:pt x="1244" y="8513"/>
                      <a:pt x="1450" y="8513"/>
                    </a:cubicBezTo>
                    <a:cubicBezTo>
                      <a:pt x="6574" y="8513"/>
                      <a:pt x="7112" y="294"/>
                      <a:pt x="4251" y="19"/>
                    </a:cubicBezTo>
                    <a:cubicBezTo>
                      <a:pt x="4119" y="6"/>
                      <a:pt x="3991" y="0"/>
                      <a:pt x="38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2368;p61">
                <a:extLst>
                  <a:ext uri="{FF2B5EF4-FFF2-40B4-BE49-F238E27FC236}">
                    <a16:creationId xmlns:a16="http://schemas.microsoft.com/office/drawing/2014/main" id="{C219982B-031A-38FE-78F4-01C4F9CBD8FF}"/>
                  </a:ext>
                </a:extLst>
              </p:cNvPr>
              <p:cNvSpPr/>
              <p:nvPr/>
            </p:nvSpPr>
            <p:spPr>
              <a:xfrm>
                <a:off x="1969275" y="2239100"/>
                <a:ext cx="3622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9085" extrusionOk="0">
                    <a:moveTo>
                      <a:pt x="453" y="9085"/>
                    </a:moveTo>
                    <a:lnTo>
                      <a:pt x="1" y="9085"/>
                    </a:lnTo>
                    <a:lnTo>
                      <a:pt x="25" y="8287"/>
                    </a:lnTo>
                    <a:lnTo>
                      <a:pt x="441" y="8287"/>
                    </a:lnTo>
                    <a:cubicBezTo>
                      <a:pt x="10050" y="8287"/>
                      <a:pt x="13717" y="84"/>
                      <a:pt x="13752" y="0"/>
                    </a:cubicBezTo>
                    <a:lnTo>
                      <a:pt x="14491" y="310"/>
                    </a:lnTo>
                    <a:cubicBezTo>
                      <a:pt x="14467" y="393"/>
                      <a:pt x="10621" y="9085"/>
                      <a:pt x="453" y="90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2369;p61">
                <a:extLst>
                  <a:ext uri="{FF2B5EF4-FFF2-40B4-BE49-F238E27FC236}">
                    <a16:creationId xmlns:a16="http://schemas.microsoft.com/office/drawing/2014/main" id="{7A376A74-4DEC-B404-7492-B932D736E440}"/>
                  </a:ext>
                </a:extLst>
              </p:cNvPr>
              <p:cNvSpPr/>
              <p:nvPr/>
            </p:nvSpPr>
            <p:spPr>
              <a:xfrm>
                <a:off x="2208600" y="2053050"/>
                <a:ext cx="258675" cy="283400"/>
              </a:xfrm>
              <a:custGeom>
                <a:avLst/>
                <a:gdLst/>
                <a:ahLst/>
                <a:cxnLst/>
                <a:rect l="l" t="t" r="r" b="b"/>
                <a:pathLst>
                  <a:path w="10347" h="11336" extrusionOk="0">
                    <a:moveTo>
                      <a:pt x="9442" y="7097"/>
                    </a:moveTo>
                    <a:cubicBezTo>
                      <a:pt x="8525" y="9788"/>
                      <a:pt x="5894" y="11336"/>
                      <a:pt x="3525" y="10550"/>
                    </a:cubicBezTo>
                    <a:cubicBezTo>
                      <a:pt x="1179" y="9752"/>
                      <a:pt x="0" y="6930"/>
                      <a:pt x="893" y="4240"/>
                    </a:cubicBezTo>
                    <a:cubicBezTo>
                      <a:pt x="1798" y="1549"/>
                      <a:pt x="4430" y="1"/>
                      <a:pt x="6799" y="787"/>
                    </a:cubicBezTo>
                    <a:cubicBezTo>
                      <a:pt x="9168" y="1573"/>
                      <a:pt x="10347" y="4406"/>
                      <a:pt x="9442" y="70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2370;p61">
                <a:extLst>
                  <a:ext uri="{FF2B5EF4-FFF2-40B4-BE49-F238E27FC236}">
                    <a16:creationId xmlns:a16="http://schemas.microsoft.com/office/drawing/2014/main" id="{2BE6D09C-980C-C5E9-7182-36A7763B3C4B}"/>
                  </a:ext>
                </a:extLst>
              </p:cNvPr>
              <p:cNvSpPr/>
              <p:nvPr/>
            </p:nvSpPr>
            <p:spPr>
              <a:xfrm>
                <a:off x="2271400" y="2108725"/>
                <a:ext cx="165825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7276" extrusionOk="0">
                    <a:moveTo>
                      <a:pt x="6049" y="4560"/>
                    </a:moveTo>
                    <a:cubicBezTo>
                      <a:pt x="5466" y="6287"/>
                      <a:pt x="3775" y="7275"/>
                      <a:pt x="2263" y="6775"/>
                    </a:cubicBezTo>
                    <a:cubicBezTo>
                      <a:pt x="763" y="6263"/>
                      <a:pt x="1" y="4453"/>
                      <a:pt x="584" y="2727"/>
                    </a:cubicBezTo>
                    <a:cubicBezTo>
                      <a:pt x="1167" y="1001"/>
                      <a:pt x="2858" y="0"/>
                      <a:pt x="4370" y="512"/>
                    </a:cubicBezTo>
                    <a:cubicBezTo>
                      <a:pt x="5870" y="1012"/>
                      <a:pt x="6632" y="2834"/>
                      <a:pt x="6049" y="45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2371;p61">
                <a:extLst>
                  <a:ext uri="{FF2B5EF4-FFF2-40B4-BE49-F238E27FC236}">
                    <a16:creationId xmlns:a16="http://schemas.microsoft.com/office/drawing/2014/main" id="{77AF2A46-768C-BCF8-1CB9-132D007EE2AF}"/>
                  </a:ext>
                </a:extLst>
              </p:cNvPr>
              <p:cNvSpPr/>
              <p:nvPr/>
            </p:nvSpPr>
            <p:spPr>
              <a:xfrm>
                <a:off x="1921350" y="2424525"/>
                <a:ext cx="103025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2359" extrusionOk="0">
                    <a:moveTo>
                      <a:pt x="2954" y="2358"/>
                    </a:moveTo>
                    <a:lnTo>
                      <a:pt x="1180" y="2358"/>
                    </a:lnTo>
                    <a:cubicBezTo>
                      <a:pt x="525" y="2358"/>
                      <a:pt x="1" y="1834"/>
                      <a:pt x="1" y="1180"/>
                    </a:cubicBezTo>
                    <a:lnTo>
                      <a:pt x="1" y="1180"/>
                    </a:lnTo>
                    <a:cubicBezTo>
                      <a:pt x="1" y="525"/>
                      <a:pt x="525" y="1"/>
                      <a:pt x="1180" y="1"/>
                    </a:cubicBezTo>
                    <a:lnTo>
                      <a:pt x="2954" y="1"/>
                    </a:lnTo>
                    <a:cubicBezTo>
                      <a:pt x="3608" y="1"/>
                      <a:pt x="4120" y="525"/>
                      <a:pt x="4120" y="1180"/>
                    </a:cubicBezTo>
                    <a:lnTo>
                      <a:pt x="4120" y="1180"/>
                    </a:lnTo>
                    <a:cubicBezTo>
                      <a:pt x="4120" y="1834"/>
                      <a:pt x="3608" y="2358"/>
                      <a:pt x="2954" y="2358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2372;p61">
                <a:extLst>
                  <a:ext uri="{FF2B5EF4-FFF2-40B4-BE49-F238E27FC236}">
                    <a16:creationId xmlns:a16="http://schemas.microsoft.com/office/drawing/2014/main" id="{3C485BBC-D6B4-4386-B7BD-6988A4477CFA}"/>
                  </a:ext>
                </a:extLst>
              </p:cNvPr>
              <p:cNvSpPr/>
              <p:nvPr/>
            </p:nvSpPr>
            <p:spPr>
              <a:xfrm>
                <a:off x="1926125" y="2424525"/>
                <a:ext cx="98250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2359" extrusionOk="0">
                    <a:moveTo>
                      <a:pt x="3929" y="1180"/>
                    </a:moveTo>
                    <a:cubicBezTo>
                      <a:pt x="3929" y="1513"/>
                      <a:pt x="3798" y="1811"/>
                      <a:pt x="3596" y="2013"/>
                    </a:cubicBezTo>
                    <a:cubicBezTo>
                      <a:pt x="3382" y="2227"/>
                      <a:pt x="3084" y="2358"/>
                      <a:pt x="2763" y="2358"/>
                    </a:cubicBezTo>
                    <a:lnTo>
                      <a:pt x="989" y="2358"/>
                    </a:lnTo>
                    <a:cubicBezTo>
                      <a:pt x="584" y="2358"/>
                      <a:pt x="227" y="2144"/>
                      <a:pt x="0" y="1834"/>
                    </a:cubicBezTo>
                    <a:cubicBezTo>
                      <a:pt x="60" y="1846"/>
                      <a:pt x="143" y="1846"/>
                      <a:pt x="203" y="1846"/>
                    </a:cubicBezTo>
                    <a:lnTo>
                      <a:pt x="1965" y="1846"/>
                    </a:lnTo>
                    <a:cubicBezTo>
                      <a:pt x="2298" y="1846"/>
                      <a:pt x="2596" y="1715"/>
                      <a:pt x="2798" y="1513"/>
                    </a:cubicBezTo>
                    <a:cubicBezTo>
                      <a:pt x="3013" y="1299"/>
                      <a:pt x="3144" y="1001"/>
                      <a:pt x="3144" y="680"/>
                    </a:cubicBezTo>
                    <a:cubicBezTo>
                      <a:pt x="3144" y="441"/>
                      <a:pt x="3072" y="203"/>
                      <a:pt x="2941" y="1"/>
                    </a:cubicBezTo>
                    <a:cubicBezTo>
                      <a:pt x="3501" y="108"/>
                      <a:pt x="3929" y="596"/>
                      <a:pt x="3929" y="11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2373;p61">
                <a:extLst>
                  <a:ext uri="{FF2B5EF4-FFF2-40B4-BE49-F238E27FC236}">
                    <a16:creationId xmlns:a16="http://schemas.microsoft.com/office/drawing/2014/main" id="{28495498-610E-78A4-A438-1941937DF10D}"/>
                  </a:ext>
                </a:extLst>
              </p:cNvPr>
              <p:cNvSpPr/>
              <p:nvPr/>
            </p:nvSpPr>
            <p:spPr>
              <a:xfrm>
                <a:off x="2266350" y="2720100"/>
                <a:ext cx="5865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0241" extrusionOk="0">
                    <a:moveTo>
                      <a:pt x="1739" y="10240"/>
                    </a:moveTo>
                    <a:lnTo>
                      <a:pt x="1500" y="10204"/>
                    </a:lnTo>
                    <a:cubicBezTo>
                      <a:pt x="2096" y="5847"/>
                      <a:pt x="12" y="132"/>
                      <a:pt x="0" y="72"/>
                    </a:cubicBezTo>
                    <a:lnTo>
                      <a:pt x="215" y="1"/>
                    </a:lnTo>
                    <a:cubicBezTo>
                      <a:pt x="250" y="60"/>
                      <a:pt x="2346" y="5823"/>
                      <a:pt x="1739" y="102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2374;p61">
                <a:extLst>
                  <a:ext uri="{FF2B5EF4-FFF2-40B4-BE49-F238E27FC236}">
                    <a16:creationId xmlns:a16="http://schemas.microsoft.com/office/drawing/2014/main" id="{82CD4A92-3B23-6DEB-4664-069788E5A020}"/>
                  </a:ext>
                </a:extLst>
              </p:cNvPr>
              <p:cNvSpPr/>
              <p:nvPr/>
            </p:nvSpPr>
            <p:spPr>
              <a:xfrm>
                <a:off x="2271400" y="2940375"/>
                <a:ext cx="72950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2918" y="1453"/>
                    </a:moveTo>
                    <a:cubicBezTo>
                      <a:pt x="2918" y="2263"/>
                      <a:pt x="2263" y="2917"/>
                      <a:pt x="1465" y="2917"/>
                    </a:cubicBezTo>
                    <a:cubicBezTo>
                      <a:pt x="655" y="2917"/>
                      <a:pt x="1" y="2263"/>
                      <a:pt x="1" y="1453"/>
                    </a:cubicBezTo>
                    <a:cubicBezTo>
                      <a:pt x="1" y="655"/>
                      <a:pt x="655" y="0"/>
                      <a:pt x="1465" y="0"/>
                    </a:cubicBezTo>
                    <a:cubicBezTo>
                      <a:pt x="2263" y="0"/>
                      <a:pt x="2918" y="655"/>
                      <a:pt x="2918" y="14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2375;p61">
                <a:extLst>
                  <a:ext uri="{FF2B5EF4-FFF2-40B4-BE49-F238E27FC236}">
                    <a16:creationId xmlns:a16="http://schemas.microsoft.com/office/drawing/2014/main" id="{DE6FB898-D242-1072-E511-78A610066587}"/>
                  </a:ext>
                </a:extLst>
              </p:cNvPr>
              <p:cNvSpPr/>
              <p:nvPr/>
            </p:nvSpPr>
            <p:spPr>
              <a:xfrm>
                <a:off x="2274075" y="2942450"/>
                <a:ext cx="70275" cy="708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35" extrusionOk="0">
                    <a:moveTo>
                      <a:pt x="2811" y="1370"/>
                    </a:moveTo>
                    <a:cubicBezTo>
                      <a:pt x="2811" y="2180"/>
                      <a:pt x="2156" y="2834"/>
                      <a:pt x="1358" y="2834"/>
                    </a:cubicBezTo>
                    <a:cubicBezTo>
                      <a:pt x="751" y="2834"/>
                      <a:pt x="215" y="2442"/>
                      <a:pt x="1" y="1906"/>
                    </a:cubicBezTo>
                    <a:cubicBezTo>
                      <a:pt x="251" y="2180"/>
                      <a:pt x="596" y="2334"/>
                      <a:pt x="989" y="2334"/>
                    </a:cubicBezTo>
                    <a:cubicBezTo>
                      <a:pt x="1727" y="2334"/>
                      <a:pt x="2322" y="1727"/>
                      <a:pt x="2322" y="1001"/>
                    </a:cubicBezTo>
                    <a:cubicBezTo>
                      <a:pt x="2322" y="608"/>
                      <a:pt x="2156" y="251"/>
                      <a:pt x="1894" y="1"/>
                    </a:cubicBezTo>
                    <a:cubicBezTo>
                      <a:pt x="2430" y="227"/>
                      <a:pt x="2811" y="763"/>
                      <a:pt x="2811" y="137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2376;p61">
                <a:extLst>
                  <a:ext uri="{FF2B5EF4-FFF2-40B4-BE49-F238E27FC236}">
                    <a16:creationId xmlns:a16="http://schemas.microsoft.com/office/drawing/2014/main" id="{639B4254-86B2-9DD0-A91A-A332FE95283D}"/>
                  </a:ext>
                </a:extLst>
              </p:cNvPr>
              <p:cNvSpPr/>
              <p:nvPr/>
            </p:nvSpPr>
            <p:spPr>
              <a:xfrm>
                <a:off x="1925525" y="2719800"/>
                <a:ext cx="58375" cy="25632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253" extrusionOk="0">
                    <a:moveTo>
                      <a:pt x="596" y="10252"/>
                    </a:moveTo>
                    <a:cubicBezTo>
                      <a:pt x="1" y="5823"/>
                      <a:pt x="2096" y="48"/>
                      <a:pt x="2108" y="1"/>
                    </a:cubicBezTo>
                    <a:lnTo>
                      <a:pt x="2334" y="72"/>
                    </a:lnTo>
                    <a:cubicBezTo>
                      <a:pt x="2322" y="132"/>
                      <a:pt x="239" y="5847"/>
                      <a:pt x="834" y="102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2377;p61">
                <a:extLst>
                  <a:ext uri="{FF2B5EF4-FFF2-40B4-BE49-F238E27FC236}">
                    <a16:creationId xmlns:a16="http://schemas.microsoft.com/office/drawing/2014/main" id="{FE8050C3-4EDF-EA56-F9B8-F034B0F8B3E2}"/>
                  </a:ext>
                </a:extLst>
              </p:cNvPr>
              <p:cNvSpPr/>
              <p:nvPr/>
            </p:nvSpPr>
            <p:spPr>
              <a:xfrm>
                <a:off x="1906175" y="2940375"/>
                <a:ext cx="72950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" y="1453"/>
                    </a:moveTo>
                    <a:cubicBezTo>
                      <a:pt x="1" y="2263"/>
                      <a:pt x="655" y="2917"/>
                      <a:pt x="1453" y="2917"/>
                    </a:cubicBezTo>
                    <a:cubicBezTo>
                      <a:pt x="2263" y="2917"/>
                      <a:pt x="2918" y="2263"/>
                      <a:pt x="2918" y="1453"/>
                    </a:cubicBezTo>
                    <a:cubicBezTo>
                      <a:pt x="2918" y="655"/>
                      <a:pt x="2263" y="0"/>
                      <a:pt x="1453" y="0"/>
                    </a:cubicBezTo>
                    <a:cubicBezTo>
                      <a:pt x="655" y="0"/>
                      <a:pt x="1" y="655"/>
                      <a:pt x="1" y="14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2378;p61">
                <a:extLst>
                  <a:ext uri="{FF2B5EF4-FFF2-40B4-BE49-F238E27FC236}">
                    <a16:creationId xmlns:a16="http://schemas.microsoft.com/office/drawing/2014/main" id="{2DD74D27-4239-6BC5-F498-AA769C6F83F3}"/>
                  </a:ext>
                </a:extLst>
              </p:cNvPr>
              <p:cNvSpPr/>
              <p:nvPr/>
            </p:nvSpPr>
            <p:spPr>
              <a:xfrm>
                <a:off x="1906175" y="2942450"/>
                <a:ext cx="70275" cy="708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35" extrusionOk="0">
                    <a:moveTo>
                      <a:pt x="1" y="1370"/>
                    </a:moveTo>
                    <a:cubicBezTo>
                      <a:pt x="1" y="2180"/>
                      <a:pt x="655" y="2834"/>
                      <a:pt x="1453" y="2834"/>
                    </a:cubicBezTo>
                    <a:cubicBezTo>
                      <a:pt x="2072" y="2834"/>
                      <a:pt x="2608" y="2442"/>
                      <a:pt x="2811" y="1906"/>
                    </a:cubicBezTo>
                    <a:cubicBezTo>
                      <a:pt x="2560" y="2180"/>
                      <a:pt x="2215" y="2334"/>
                      <a:pt x="1834" y="2334"/>
                    </a:cubicBezTo>
                    <a:cubicBezTo>
                      <a:pt x="1084" y="2334"/>
                      <a:pt x="489" y="1727"/>
                      <a:pt x="489" y="1001"/>
                    </a:cubicBezTo>
                    <a:cubicBezTo>
                      <a:pt x="489" y="608"/>
                      <a:pt x="655" y="251"/>
                      <a:pt x="917" y="1"/>
                    </a:cubicBezTo>
                    <a:cubicBezTo>
                      <a:pt x="370" y="227"/>
                      <a:pt x="1" y="763"/>
                      <a:pt x="1" y="137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2379;p61">
                <a:extLst>
                  <a:ext uri="{FF2B5EF4-FFF2-40B4-BE49-F238E27FC236}">
                    <a16:creationId xmlns:a16="http://schemas.microsoft.com/office/drawing/2014/main" id="{B387E4CA-E84A-9813-283D-C272307D54F6}"/>
                  </a:ext>
                </a:extLst>
              </p:cNvPr>
              <p:cNvSpPr/>
              <p:nvPr/>
            </p:nvSpPr>
            <p:spPr>
              <a:xfrm>
                <a:off x="269675" y="1368750"/>
                <a:ext cx="1059075" cy="1058775"/>
              </a:xfrm>
              <a:custGeom>
                <a:avLst/>
                <a:gdLst/>
                <a:ahLst/>
                <a:cxnLst/>
                <a:rect l="l" t="t" r="r" b="b"/>
                <a:pathLst>
                  <a:path w="42363" h="42351" extrusionOk="0">
                    <a:moveTo>
                      <a:pt x="42363" y="21182"/>
                    </a:moveTo>
                    <a:cubicBezTo>
                      <a:pt x="42363" y="32874"/>
                      <a:pt x="32873" y="42351"/>
                      <a:pt x="21181" y="42351"/>
                    </a:cubicBezTo>
                    <a:cubicBezTo>
                      <a:pt x="9489" y="42351"/>
                      <a:pt x="0" y="32874"/>
                      <a:pt x="0" y="21182"/>
                    </a:cubicBezTo>
                    <a:cubicBezTo>
                      <a:pt x="0" y="9478"/>
                      <a:pt x="9489" y="1"/>
                      <a:pt x="21181" y="1"/>
                    </a:cubicBezTo>
                    <a:cubicBezTo>
                      <a:pt x="32873" y="1"/>
                      <a:pt x="42363" y="9478"/>
                      <a:pt x="42363" y="21182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2380;p61">
                <a:extLst>
                  <a:ext uri="{FF2B5EF4-FFF2-40B4-BE49-F238E27FC236}">
                    <a16:creationId xmlns:a16="http://schemas.microsoft.com/office/drawing/2014/main" id="{228AA4DA-414F-484A-9643-88B16964C68C}"/>
                  </a:ext>
                </a:extLst>
              </p:cNvPr>
              <p:cNvSpPr/>
              <p:nvPr/>
            </p:nvSpPr>
            <p:spPr>
              <a:xfrm>
                <a:off x="666450" y="1777500"/>
                <a:ext cx="264925" cy="241275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9651" extrusionOk="0">
                    <a:moveTo>
                      <a:pt x="5292" y="1"/>
                    </a:moveTo>
                    <a:cubicBezTo>
                      <a:pt x="3110" y="1"/>
                      <a:pt x="1128" y="1499"/>
                      <a:pt x="607" y="3724"/>
                    </a:cubicBezTo>
                    <a:cubicBezTo>
                      <a:pt x="0" y="6320"/>
                      <a:pt x="1607" y="8916"/>
                      <a:pt x="4203" y="9523"/>
                    </a:cubicBezTo>
                    <a:cubicBezTo>
                      <a:pt x="4572" y="9609"/>
                      <a:pt x="4941" y="9650"/>
                      <a:pt x="5304" y="9650"/>
                    </a:cubicBezTo>
                    <a:cubicBezTo>
                      <a:pt x="7496" y="9650"/>
                      <a:pt x="9480" y="8144"/>
                      <a:pt x="10001" y="5927"/>
                    </a:cubicBezTo>
                    <a:cubicBezTo>
                      <a:pt x="10597" y="3332"/>
                      <a:pt x="8989" y="736"/>
                      <a:pt x="6394" y="129"/>
                    </a:cubicBezTo>
                    <a:cubicBezTo>
                      <a:pt x="6025" y="42"/>
                      <a:pt x="5656" y="1"/>
                      <a:pt x="52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2381;p61">
                <a:extLst>
                  <a:ext uri="{FF2B5EF4-FFF2-40B4-BE49-F238E27FC236}">
                    <a16:creationId xmlns:a16="http://schemas.microsoft.com/office/drawing/2014/main" id="{FFE2632E-6ABD-A6F8-70E2-745E364F4B7D}"/>
                  </a:ext>
                </a:extLst>
              </p:cNvPr>
              <p:cNvSpPr/>
              <p:nvPr/>
            </p:nvSpPr>
            <p:spPr>
              <a:xfrm>
                <a:off x="522075" y="1620875"/>
                <a:ext cx="553975" cy="554550"/>
              </a:xfrm>
              <a:custGeom>
                <a:avLst/>
                <a:gdLst/>
                <a:ahLst/>
                <a:cxnLst/>
                <a:rect l="l" t="t" r="r" b="b"/>
                <a:pathLst>
                  <a:path w="22159" h="22182" extrusionOk="0">
                    <a:moveTo>
                      <a:pt x="11073" y="1988"/>
                    </a:moveTo>
                    <a:cubicBezTo>
                      <a:pt x="14812" y="1988"/>
                      <a:pt x="18003" y="4227"/>
                      <a:pt x="19420" y="7441"/>
                    </a:cubicBezTo>
                    <a:cubicBezTo>
                      <a:pt x="19908" y="8561"/>
                      <a:pt x="20182" y="9799"/>
                      <a:pt x="20182" y="11097"/>
                    </a:cubicBezTo>
                    <a:cubicBezTo>
                      <a:pt x="20182" y="12383"/>
                      <a:pt x="19908" y="13621"/>
                      <a:pt x="19420" y="14740"/>
                    </a:cubicBezTo>
                    <a:cubicBezTo>
                      <a:pt x="18027" y="17955"/>
                      <a:pt x="14812" y="20205"/>
                      <a:pt x="11073" y="20205"/>
                    </a:cubicBezTo>
                    <a:cubicBezTo>
                      <a:pt x="7335" y="20205"/>
                      <a:pt x="4132" y="17955"/>
                      <a:pt x="2727" y="14740"/>
                    </a:cubicBezTo>
                    <a:cubicBezTo>
                      <a:pt x="2227" y="13621"/>
                      <a:pt x="1965" y="12383"/>
                      <a:pt x="1965" y="11097"/>
                    </a:cubicBezTo>
                    <a:cubicBezTo>
                      <a:pt x="1965" y="9799"/>
                      <a:pt x="2227" y="8561"/>
                      <a:pt x="2727" y="7441"/>
                    </a:cubicBezTo>
                    <a:cubicBezTo>
                      <a:pt x="4132" y="4227"/>
                      <a:pt x="7335" y="1988"/>
                      <a:pt x="11073" y="1988"/>
                    </a:cubicBezTo>
                    <a:close/>
                    <a:moveTo>
                      <a:pt x="11073" y="0"/>
                    </a:moveTo>
                    <a:cubicBezTo>
                      <a:pt x="6228" y="0"/>
                      <a:pt x="2108" y="3120"/>
                      <a:pt x="608" y="7441"/>
                    </a:cubicBezTo>
                    <a:cubicBezTo>
                      <a:pt x="203" y="8596"/>
                      <a:pt x="1" y="9811"/>
                      <a:pt x="1" y="11097"/>
                    </a:cubicBezTo>
                    <a:cubicBezTo>
                      <a:pt x="1" y="12371"/>
                      <a:pt x="203" y="13597"/>
                      <a:pt x="608" y="14740"/>
                    </a:cubicBezTo>
                    <a:cubicBezTo>
                      <a:pt x="2108" y="19074"/>
                      <a:pt x="6228" y="22181"/>
                      <a:pt x="11073" y="22181"/>
                    </a:cubicBezTo>
                    <a:cubicBezTo>
                      <a:pt x="15919" y="22181"/>
                      <a:pt x="20051" y="19074"/>
                      <a:pt x="21551" y="14740"/>
                    </a:cubicBezTo>
                    <a:cubicBezTo>
                      <a:pt x="21956" y="13597"/>
                      <a:pt x="22158" y="12371"/>
                      <a:pt x="22158" y="11097"/>
                    </a:cubicBezTo>
                    <a:cubicBezTo>
                      <a:pt x="22158" y="9823"/>
                      <a:pt x="21956" y="8596"/>
                      <a:pt x="21551" y="7441"/>
                    </a:cubicBezTo>
                    <a:cubicBezTo>
                      <a:pt x="20051" y="3120"/>
                      <a:pt x="15919" y="0"/>
                      <a:pt x="110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2382;p61">
                <a:extLst>
                  <a:ext uri="{FF2B5EF4-FFF2-40B4-BE49-F238E27FC236}">
                    <a16:creationId xmlns:a16="http://schemas.microsoft.com/office/drawing/2014/main" id="{F068D4F5-F812-7958-AD65-8D0C3E5E5BBF}"/>
                  </a:ext>
                </a:extLst>
              </p:cNvPr>
              <p:cNvSpPr/>
              <p:nvPr/>
            </p:nvSpPr>
            <p:spPr>
              <a:xfrm>
                <a:off x="625375" y="1724750"/>
                <a:ext cx="346775" cy="346800"/>
              </a:xfrm>
              <a:custGeom>
                <a:avLst/>
                <a:gdLst/>
                <a:ahLst/>
                <a:cxnLst/>
                <a:rect l="l" t="t" r="r" b="b"/>
                <a:pathLst>
                  <a:path w="13871" h="13872" extrusionOk="0">
                    <a:moveTo>
                      <a:pt x="6953" y="1262"/>
                    </a:moveTo>
                    <a:cubicBezTo>
                      <a:pt x="8715" y="1262"/>
                      <a:pt x="10275" y="2060"/>
                      <a:pt x="11311" y="3310"/>
                    </a:cubicBezTo>
                    <a:cubicBezTo>
                      <a:pt x="12144" y="4287"/>
                      <a:pt x="12644" y="5561"/>
                      <a:pt x="12644" y="6954"/>
                    </a:cubicBezTo>
                    <a:cubicBezTo>
                      <a:pt x="12644" y="8335"/>
                      <a:pt x="12144" y="9609"/>
                      <a:pt x="11311" y="10597"/>
                    </a:cubicBezTo>
                    <a:cubicBezTo>
                      <a:pt x="10275" y="11835"/>
                      <a:pt x="8715" y="12633"/>
                      <a:pt x="6953" y="12633"/>
                    </a:cubicBezTo>
                    <a:cubicBezTo>
                      <a:pt x="5203" y="12633"/>
                      <a:pt x="3620" y="11847"/>
                      <a:pt x="2584" y="10597"/>
                    </a:cubicBezTo>
                    <a:cubicBezTo>
                      <a:pt x="1750" y="9609"/>
                      <a:pt x="1250" y="8335"/>
                      <a:pt x="1250" y="6954"/>
                    </a:cubicBezTo>
                    <a:cubicBezTo>
                      <a:pt x="1250" y="5561"/>
                      <a:pt x="1750" y="4287"/>
                      <a:pt x="2584" y="3310"/>
                    </a:cubicBezTo>
                    <a:cubicBezTo>
                      <a:pt x="3620" y="2060"/>
                      <a:pt x="5203" y="1262"/>
                      <a:pt x="6953" y="1262"/>
                    </a:cubicBezTo>
                    <a:close/>
                    <a:moveTo>
                      <a:pt x="6941" y="0"/>
                    </a:moveTo>
                    <a:cubicBezTo>
                      <a:pt x="4453" y="0"/>
                      <a:pt x="2262" y="1310"/>
                      <a:pt x="1048" y="3286"/>
                    </a:cubicBezTo>
                    <a:cubicBezTo>
                      <a:pt x="393" y="4346"/>
                      <a:pt x="0" y="5596"/>
                      <a:pt x="0" y="6942"/>
                    </a:cubicBezTo>
                    <a:cubicBezTo>
                      <a:pt x="0" y="8275"/>
                      <a:pt x="381" y="9525"/>
                      <a:pt x="1048" y="10585"/>
                    </a:cubicBezTo>
                    <a:cubicBezTo>
                      <a:pt x="2262" y="12550"/>
                      <a:pt x="4441" y="13871"/>
                      <a:pt x="6941" y="13871"/>
                    </a:cubicBezTo>
                    <a:cubicBezTo>
                      <a:pt x="9430" y="13871"/>
                      <a:pt x="11609" y="12561"/>
                      <a:pt x="12835" y="10585"/>
                    </a:cubicBezTo>
                    <a:cubicBezTo>
                      <a:pt x="13490" y="9525"/>
                      <a:pt x="13871" y="8275"/>
                      <a:pt x="13871" y="6942"/>
                    </a:cubicBezTo>
                    <a:cubicBezTo>
                      <a:pt x="13871" y="5608"/>
                      <a:pt x="13502" y="4346"/>
                      <a:pt x="12835" y="3286"/>
                    </a:cubicBezTo>
                    <a:cubicBezTo>
                      <a:pt x="11609" y="1322"/>
                      <a:pt x="9430" y="0"/>
                      <a:pt x="69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2383;p61">
                <a:extLst>
                  <a:ext uri="{FF2B5EF4-FFF2-40B4-BE49-F238E27FC236}">
                    <a16:creationId xmlns:a16="http://schemas.microsoft.com/office/drawing/2014/main" id="{4590FB2F-5602-7B9E-FF65-A02C1F100B4B}"/>
                  </a:ext>
                </a:extLst>
              </p:cNvPr>
              <p:cNvSpPr/>
              <p:nvPr/>
            </p:nvSpPr>
            <p:spPr>
              <a:xfrm>
                <a:off x="736400" y="1836075"/>
                <a:ext cx="125025" cy="124725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4989" extrusionOk="0">
                    <a:moveTo>
                      <a:pt x="2500" y="0"/>
                    </a:moveTo>
                    <a:cubicBezTo>
                      <a:pt x="1107" y="0"/>
                      <a:pt x="0" y="1096"/>
                      <a:pt x="0" y="2489"/>
                    </a:cubicBezTo>
                    <a:cubicBezTo>
                      <a:pt x="0" y="3870"/>
                      <a:pt x="1107" y="4989"/>
                      <a:pt x="2500" y="4989"/>
                    </a:cubicBezTo>
                    <a:cubicBezTo>
                      <a:pt x="3882" y="4989"/>
                      <a:pt x="5001" y="3870"/>
                      <a:pt x="5001" y="2489"/>
                    </a:cubicBezTo>
                    <a:cubicBezTo>
                      <a:pt x="5001" y="1108"/>
                      <a:pt x="3882" y="0"/>
                      <a:pt x="2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2384;p61">
                <a:extLst>
                  <a:ext uri="{FF2B5EF4-FFF2-40B4-BE49-F238E27FC236}">
                    <a16:creationId xmlns:a16="http://schemas.microsoft.com/office/drawing/2014/main" id="{8139C31D-504C-D379-CC3D-29F1C6092E2F}"/>
                  </a:ext>
                </a:extLst>
              </p:cNvPr>
              <p:cNvSpPr/>
              <p:nvPr/>
            </p:nvSpPr>
            <p:spPr>
              <a:xfrm>
                <a:off x="522075" y="1806900"/>
                <a:ext cx="68475" cy="18247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7299" extrusionOk="0">
                    <a:moveTo>
                      <a:pt x="608" y="0"/>
                    </a:moveTo>
                    <a:cubicBezTo>
                      <a:pt x="203" y="1155"/>
                      <a:pt x="1" y="2370"/>
                      <a:pt x="1" y="3656"/>
                    </a:cubicBezTo>
                    <a:cubicBezTo>
                      <a:pt x="1" y="4930"/>
                      <a:pt x="203" y="6156"/>
                      <a:pt x="608" y="7299"/>
                    </a:cubicBezTo>
                    <a:lnTo>
                      <a:pt x="2739" y="7299"/>
                    </a:lnTo>
                    <a:cubicBezTo>
                      <a:pt x="2251" y="6180"/>
                      <a:pt x="1977" y="4942"/>
                      <a:pt x="1977" y="3656"/>
                    </a:cubicBezTo>
                    <a:cubicBezTo>
                      <a:pt x="1977" y="2358"/>
                      <a:pt x="2251" y="1120"/>
                      <a:pt x="2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2385;p61">
                <a:extLst>
                  <a:ext uri="{FF2B5EF4-FFF2-40B4-BE49-F238E27FC236}">
                    <a16:creationId xmlns:a16="http://schemas.microsoft.com/office/drawing/2014/main" id="{F8CA1DC4-2C18-7A4B-1A23-D768131095C8}"/>
                  </a:ext>
                </a:extLst>
              </p:cNvPr>
              <p:cNvSpPr/>
              <p:nvPr/>
            </p:nvSpPr>
            <p:spPr>
              <a:xfrm>
                <a:off x="625950" y="1806900"/>
                <a:ext cx="64025" cy="18247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7299" extrusionOk="0">
                    <a:moveTo>
                      <a:pt x="1037" y="0"/>
                    </a:moveTo>
                    <a:cubicBezTo>
                      <a:pt x="370" y="1060"/>
                      <a:pt x="1" y="2310"/>
                      <a:pt x="1" y="3656"/>
                    </a:cubicBezTo>
                    <a:cubicBezTo>
                      <a:pt x="1" y="4989"/>
                      <a:pt x="382" y="6239"/>
                      <a:pt x="1037" y="7299"/>
                    </a:cubicBezTo>
                    <a:lnTo>
                      <a:pt x="2561" y="7299"/>
                    </a:lnTo>
                    <a:cubicBezTo>
                      <a:pt x="1727" y="6311"/>
                      <a:pt x="1227" y="5037"/>
                      <a:pt x="1227" y="3656"/>
                    </a:cubicBezTo>
                    <a:cubicBezTo>
                      <a:pt x="1227" y="2263"/>
                      <a:pt x="1739" y="1001"/>
                      <a:pt x="25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2386;p61">
                <a:extLst>
                  <a:ext uri="{FF2B5EF4-FFF2-40B4-BE49-F238E27FC236}">
                    <a16:creationId xmlns:a16="http://schemas.microsoft.com/office/drawing/2014/main" id="{06219E41-82A3-014B-B6A8-B8BB1567D5BC}"/>
                  </a:ext>
                </a:extLst>
              </p:cNvPr>
              <p:cNvSpPr/>
              <p:nvPr/>
            </p:nvSpPr>
            <p:spPr>
              <a:xfrm>
                <a:off x="736400" y="1836075"/>
                <a:ext cx="125025" cy="124725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4989" extrusionOk="0">
                    <a:moveTo>
                      <a:pt x="2500" y="0"/>
                    </a:moveTo>
                    <a:cubicBezTo>
                      <a:pt x="1107" y="0"/>
                      <a:pt x="0" y="1096"/>
                      <a:pt x="0" y="2489"/>
                    </a:cubicBezTo>
                    <a:cubicBezTo>
                      <a:pt x="0" y="3870"/>
                      <a:pt x="1107" y="4989"/>
                      <a:pt x="2500" y="4989"/>
                    </a:cubicBezTo>
                    <a:cubicBezTo>
                      <a:pt x="3882" y="4989"/>
                      <a:pt x="5001" y="3870"/>
                      <a:pt x="5001" y="2489"/>
                    </a:cubicBezTo>
                    <a:cubicBezTo>
                      <a:pt x="5001" y="1108"/>
                      <a:pt x="3882" y="0"/>
                      <a:pt x="25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2387;p61">
                <a:extLst>
                  <a:ext uri="{FF2B5EF4-FFF2-40B4-BE49-F238E27FC236}">
                    <a16:creationId xmlns:a16="http://schemas.microsoft.com/office/drawing/2014/main" id="{AFE5EA63-8CD4-EF29-F185-04EA08951F49}"/>
                  </a:ext>
                </a:extLst>
              </p:cNvPr>
              <p:cNvSpPr/>
              <p:nvPr/>
            </p:nvSpPr>
            <p:spPr>
              <a:xfrm>
                <a:off x="908125" y="1806900"/>
                <a:ext cx="64025" cy="18247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7299" extrusionOk="0">
                    <a:moveTo>
                      <a:pt x="1" y="0"/>
                    </a:moveTo>
                    <a:cubicBezTo>
                      <a:pt x="834" y="989"/>
                      <a:pt x="1334" y="2263"/>
                      <a:pt x="1334" y="3656"/>
                    </a:cubicBezTo>
                    <a:cubicBezTo>
                      <a:pt x="1334" y="5037"/>
                      <a:pt x="834" y="6311"/>
                      <a:pt x="1" y="7299"/>
                    </a:cubicBezTo>
                    <a:lnTo>
                      <a:pt x="1525" y="7299"/>
                    </a:lnTo>
                    <a:cubicBezTo>
                      <a:pt x="2192" y="6239"/>
                      <a:pt x="2561" y="4989"/>
                      <a:pt x="2561" y="3656"/>
                    </a:cubicBezTo>
                    <a:cubicBezTo>
                      <a:pt x="2561" y="2322"/>
                      <a:pt x="2192" y="1060"/>
                      <a:pt x="1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2388;p61">
                <a:extLst>
                  <a:ext uri="{FF2B5EF4-FFF2-40B4-BE49-F238E27FC236}">
                    <a16:creationId xmlns:a16="http://schemas.microsoft.com/office/drawing/2014/main" id="{45F8A6D2-EEB8-B322-C98C-546D5DD80BEE}"/>
                  </a:ext>
                </a:extLst>
              </p:cNvPr>
              <p:cNvSpPr/>
              <p:nvPr/>
            </p:nvSpPr>
            <p:spPr>
              <a:xfrm>
                <a:off x="1007550" y="1806900"/>
                <a:ext cx="68500" cy="18247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7299" extrusionOk="0">
                    <a:moveTo>
                      <a:pt x="1" y="0"/>
                    </a:moveTo>
                    <a:cubicBezTo>
                      <a:pt x="489" y="1120"/>
                      <a:pt x="763" y="2358"/>
                      <a:pt x="763" y="3656"/>
                    </a:cubicBezTo>
                    <a:cubicBezTo>
                      <a:pt x="763" y="4942"/>
                      <a:pt x="489" y="6180"/>
                      <a:pt x="1" y="7299"/>
                    </a:cubicBezTo>
                    <a:lnTo>
                      <a:pt x="2132" y="7299"/>
                    </a:lnTo>
                    <a:cubicBezTo>
                      <a:pt x="2537" y="6156"/>
                      <a:pt x="2739" y="4930"/>
                      <a:pt x="2739" y="3656"/>
                    </a:cubicBezTo>
                    <a:cubicBezTo>
                      <a:pt x="2739" y="2382"/>
                      <a:pt x="2537" y="1155"/>
                      <a:pt x="2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2389;p61">
              <a:extLst>
                <a:ext uri="{FF2B5EF4-FFF2-40B4-BE49-F238E27FC236}">
                  <a16:creationId xmlns:a16="http://schemas.microsoft.com/office/drawing/2014/main" id="{EE15078C-83F9-2C6E-CA1F-9F25EE3D8A1D}"/>
                </a:ext>
              </a:extLst>
            </p:cNvPr>
            <p:cNvGrpSpPr/>
            <p:nvPr/>
          </p:nvGrpSpPr>
          <p:grpSpPr>
            <a:xfrm>
              <a:off x="5555257" y="3680175"/>
              <a:ext cx="886345" cy="229905"/>
              <a:chOff x="3713250" y="3429425"/>
              <a:chExt cx="659925" cy="171175"/>
            </a:xfrm>
          </p:grpSpPr>
          <p:sp>
            <p:nvSpPr>
              <p:cNvPr id="27" name="Google Shape;2390;p61">
                <a:extLst>
                  <a:ext uri="{FF2B5EF4-FFF2-40B4-BE49-F238E27FC236}">
                    <a16:creationId xmlns:a16="http://schemas.microsoft.com/office/drawing/2014/main" id="{E2965C37-D4CA-6ED5-EDB1-9BBDE4C5D91B}"/>
                  </a:ext>
                </a:extLst>
              </p:cNvPr>
              <p:cNvSpPr/>
              <p:nvPr/>
            </p:nvSpPr>
            <p:spPr>
              <a:xfrm>
                <a:off x="4122825" y="3429425"/>
                <a:ext cx="250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10014" y="774"/>
                    </a:lnTo>
                    <a:lnTo>
                      <a:pt x="100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391;p61">
                <a:extLst>
                  <a:ext uri="{FF2B5EF4-FFF2-40B4-BE49-F238E27FC236}">
                    <a16:creationId xmlns:a16="http://schemas.microsoft.com/office/drawing/2014/main" id="{83E24B44-746E-DA94-A351-7838D2A26B09}"/>
                  </a:ext>
                </a:extLst>
              </p:cNvPr>
              <p:cNvSpPr/>
              <p:nvPr/>
            </p:nvSpPr>
            <p:spPr>
              <a:xfrm>
                <a:off x="4122825" y="3480025"/>
                <a:ext cx="1801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7204" y="774"/>
                    </a:lnTo>
                    <a:lnTo>
                      <a:pt x="72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392;p61">
                <a:extLst>
                  <a:ext uri="{FF2B5EF4-FFF2-40B4-BE49-F238E27FC236}">
                    <a16:creationId xmlns:a16="http://schemas.microsoft.com/office/drawing/2014/main" id="{238ED464-6521-2E43-E731-E6C8ACF99D56}"/>
                  </a:ext>
                </a:extLst>
              </p:cNvPr>
              <p:cNvSpPr/>
              <p:nvPr/>
            </p:nvSpPr>
            <p:spPr>
              <a:xfrm>
                <a:off x="4331475" y="3480025"/>
                <a:ext cx="417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668" y="774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393;p61">
                <a:extLst>
                  <a:ext uri="{FF2B5EF4-FFF2-40B4-BE49-F238E27FC236}">
                    <a16:creationId xmlns:a16="http://schemas.microsoft.com/office/drawing/2014/main" id="{13691817-4AA0-89B3-60E0-D7A92E402630}"/>
                  </a:ext>
                </a:extLst>
              </p:cNvPr>
              <p:cNvSpPr/>
              <p:nvPr/>
            </p:nvSpPr>
            <p:spPr>
              <a:xfrm>
                <a:off x="3713250" y="3429425"/>
                <a:ext cx="250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10014" y="774"/>
                    </a:lnTo>
                    <a:lnTo>
                      <a:pt x="100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394;p61">
                <a:extLst>
                  <a:ext uri="{FF2B5EF4-FFF2-40B4-BE49-F238E27FC236}">
                    <a16:creationId xmlns:a16="http://schemas.microsoft.com/office/drawing/2014/main" id="{03C367E2-F066-2A44-75BE-9ABB7CBA7324}"/>
                  </a:ext>
                </a:extLst>
              </p:cNvPr>
              <p:cNvSpPr/>
              <p:nvPr/>
            </p:nvSpPr>
            <p:spPr>
              <a:xfrm>
                <a:off x="3713250" y="3480025"/>
                <a:ext cx="1310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5239" y="774"/>
                    </a:lnTo>
                    <a:lnTo>
                      <a:pt x="5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395;p61">
                <a:extLst>
                  <a:ext uri="{FF2B5EF4-FFF2-40B4-BE49-F238E27FC236}">
                    <a16:creationId xmlns:a16="http://schemas.microsoft.com/office/drawing/2014/main" id="{F260AFDD-B929-C017-9167-3CE0C61CA639}"/>
                  </a:ext>
                </a:extLst>
              </p:cNvPr>
              <p:cNvSpPr/>
              <p:nvPr/>
            </p:nvSpPr>
            <p:spPr>
              <a:xfrm>
                <a:off x="3713250" y="3530625"/>
                <a:ext cx="2857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1431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11430" y="774"/>
                    </a:lnTo>
                    <a:lnTo>
                      <a:pt x="114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396;p61">
                <a:extLst>
                  <a:ext uri="{FF2B5EF4-FFF2-40B4-BE49-F238E27FC236}">
                    <a16:creationId xmlns:a16="http://schemas.microsoft.com/office/drawing/2014/main" id="{29DD1D72-AE45-2E4C-7903-60D182EB3BC8}"/>
                  </a:ext>
                </a:extLst>
              </p:cNvPr>
              <p:cNvSpPr/>
              <p:nvPr/>
            </p:nvSpPr>
            <p:spPr>
              <a:xfrm>
                <a:off x="3713250" y="3581225"/>
                <a:ext cx="1476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5906" y="774"/>
                    </a:lnTo>
                    <a:lnTo>
                      <a:pt x="59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397;p61">
                <a:extLst>
                  <a:ext uri="{FF2B5EF4-FFF2-40B4-BE49-F238E27FC236}">
                    <a16:creationId xmlns:a16="http://schemas.microsoft.com/office/drawing/2014/main" id="{358F76FB-CD57-1D03-1ADE-557D5D5FDABA}"/>
                  </a:ext>
                </a:extLst>
              </p:cNvPr>
              <p:cNvSpPr/>
              <p:nvPr/>
            </p:nvSpPr>
            <p:spPr>
              <a:xfrm>
                <a:off x="3889750" y="3581225"/>
                <a:ext cx="43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398;p61">
              <a:extLst>
                <a:ext uri="{FF2B5EF4-FFF2-40B4-BE49-F238E27FC236}">
                  <a16:creationId xmlns:a16="http://schemas.microsoft.com/office/drawing/2014/main" id="{6ACBBDA6-F7C2-734D-02F4-65CB8F54BCB8}"/>
                </a:ext>
              </a:extLst>
            </p:cNvPr>
            <p:cNvGrpSpPr/>
            <p:nvPr/>
          </p:nvGrpSpPr>
          <p:grpSpPr>
            <a:xfrm>
              <a:off x="7626109" y="1983935"/>
              <a:ext cx="477853" cy="478182"/>
              <a:chOff x="5098250" y="2364125"/>
              <a:chExt cx="436675" cy="436975"/>
            </a:xfrm>
          </p:grpSpPr>
          <p:sp>
            <p:nvSpPr>
              <p:cNvPr id="21" name="Google Shape;2399;p61">
                <a:extLst>
                  <a:ext uri="{FF2B5EF4-FFF2-40B4-BE49-F238E27FC236}">
                    <a16:creationId xmlns:a16="http://schemas.microsoft.com/office/drawing/2014/main" id="{40437BC4-1E32-10CC-3694-415AB3750B03}"/>
                  </a:ext>
                </a:extLst>
              </p:cNvPr>
              <p:cNvSpPr/>
              <p:nvPr/>
            </p:nvSpPr>
            <p:spPr>
              <a:xfrm>
                <a:off x="5098250" y="2364125"/>
                <a:ext cx="436675" cy="436975"/>
              </a:xfrm>
              <a:custGeom>
                <a:avLst/>
                <a:gdLst/>
                <a:ahLst/>
                <a:cxnLst/>
                <a:rect l="l" t="t" r="r" b="b"/>
                <a:pathLst>
                  <a:path w="17467" h="17479" extrusionOk="0">
                    <a:moveTo>
                      <a:pt x="8728" y="0"/>
                    </a:moveTo>
                    <a:cubicBezTo>
                      <a:pt x="3906" y="0"/>
                      <a:pt x="0" y="3917"/>
                      <a:pt x="0" y="8739"/>
                    </a:cubicBezTo>
                    <a:cubicBezTo>
                      <a:pt x="0" y="13561"/>
                      <a:pt x="3906" y="17478"/>
                      <a:pt x="8728" y="17478"/>
                    </a:cubicBezTo>
                    <a:cubicBezTo>
                      <a:pt x="13550" y="17478"/>
                      <a:pt x="17467" y="13561"/>
                      <a:pt x="17467" y="8739"/>
                    </a:cubicBezTo>
                    <a:cubicBezTo>
                      <a:pt x="17467" y="7346"/>
                      <a:pt x="17145" y="6036"/>
                      <a:pt x="16562" y="4858"/>
                    </a:cubicBezTo>
                    <a:lnTo>
                      <a:pt x="15300" y="5465"/>
                    </a:lnTo>
                    <a:cubicBezTo>
                      <a:pt x="15788" y="6453"/>
                      <a:pt x="16074" y="7560"/>
                      <a:pt x="16074" y="8739"/>
                    </a:cubicBezTo>
                    <a:cubicBezTo>
                      <a:pt x="16074" y="12787"/>
                      <a:pt x="12776" y="16073"/>
                      <a:pt x="8728" y="16073"/>
                    </a:cubicBezTo>
                    <a:cubicBezTo>
                      <a:pt x="4679" y="16073"/>
                      <a:pt x="1393" y="12787"/>
                      <a:pt x="1393" y="8739"/>
                    </a:cubicBezTo>
                    <a:cubicBezTo>
                      <a:pt x="1393" y="4691"/>
                      <a:pt x="4679" y="1405"/>
                      <a:pt x="8728" y="1405"/>
                    </a:cubicBezTo>
                    <a:lnTo>
                      <a:pt x="87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400;p61">
                <a:extLst>
                  <a:ext uri="{FF2B5EF4-FFF2-40B4-BE49-F238E27FC236}">
                    <a16:creationId xmlns:a16="http://schemas.microsoft.com/office/drawing/2014/main" id="{446DB214-700F-9F4D-39A3-D75E3CE6A8D6}"/>
                  </a:ext>
                </a:extLst>
              </p:cNvPr>
              <p:cNvSpPr/>
              <p:nvPr/>
            </p:nvSpPr>
            <p:spPr>
              <a:xfrm>
                <a:off x="5316125" y="2364400"/>
                <a:ext cx="195875" cy="136350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454" extrusionOk="0">
                    <a:moveTo>
                      <a:pt x="1" y="1"/>
                    </a:moveTo>
                    <a:lnTo>
                      <a:pt x="1" y="1394"/>
                    </a:lnTo>
                    <a:cubicBezTo>
                      <a:pt x="2870" y="1394"/>
                      <a:pt x="5358" y="3049"/>
                      <a:pt x="6561" y="5454"/>
                    </a:cubicBezTo>
                    <a:lnTo>
                      <a:pt x="7835" y="4847"/>
                    </a:lnTo>
                    <a:cubicBezTo>
                      <a:pt x="6406" y="1977"/>
                      <a:pt x="3430" y="1"/>
                      <a:pt x="1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401;p61">
                <a:extLst>
                  <a:ext uri="{FF2B5EF4-FFF2-40B4-BE49-F238E27FC236}">
                    <a16:creationId xmlns:a16="http://schemas.microsoft.com/office/drawing/2014/main" id="{13775CBD-361A-D82D-BC3C-E2890F73BCA3}"/>
                  </a:ext>
                </a:extLst>
              </p:cNvPr>
              <p:cNvSpPr/>
              <p:nvPr/>
            </p:nvSpPr>
            <p:spPr>
              <a:xfrm>
                <a:off x="5316425" y="2419775"/>
                <a:ext cx="163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12324" extrusionOk="0">
                    <a:moveTo>
                      <a:pt x="1" y="1"/>
                    </a:moveTo>
                    <a:lnTo>
                      <a:pt x="1" y="1394"/>
                    </a:lnTo>
                    <a:cubicBezTo>
                      <a:pt x="2834" y="1394"/>
                      <a:pt x="5120" y="3691"/>
                      <a:pt x="5120" y="6513"/>
                    </a:cubicBezTo>
                    <a:cubicBezTo>
                      <a:pt x="5120" y="8502"/>
                      <a:pt x="3989" y="10204"/>
                      <a:pt x="2358" y="11073"/>
                    </a:cubicBezTo>
                    <a:lnTo>
                      <a:pt x="3001" y="12323"/>
                    </a:lnTo>
                    <a:cubicBezTo>
                      <a:pt x="5085" y="11216"/>
                      <a:pt x="6525" y="9037"/>
                      <a:pt x="6525" y="6513"/>
                    </a:cubicBezTo>
                    <a:cubicBezTo>
                      <a:pt x="6525" y="2918"/>
                      <a:pt x="3596" y="1"/>
                      <a:pt x="1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02;p61">
                <a:extLst>
                  <a:ext uri="{FF2B5EF4-FFF2-40B4-BE49-F238E27FC236}">
                    <a16:creationId xmlns:a16="http://schemas.microsoft.com/office/drawing/2014/main" id="{EB0B38FA-F651-4B75-571E-766F889B3DB0}"/>
                  </a:ext>
                </a:extLst>
              </p:cNvPr>
              <p:cNvSpPr/>
              <p:nvPr/>
            </p:nvSpPr>
            <p:spPr>
              <a:xfrm>
                <a:off x="5153300" y="2419775"/>
                <a:ext cx="2375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13038" extrusionOk="0">
                    <a:moveTo>
                      <a:pt x="6514" y="1"/>
                    </a:moveTo>
                    <a:cubicBezTo>
                      <a:pt x="2918" y="1"/>
                      <a:pt x="1" y="2929"/>
                      <a:pt x="1" y="6513"/>
                    </a:cubicBezTo>
                    <a:cubicBezTo>
                      <a:pt x="1" y="10121"/>
                      <a:pt x="2930" y="13038"/>
                      <a:pt x="6514" y="13038"/>
                    </a:cubicBezTo>
                    <a:cubicBezTo>
                      <a:pt x="7585" y="13038"/>
                      <a:pt x="8609" y="12764"/>
                      <a:pt x="9502" y="12300"/>
                    </a:cubicBezTo>
                    <a:lnTo>
                      <a:pt x="8871" y="11049"/>
                    </a:lnTo>
                    <a:cubicBezTo>
                      <a:pt x="8169" y="11430"/>
                      <a:pt x="7359" y="11633"/>
                      <a:pt x="6514" y="11633"/>
                    </a:cubicBezTo>
                    <a:cubicBezTo>
                      <a:pt x="3692" y="11633"/>
                      <a:pt x="1394" y="9347"/>
                      <a:pt x="1394" y="6513"/>
                    </a:cubicBezTo>
                    <a:cubicBezTo>
                      <a:pt x="1394" y="3691"/>
                      <a:pt x="3692" y="1394"/>
                      <a:pt x="6514" y="1394"/>
                    </a:cubicBezTo>
                    <a:lnTo>
                      <a:pt x="651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403;p61">
                <a:extLst>
                  <a:ext uri="{FF2B5EF4-FFF2-40B4-BE49-F238E27FC236}">
                    <a16:creationId xmlns:a16="http://schemas.microsoft.com/office/drawing/2014/main" id="{333B21EE-5E7A-454E-97CF-3FD11FABD10E}"/>
                  </a:ext>
                </a:extLst>
              </p:cNvPr>
              <p:cNvSpPr/>
              <p:nvPr/>
            </p:nvSpPr>
            <p:spPr>
              <a:xfrm>
                <a:off x="5226225" y="2473650"/>
                <a:ext cx="198875" cy="218200"/>
              </a:xfrm>
              <a:custGeom>
                <a:avLst/>
                <a:gdLst/>
                <a:ahLst/>
                <a:cxnLst/>
                <a:rect l="l" t="t" r="r" b="b"/>
                <a:pathLst>
                  <a:path w="7955" h="8728" extrusionOk="0">
                    <a:moveTo>
                      <a:pt x="3597" y="1"/>
                    </a:moveTo>
                    <a:lnTo>
                      <a:pt x="3597" y="1405"/>
                    </a:lnTo>
                    <a:cubicBezTo>
                      <a:pt x="5240" y="1405"/>
                      <a:pt x="6561" y="2727"/>
                      <a:pt x="6561" y="4358"/>
                    </a:cubicBezTo>
                    <a:cubicBezTo>
                      <a:pt x="6561" y="6001"/>
                      <a:pt x="5240" y="7323"/>
                      <a:pt x="3597" y="7323"/>
                    </a:cubicBezTo>
                    <a:cubicBezTo>
                      <a:pt x="2573" y="7323"/>
                      <a:pt x="1680" y="6799"/>
                      <a:pt x="1144" y="6013"/>
                    </a:cubicBezTo>
                    <a:lnTo>
                      <a:pt x="1" y="6823"/>
                    </a:lnTo>
                    <a:cubicBezTo>
                      <a:pt x="787" y="7966"/>
                      <a:pt x="2108" y="8728"/>
                      <a:pt x="3597" y="8728"/>
                    </a:cubicBezTo>
                    <a:cubicBezTo>
                      <a:pt x="6014" y="8728"/>
                      <a:pt x="7954" y="6763"/>
                      <a:pt x="7954" y="4358"/>
                    </a:cubicBezTo>
                    <a:cubicBezTo>
                      <a:pt x="7954" y="1965"/>
                      <a:pt x="6014" y="1"/>
                      <a:pt x="3597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404;p61">
                <a:extLst>
                  <a:ext uri="{FF2B5EF4-FFF2-40B4-BE49-F238E27FC236}">
                    <a16:creationId xmlns:a16="http://schemas.microsoft.com/office/drawing/2014/main" id="{F503DE48-BFB5-0068-EE99-22B102440E5B}"/>
                  </a:ext>
                </a:extLst>
              </p:cNvPr>
              <p:cNvSpPr/>
              <p:nvPr/>
            </p:nvSpPr>
            <p:spPr>
              <a:xfrm>
                <a:off x="5207175" y="2473650"/>
                <a:ext cx="108975" cy="1705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6823" extrusionOk="0">
                    <a:moveTo>
                      <a:pt x="4359" y="1"/>
                    </a:moveTo>
                    <a:cubicBezTo>
                      <a:pt x="1954" y="1"/>
                      <a:pt x="1" y="1965"/>
                      <a:pt x="1" y="4358"/>
                    </a:cubicBezTo>
                    <a:cubicBezTo>
                      <a:pt x="1" y="5275"/>
                      <a:pt x="287" y="6120"/>
                      <a:pt x="763" y="6823"/>
                    </a:cubicBezTo>
                    <a:lnTo>
                      <a:pt x="1906" y="6013"/>
                    </a:lnTo>
                    <a:cubicBezTo>
                      <a:pt x="1596" y="5537"/>
                      <a:pt x="1394" y="4977"/>
                      <a:pt x="1394" y="4358"/>
                    </a:cubicBezTo>
                    <a:cubicBezTo>
                      <a:pt x="1394" y="2727"/>
                      <a:pt x="2727" y="1394"/>
                      <a:pt x="4359" y="1394"/>
                    </a:cubicBezTo>
                    <a:lnTo>
                      <a:pt x="43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2405;p61">
              <a:extLst>
                <a:ext uri="{FF2B5EF4-FFF2-40B4-BE49-F238E27FC236}">
                  <a16:creationId xmlns:a16="http://schemas.microsoft.com/office/drawing/2014/main" id="{529A9F48-5AB3-94A4-6C7C-2621D6E6DEB0}"/>
                </a:ext>
              </a:extLst>
            </p:cNvPr>
            <p:cNvGrpSpPr/>
            <p:nvPr/>
          </p:nvGrpSpPr>
          <p:grpSpPr>
            <a:xfrm flipH="1">
              <a:off x="5801995" y="4018681"/>
              <a:ext cx="516214" cy="516197"/>
              <a:chOff x="780950" y="891300"/>
              <a:chExt cx="727575" cy="727550"/>
            </a:xfrm>
          </p:grpSpPr>
          <p:sp>
            <p:nvSpPr>
              <p:cNvPr id="14" name="Google Shape;2406;p61">
                <a:extLst>
                  <a:ext uri="{FF2B5EF4-FFF2-40B4-BE49-F238E27FC236}">
                    <a16:creationId xmlns:a16="http://schemas.microsoft.com/office/drawing/2014/main" id="{DA53A409-4091-B9AE-2306-38A8A42D8BE3}"/>
                  </a:ext>
                </a:extLst>
              </p:cNvPr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407;p61">
                <a:extLst>
                  <a:ext uri="{FF2B5EF4-FFF2-40B4-BE49-F238E27FC236}">
                    <a16:creationId xmlns:a16="http://schemas.microsoft.com/office/drawing/2014/main" id="{FF344563-D521-B58C-1056-366B37CAD686}"/>
                  </a:ext>
                </a:extLst>
              </p:cNvPr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408;p61">
                <a:extLst>
                  <a:ext uri="{FF2B5EF4-FFF2-40B4-BE49-F238E27FC236}">
                    <a16:creationId xmlns:a16="http://schemas.microsoft.com/office/drawing/2014/main" id="{02185D81-4A6F-717B-D180-74CB867C79AB}"/>
                  </a:ext>
                </a:extLst>
              </p:cNvPr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409;p61">
                <a:extLst>
                  <a:ext uri="{FF2B5EF4-FFF2-40B4-BE49-F238E27FC236}">
                    <a16:creationId xmlns:a16="http://schemas.microsoft.com/office/drawing/2014/main" id="{9A342A4B-4268-3A79-759C-6836A15E3889}"/>
                  </a:ext>
                </a:extLst>
              </p:cNvPr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410;p61">
                <a:extLst>
                  <a:ext uri="{FF2B5EF4-FFF2-40B4-BE49-F238E27FC236}">
                    <a16:creationId xmlns:a16="http://schemas.microsoft.com/office/drawing/2014/main" id="{D953D420-21BA-7CDD-C3FC-F6BB509120DC}"/>
                  </a:ext>
                </a:extLst>
              </p:cNvPr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411;p61">
                <a:extLst>
                  <a:ext uri="{FF2B5EF4-FFF2-40B4-BE49-F238E27FC236}">
                    <a16:creationId xmlns:a16="http://schemas.microsoft.com/office/drawing/2014/main" id="{D6576534-622D-DFDA-1140-1EF76D18D916}"/>
                  </a:ext>
                </a:extLst>
              </p:cNvPr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12;p61">
                <a:extLst>
                  <a:ext uri="{FF2B5EF4-FFF2-40B4-BE49-F238E27FC236}">
                    <a16:creationId xmlns:a16="http://schemas.microsoft.com/office/drawing/2014/main" id="{9BFC13D8-33D6-237A-F274-2B792C4D27AB}"/>
                  </a:ext>
                </a:extLst>
              </p:cNvPr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2413;p61">
              <a:extLst>
                <a:ext uri="{FF2B5EF4-FFF2-40B4-BE49-F238E27FC236}">
                  <a16:creationId xmlns:a16="http://schemas.microsoft.com/office/drawing/2014/main" id="{4BB4102F-9B89-80A1-BBDA-7059D905F5A5}"/>
                </a:ext>
              </a:extLst>
            </p:cNvPr>
            <p:cNvGrpSpPr/>
            <p:nvPr/>
          </p:nvGrpSpPr>
          <p:grpSpPr>
            <a:xfrm>
              <a:off x="7550306" y="4338957"/>
              <a:ext cx="707361" cy="229909"/>
              <a:chOff x="7289663" y="3996131"/>
              <a:chExt cx="1021756" cy="332094"/>
            </a:xfrm>
          </p:grpSpPr>
          <p:sp>
            <p:nvSpPr>
              <p:cNvPr id="9" name="Google Shape;2414;p61">
                <a:extLst>
                  <a:ext uri="{FF2B5EF4-FFF2-40B4-BE49-F238E27FC236}">
                    <a16:creationId xmlns:a16="http://schemas.microsoft.com/office/drawing/2014/main" id="{7750C3EA-CD3B-1FC6-A089-87B49E918D61}"/>
                  </a:ext>
                </a:extLst>
              </p:cNvPr>
              <p:cNvSpPr/>
              <p:nvPr/>
            </p:nvSpPr>
            <p:spPr>
              <a:xfrm>
                <a:off x="7289663" y="40442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415;p61">
                <a:extLst>
                  <a:ext uri="{FF2B5EF4-FFF2-40B4-BE49-F238E27FC236}">
                    <a16:creationId xmlns:a16="http://schemas.microsoft.com/office/drawing/2014/main" id="{18517EB6-A63F-AD03-AC23-42530C4E76B3}"/>
                  </a:ext>
                </a:extLst>
              </p:cNvPr>
              <p:cNvSpPr/>
              <p:nvPr/>
            </p:nvSpPr>
            <p:spPr>
              <a:xfrm>
                <a:off x="7308447" y="39961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416;p61">
                <a:extLst>
                  <a:ext uri="{FF2B5EF4-FFF2-40B4-BE49-F238E27FC236}">
                    <a16:creationId xmlns:a16="http://schemas.microsoft.com/office/drawing/2014/main" id="{D705F184-B02C-A79A-6F36-323193B54011}"/>
                  </a:ext>
                </a:extLst>
              </p:cNvPr>
              <p:cNvSpPr/>
              <p:nvPr/>
            </p:nvSpPr>
            <p:spPr>
              <a:xfrm>
                <a:off x="7433897" y="40440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417;p61">
                <a:extLst>
                  <a:ext uri="{FF2B5EF4-FFF2-40B4-BE49-F238E27FC236}">
                    <a16:creationId xmlns:a16="http://schemas.microsoft.com/office/drawing/2014/main" id="{EA28062F-684E-214F-7448-5980342AF67B}"/>
                  </a:ext>
                </a:extLst>
              </p:cNvPr>
              <p:cNvSpPr/>
              <p:nvPr/>
            </p:nvSpPr>
            <p:spPr>
              <a:xfrm>
                <a:off x="7705879" y="40446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418;p61">
                <a:extLst>
                  <a:ext uri="{FF2B5EF4-FFF2-40B4-BE49-F238E27FC236}">
                    <a16:creationId xmlns:a16="http://schemas.microsoft.com/office/drawing/2014/main" id="{51D6A048-BD5A-1CAB-AA9C-4C4CBD17E64E}"/>
                  </a:ext>
                </a:extLst>
              </p:cNvPr>
              <p:cNvSpPr/>
              <p:nvPr/>
            </p:nvSpPr>
            <p:spPr>
              <a:xfrm>
                <a:off x="7979347" y="40438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025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46"/>
          <p:cNvGrpSpPr/>
          <p:nvPr/>
        </p:nvGrpSpPr>
        <p:grpSpPr>
          <a:xfrm>
            <a:off x="1313961" y="1860984"/>
            <a:ext cx="749797" cy="717499"/>
            <a:chOff x="1317586" y="1856572"/>
            <a:chExt cx="749797" cy="717499"/>
          </a:xfrm>
        </p:grpSpPr>
        <p:sp>
          <p:nvSpPr>
            <p:cNvPr id="815" name="Google Shape;815;p46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6"/>
          <p:cNvGrpSpPr/>
          <p:nvPr/>
        </p:nvGrpSpPr>
        <p:grpSpPr>
          <a:xfrm>
            <a:off x="4202586" y="1860984"/>
            <a:ext cx="749797" cy="717499"/>
            <a:chOff x="1317586" y="1856572"/>
            <a:chExt cx="749797" cy="717499"/>
          </a:xfrm>
        </p:grpSpPr>
        <p:sp>
          <p:nvSpPr>
            <p:cNvPr id="818" name="Google Shape;818;p46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6"/>
          <p:cNvGrpSpPr/>
          <p:nvPr/>
        </p:nvGrpSpPr>
        <p:grpSpPr>
          <a:xfrm>
            <a:off x="7064961" y="1860984"/>
            <a:ext cx="749797" cy="717499"/>
            <a:chOff x="1317586" y="1856572"/>
            <a:chExt cx="749797" cy="717499"/>
          </a:xfrm>
        </p:grpSpPr>
        <p:sp>
          <p:nvSpPr>
            <p:cNvPr id="821" name="Google Shape;821;p46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46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Introducing EcoHub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24" name="Google Shape;824;p46"/>
          <p:cNvSpPr txBox="1">
            <a:spLocks noGrp="1"/>
          </p:cNvSpPr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Vision</a:t>
            </a:r>
            <a:endParaRPr dirty="0"/>
          </a:p>
        </p:txBody>
      </p:sp>
      <p:sp>
        <p:nvSpPr>
          <p:cNvPr id="825" name="Google Shape;825;p46"/>
          <p:cNvSpPr txBox="1">
            <a:spLocks noGrp="1"/>
          </p:cNvSpPr>
          <p:nvPr>
            <p:ph type="subTitle" idx="1"/>
          </p:nvPr>
        </p:nvSpPr>
        <p:spPr>
          <a:xfrm>
            <a:off x="3642384" y="3173058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build a truly Green Society powered by smart technology.</a:t>
            </a:r>
            <a:endParaRPr dirty="0"/>
          </a:p>
        </p:txBody>
      </p:sp>
      <p:sp>
        <p:nvSpPr>
          <p:cNvPr id="826" name="Google Shape;826;p46"/>
          <p:cNvSpPr txBox="1">
            <a:spLocks noGrp="1"/>
          </p:cNvSpPr>
          <p:nvPr>
            <p:ph type="title" idx="2"/>
          </p:nvPr>
        </p:nvSpPr>
        <p:spPr>
          <a:xfrm>
            <a:off x="366050" y="2684238"/>
            <a:ext cx="265185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What is EcoHub?</a:t>
            </a:r>
            <a:endParaRPr dirty="0"/>
          </a:p>
        </p:txBody>
      </p:sp>
      <p:sp>
        <p:nvSpPr>
          <p:cNvPr id="827" name="Google Shape;827;p46"/>
          <p:cNvSpPr txBox="1">
            <a:spLocks noGrp="1"/>
          </p:cNvSpPr>
          <p:nvPr>
            <p:ph type="subTitle" idx="3"/>
          </p:nvPr>
        </p:nvSpPr>
        <p:spPr>
          <a:xfrm>
            <a:off x="241481" y="3135152"/>
            <a:ext cx="3248035" cy="1176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integrated technological platform designed to comprehensively address the SDGs by unifying action across environment, economy, and society.</a:t>
            </a:r>
            <a:endParaRPr dirty="0"/>
          </a:p>
        </p:txBody>
      </p:sp>
      <p:sp>
        <p:nvSpPr>
          <p:cNvPr id="828" name="Google Shape;828;p46"/>
          <p:cNvSpPr txBox="1">
            <a:spLocks noGrp="1"/>
          </p:cNvSpPr>
          <p:nvPr>
            <p:ph type="title" idx="4"/>
          </p:nvPr>
        </p:nvSpPr>
        <p:spPr>
          <a:xfrm>
            <a:off x="6075060" y="2672925"/>
            <a:ext cx="288645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Key Differentiator</a:t>
            </a:r>
            <a:endParaRPr dirty="0"/>
          </a:p>
        </p:txBody>
      </p:sp>
      <p:sp>
        <p:nvSpPr>
          <p:cNvPr id="829" name="Google Shape;829;p46"/>
          <p:cNvSpPr txBox="1">
            <a:spLocks noGrp="1"/>
          </p:cNvSpPr>
          <p:nvPr>
            <p:ph type="subTitle" idx="5"/>
          </p:nvPr>
        </p:nvSpPr>
        <p:spPr>
          <a:xfrm>
            <a:off x="6138486" y="3173058"/>
            <a:ext cx="2657053" cy="917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It’s not just an environmental tool; it’s an ecosystem that connects people, business, and nature.</a:t>
            </a:r>
            <a:endParaRPr dirty="0"/>
          </a:p>
        </p:txBody>
      </p:sp>
      <p:grpSp>
        <p:nvGrpSpPr>
          <p:cNvPr id="830" name="Google Shape;830;p46"/>
          <p:cNvGrpSpPr/>
          <p:nvPr/>
        </p:nvGrpSpPr>
        <p:grpSpPr>
          <a:xfrm>
            <a:off x="7227140" y="2046732"/>
            <a:ext cx="424222" cy="345984"/>
            <a:chOff x="7297716" y="3531606"/>
            <a:chExt cx="424222" cy="345984"/>
          </a:xfrm>
        </p:grpSpPr>
        <p:sp>
          <p:nvSpPr>
            <p:cNvPr id="831" name="Google Shape;831;p46"/>
            <p:cNvSpPr/>
            <p:nvPr/>
          </p:nvSpPr>
          <p:spPr>
            <a:xfrm>
              <a:off x="7297716" y="3713983"/>
              <a:ext cx="217570" cy="163607"/>
            </a:xfrm>
            <a:custGeom>
              <a:avLst/>
              <a:gdLst/>
              <a:ahLst/>
              <a:cxnLst/>
              <a:rect l="l" t="t" r="r" b="b"/>
              <a:pathLst>
                <a:path w="6955" h="5230" extrusionOk="0">
                  <a:moveTo>
                    <a:pt x="1548" y="0"/>
                  </a:moveTo>
                  <a:cubicBezTo>
                    <a:pt x="1481" y="0"/>
                    <a:pt x="1414" y="17"/>
                    <a:pt x="1352" y="53"/>
                  </a:cubicBezTo>
                  <a:cubicBezTo>
                    <a:pt x="1338" y="60"/>
                    <a:pt x="1006" y="254"/>
                    <a:pt x="688" y="561"/>
                  </a:cubicBezTo>
                  <a:cubicBezTo>
                    <a:pt x="219" y="1012"/>
                    <a:pt x="0" y="1496"/>
                    <a:pt x="60" y="1961"/>
                  </a:cubicBezTo>
                  <a:cubicBezTo>
                    <a:pt x="159" y="2759"/>
                    <a:pt x="1009" y="3374"/>
                    <a:pt x="2656" y="3841"/>
                  </a:cubicBezTo>
                  <a:cubicBezTo>
                    <a:pt x="3372" y="4044"/>
                    <a:pt x="4485" y="4252"/>
                    <a:pt x="5475" y="4344"/>
                  </a:cubicBezTo>
                  <a:lnTo>
                    <a:pt x="5256" y="4552"/>
                  </a:lnTo>
                  <a:cubicBezTo>
                    <a:pt x="5101" y="4702"/>
                    <a:pt x="5093" y="4949"/>
                    <a:pt x="5242" y="5107"/>
                  </a:cubicBezTo>
                  <a:cubicBezTo>
                    <a:pt x="5319" y="5188"/>
                    <a:pt x="5424" y="5229"/>
                    <a:pt x="5527" y="5229"/>
                  </a:cubicBezTo>
                  <a:cubicBezTo>
                    <a:pt x="5625" y="5229"/>
                    <a:pt x="5722" y="5193"/>
                    <a:pt x="5798" y="5121"/>
                  </a:cubicBezTo>
                  <a:lnTo>
                    <a:pt x="6676" y="4285"/>
                  </a:lnTo>
                  <a:cubicBezTo>
                    <a:pt x="6954" y="4005"/>
                    <a:pt x="6702" y="3742"/>
                    <a:pt x="6702" y="3742"/>
                  </a:cubicBezTo>
                  <a:lnTo>
                    <a:pt x="5908" y="2830"/>
                  </a:lnTo>
                  <a:cubicBezTo>
                    <a:pt x="5830" y="2740"/>
                    <a:pt x="5722" y="2695"/>
                    <a:pt x="5612" y="2695"/>
                  </a:cubicBezTo>
                  <a:cubicBezTo>
                    <a:pt x="5521" y="2695"/>
                    <a:pt x="5429" y="2727"/>
                    <a:pt x="5354" y="2792"/>
                  </a:cubicBezTo>
                  <a:cubicBezTo>
                    <a:pt x="5190" y="2933"/>
                    <a:pt x="5173" y="3182"/>
                    <a:pt x="5316" y="3346"/>
                  </a:cubicBezTo>
                  <a:lnTo>
                    <a:pt x="5501" y="3557"/>
                  </a:lnTo>
                  <a:cubicBezTo>
                    <a:pt x="4574" y="3467"/>
                    <a:pt x="3524" y="3271"/>
                    <a:pt x="2869" y="3085"/>
                  </a:cubicBezTo>
                  <a:cubicBezTo>
                    <a:pt x="2284" y="2920"/>
                    <a:pt x="915" y="2468"/>
                    <a:pt x="838" y="1863"/>
                  </a:cubicBezTo>
                  <a:cubicBezTo>
                    <a:pt x="784" y="1439"/>
                    <a:pt x="1426" y="917"/>
                    <a:pt x="1744" y="732"/>
                  </a:cubicBezTo>
                  <a:cubicBezTo>
                    <a:pt x="1932" y="623"/>
                    <a:pt x="1995" y="383"/>
                    <a:pt x="1888" y="197"/>
                  </a:cubicBezTo>
                  <a:cubicBezTo>
                    <a:pt x="1815" y="71"/>
                    <a:pt x="1683" y="0"/>
                    <a:pt x="1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7588862" y="3714015"/>
              <a:ext cx="133076" cy="126413"/>
            </a:xfrm>
            <a:custGeom>
              <a:avLst/>
              <a:gdLst/>
              <a:ahLst/>
              <a:cxnLst/>
              <a:rect l="l" t="t" r="r" b="b"/>
              <a:pathLst>
                <a:path w="4254" h="4041" extrusionOk="0">
                  <a:moveTo>
                    <a:pt x="2834" y="0"/>
                  </a:moveTo>
                  <a:cubicBezTo>
                    <a:pt x="2702" y="0"/>
                    <a:pt x="2573" y="67"/>
                    <a:pt x="2499" y="188"/>
                  </a:cubicBezTo>
                  <a:cubicBezTo>
                    <a:pt x="2386" y="373"/>
                    <a:pt x="2444" y="616"/>
                    <a:pt x="2630" y="729"/>
                  </a:cubicBezTo>
                  <a:cubicBezTo>
                    <a:pt x="2632" y="730"/>
                    <a:pt x="2839" y="858"/>
                    <a:pt x="3030" y="1062"/>
                  </a:cubicBezTo>
                  <a:cubicBezTo>
                    <a:pt x="3182" y="1223"/>
                    <a:pt x="3357" y="1469"/>
                    <a:pt x="3319" y="1709"/>
                  </a:cubicBezTo>
                  <a:cubicBezTo>
                    <a:pt x="3278" y="1969"/>
                    <a:pt x="2905" y="2643"/>
                    <a:pt x="340" y="3266"/>
                  </a:cubicBezTo>
                  <a:cubicBezTo>
                    <a:pt x="130" y="3317"/>
                    <a:pt x="0" y="3529"/>
                    <a:pt x="52" y="3741"/>
                  </a:cubicBezTo>
                  <a:cubicBezTo>
                    <a:pt x="95" y="3920"/>
                    <a:pt x="256" y="4040"/>
                    <a:pt x="432" y="4040"/>
                  </a:cubicBezTo>
                  <a:cubicBezTo>
                    <a:pt x="463" y="4040"/>
                    <a:pt x="494" y="4036"/>
                    <a:pt x="524" y="4029"/>
                  </a:cubicBezTo>
                  <a:cubicBezTo>
                    <a:pt x="2780" y="3481"/>
                    <a:pt x="3947" y="2762"/>
                    <a:pt x="4093" y="1830"/>
                  </a:cubicBezTo>
                  <a:cubicBezTo>
                    <a:pt x="4253" y="812"/>
                    <a:pt x="3088" y="88"/>
                    <a:pt x="3039" y="58"/>
                  </a:cubicBezTo>
                  <a:cubicBezTo>
                    <a:pt x="2975" y="19"/>
                    <a:pt x="2904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7505650" y="3643473"/>
              <a:ext cx="63879" cy="63597"/>
            </a:xfrm>
            <a:custGeom>
              <a:avLst/>
              <a:gdLst/>
              <a:ahLst/>
              <a:cxnLst/>
              <a:rect l="l" t="t" r="r" b="b"/>
              <a:pathLst>
                <a:path w="2042" h="2033" extrusionOk="0">
                  <a:moveTo>
                    <a:pt x="1021" y="1"/>
                  </a:moveTo>
                  <a:cubicBezTo>
                    <a:pt x="459" y="1"/>
                    <a:pt x="0" y="456"/>
                    <a:pt x="0" y="1016"/>
                  </a:cubicBezTo>
                  <a:cubicBezTo>
                    <a:pt x="0" y="1577"/>
                    <a:pt x="459" y="2032"/>
                    <a:pt x="1021" y="2032"/>
                  </a:cubicBezTo>
                  <a:cubicBezTo>
                    <a:pt x="1584" y="2032"/>
                    <a:pt x="2042" y="1577"/>
                    <a:pt x="2042" y="1016"/>
                  </a:cubicBezTo>
                  <a:cubicBezTo>
                    <a:pt x="2042" y="456"/>
                    <a:pt x="1584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7388591" y="3680699"/>
              <a:ext cx="242189" cy="85339"/>
            </a:xfrm>
            <a:custGeom>
              <a:avLst/>
              <a:gdLst/>
              <a:ahLst/>
              <a:cxnLst/>
              <a:rect l="l" t="t" r="r" b="b"/>
              <a:pathLst>
                <a:path w="7742" h="2728" extrusionOk="0">
                  <a:moveTo>
                    <a:pt x="0" y="1"/>
                  </a:moveTo>
                  <a:lnTo>
                    <a:pt x="0" y="2207"/>
                  </a:lnTo>
                  <a:cubicBezTo>
                    <a:pt x="0" y="2494"/>
                    <a:pt x="233" y="2727"/>
                    <a:pt x="519" y="2727"/>
                  </a:cubicBezTo>
                  <a:lnTo>
                    <a:pt x="7223" y="2727"/>
                  </a:lnTo>
                  <a:cubicBezTo>
                    <a:pt x="7508" y="2727"/>
                    <a:pt x="7742" y="2494"/>
                    <a:pt x="7742" y="2207"/>
                  </a:cubicBezTo>
                  <a:lnTo>
                    <a:pt x="7742" y="1"/>
                  </a:lnTo>
                  <a:lnTo>
                    <a:pt x="6558" y="1"/>
                  </a:lnTo>
                  <a:cubicBezTo>
                    <a:pt x="6470" y="912"/>
                    <a:pt x="5698" y="1626"/>
                    <a:pt x="4762" y="1626"/>
                  </a:cubicBezTo>
                  <a:cubicBezTo>
                    <a:pt x="3826" y="1626"/>
                    <a:pt x="3054" y="912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7401667" y="3531606"/>
              <a:ext cx="78238" cy="28467"/>
            </a:xfrm>
            <a:custGeom>
              <a:avLst/>
              <a:gdLst/>
              <a:ahLst/>
              <a:cxnLst/>
              <a:rect l="l" t="t" r="r" b="b"/>
              <a:pathLst>
                <a:path w="2501" h="910" extrusionOk="0">
                  <a:moveTo>
                    <a:pt x="486" y="0"/>
                  </a:moveTo>
                  <a:cubicBezTo>
                    <a:pt x="218" y="0"/>
                    <a:pt x="1" y="216"/>
                    <a:pt x="1" y="484"/>
                  </a:cubicBezTo>
                  <a:lnTo>
                    <a:pt x="1" y="910"/>
                  </a:lnTo>
                  <a:cubicBezTo>
                    <a:pt x="35" y="908"/>
                    <a:pt x="67" y="906"/>
                    <a:pt x="100" y="906"/>
                  </a:cubicBezTo>
                  <a:lnTo>
                    <a:pt x="2501" y="906"/>
                  </a:lnTo>
                  <a:lnTo>
                    <a:pt x="2501" y="484"/>
                  </a:lnTo>
                  <a:cubicBezTo>
                    <a:pt x="2501" y="216"/>
                    <a:pt x="2283" y="0"/>
                    <a:pt x="2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7388623" y="3584474"/>
              <a:ext cx="242220" cy="71731"/>
            </a:xfrm>
            <a:custGeom>
              <a:avLst/>
              <a:gdLst/>
              <a:ahLst/>
              <a:cxnLst/>
              <a:rect l="l" t="t" r="r" b="b"/>
              <a:pathLst>
                <a:path w="7743" h="2293" extrusionOk="0">
                  <a:moveTo>
                    <a:pt x="1479" y="1001"/>
                  </a:moveTo>
                  <a:cubicBezTo>
                    <a:pt x="1695" y="1001"/>
                    <a:pt x="1871" y="1177"/>
                    <a:pt x="1871" y="1394"/>
                  </a:cubicBezTo>
                  <a:cubicBezTo>
                    <a:pt x="1871" y="1610"/>
                    <a:pt x="1695" y="1785"/>
                    <a:pt x="1479" y="1785"/>
                  </a:cubicBezTo>
                  <a:cubicBezTo>
                    <a:pt x="1262" y="1785"/>
                    <a:pt x="1087" y="1610"/>
                    <a:pt x="1087" y="1394"/>
                  </a:cubicBezTo>
                  <a:cubicBezTo>
                    <a:pt x="1087" y="1177"/>
                    <a:pt x="1262" y="1001"/>
                    <a:pt x="1479" y="1001"/>
                  </a:cubicBezTo>
                  <a:close/>
                  <a:moveTo>
                    <a:pt x="519" y="1"/>
                  </a:moveTo>
                  <a:cubicBezTo>
                    <a:pt x="233" y="1"/>
                    <a:pt x="0" y="234"/>
                    <a:pt x="0" y="521"/>
                  </a:cubicBezTo>
                  <a:lnTo>
                    <a:pt x="0" y="2292"/>
                  </a:lnTo>
                  <a:lnTo>
                    <a:pt x="3063" y="2292"/>
                  </a:lnTo>
                  <a:cubicBezTo>
                    <a:pt x="3315" y="1599"/>
                    <a:pt x="3981" y="1102"/>
                    <a:pt x="4761" y="1102"/>
                  </a:cubicBezTo>
                  <a:cubicBezTo>
                    <a:pt x="5542" y="1102"/>
                    <a:pt x="6208" y="1600"/>
                    <a:pt x="6460" y="2292"/>
                  </a:cubicBezTo>
                  <a:lnTo>
                    <a:pt x="7742" y="2292"/>
                  </a:lnTo>
                  <a:lnTo>
                    <a:pt x="7742" y="521"/>
                  </a:lnTo>
                  <a:cubicBezTo>
                    <a:pt x="7742" y="234"/>
                    <a:pt x="7509" y="1"/>
                    <a:pt x="7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6"/>
          <p:cNvGrpSpPr/>
          <p:nvPr/>
        </p:nvGrpSpPr>
        <p:grpSpPr>
          <a:xfrm>
            <a:off x="4355283" y="2060958"/>
            <a:ext cx="418153" cy="317549"/>
            <a:chOff x="6602900" y="4290582"/>
            <a:chExt cx="418153" cy="317549"/>
          </a:xfrm>
        </p:grpSpPr>
        <p:sp>
          <p:nvSpPr>
            <p:cNvPr id="838" name="Google Shape;838;p46"/>
            <p:cNvSpPr/>
            <p:nvPr/>
          </p:nvSpPr>
          <p:spPr>
            <a:xfrm>
              <a:off x="6780585" y="4351740"/>
              <a:ext cx="62721" cy="28999"/>
            </a:xfrm>
            <a:custGeom>
              <a:avLst/>
              <a:gdLst/>
              <a:ahLst/>
              <a:cxnLst/>
              <a:rect l="l" t="t" r="r" b="b"/>
              <a:pathLst>
                <a:path w="2005" h="927" extrusionOk="0">
                  <a:moveTo>
                    <a:pt x="999" y="0"/>
                  </a:moveTo>
                  <a:lnTo>
                    <a:pt x="1" y="435"/>
                  </a:lnTo>
                  <a:lnTo>
                    <a:pt x="1005" y="927"/>
                  </a:lnTo>
                  <a:lnTo>
                    <a:pt x="2004" y="456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6964682" y="4373012"/>
              <a:ext cx="56371" cy="234337"/>
            </a:xfrm>
            <a:custGeom>
              <a:avLst/>
              <a:gdLst/>
              <a:ahLst/>
              <a:cxnLst/>
              <a:rect l="l" t="t" r="r" b="b"/>
              <a:pathLst>
                <a:path w="1802" h="7491" extrusionOk="0">
                  <a:moveTo>
                    <a:pt x="1802" y="0"/>
                  </a:moveTo>
                  <a:cubicBezTo>
                    <a:pt x="1401" y="228"/>
                    <a:pt x="863" y="425"/>
                    <a:pt x="191" y="590"/>
                  </a:cubicBezTo>
                  <a:cubicBezTo>
                    <a:pt x="80" y="618"/>
                    <a:pt x="1" y="718"/>
                    <a:pt x="1" y="835"/>
                  </a:cubicBezTo>
                  <a:lnTo>
                    <a:pt x="1" y="7279"/>
                  </a:lnTo>
                  <a:cubicBezTo>
                    <a:pt x="1" y="7399"/>
                    <a:pt x="98" y="7491"/>
                    <a:pt x="212" y="7491"/>
                  </a:cubicBezTo>
                  <a:cubicBezTo>
                    <a:pt x="230" y="7491"/>
                    <a:pt x="249" y="7488"/>
                    <a:pt x="267" y="7483"/>
                  </a:cubicBezTo>
                  <a:cubicBezTo>
                    <a:pt x="1460" y="7159"/>
                    <a:pt x="1802" y="6805"/>
                    <a:pt x="1802" y="6639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6825788" y="4387589"/>
              <a:ext cx="36663" cy="55745"/>
            </a:xfrm>
            <a:custGeom>
              <a:avLst/>
              <a:gdLst/>
              <a:ahLst/>
              <a:cxnLst/>
              <a:rect l="l" t="t" r="r" b="b"/>
              <a:pathLst>
                <a:path w="1172" h="1782" extrusionOk="0">
                  <a:moveTo>
                    <a:pt x="1172" y="0"/>
                  </a:moveTo>
                  <a:lnTo>
                    <a:pt x="0" y="554"/>
                  </a:lnTo>
                  <a:lnTo>
                    <a:pt x="0" y="1782"/>
                  </a:lnTo>
                  <a:lnTo>
                    <a:pt x="1172" y="1262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6761440" y="4386870"/>
              <a:ext cx="36601" cy="56434"/>
            </a:xfrm>
            <a:custGeom>
              <a:avLst/>
              <a:gdLst/>
              <a:ahLst/>
              <a:cxnLst/>
              <a:rect l="l" t="t" r="r" b="b"/>
              <a:pathLst>
                <a:path w="1170" h="1804" extrusionOk="0">
                  <a:moveTo>
                    <a:pt x="0" y="0"/>
                  </a:moveTo>
                  <a:lnTo>
                    <a:pt x="0" y="1285"/>
                  </a:lnTo>
                  <a:lnTo>
                    <a:pt x="1170" y="1804"/>
                  </a:lnTo>
                  <a:lnTo>
                    <a:pt x="1170" y="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6602994" y="4372793"/>
              <a:ext cx="56402" cy="235338"/>
            </a:xfrm>
            <a:custGeom>
              <a:avLst/>
              <a:gdLst/>
              <a:ahLst/>
              <a:cxnLst/>
              <a:rect l="l" t="t" r="r" b="b"/>
              <a:pathLst>
                <a:path w="1803" h="7523" extrusionOk="0">
                  <a:moveTo>
                    <a:pt x="0" y="0"/>
                  </a:moveTo>
                  <a:lnTo>
                    <a:pt x="0" y="6672"/>
                  </a:lnTo>
                  <a:cubicBezTo>
                    <a:pt x="0" y="6836"/>
                    <a:pt x="342" y="7190"/>
                    <a:pt x="1536" y="7515"/>
                  </a:cubicBezTo>
                  <a:cubicBezTo>
                    <a:pt x="1554" y="7520"/>
                    <a:pt x="1573" y="7522"/>
                    <a:pt x="1591" y="7522"/>
                  </a:cubicBezTo>
                  <a:cubicBezTo>
                    <a:pt x="1703" y="7522"/>
                    <a:pt x="1802" y="7431"/>
                    <a:pt x="1802" y="7311"/>
                  </a:cubicBezTo>
                  <a:lnTo>
                    <a:pt x="1802" y="837"/>
                  </a:lnTo>
                  <a:cubicBezTo>
                    <a:pt x="1802" y="721"/>
                    <a:pt x="1723" y="620"/>
                    <a:pt x="1611" y="592"/>
                  </a:cubicBezTo>
                  <a:cubicBezTo>
                    <a:pt x="939" y="425"/>
                    <a:pt x="402" y="22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6602900" y="4290582"/>
              <a:ext cx="418122" cy="228425"/>
            </a:xfrm>
            <a:custGeom>
              <a:avLst/>
              <a:gdLst/>
              <a:ahLst/>
              <a:cxnLst/>
              <a:rect l="l" t="t" r="r" b="b"/>
              <a:pathLst>
                <a:path w="13366" h="7302" extrusionOk="0">
                  <a:moveTo>
                    <a:pt x="6680" y="1027"/>
                  </a:moveTo>
                  <a:cubicBezTo>
                    <a:pt x="6743" y="1027"/>
                    <a:pt x="6805" y="1040"/>
                    <a:pt x="6863" y="1066"/>
                  </a:cubicBezTo>
                  <a:lnTo>
                    <a:pt x="8921" y="1996"/>
                  </a:lnTo>
                  <a:cubicBezTo>
                    <a:pt x="9078" y="2066"/>
                    <a:pt x="9183" y="2230"/>
                    <a:pt x="9182" y="2400"/>
                  </a:cubicBezTo>
                  <a:lnTo>
                    <a:pt x="9182" y="4650"/>
                  </a:lnTo>
                  <a:cubicBezTo>
                    <a:pt x="9182" y="4825"/>
                    <a:pt x="9078" y="4984"/>
                    <a:pt x="8919" y="5055"/>
                  </a:cubicBezTo>
                  <a:lnTo>
                    <a:pt x="6860" y="5969"/>
                  </a:lnTo>
                  <a:cubicBezTo>
                    <a:pt x="6805" y="5995"/>
                    <a:pt x="6743" y="6007"/>
                    <a:pt x="6682" y="6007"/>
                  </a:cubicBezTo>
                  <a:cubicBezTo>
                    <a:pt x="6620" y="6007"/>
                    <a:pt x="6557" y="5994"/>
                    <a:pt x="6500" y="5969"/>
                  </a:cubicBezTo>
                  <a:lnTo>
                    <a:pt x="4445" y="5055"/>
                  </a:lnTo>
                  <a:cubicBezTo>
                    <a:pt x="4285" y="4984"/>
                    <a:pt x="4182" y="4825"/>
                    <a:pt x="4182" y="4650"/>
                  </a:cubicBezTo>
                  <a:lnTo>
                    <a:pt x="4182" y="2368"/>
                  </a:lnTo>
                  <a:cubicBezTo>
                    <a:pt x="4181" y="2194"/>
                    <a:pt x="4290" y="2029"/>
                    <a:pt x="4448" y="1960"/>
                  </a:cubicBezTo>
                  <a:lnTo>
                    <a:pt x="6503" y="1063"/>
                  </a:lnTo>
                  <a:cubicBezTo>
                    <a:pt x="6560" y="1039"/>
                    <a:pt x="6620" y="1027"/>
                    <a:pt x="6680" y="1027"/>
                  </a:cubicBezTo>
                  <a:close/>
                  <a:moveTo>
                    <a:pt x="6698" y="0"/>
                  </a:moveTo>
                  <a:cubicBezTo>
                    <a:pt x="4827" y="0"/>
                    <a:pt x="3074" y="190"/>
                    <a:pt x="1761" y="537"/>
                  </a:cubicBezTo>
                  <a:cubicBezTo>
                    <a:pt x="431" y="886"/>
                    <a:pt x="1" y="1294"/>
                    <a:pt x="1" y="1437"/>
                  </a:cubicBezTo>
                  <a:cubicBezTo>
                    <a:pt x="1" y="1523"/>
                    <a:pt x="126" y="1692"/>
                    <a:pt x="478" y="1881"/>
                  </a:cubicBezTo>
                  <a:cubicBezTo>
                    <a:pt x="895" y="2107"/>
                    <a:pt x="1537" y="2312"/>
                    <a:pt x="2332" y="2473"/>
                  </a:cubicBezTo>
                  <a:cubicBezTo>
                    <a:pt x="2361" y="2480"/>
                    <a:pt x="2391" y="2489"/>
                    <a:pt x="2418" y="2501"/>
                  </a:cubicBezTo>
                  <a:cubicBezTo>
                    <a:pt x="2550" y="2557"/>
                    <a:pt x="2650" y="2678"/>
                    <a:pt x="2678" y="2820"/>
                  </a:cubicBezTo>
                  <a:cubicBezTo>
                    <a:pt x="2684" y="2850"/>
                    <a:pt x="2688" y="2878"/>
                    <a:pt x="2688" y="2909"/>
                  </a:cubicBezTo>
                  <a:lnTo>
                    <a:pt x="2688" y="7302"/>
                  </a:lnTo>
                  <a:cubicBezTo>
                    <a:pt x="3431" y="7180"/>
                    <a:pt x="4180" y="7089"/>
                    <a:pt x="4921" y="7036"/>
                  </a:cubicBezTo>
                  <a:cubicBezTo>
                    <a:pt x="5512" y="6993"/>
                    <a:pt x="6106" y="6971"/>
                    <a:pt x="6700" y="6971"/>
                  </a:cubicBezTo>
                  <a:cubicBezTo>
                    <a:pt x="7308" y="6971"/>
                    <a:pt x="7915" y="6994"/>
                    <a:pt x="8517" y="7039"/>
                  </a:cubicBezTo>
                  <a:cubicBezTo>
                    <a:pt x="9237" y="7093"/>
                    <a:pt x="9961" y="7182"/>
                    <a:pt x="10678" y="7301"/>
                  </a:cubicBezTo>
                  <a:lnTo>
                    <a:pt x="10678" y="2913"/>
                  </a:lnTo>
                  <a:cubicBezTo>
                    <a:pt x="10675" y="2707"/>
                    <a:pt x="10832" y="2517"/>
                    <a:pt x="11033" y="2478"/>
                  </a:cubicBezTo>
                  <a:cubicBezTo>
                    <a:pt x="12946" y="2094"/>
                    <a:pt x="13366" y="1596"/>
                    <a:pt x="13366" y="1437"/>
                  </a:cubicBezTo>
                  <a:cubicBezTo>
                    <a:pt x="13366" y="1323"/>
                    <a:pt x="13045" y="914"/>
                    <a:pt x="11619" y="537"/>
                  </a:cubicBezTo>
                  <a:cubicBezTo>
                    <a:pt x="10314" y="190"/>
                    <a:pt x="8566" y="0"/>
                    <a:pt x="6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46"/>
          <p:cNvGrpSpPr/>
          <p:nvPr/>
        </p:nvGrpSpPr>
        <p:grpSpPr>
          <a:xfrm>
            <a:off x="1483399" y="2010679"/>
            <a:ext cx="418153" cy="418091"/>
            <a:chOff x="7299280" y="4190228"/>
            <a:chExt cx="418153" cy="418091"/>
          </a:xfrm>
        </p:grpSpPr>
        <p:sp>
          <p:nvSpPr>
            <p:cNvPr id="845" name="Google Shape;845;p46"/>
            <p:cNvSpPr/>
            <p:nvPr/>
          </p:nvSpPr>
          <p:spPr>
            <a:xfrm>
              <a:off x="7466579" y="4217600"/>
              <a:ext cx="82555" cy="82586"/>
            </a:xfrm>
            <a:custGeom>
              <a:avLst/>
              <a:gdLst/>
              <a:ahLst/>
              <a:cxnLst/>
              <a:rect l="l" t="t" r="r" b="b"/>
              <a:pathLst>
                <a:path w="2639" h="2640" extrusionOk="0">
                  <a:moveTo>
                    <a:pt x="1319" y="0"/>
                  </a:moveTo>
                  <a:cubicBezTo>
                    <a:pt x="592" y="0"/>
                    <a:pt x="0" y="593"/>
                    <a:pt x="0" y="1321"/>
                  </a:cubicBezTo>
                  <a:cubicBezTo>
                    <a:pt x="0" y="2047"/>
                    <a:pt x="592" y="2640"/>
                    <a:pt x="1319" y="2640"/>
                  </a:cubicBezTo>
                  <a:cubicBezTo>
                    <a:pt x="2046" y="2640"/>
                    <a:pt x="2638" y="2047"/>
                    <a:pt x="2638" y="1321"/>
                  </a:cubicBezTo>
                  <a:cubicBezTo>
                    <a:pt x="2638" y="593"/>
                    <a:pt x="2045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7299280" y="4190259"/>
              <a:ext cx="144056" cy="143993"/>
            </a:xfrm>
            <a:custGeom>
              <a:avLst/>
              <a:gdLst/>
              <a:ahLst/>
              <a:cxnLst/>
              <a:rect l="l" t="t" r="r" b="b"/>
              <a:pathLst>
                <a:path w="4605" h="4603" extrusionOk="0">
                  <a:moveTo>
                    <a:pt x="391" y="0"/>
                  </a:moveTo>
                  <a:cubicBezTo>
                    <a:pt x="175" y="0"/>
                    <a:pt x="1" y="176"/>
                    <a:pt x="1" y="391"/>
                  </a:cubicBezTo>
                  <a:lnTo>
                    <a:pt x="1" y="4212"/>
                  </a:lnTo>
                  <a:cubicBezTo>
                    <a:pt x="1" y="4427"/>
                    <a:pt x="176" y="4602"/>
                    <a:pt x="393" y="4602"/>
                  </a:cubicBezTo>
                  <a:cubicBezTo>
                    <a:pt x="610" y="4602"/>
                    <a:pt x="784" y="4427"/>
                    <a:pt x="784" y="4211"/>
                  </a:cubicBezTo>
                  <a:lnTo>
                    <a:pt x="784" y="782"/>
                  </a:lnTo>
                  <a:lnTo>
                    <a:pt x="4212" y="782"/>
                  </a:lnTo>
                  <a:cubicBezTo>
                    <a:pt x="4430" y="782"/>
                    <a:pt x="4604" y="607"/>
                    <a:pt x="4604" y="391"/>
                  </a:cubicBezTo>
                  <a:cubicBezTo>
                    <a:pt x="4604" y="176"/>
                    <a:pt x="4428" y="0"/>
                    <a:pt x="4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7573346" y="4190228"/>
              <a:ext cx="144056" cy="143993"/>
            </a:xfrm>
            <a:custGeom>
              <a:avLst/>
              <a:gdLst/>
              <a:ahLst/>
              <a:cxnLst/>
              <a:rect l="l" t="t" r="r" b="b"/>
              <a:pathLst>
                <a:path w="4605" h="4603" extrusionOk="0">
                  <a:moveTo>
                    <a:pt x="393" y="0"/>
                  </a:moveTo>
                  <a:cubicBezTo>
                    <a:pt x="175" y="0"/>
                    <a:pt x="1" y="176"/>
                    <a:pt x="1" y="391"/>
                  </a:cubicBezTo>
                  <a:cubicBezTo>
                    <a:pt x="1" y="607"/>
                    <a:pt x="177" y="782"/>
                    <a:pt x="393" y="782"/>
                  </a:cubicBezTo>
                  <a:lnTo>
                    <a:pt x="3821" y="782"/>
                  </a:lnTo>
                  <a:lnTo>
                    <a:pt x="3821" y="4211"/>
                  </a:lnTo>
                  <a:cubicBezTo>
                    <a:pt x="3821" y="4428"/>
                    <a:pt x="3996" y="4602"/>
                    <a:pt x="4212" y="4602"/>
                  </a:cubicBezTo>
                  <a:cubicBezTo>
                    <a:pt x="4427" y="4602"/>
                    <a:pt x="4604" y="4427"/>
                    <a:pt x="4604" y="4211"/>
                  </a:cubicBezTo>
                  <a:lnTo>
                    <a:pt x="4604" y="390"/>
                  </a:lnTo>
                  <a:cubicBezTo>
                    <a:pt x="4605" y="176"/>
                    <a:pt x="4429" y="0"/>
                    <a:pt x="4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7573408" y="4464232"/>
              <a:ext cx="144025" cy="144025"/>
            </a:xfrm>
            <a:custGeom>
              <a:avLst/>
              <a:gdLst/>
              <a:ahLst/>
              <a:cxnLst/>
              <a:rect l="l" t="t" r="r" b="b"/>
              <a:pathLst>
                <a:path w="4604" h="4604" extrusionOk="0">
                  <a:moveTo>
                    <a:pt x="4212" y="1"/>
                  </a:moveTo>
                  <a:cubicBezTo>
                    <a:pt x="3994" y="1"/>
                    <a:pt x="3820" y="177"/>
                    <a:pt x="3820" y="393"/>
                  </a:cubicBezTo>
                  <a:lnTo>
                    <a:pt x="3820" y="3821"/>
                  </a:lnTo>
                  <a:lnTo>
                    <a:pt x="392" y="3821"/>
                  </a:lnTo>
                  <a:cubicBezTo>
                    <a:pt x="175" y="3821"/>
                    <a:pt x="1" y="3997"/>
                    <a:pt x="1" y="4212"/>
                  </a:cubicBezTo>
                  <a:cubicBezTo>
                    <a:pt x="1" y="4427"/>
                    <a:pt x="176" y="4603"/>
                    <a:pt x="392" y="4603"/>
                  </a:cubicBezTo>
                  <a:lnTo>
                    <a:pt x="4213" y="4603"/>
                  </a:lnTo>
                  <a:cubicBezTo>
                    <a:pt x="4429" y="4603"/>
                    <a:pt x="4604" y="4427"/>
                    <a:pt x="4604" y="4212"/>
                  </a:cubicBezTo>
                  <a:lnTo>
                    <a:pt x="4604" y="390"/>
                  </a:lnTo>
                  <a:cubicBezTo>
                    <a:pt x="4603" y="177"/>
                    <a:pt x="4427" y="1"/>
                    <a:pt x="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7299311" y="4464294"/>
              <a:ext cx="144056" cy="144025"/>
            </a:xfrm>
            <a:custGeom>
              <a:avLst/>
              <a:gdLst/>
              <a:ahLst/>
              <a:cxnLst/>
              <a:rect l="l" t="t" r="r" b="b"/>
              <a:pathLst>
                <a:path w="4605" h="4604" extrusionOk="0">
                  <a:moveTo>
                    <a:pt x="392" y="1"/>
                  </a:moveTo>
                  <a:cubicBezTo>
                    <a:pt x="177" y="1"/>
                    <a:pt x="1" y="176"/>
                    <a:pt x="1" y="392"/>
                  </a:cubicBezTo>
                  <a:lnTo>
                    <a:pt x="1" y="4213"/>
                  </a:lnTo>
                  <a:cubicBezTo>
                    <a:pt x="1" y="4429"/>
                    <a:pt x="177" y="4603"/>
                    <a:pt x="392" y="4603"/>
                  </a:cubicBezTo>
                  <a:lnTo>
                    <a:pt x="4214" y="4603"/>
                  </a:lnTo>
                  <a:cubicBezTo>
                    <a:pt x="4430" y="4603"/>
                    <a:pt x="4604" y="4428"/>
                    <a:pt x="4604" y="4213"/>
                  </a:cubicBezTo>
                  <a:cubicBezTo>
                    <a:pt x="4604" y="3997"/>
                    <a:pt x="4429" y="3820"/>
                    <a:pt x="4211" y="3820"/>
                  </a:cubicBezTo>
                  <a:lnTo>
                    <a:pt x="783" y="3820"/>
                  </a:lnTo>
                  <a:lnTo>
                    <a:pt x="783" y="392"/>
                  </a:lnTo>
                  <a:cubicBezTo>
                    <a:pt x="783" y="175"/>
                    <a:pt x="608" y="1"/>
                    <a:pt x="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7432762" y="4325087"/>
              <a:ext cx="151001" cy="69823"/>
            </a:xfrm>
            <a:custGeom>
              <a:avLst/>
              <a:gdLst/>
              <a:ahLst/>
              <a:cxnLst/>
              <a:rect l="l" t="t" r="r" b="b"/>
              <a:pathLst>
                <a:path w="4827" h="2232" extrusionOk="0">
                  <a:moveTo>
                    <a:pt x="948" y="1"/>
                  </a:moveTo>
                  <a:cubicBezTo>
                    <a:pt x="687" y="1"/>
                    <a:pt x="438" y="112"/>
                    <a:pt x="262" y="302"/>
                  </a:cubicBezTo>
                  <a:cubicBezTo>
                    <a:pt x="88" y="493"/>
                    <a:pt x="1" y="750"/>
                    <a:pt x="22" y="1006"/>
                  </a:cubicBezTo>
                  <a:lnTo>
                    <a:pt x="96" y="2232"/>
                  </a:lnTo>
                  <a:lnTo>
                    <a:pt x="4771" y="2232"/>
                  </a:lnTo>
                  <a:lnTo>
                    <a:pt x="4813" y="974"/>
                  </a:lnTo>
                  <a:cubicBezTo>
                    <a:pt x="4826" y="719"/>
                    <a:pt x="4735" y="476"/>
                    <a:pt x="4559" y="290"/>
                  </a:cubicBezTo>
                  <a:cubicBezTo>
                    <a:pt x="4382" y="103"/>
                    <a:pt x="4144" y="1"/>
                    <a:pt x="3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7437204" y="4419435"/>
              <a:ext cx="143993" cy="161449"/>
            </a:xfrm>
            <a:custGeom>
              <a:avLst/>
              <a:gdLst/>
              <a:ahLst/>
              <a:cxnLst/>
              <a:rect l="l" t="t" r="r" b="b"/>
              <a:pathLst>
                <a:path w="4603" h="5161" extrusionOk="0">
                  <a:moveTo>
                    <a:pt x="0" y="1"/>
                  </a:moveTo>
                  <a:lnTo>
                    <a:pt x="33" y="553"/>
                  </a:lnTo>
                  <a:lnTo>
                    <a:pt x="33" y="560"/>
                  </a:lnTo>
                  <a:cubicBezTo>
                    <a:pt x="78" y="1070"/>
                    <a:pt x="457" y="1467"/>
                    <a:pt x="944" y="1549"/>
                  </a:cubicBezTo>
                  <a:lnTo>
                    <a:pt x="944" y="3760"/>
                  </a:lnTo>
                  <a:cubicBezTo>
                    <a:pt x="944" y="4533"/>
                    <a:pt x="1572" y="5160"/>
                    <a:pt x="2344" y="5160"/>
                  </a:cubicBezTo>
                  <a:cubicBezTo>
                    <a:pt x="3116" y="5160"/>
                    <a:pt x="3745" y="4533"/>
                    <a:pt x="3745" y="3760"/>
                  </a:cubicBezTo>
                  <a:lnTo>
                    <a:pt x="3745" y="1533"/>
                  </a:lnTo>
                  <a:cubicBezTo>
                    <a:pt x="4207" y="1420"/>
                    <a:pt x="4558" y="1015"/>
                    <a:pt x="4583" y="519"/>
                  </a:cubicBezTo>
                  <a:cubicBezTo>
                    <a:pt x="4584" y="518"/>
                    <a:pt x="4584" y="517"/>
                    <a:pt x="4584" y="514"/>
                  </a:cubicBezTo>
                  <a:lnTo>
                    <a:pt x="4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7299749" y="4394878"/>
              <a:ext cx="137487" cy="24557"/>
            </a:xfrm>
            <a:custGeom>
              <a:avLst/>
              <a:gdLst/>
              <a:ahLst/>
              <a:cxnLst/>
              <a:rect l="l" t="t" r="r" b="b"/>
              <a:pathLst>
                <a:path w="4395" h="785" extrusionOk="0">
                  <a:moveTo>
                    <a:pt x="392" y="1"/>
                  </a:moveTo>
                  <a:lnTo>
                    <a:pt x="392" y="3"/>
                  </a:lnTo>
                  <a:cubicBezTo>
                    <a:pt x="175" y="3"/>
                    <a:pt x="1" y="178"/>
                    <a:pt x="1" y="394"/>
                  </a:cubicBezTo>
                  <a:cubicBezTo>
                    <a:pt x="1" y="610"/>
                    <a:pt x="176" y="785"/>
                    <a:pt x="392" y="785"/>
                  </a:cubicBezTo>
                  <a:lnTo>
                    <a:pt x="4394" y="785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7581166" y="4394972"/>
              <a:ext cx="135797" cy="24557"/>
            </a:xfrm>
            <a:custGeom>
              <a:avLst/>
              <a:gdLst/>
              <a:ahLst/>
              <a:cxnLst/>
              <a:rect l="l" t="t" r="r" b="b"/>
              <a:pathLst>
                <a:path w="4341" h="785" extrusionOk="0">
                  <a:moveTo>
                    <a:pt x="27" y="1"/>
                  </a:moveTo>
                  <a:lnTo>
                    <a:pt x="0" y="785"/>
                  </a:lnTo>
                  <a:lnTo>
                    <a:pt x="3949" y="785"/>
                  </a:lnTo>
                  <a:lnTo>
                    <a:pt x="3949" y="783"/>
                  </a:lnTo>
                  <a:cubicBezTo>
                    <a:pt x="4166" y="783"/>
                    <a:pt x="4340" y="607"/>
                    <a:pt x="4340" y="392"/>
                  </a:cubicBezTo>
                  <a:cubicBezTo>
                    <a:pt x="4340" y="175"/>
                    <a:pt x="4165" y="1"/>
                    <a:pt x="3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>
          <a:extLst>
            <a:ext uri="{FF2B5EF4-FFF2-40B4-BE49-F238E27FC236}">
              <a16:creationId xmlns:a16="http://schemas.microsoft.com/office/drawing/2014/main" id="{BFE1DE54-B7E2-36F6-0218-0F339CB98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>
            <a:extLst>
              <a:ext uri="{FF2B5EF4-FFF2-40B4-BE49-F238E27FC236}">
                <a16:creationId xmlns:a16="http://schemas.microsoft.com/office/drawing/2014/main" id="{6A2A5F0B-D932-E9EC-46D0-AB57F6815A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193" y="2354579"/>
            <a:ext cx="3938015" cy="1248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 Three Pillars in Detail</a:t>
            </a:r>
            <a:endParaRPr dirty="0"/>
          </a:p>
        </p:txBody>
      </p:sp>
      <p:sp>
        <p:nvSpPr>
          <p:cNvPr id="410" name="Google Shape;410;p37">
            <a:extLst>
              <a:ext uri="{FF2B5EF4-FFF2-40B4-BE49-F238E27FC236}">
                <a16:creationId xmlns:a16="http://schemas.microsoft.com/office/drawing/2014/main" id="{C431AC16-357A-2F8B-D2FD-887982BD36F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36362" y="1231507"/>
            <a:ext cx="161262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522" name="Google Shape;522;p37">
            <a:extLst>
              <a:ext uri="{FF2B5EF4-FFF2-40B4-BE49-F238E27FC236}">
                <a16:creationId xmlns:a16="http://schemas.microsoft.com/office/drawing/2014/main" id="{341E629A-2F40-CDC4-5208-6D421F9142C1}"/>
              </a:ext>
            </a:extLst>
          </p:cNvPr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523" name="Google Shape;523;p37">
              <a:extLst>
                <a:ext uri="{FF2B5EF4-FFF2-40B4-BE49-F238E27FC236}">
                  <a16:creationId xmlns:a16="http://schemas.microsoft.com/office/drawing/2014/main" id="{8F5348D6-F7DE-A3EE-1E80-1E745855A495}"/>
                </a:ext>
              </a:extLst>
            </p:cNvPr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37">
              <a:extLst>
                <a:ext uri="{FF2B5EF4-FFF2-40B4-BE49-F238E27FC236}">
                  <a16:creationId xmlns:a16="http://schemas.microsoft.com/office/drawing/2014/main" id="{450275CF-9FA9-B99B-8B7B-827028FDE34E}"/>
                </a:ext>
              </a:extLst>
            </p:cNvPr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525" name="Google Shape;525;p37">
                <a:extLst>
                  <a:ext uri="{FF2B5EF4-FFF2-40B4-BE49-F238E27FC236}">
                    <a16:creationId xmlns:a16="http://schemas.microsoft.com/office/drawing/2014/main" id="{5C015B67-7DB3-313F-CE44-4852A12D134E}"/>
                  </a:ext>
                </a:extLst>
              </p:cNvPr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7">
                <a:extLst>
                  <a:ext uri="{FF2B5EF4-FFF2-40B4-BE49-F238E27FC236}">
                    <a16:creationId xmlns:a16="http://schemas.microsoft.com/office/drawing/2014/main" id="{9298A6FD-EF08-ADC5-C7D4-9BCE66AED6EE}"/>
                  </a:ext>
                </a:extLst>
              </p:cNvPr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7">
                <a:extLst>
                  <a:ext uri="{FF2B5EF4-FFF2-40B4-BE49-F238E27FC236}">
                    <a16:creationId xmlns:a16="http://schemas.microsoft.com/office/drawing/2014/main" id="{386A2003-1FA3-26D2-7322-785A4AAC61A1}"/>
                  </a:ext>
                </a:extLst>
              </p:cNvPr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>
                <a:extLst>
                  <a:ext uri="{FF2B5EF4-FFF2-40B4-BE49-F238E27FC236}">
                    <a16:creationId xmlns:a16="http://schemas.microsoft.com/office/drawing/2014/main" id="{68DA5949-0623-779E-8CA2-71FD0BA0614E}"/>
                  </a:ext>
                </a:extLst>
              </p:cNvPr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9" name="Google Shape;529;p37">
            <a:extLst>
              <a:ext uri="{FF2B5EF4-FFF2-40B4-BE49-F238E27FC236}">
                <a16:creationId xmlns:a16="http://schemas.microsoft.com/office/drawing/2014/main" id="{D109A3B5-F12B-B922-E26B-B19F094A0F7A}"/>
              </a:ext>
            </a:extLst>
          </p:cNvPr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530" name="Google Shape;530;p37">
              <a:extLst>
                <a:ext uri="{FF2B5EF4-FFF2-40B4-BE49-F238E27FC236}">
                  <a16:creationId xmlns:a16="http://schemas.microsoft.com/office/drawing/2014/main" id="{7480044A-0618-E55D-E721-ACF403C5A9E2}"/>
                </a:ext>
              </a:extLst>
            </p:cNvPr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>
              <a:extLst>
                <a:ext uri="{FF2B5EF4-FFF2-40B4-BE49-F238E27FC236}">
                  <a16:creationId xmlns:a16="http://schemas.microsoft.com/office/drawing/2014/main" id="{1C549FB9-7BB4-060F-0855-531108A6545A}"/>
                </a:ext>
              </a:extLst>
            </p:cNvPr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>
              <a:extLst>
                <a:ext uri="{FF2B5EF4-FFF2-40B4-BE49-F238E27FC236}">
                  <a16:creationId xmlns:a16="http://schemas.microsoft.com/office/drawing/2014/main" id="{79049687-B144-E3B7-29DB-16545D4093AD}"/>
                </a:ext>
              </a:extLst>
            </p:cNvPr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>
              <a:extLst>
                <a:ext uri="{FF2B5EF4-FFF2-40B4-BE49-F238E27FC236}">
                  <a16:creationId xmlns:a16="http://schemas.microsoft.com/office/drawing/2014/main" id="{C0600530-193B-73FC-F22A-BCCB3A968470}"/>
                </a:ext>
              </a:extLst>
            </p:cNvPr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2189;p61">
            <a:extLst>
              <a:ext uri="{FF2B5EF4-FFF2-40B4-BE49-F238E27FC236}">
                <a16:creationId xmlns:a16="http://schemas.microsoft.com/office/drawing/2014/main" id="{4D0162D6-AB51-BB70-1D3D-845BDD353F88}"/>
              </a:ext>
            </a:extLst>
          </p:cNvPr>
          <p:cNvGrpSpPr/>
          <p:nvPr/>
        </p:nvGrpSpPr>
        <p:grpSpPr>
          <a:xfrm>
            <a:off x="3616974" y="1392680"/>
            <a:ext cx="5417595" cy="2988302"/>
            <a:chOff x="3230750" y="2151881"/>
            <a:chExt cx="2850375" cy="1572244"/>
          </a:xfrm>
        </p:grpSpPr>
        <p:sp>
          <p:nvSpPr>
            <p:cNvPr id="513" name="Google Shape;2190;p61">
              <a:extLst>
                <a:ext uri="{FF2B5EF4-FFF2-40B4-BE49-F238E27FC236}">
                  <a16:creationId xmlns:a16="http://schemas.microsoft.com/office/drawing/2014/main" id="{5CAFFBC0-D406-5616-9F23-8682E547E5B6}"/>
                </a:ext>
              </a:extLst>
            </p:cNvPr>
            <p:cNvSpPr/>
            <p:nvPr/>
          </p:nvSpPr>
          <p:spPr>
            <a:xfrm>
              <a:off x="4163900" y="3502050"/>
              <a:ext cx="1311200" cy="139925"/>
            </a:xfrm>
            <a:custGeom>
              <a:avLst/>
              <a:gdLst/>
              <a:ahLst/>
              <a:cxnLst/>
              <a:rect l="l" t="t" r="r" b="b"/>
              <a:pathLst>
                <a:path w="52448" h="5597" extrusionOk="0">
                  <a:moveTo>
                    <a:pt x="26218" y="0"/>
                  </a:moveTo>
                  <a:cubicBezTo>
                    <a:pt x="11740" y="0"/>
                    <a:pt x="1" y="1250"/>
                    <a:pt x="1" y="2798"/>
                  </a:cubicBezTo>
                  <a:cubicBezTo>
                    <a:pt x="1" y="4346"/>
                    <a:pt x="11740" y="5596"/>
                    <a:pt x="26218" y="5596"/>
                  </a:cubicBezTo>
                  <a:cubicBezTo>
                    <a:pt x="40708" y="5596"/>
                    <a:pt x="52448" y="4346"/>
                    <a:pt x="52448" y="2798"/>
                  </a:cubicBezTo>
                  <a:cubicBezTo>
                    <a:pt x="52448" y="1250"/>
                    <a:pt x="40708" y="0"/>
                    <a:pt x="26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191;p61">
              <a:extLst>
                <a:ext uri="{FF2B5EF4-FFF2-40B4-BE49-F238E27FC236}">
                  <a16:creationId xmlns:a16="http://schemas.microsoft.com/office/drawing/2014/main" id="{BE7C06AF-77ED-73D1-FD10-426773D7D999}"/>
                </a:ext>
              </a:extLst>
            </p:cNvPr>
            <p:cNvSpPr/>
            <p:nvPr/>
          </p:nvSpPr>
          <p:spPr>
            <a:xfrm>
              <a:off x="4198725" y="3505925"/>
              <a:ext cx="1241250" cy="132175"/>
            </a:xfrm>
            <a:custGeom>
              <a:avLst/>
              <a:gdLst/>
              <a:ahLst/>
              <a:cxnLst/>
              <a:rect l="l" t="t" r="r" b="b"/>
              <a:pathLst>
                <a:path w="49650" h="5287" extrusionOk="0">
                  <a:moveTo>
                    <a:pt x="24825" y="0"/>
                  </a:moveTo>
                  <a:cubicBezTo>
                    <a:pt x="11121" y="0"/>
                    <a:pt x="1" y="1179"/>
                    <a:pt x="1" y="2643"/>
                  </a:cubicBezTo>
                  <a:cubicBezTo>
                    <a:pt x="1" y="4108"/>
                    <a:pt x="11121" y="5286"/>
                    <a:pt x="24825" y="5286"/>
                  </a:cubicBezTo>
                  <a:cubicBezTo>
                    <a:pt x="38541" y="5286"/>
                    <a:pt x="49650" y="4108"/>
                    <a:pt x="49650" y="2643"/>
                  </a:cubicBezTo>
                  <a:cubicBezTo>
                    <a:pt x="49650" y="1179"/>
                    <a:pt x="38541" y="0"/>
                    <a:pt x="24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192;p61">
              <a:extLst>
                <a:ext uri="{FF2B5EF4-FFF2-40B4-BE49-F238E27FC236}">
                  <a16:creationId xmlns:a16="http://schemas.microsoft.com/office/drawing/2014/main" id="{03E3C796-6DAA-75F1-752D-D8651BA03467}"/>
                </a:ext>
              </a:extLst>
            </p:cNvPr>
            <p:cNvSpPr/>
            <p:nvPr/>
          </p:nvSpPr>
          <p:spPr>
            <a:xfrm>
              <a:off x="4279975" y="3514850"/>
              <a:ext cx="1079050" cy="99425"/>
            </a:xfrm>
            <a:custGeom>
              <a:avLst/>
              <a:gdLst/>
              <a:ahLst/>
              <a:cxnLst/>
              <a:rect l="l" t="t" r="r" b="b"/>
              <a:pathLst>
                <a:path w="43162" h="3977" extrusionOk="0">
                  <a:moveTo>
                    <a:pt x="21575" y="0"/>
                  </a:moveTo>
                  <a:cubicBezTo>
                    <a:pt x="9657" y="0"/>
                    <a:pt x="1" y="881"/>
                    <a:pt x="1" y="1989"/>
                  </a:cubicBezTo>
                  <a:cubicBezTo>
                    <a:pt x="1" y="3096"/>
                    <a:pt x="9657" y="3977"/>
                    <a:pt x="21575" y="3977"/>
                  </a:cubicBezTo>
                  <a:cubicBezTo>
                    <a:pt x="33493" y="3977"/>
                    <a:pt x="43161" y="3096"/>
                    <a:pt x="43161" y="1989"/>
                  </a:cubicBezTo>
                  <a:cubicBezTo>
                    <a:pt x="43161" y="881"/>
                    <a:pt x="33493" y="0"/>
                    <a:pt x="21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193;p61">
              <a:extLst>
                <a:ext uri="{FF2B5EF4-FFF2-40B4-BE49-F238E27FC236}">
                  <a16:creationId xmlns:a16="http://schemas.microsoft.com/office/drawing/2014/main" id="{3992C922-0FF0-CC89-519A-A3A537B626A2}"/>
                </a:ext>
              </a:extLst>
            </p:cNvPr>
            <p:cNvSpPr/>
            <p:nvPr/>
          </p:nvSpPr>
          <p:spPr>
            <a:xfrm>
              <a:off x="3990375" y="2739975"/>
              <a:ext cx="127700" cy="139700"/>
            </a:xfrm>
            <a:custGeom>
              <a:avLst/>
              <a:gdLst/>
              <a:ahLst/>
              <a:cxnLst/>
              <a:rect l="l" t="t" r="r" b="b"/>
              <a:pathLst>
                <a:path w="5108" h="5588" extrusionOk="0">
                  <a:moveTo>
                    <a:pt x="1121" y="1"/>
                  </a:moveTo>
                  <a:cubicBezTo>
                    <a:pt x="971" y="1"/>
                    <a:pt x="819" y="37"/>
                    <a:pt x="679" y="111"/>
                  </a:cubicBezTo>
                  <a:cubicBezTo>
                    <a:pt x="179" y="361"/>
                    <a:pt x="0" y="992"/>
                    <a:pt x="286" y="1480"/>
                  </a:cubicBezTo>
                  <a:lnTo>
                    <a:pt x="2739" y="5588"/>
                  </a:lnTo>
                  <a:lnTo>
                    <a:pt x="5108" y="5111"/>
                  </a:lnTo>
                  <a:lnTo>
                    <a:pt x="1905" y="432"/>
                  </a:lnTo>
                  <a:cubicBezTo>
                    <a:pt x="1729" y="152"/>
                    <a:pt x="1429" y="1"/>
                    <a:pt x="1121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194;p61">
              <a:extLst>
                <a:ext uri="{FF2B5EF4-FFF2-40B4-BE49-F238E27FC236}">
                  <a16:creationId xmlns:a16="http://schemas.microsoft.com/office/drawing/2014/main" id="{17AF25D6-915E-4250-E158-FBEAD5095C1B}"/>
                </a:ext>
              </a:extLst>
            </p:cNvPr>
            <p:cNvSpPr/>
            <p:nvPr/>
          </p:nvSpPr>
          <p:spPr>
            <a:xfrm>
              <a:off x="4185025" y="2854050"/>
              <a:ext cx="348600" cy="587600"/>
            </a:xfrm>
            <a:custGeom>
              <a:avLst/>
              <a:gdLst/>
              <a:ahLst/>
              <a:cxnLst/>
              <a:rect l="l" t="t" r="r" b="b"/>
              <a:pathLst>
                <a:path w="13944" h="23504" extrusionOk="0">
                  <a:moveTo>
                    <a:pt x="13574" y="1"/>
                  </a:moveTo>
                  <a:cubicBezTo>
                    <a:pt x="11002" y="334"/>
                    <a:pt x="8859" y="2179"/>
                    <a:pt x="8157" y="4680"/>
                  </a:cubicBezTo>
                  <a:lnTo>
                    <a:pt x="5323" y="14681"/>
                  </a:lnTo>
                  <a:lnTo>
                    <a:pt x="1" y="18788"/>
                  </a:lnTo>
                  <a:lnTo>
                    <a:pt x="287" y="19729"/>
                  </a:lnTo>
                  <a:cubicBezTo>
                    <a:pt x="966" y="21983"/>
                    <a:pt x="3046" y="23504"/>
                    <a:pt x="5368" y="23504"/>
                  </a:cubicBezTo>
                  <a:cubicBezTo>
                    <a:pt x="5487" y="23504"/>
                    <a:pt x="5607" y="23500"/>
                    <a:pt x="5728" y="23491"/>
                  </a:cubicBezTo>
                  <a:cubicBezTo>
                    <a:pt x="7573" y="23360"/>
                    <a:pt x="9228" y="22289"/>
                    <a:pt x="10074" y="20634"/>
                  </a:cubicBezTo>
                  <a:lnTo>
                    <a:pt x="13943" y="13169"/>
                  </a:lnTo>
                  <a:lnTo>
                    <a:pt x="13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195;p61">
              <a:extLst>
                <a:ext uri="{FF2B5EF4-FFF2-40B4-BE49-F238E27FC236}">
                  <a16:creationId xmlns:a16="http://schemas.microsoft.com/office/drawing/2014/main" id="{14E0B6D7-044E-9924-66DA-17989485ECF2}"/>
                </a:ext>
              </a:extLst>
            </p:cNvPr>
            <p:cNvSpPr/>
            <p:nvPr/>
          </p:nvSpPr>
          <p:spPr>
            <a:xfrm>
              <a:off x="4317800" y="3144275"/>
              <a:ext cx="53300" cy="202725"/>
            </a:xfrm>
            <a:custGeom>
              <a:avLst/>
              <a:gdLst/>
              <a:ahLst/>
              <a:cxnLst/>
              <a:rect l="l" t="t" r="r" b="b"/>
              <a:pathLst>
                <a:path w="2132" h="8109" extrusionOk="0">
                  <a:moveTo>
                    <a:pt x="869" y="0"/>
                  </a:moveTo>
                  <a:lnTo>
                    <a:pt x="0" y="3060"/>
                  </a:lnTo>
                  <a:lnTo>
                    <a:pt x="1655" y="8108"/>
                  </a:lnTo>
                  <a:cubicBezTo>
                    <a:pt x="1965" y="7537"/>
                    <a:pt x="2131" y="6691"/>
                    <a:pt x="2012" y="6048"/>
                  </a:cubicBezTo>
                  <a:cubicBezTo>
                    <a:pt x="1857" y="4941"/>
                    <a:pt x="1107" y="3941"/>
                    <a:pt x="1191" y="2822"/>
                  </a:cubicBezTo>
                  <a:cubicBezTo>
                    <a:pt x="1226" y="2477"/>
                    <a:pt x="1310" y="2155"/>
                    <a:pt x="1405" y="1822"/>
                  </a:cubicBezTo>
                  <a:cubicBezTo>
                    <a:pt x="1488" y="1500"/>
                    <a:pt x="1548" y="1143"/>
                    <a:pt x="1476" y="810"/>
                  </a:cubicBezTo>
                  <a:cubicBezTo>
                    <a:pt x="1417" y="488"/>
                    <a:pt x="1203" y="0"/>
                    <a:pt x="869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196;p61">
              <a:extLst>
                <a:ext uri="{FF2B5EF4-FFF2-40B4-BE49-F238E27FC236}">
                  <a16:creationId xmlns:a16="http://schemas.microsoft.com/office/drawing/2014/main" id="{6D9D91BA-EF2C-1DF0-CBEA-B1208AF8A2D7}"/>
                </a:ext>
              </a:extLst>
            </p:cNvPr>
            <p:cNvSpPr/>
            <p:nvPr/>
          </p:nvSpPr>
          <p:spPr>
            <a:xfrm>
              <a:off x="4485375" y="2994850"/>
              <a:ext cx="48250" cy="205100"/>
            </a:xfrm>
            <a:custGeom>
              <a:avLst/>
              <a:gdLst/>
              <a:ahLst/>
              <a:cxnLst/>
              <a:rect l="l" t="t" r="r" b="b"/>
              <a:pathLst>
                <a:path w="1930" h="8204" extrusionOk="0">
                  <a:moveTo>
                    <a:pt x="1727" y="0"/>
                  </a:moveTo>
                  <a:cubicBezTo>
                    <a:pt x="72" y="2512"/>
                    <a:pt x="0" y="5703"/>
                    <a:pt x="1584" y="8204"/>
                  </a:cubicBezTo>
                  <a:lnTo>
                    <a:pt x="1929" y="7537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197;p61">
              <a:extLst>
                <a:ext uri="{FF2B5EF4-FFF2-40B4-BE49-F238E27FC236}">
                  <a16:creationId xmlns:a16="http://schemas.microsoft.com/office/drawing/2014/main" id="{F41C63BB-BC28-3F6A-2F95-93EB85A1C2D9}"/>
                </a:ext>
              </a:extLst>
            </p:cNvPr>
            <p:cNvSpPr/>
            <p:nvPr/>
          </p:nvSpPr>
          <p:spPr>
            <a:xfrm>
              <a:off x="4140375" y="3165350"/>
              <a:ext cx="213450" cy="160150"/>
            </a:xfrm>
            <a:custGeom>
              <a:avLst/>
              <a:gdLst/>
              <a:ahLst/>
              <a:cxnLst/>
              <a:rect l="l" t="t" r="r" b="b"/>
              <a:pathLst>
                <a:path w="8538" h="6406" extrusionOk="0">
                  <a:moveTo>
                    <a:pt x="3459" y="1"/>
                  </a:moveTo>
                  <a:cubicBezTo>
                    <a:pt x="2146" y="1"/>
                    <a:pt x="901" y="276"/>
                    <a:pt x="311" y="1264"/>
                  </a:cubicBezTo>
                  <a:cubicBezTo>
                    <a:pt x="1" y="1812"/>
                    <a:pt x="168" y="2515"/>
                    <a:pt x="406" y="3098"/>
                  </a:cubicBezTo>
                  <a:cubicBezTo>
                    <a:pt x="644" y="3681"/>
                    <a:pt x="953" y="4277"/>
                    <a:pt x="918" y="4896"/>
                  </a:cubicBezTo>
                  <a:cubicBezTo>
                    <a:pt x="906" y="5289"/>
                    <a:pt x="775" y="5717"/>
                    <a:pt x="1013" y="6015"/>
                  </a:cubicBezTo>
                  <a:cubicBezTo>
                    <a:pt x="1192" y="6241"/>
                    <a:pt x="1489" y="6301"/>
                    <a:pt x="1775" y="6325"/>
                  </a:cubicBezTo>
                  <a:cubicBezTo>
                    <a:pt x="2224" y="6379"/>
                    <a:pt x="2678" y="6405"/>
                    <a:pt x="3132" y="6405"/>
                  </a:cubicBezTo>
                  <a:cubicBezTo>
                    <a:pt x="4579" y="6405"/>
                    <a:pt x="6033" y="6133"/>
                    <a:pt x="7383" y="5598"/>
                  </a:cubicBezTo>
                  <a:cubicBezTo>
                    <a:pt x="7800" y="5444"/>
                    <a:pt x="8228" y="5229"/>
                    <a:pt x="8383" y="4824"/>
                  </a:cubicBezTo>
                  <a:cubicBezTo>
                    <a:pt x="8538" y="4420"/>
                    <a:pt x="8383" y="3979"/>
                    <a:pt x="8145" y="3622"/>
                  </a:cubicBezTo>
                  <a:cubicBezTo>
                    <a:pt x="7907" y="3241"/>
                    <a:pt x="7609" y="2931"/>
                    <a:pt x="7454" y="2527"/>
                  </a:cubicBezTo>
                  <a:cubicBezTo>
                    <a:pt x="7335" y="2205"/>
                    <a:pt x="7323" y="1836"/>
                    <a:pt x="7299" y="1491"/>
                  </a:cubicBezTo>
                  <a:cubicBezTo>
                    <a:pt x="7252" y="1145"/>
                    <a:pt x="7192" y="788"/>
                    <a:pt x="6966" y="502"/>
                  </a:cubicBezTo>
                  <a:cubicBezTo>
                    <a:pt x="6803" y="313"/>
                    <a:pt x="6546" y="174"/>
                    <a:pt x="6299" y="174"/>
                  </a:cubicBezTo>
                  <a:cubicBezTo>
                    <a:pt x="6205" y="174"/>
                    <a:pt x="6111" y="194"/>
                    <a:pt x="6026" y="241"/>
                  </a:cubicBezTo>
                  <a:cubicBezTo>
                    <a:pt x="5259" y="126"/>
                    <a:pt x="4344" y="1"/>
                    <a:pt x="345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198;p61">
              <a:extLst>
                <a:ext uri="{FF2B5EF4-FFF2-40B4-BE49-F238E27FC236}">
                  <a16:creationId xmlns:a16="http://schemas.microsoft.com/office/drawing/2014/main" id="{3B5B4D14-962B-D44C-7A84-7D88A24C1E03}"/>
                </a:ext>
              </a:extLst>
            </p:cNvPr>
            <p:cNvSpPr/>
            <p:nvPr/>
          </p:nvSpPr>
          <p:spPr>
            <a:xfrm>
              <a:off x="3932325" y="2722500"/>
              <a:ext cx="370300" cy="494450"/>
            </a:xfrm>
            <a:custGeom>
              <a:avLst/>
              <a:gdLst/>
              <a:ahLst/>
              <a:cxnLst/>
              <a:rect l="l" t="t" r="r" b="b"/>
              <a:pathLst>
                <a:path w="14812" h="19778" extrusionOk="0">
                  <a:moveTo>
                    <a:pt x="3549" y="0"/>
                  </a:moveTo>
                  <a:cubicBezTo>
                    <a:pt x="3037" y="0"/>
                    <a:pt x="2656" y="441"/>
                    <a:pt x="2679" y="929"/>
                  </a:cubicBezTo>
                  <a:lnTo>
                    <a:pt x="2834" y="3322"/>
                  </a:lnTo>
                  <a:lnTo>
                    <a:pt x="3525" y="5584"/>
                  </a:lnTo>
                  <a:lnTo>
                    <a:pt x="1858" y="3417"/>
                  </a:lnTo>
                  <a:lnTo>
                    <a:pt x="1501" y="1524"/>
                  </a:lnTo>
                  <a:cubicBezTo>
                    <a:pt x="1429" y="1167"/>
                    <a:pt x="1132" y="917"/>
                    <a:pt x="774" y="917"/>
                  </a:cubicBezTo>
                  <a:cubicBezTo>
                    <a:pt x="346" y="917"/>
                    <a:pt x="0" y="1298"/>
                    <a:pt x="48" y="1726"/>
                  </a:cubicBezTo>
                  <a:lnTo>
                    <a:pt x="286" y="3893"/>
                  </a:lnTo>
                  <a:lnTo>
                    <a:pt x="1429" y="6453"/>
                  </a:lnTo>
                  <a:cubicBezTo>
                    <a:pt x="1703" y="7049"/>
                    <a:pt x="2167" y="7525"/>
                    <a:pt x="2727" y="7834"/>
                  </a:cubicBezTo>
                  <a:lnTo>
                    <a:pt x="7299" y="10299"/>
                  </a:lnTo>
                  <a:lnTo>
                    <a:pt x="9395" y="19705"/>
                  </a:lnTo>
                  <a:cubicBezTo>
                    <a:pt x="9395" y="19705"/>
                    <a:pt x="9941" y="19778"/>
                    <a:pt x="10722" y="19778"/>
                  </a:cubicBezTo>
                  <a:cubicBezTo>
                    <a:pt x="11912" y="19778"/>
                    <a:pt x="13647" y="19608"/>
                    <a:pt x="14812" y="18752"/>
                  </a:cubicBezTo>
                  <a:lnTo>
                    <a:pt x="11764" y="9858"/>
                  </a:lnTo>
                  <a:cubicBezTo>
                    <a:pt x="11764" y="9858"/>
                    <a:pt x="11764" y="6763"/>
                    <a:pt x="9525" y="6239"/>
                  </a:cubicBezTo>
                  <a:lnTo>
                    <a:pt x="9264" y="4084"/>
                  </a:lnTo>
                  <a:lnTo>
                    <a:pt x="9597" y="2727"/>
                  </a:lnTo>
                  <a:cubicBezTo>
                    <a:pt x="9704" y="2322"/>
                    <a:pt x="9454" y="1929"/>
                    <a:pt x="9049" y="1834"/>
                  </a:cubicBezTo>
                  <a:cubicBezTo>
                    <a:pt x="8998" y="1822"/>
                    <a:pt x="8946" y="1817"/>
                    <a:pt x="8895" y="1817"/>
                  </a:cubicBezTo>
                  <a:cubicBezTo>
                    <a:pt x="8565" y="1817"/>
                    <a:pt x="8251" y="2040"/>
                    <a:pt x="8168" y="2369"/>
                  </a:cubicBezTo>
                  <a:lnTo>
                    <a:pt x="7847" y="3715"/>
                  </a:lnTo>
                  <a:lnTo>
                    <a:pt x="7775" y="5917"/>
                  </a:lnTo>
                  <a:lnTo>
                    <a:pt x="6858" y="3179"/>
                  </a:lnTo>
                  <a:lnTo>
                    <a:pt x="6942" y="1191"/>
                  </a:lnTo>
                  <a:cubicBezTo>
                    <a:pt x="6954" y="750"/>
                    <a:pt x="6620" y="381"/>
                    <a:pt x="6180" y="345"/>
                  </a:cubicBezTo>
                  <a:cubicBezTo>
                    <a:pt x="6165" y="345"/>
                    <a:pt x="6151" y="344"/>
                    <a:pt x="6136" y="344"/>
                  </a:cubicBezTo>
                  <a:cubicBezTo>
                    <a:pt x="5690" y="344"/>
                    <a:pt x="5310" y="693"/>
                    <a:pt x="5299" y="1131"/>
                  </a:cubicBezTo>
                  <a:lnTo>
                    <a:pt x="5227" y="3131"/>
                  </a:lnTo>
                  <a:lnTo>
                    <a:pt x="5787" y="5917"/>
                  </a:lnTo>
                  <a:lnTo>
                    <a:pt x="4537" y="3131"/>
                  </a:lnTo>
                  <a:lnTo>
                    <a:pt x="4406" y="822"/>
                  </a:lnTo>
                  <a:cubicBezTo>
                    <a:pt x="4382" y="357"/>
                    <a:pt x="4001" y="0"/>
                    <a:pt x="354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199;p61">
              <a:extLst>
                <a:ext uri="{FF2B5EF4-FFF2-40B4-BE49-F238E27FC236}">
                  <a16:creationId xmlns:a16="http://schemas.microsoft.com/office/drawing/2014/main" id="{E148767F-74AA-9F46-1D4C-534A8F29B13A}"/>
                </a:ext>
              </a:extLst>
            </p:cNvPr>
            <p:cNvSpPr/>
            <p:nvPr/>
          </p:nvSpPr>
          <p:spPr>
            <a:xfrm>
              <a:off x="5095575" y="2838275"/>
              <a:ext cx="257775" cy="697625"/>
            </a:xfrm>
            <a:custGeom>
              <a:avLst/>
              <a:gdLst/>
              <a:ahLst/>
              <a:cxnLst/>
              <a:rect l="l" t="t" r="r" b="b"/>
              <a:pathLst>
                <a:path w="10311" h="27905" extrusionOk="0">
                  <a:moveTo>
                    <a:pt x="453" y="1"/>
                  </a:moveTo>
                  <a:lnTo>
                    <a:pt x="0" y="13097"/>
                  </a:lnTo>
                  <a:cubicBezTo>
                    <a:pt x="0" y="13097"/>
                    <a:pt x="1250" y="21944"/>
                    <a:pt x="2786" y="25170"/>
                  </a:cubicBezTo>
                  <a:cubicBezTo>
                    <a:pt x="3663" y="26997"/>
                    <a:pt x="5371" y="27904"/>
                    <a:pt x="7021" y="27904"/>
                  </a:cubicBezTo>
                  <a:cubicBezTo>
                    <a:pt x="8286" y="27904"/>
                    <a:pt x="9516" y="27372"/>
                    <a:pt x="10311" y="26313"/>
                  </a:cubicBezTo>
                  <a:lnTo>
                    <a:pt x="7846" y="17336"/>
                  </a:lnTo>
                  <a:lnTo>
                    <a:pt x="5882" y="4823"/>
                  </a:lnTo>
                  <a:cubicBezTo>
                    <a:pt x="5441" y="2132"/>
                    <a:pt x="3179" y="108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200;p61">
              <a:extLst>
                <a:ext uri="{FF2B5EF4-FFF2-40B4-BE49-F238E27FC236}">
                  <a16:creationId xmlns:a16="http://schemas.microsoft.com/office/drawing/2014/main" id="{5A7F4632-68C5-E295-4070-374B93925F6F}"/>
                </a:ext>
              </a:extLst>
            </p:cNvPr>
            <p:cNvSpPr/>
            <p:nvPr/>
          </p:nvSpPr>
          <p:spPr>
            <a:xfrm>
              <a:off x="5169975" y="3134750"/>
              <a:ext cx="183375" cy="380500"/>
            </a:xfrm>
            <a:custGeom>
              <a:avLst/>
              <a:gdLst/>
              <a:ahLst/>
              <a:cxnLst/>
              <a:rect l="l" t="t" r="r" b="b"/>
              <a:pathLst>
                <a:path w="7335" h="15220" extrusionOk="0">
                  <a:moveTo>
                    <a:pt x="4001" y="0"/>
                  </a:moveTo>
                  <a:cubicBezTo>
                    <a:pt x="3061" y="1762"/>
                    <a:pt x="1727" y="4155"/>
                    <a:pt x="786" y="5894"/>
                  </a:cubicBezTo>
                  <a:cubicBezTo>
                    <a:pt x="584" y="6298"/>
                    <a:pt x="405" y="6810"/>
                    <a:pt x="477" y="7251"/>
                  </a:cubicBezTo>
                  <a:cubicBezTo>
                    <a:pt x="548" y="7703"/>
                    <a:pt x="679" y="8144"/>
                    <a:pt x="596" y="8596"/>
                  </a:cubicBezTo>
                  <a:cubicBezTo>
                    <a:pt x="525" y="8954"/>
                    <a:pt x="298" y="9263"/>
                    <a:pt x="179" y="9608"/>
                  </a:cubicBezTo>
                  <a:cubicBezTo>
                    <a:pt x="1" y="10061"/>
                    <a:pt x="1" y="10585"/>
                    <a:pt x="167" y="11049"/>
                  </a:cubicBezTo>
                  <a:cubicBezTo>
                    <a:pt x="322" y="11513"/>
                    <a:pt x="667" y="11906"/>
                    <a:pt x="1096" y="12168"/>
                  </a:cubicBezTo>
                  <a:lnTo>
                    <a:pt x="548" y="12585"/>
                  </a:lnTo>
                  <a:cubicBezTo>
                    <a:pt x="911" y="14037"/>
                    <a:pt x="2577" y="15220"/>
                    <a:pt x="4572" y="15220"/>
                  </a:cubicBezTo>
                  <a:cubicBezTo>
                    <a:pt x="5457" y="15220"/>
                    <a:pt x="6406" y="14987"/>
                    <a:pt x="7335" y="14442"/>
                  </a:cubicBezTo>
                  <a:lnTo>
                    <a:pt x="4870" y="5465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201;p61">
              <a:extLst>
                <a:ext uri="{FF2B5EF4-FFF2-40B4-BE49-F238E27FC236}">
                  <a16:creationId xmlns:a16="http://schemas.microsoft.com/office/drawing/2014/main" id="{BEAA0180-CF93-07DA-0133-3E32DF81145D}"/>
                </a:ext>
              </a:extLst>
            </p:cNvPr>
            <p:cNvSpPr/>
            <p:nvPr/>
          </p:nvSpPr>
          <p:spPr>
            <a:xfrm>
              <a:off x="5095575" y="2994550"/>
              <a:ext cx="73525" cy="197950"/>
            </a:xfrm>
            <a:custGeom>
              <a:avLst/>
              <a:gdLst/>
              <a:ahLst/>
              <a:cxnLst/>
              <a:rect l="l" t="t" r="r" b="b"/>
              <a:pathLst>
                <a:path w="2941" h="7918" extrusionOk="0">
                  <a:moveTo>
                    <a:pt x="250" y="0"/>
                  </a:moveTo>
                  <a:lnTo>
                    <a:pt x="0" y="6834"/>
                  </a:lnTo>
                  <a:lnTo>
                    <a:pt x="167" y="7918"/>
                  </a:lnTo>
                  <a:cubicBezTo>
                    <a:pt x="167" y="7918"/>
                    <a:pt x="2941" y="3346"/>
                    <a:pt x="250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202;p61">
              <a:extLst>
                <a:ext uri="{FF2B5EF4-FFF2-40B4-BE49-F238E27FC236}">
                  <a16:creationId xmlns:a16="http://schemas.microsoft.com/office/drawing/2014/main" id="{50E98612-B2D4-DD09-4902-3DD2F84E634E}"/>
                </a:ext>
              </a:extLst>
            </p:cNvPr>
            <p:cNvSpPr/>
            <p:nvPr/>
          </p:nvSpPr>
          <p:spPr>
            <a:xfrm>
              <a:off x="5174450" y="3313925"/>
              <a:ext cx="202125" cy="192425"/>
            </a:xfrm>
            <a:custGeom>
              <a:avLst/>
              <a:gdLst/>
              <a:ahLst/>
              <a:cxnLst/>
              <a:rect l="l" t="t" r="r" b="b"/>
              <a:pathLst>
                <a:path w="8085" h="7697" extrusionOk="0">
                  <a:moveTo>
                    <a:pt x="1452" y="0"/>
                  </a:moveTo>
                  <a:cubicBezTo>
                    <a:pt x="1201" y="0"/>
                    <a:pt x="942" y="167"/>
                    <a:pt x="810" y="393"/>
                  </a:cubicBezTo>
                  <a:cubicBezTo>
                    <a:pt x="655" y="679"/>
                    <a:pt x="631" y="1036"/>
                    <a:pt x="667" y="1358"/>
                  </a:cubicBezTo>
                  <a:cubicBezTo>
                    <a:pt x="679" y="1691"/>
                    <a:pt x="738" y="2013"/>
                    <a:pt x="703" y="2346"/>
                  </a:cubicBezTo>
                  <a:cubicBezTo>
                    <a:pt x="619" y="2941"/>
                    <a:pt x="191" y="3430"/>
                    <a:pt x="84" y="4025"/>
                  </a:cubicBezTo>
                  <a:cubicBezTo>
                    <a:pt x="0" y="4501"/>
                    <a:pt x="131" y="4989"/>
                    <a:pt x="369" y="5406"/>
                  </a:cubicBezTo>
                  <a:cubicBezTo>
                    <a:pt x="619" y="5823"/>
                    <a:pt x="965" y="6168"/>
                    <a:pt x="1358" y="6454"/>
                  </a:cubicBezTo>
                  <a:cubicBezTo>
                    <a:pt x="2420" y="7259"/>
                    <a:pt x="3752" y="7696"/>
                    <a:pt x="5084" y="7696"/>
                  </a:cubicBezTo>
                  <a:cubicBezTo>
                    <a:pt x="5544" y="7696"/>
                    <a:pt x="6004" y="7644"/>
                    <a:pt x="6453" y="7537"/>
                  </a:cubicBezTo>
                  <a:cubicBezTo>
                    <a:pt x="6870" y="7442"/>
                    <a:pt x="7323" y="7275"/>
                    <a:pt x="7525" y="6882"/>
                  </a:cubicBezTo>
                  <a:cubicBezTo>
                    <a:pt x="7727" y="6525"/>
                    <a:pt x="7632" y="6085"/>
                    <a:pt x="7632" y="5680"/>
                  </a:cubicBezTo>
                  <a:cubicBezTo>
                    <a:pt x="7632" y="5192"/>
                    <a:pt x="7751" y="4704"/>
                    <a:pt x="7870" y="4203"/>
                  </a:cubicBezTo>
                  <a:cubicBezTo>
                    <a:pt x="7977" y="3715"/>
                    <a:pt x="8085" y="3215"/>
                    <a:pt x="8025" y="2715"/>
                  </a:cubicBezTo>
                  <a:cubicBezTo>
                    <a:pt x="7977" y="2227"/>
                    <a:pt x="7739" y="1727"/>
                    <a:pt x="7311" y="1465"/>
                  </a:cubicBezTo>
                  <a:cubicBezTo>
                    <a:pt x="5727" y="513"/>
                    <a:pt x="3358" y="774"/>
                    <a:pt x="1643" y="36"/>
                  </a:cubicBezTo>
                  <a:cubicBezTo>
                    <a:pt x="1582" y="12"/>
                    <a:pt x="1517" y="0"/>
                    <a:pt x="145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203;p61">
              <a:extLst>
                <a:ext uri="{FF2B5EF4-FFF2-40B4-BE49-F238E27FC236}">
                  <a16:creationId xmlns:a16="http://schemas.microsoft.com/office/drawing/2014/main" id="{16A7DDEC-1408-EBFE-BDBA-1AE73AA6854C}"/>
                </a:ext>
              </a:extLst>
            </p:cNvPr>
            <p:cNvSpPr/>
            <p:nvPr/>
          </p:nvSpPr>
          <p:spPr>
            <a:xfrm>
              <a:off x="5203325" y="3043650"/>
              <a:ext cx="214325" cy="363225"/>
            </a:xfrm>
            <a:custGeom>
              <a:avLst/>
              <a:gdLst/>
              <a:ahLst/>
              <a:cxnLst/>
              <a:rect l="l" t="t" r="r" b="b"/>
              <a:pathLst>
                <a:path w="8573" h="14529" extrusionOk="0">
                  <a:moveTo>
                    <a:pt x="3810" y="1"/>
                  </a:moveTo>
                  <a:lnTo>
                    <a:pt x="0" y="12074"/>
                  </a:lnTo>
                  <a:cubicBezTo>
                    <a:pt x="526" y="14036"/>
                    <a:pt x="2961" y="14528"/>
                    <a:pt x="4702" y="14528"/>
                  </a:cubicBezTo>
                  <a:cubicBezTo>
                    <a:pt x="5443" y="14528"/>
                    <a:pt x="6058" y="14439"/>
                    <a:pt x="6346" y="14336"/>
                  </a:cubicBezTo>
                  <a:cubicBezTo>
                    <a:pt x="8013" y="5418"/>
                    <a:pt x="8573" y="13"/>
                    <a:pt x="8573" y="13"/>
                  </a:cubicBezTo>
                  <a:lnTo>
                    <a:pt x="3810" y="13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rgbClr val="DD8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204;p61">
              <a:extLst>
                <a:ext uri="{FF2B5EF4-FFF2-40B4-BE49-F238E27FC236}">
                  <a16:creationId xmlns:a16="http://schemas.microsoft.com/office/drawing/2014/main" id="{03BA7698-143E-68AD-3720-44ED75D39F98}"/>
                </a:ext>
              </a:extLst>
            </p:cNvPr>
            <p:cNvSpPr/>
            <p:nvPr/>
          </p:nvSpPr>
          <p:spPr>
            <a:xfrm>
              <a:off x="5161050" y="2893050"/>
              <a:ext cx="257200" cy="179725"/>
            </a:xfrm>
            <a:custGeom>
              <a:avLst/>
              <a:gdLst/>
              <a:ahLst/>
              <a:cxnLst/>
              <a:rect l="l" t="t" r="r" b="b"/>
              <a:pathLst>
                <a:path w="10288" h="7189" extrusionOk="0">
                  <a:moveTo>
                    <a:pt x="6573" y="0"/>
                  </a:moveTo>
                  <a:lnTo>
                    <a:pt x="5168" y="2322"/>
                  </a:lnTo>
                  <a:lnTo>
                    <a:pt x="2989" y="2322"/>
                  </a:lnTo>
                  <a:lnTo>
                    <a:pt x="1560" y="1429"/>
                  </a:lnTo>
                  <a:cubicBezTo>
                    <a:pt x="1406" y="1337"/>
                    <a:pt x="1236" y="1291"/>
                    <a:pt x="1069" y="1291"/>
                  </a:cubicBezTo>
                  <a:cubicBezTo>
                    <a:pt x="782" y="1291"/>
                    <a:pt x="502" y="1424"/>
                    <a:pt x="322" y="1679"/>
                  </a:cubicBezTo>
                  <a:cubicBezTo>
                    <a:pt x="0" y="2143"/>
                    <a:pt x="179" y="2786"/>
                    <a:pt x="679" y="3024"/>
                  </a:cubicBezTo>
                  <a:lnTo>
                    <a:pt x="3108" y="4179"/>
                  </a:lnTo>
                  <a:cubicBezTo>
                    <a:pt x="3560" y="5370"/>
                    <a:pt x="5108" y="6156"/>
                    <a:pt x="5108" y="6156"/>
                  </a:cubicBezTo>
                  <a:cubicBezTo>
                    <a:pt x="5738" y="6834"/>
                    <a:pt x="7446" y="7189"/>
                    <a:pt x="8536" y="7189"/>
                  </a:cubicBezTo>
                  <a:cubicBezTo>
                    <a:pt x="8786" y="7189"/>
                    <a:pt x="9004" y="7170"/>
                    <a:pt x="9168" y="7132"/>
                  </a:cubicBezTo>
                  <a:cubicBezTo>
                    <a:pt x="10061" y="6918"/>
                    <a:pt x="10287" y="4048"/>
                    <a:pt x="10287" y="4048"/>
                  </a:cubicBezTo>
                  <a:lnTo>
                    <a:pt x="8633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205;p61">
              <a:extLst>
                <a:ext uri="{FF2B5EF4-FFF2-40B4-BE49-F238E27FC236}">
                  <a16:creationId xmlns:a16="http://schemas.microsoft.com/office/drawing/2014/main" id="{79C63E67-5783-A27E-9E0F-5BA87CCCF653}"/>
                </a:ext>
              </a:extLst>
            </p:cNvPr>
            <p:cNvSpPr/>
            <p:nvPr/>
          </p:nvSpPr>
          <p:spPr>
            <a:xfrm>
              <a:off x="5234275" y="2842150"/>
              <a:ext cx="205700" cy="264075"/>
            </a:xfrm>
            <a:custGeom>
              <a:avLst/>
              <a:gdLst/>
              <a:ahLst/>
              <a:cxnLst/>
              <a:rect l="l" t="t" r="r" b="b"/>
              <a:pathLst>
                <a:path w="8228" h="10563" extrusionOk="0">
                  <a:moveTo>
                    <a:pt x="3952" y="1"/>
                  </a:moveTo>
                  <a:cubicBezTo>
                    <a:pt x="3581" y="1"/>
                    <a:pt x="3225" y="110"/>
                    <a:pt x="2929" y="334"/>
                  </a:cubicBezTo>
                  <a:lnTo>
                    <a:pt x="786" y="1977"/>
                  </a:lnTo>
                  <a:cubicBezTo>
                    <a:pt x="405" y="2286"/>
                    <a:pt x="346" y="2858"/>
                    <a:pt x="596" y="3215"/>
                  </a:cubicBezTo>
                  <a:cubicBezTo>
                    <a:pt x="773" y="3414"/>
                    <a:pt x="1023" y="3527"/>
                    <a:pt x="1275" y="3527"/>
                  </a:cubicBezTo>
                  <a:cubicBezTo>
                    <a:pt x="1431" y="3527"/>
                    <a:pt x="1586" y="3484"/>
                    <a:pt x="1727" y="3394"/>
                  </a:cubicBezTo>
                  <a:lnTo>
                    <a:pt x="3037" y="2572"/>
                  </a:lnTo>
                  <a:cubicBezTo>
                    <a:pt x="3272" y="2419"/>
                    <a:pt x="3538" y="2345"/>
                    <a:pt x="3803" y="2345"/>
                  </a:cubicBezTo>
                  <a:cubicBezTo>
                    <a:pt x="4035" y="2345"/>
                    <a:pt x="4266" y="2402"/>
                    <a:pt x="4477" y="2513"/>
                  </a:cubicBezTo>
                  <a:lnTo>
                    <a:pt x="4858" y="2703"/>
                  </a:lnTo>
                  <a:lnTo>
                    <a:pt x="2810" y="3596"/>
                  </a:lnTo>
                  <a:lnTo>
                    <a:pt x="643" y="4727"/>
                  </a:lnTo>
                  <a:cubicBezTo>
                    <a:pt x="179" y="4965"/>
                    <a:pt x="0" y="5537"/>
                    <a:pt x="250" y="5989"/>
                  </a:cubicBezTo>
                  <a:cubicBezTo>
                    <a:pt x="424" y="6293"/>
                    <a:pt x="743" y="6470"/>
                    <a:pt x="1074" y="6470"/>
                  </a:cubicBezTo>
                  <a:cubicBezTo>
                    <a:pt x="1197" y="6470"/>
                    <a:pt x="1322" y="6446"/>
                    <a:pt x="1441" y="6394"/>
                  </a:cubicBezTo>
                  <a:lnTo>
                    <a:pt x="5370" y="4644"/>
                  </a:lnTo>
                  <a:lnTo>
                    <a:pt x="5251" y="5691"/>
                  </a:lnTo>
                  <a:lnTo>
                    <a:pt x="3918" y="6704"/>
                  </a:lnTo>
                  <a:lnTo>
                    <a:pt x="1953" y="7704"/>
                  </a:lnTo>
                  <a:cubicBezTo>
                    <a:pt x="1560" y="7894"/>
                    <a:pt x="1405" y="8394"/>
                    <a:pt x="1608" y="8775"/>
                  </a:cubicBezTo>
                  <a:cubicBezTo>
                    <a:pt x="1762" y="9049"/>
                    <a:pt x="2039" y="9206"/>
                    <a:pt x="2329" y="9206"/>
                  </a:cubicBezTo>
                  <a:cubicBezTo>
                    <a:pt x="2442" y="9206"/>
                    <a:pt x="2557" y="9182"/>
                    <a:pt x="2667" y="9132"/>
                  </a:cubicBezTo>
                  <a:lnTo>
                    <a:pt x="4822" y="8120"/>
                  </a:lnTo>
                  <a:lnTo>
                    <a:pt x="6323" y="7108"/>
                  </a:lnTo>
                  <a:lnTo>
                    <a:pt x="5692" y="8239"/>
                  </a:lnTo>
                  <a:lnTo>
                    <a:pt x="4156" y="9359"/>
                  </a:lnTo>
                  <a:cubicBezTo>
                    <a:pt x="3870" y="9561"/>
                    <a:pt x="3799" y="9966"/>
                    <a:pt x="3989" y="10263"/>
                  </a:cubicBezTo>
                  <a:cubicBezTo>
                    <a:pt x="4114" y="10459"/>
                    <a:pt x="4333" y="10562"/>
                    <a:pt x="4556" y="10562"/>
                  </a:cubicBezTo>
                  <a:cubicBezTo>
                    <a:pt x="4671" y="10562"/>
                    <a:pt x="4788" y="10535"/>
                    <a:pt x="4894" y="10478"/>
                  </a:cubicBezTo>
                  <a:lnTo>
                    <a:pt x="6680" y="9418"/>
                  </a:lnTo>
                  <a:lnTo>
                    <a:pt x="7549" y="8466"/>
                  </a:lnTo>
                  <a:cubicBezTo>
                    <a:pt x="7775" y="8227"/>
                    <a:pt x="7906" y="7930"/>
                    <a:pt x="7954" y="7596"/>
                  </a:cubicBezTo>
                  <a:lnTo>
                    <a:pt x="8073" y="6704"/>
                  </a:lnTo>
                  <a:cubicBezTo>
                    <a:pt x="8228" y="5441"/>
                    <a:pt x="8013" y="4144"/>
                    <a:pt x="7418" y="3001"/>
                  </a:cubicBezTo>
                  <a:lnTo>
                    <a:pt x="6430" y="1131"/>
                  </a:lnTo>
                  <a:cubicBezTo>
                    <a:pt x="6204" y="679"/>
                    <a:pt x="5787" y="369"/>
                    <a:pt x="5311" y="262"/>
                  </a:cubicBezTo>
                  <a:lnTo>
                    <a:pt x="4322" y="36"/>
                  </a:lnTo>
                  <a:cubicBezTo>
                    <a:pt x="4198" y="12"/>
                    <a:pt x="4074" y="1"/>
                    <a:pt x="395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206;p61">
              <a:extLst>
                <a:ext uri="{FF2B5EF4-FFF2-40B4-BE49-F238E27FC236}">
                  <a16:creationId xmlns:a16="http://schemas.microsoft.com/office/drawing/2014/main" id="{C87AD4DC-1399-4A64-F358-4CCCD6A8155C}"/>
                </a:ext>
              </a:extLst>
            </p:cNvPr>
            <p:cNvSpPr/>
            <p:nvPr/>
          </p:nvSpPr>
          <p:spPr>
            <a:xfrm>
              <a:off x="4506500" y="2831125"/>
              <a:ext cx="605175" cy="893000"/>
            </a:xfrm>
            <a:custGeom>
              <a:avLst/>
              <a:gdLst/>
              <a:ahLst/>
              <a:cxnLst/>
              <a:rect l="l" t="t" r="r" b="b"/>
              <a:pathLst>
                <a:path w="24207" h="35720" extrusionOk="0">
                  <a:moveTo>
                    <a:pt x="7573" y="1"/>
                  </a:moveTo>
                  <a:lnTo>
                    <a:pt x="715" y="918"/>
                  </a:lnTo>
                  <a:lnTo>
                    <a:pt x="1298" y="21218"/>
                  </a:lnTo>
                  <a:cubicBezTo>
                    <a:pt x="1358" y="23277"/>
                    <a:pt x="1251" y="25349"/>
                    <a:pt x="1013" y="27385"/>
                  </a:cubicBezTo>
                  <a:lnTo>
                    <a:pt x="1" y="35719"/>
                  </a:lnTo>
                  <a:lnTo>
                    <a:pt x="24206" y="35719"/>
                  </a:lnTo>
                  <a:lnTo>
                    <a:pt x="23408" y="26611"/>
                  </a:lnTo>
                  <a:cubicBezTo>
                    <a:pt x="23265" y="24920"/>
                    <a:pt x="23218" y="23218"/>
                    <a:pt x="23277" y="21527"/>
                  </a:cubicBezTo>
                  <a:lnTo>
                    <a:pt x="24039" y="287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207;p61">
              <a:extLst>
                <a:ext uri="{FF2B5EF4-FFF2-40B4-BE49-F238E27FC236}">
                  <a16:creationId xmlns:a16="http://schemas.microsoft.com/office/drawing/2014/main" id="{EACB7FE1-A6A4-7E5F-8433-99DC00A126B1}"/>
                </a:ext>
              </a:extLst>
            </p:cNvPr>
            <p:cNvSpPr/>
            <p:nvPr/>
          </p:nvSpPr>
          <p:spPr>
            <a:xfrm>
              <a:off x="4717250" y="2788575"/>
              <a:ext cx="188725" cy="65500"/>
            </a:xfrm>
            <a:custGeom>
              <a:avLst/>
              <a:gdLst/>
              <a:ahLst/>
              <a:cxnLst/>
              <a:rect l="l" t="t" r="r" b="b"/>
              <a:pathLst>
                <a:path w="7549" h="2620" extrusionOk="0">
                  <a:moveTo>
                    <a:pt x="0" y="0"/>
                  </a:moveTo>
                  <a:lnTo>
                    <a:pt x="2917" y="2620"/>
                  </a:lnTo>
                  <a:lnTo>
                    <a:pt x="4656" y="2620"/>
                  </a:lnTo>
                  <a:lnTo>
                    <a:pt x="7549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208;p61">
              <a:extLst>
                <a:ext uri="{FF2B5EF4-FFF2-40B4-BE49-F238E27FC236}">
                  <a16:creationId xmlns:a16="http://schemas.microsoft.com/office/drawing/2014/main" id="{F7BB2F38-5E39-49C0-2718-EE02C60FBB9D}"/>
                </a:ext>
              </a:extLst>
            </p:cNvPr>
            <p:cNvSpPr/>
            <p:nvPr/>
          </p:nvSpPr>
          <p:spPr>
            <a:xfrm>
              <a:off x="4736600" y="2674875"/>
              <a:ext cx="159850" cy="305100"/>
            </a:xfrm>
            <a:custGeom>
              <a:avLst/>
              <a:gdLst/>
              <a:ahLst/>
              <a:cxnLst/>
              <a:rect l="l" t="t" r="r" b="b"/>
              <a:pathLst>
                <a:path w="6394" h="12204" extrusionOk="0">
                  <a:moveTo>
                    <a:pt x="6394" y="0"/>
                  </a:moveTo>
                  <a:lnTo>
                    <a:pt x="0" y="2822"/>
                  </a:lnTo>
                  <a:lnTo>
                    <a:pt x="0" y="6334"/>
                  </a:lnTo>
                  <a:lnTo>
                    <a:pt x="2143" y="7168"/>
                  </a:lnTo>
                  <a:lnTo>
                    <a:pt x="2905" y="9335"/>
                  </a:lnTo>
                  <a:lnTo>
                    <a:pt x="2560" y="11013"/>
                  </a:lnTo>
                  <a:lnTo>
                    <a:pt x="3370" y="12204"/>
                  </a:lnTo>
                  <a:lnTo>
                    <a:pt x="3989" y="11061"/>
                  </a:lnTo>
                  <a:lnTo>
                    <a:pt x="3608" y="9049"/>
                  </a:lnTo>
                  <a:lnTo>
                    <a:pt x="3882" y="7168"/>
                  </a:lnTo>
                  <a:lnTo>
                    <a:pt x="6394" y="5917"/>
                  </a:lnTo>
                  <a:lnTo>
                    <a:pt x="6394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209;p61">
              <a:extLst>
                <a:ext uri="{FF2B5EF4-FFF2-40B4-BE49-F238E27FC236}">
                  <a16:creationId xmlns:a16="http://schemas.microsoft.com/office/drawing/2014/main" id="{3EC3D456-F533-D352-AFF6-BE68783AE94B}"/>
                </a:ext>
              </a:extLst>
            </p:cNvPr>
            <p:cNvSpPr/>
            <p:nvPr/>
          </p:nvSpPr>
          <p:spPr>
            <a:xfrm>
              <a:off x="4736300" y="2677550"/>
              <a:ext cx="154200" cy="114375"/>
            </a:xfrm>
            <a:custGeom>
              <a:avLst/>
              <a:gdLst/>
              <a:ahLst/>
              <a:cxnLst/>
              <a:rect l="l" t="t" r="r" b="b"/>
              <a:pathLst>
                <a:path w="6168" h="4575" extrusionOk="0">
                  <a:moveTo>
                    <a:pt x="6168" y="0"/>
                  </a:moveTo>
                  <a:lnTo>
                    <a:pt x="0" y="2691"/>
                  </a:lnTo>
                  <a:lnTo>
                    <a:pt x="0" y="4382"/>
                  </a:lnTo>
                  <a:cubicBezTo>
                    <a:pt x="425" y="4508"/>
                    <a:pt x="862" y="4574"/>
                    <a:pt x="1298" y="4574"/>
                  </a:cubicBezTo>
                  <a:cubicBezTo>
                    <a:pt x="1681" y="4574"/>
                    <a:pt x="2061" y="4523"/>
                    <a:pt x="2429" y="4417"/>
                  </a:cubicBezTo>
                  <a:cubicBezTo>
                    <a:pt x="3584" y="4120"/>
                    <a:pt x="4572" y="3346"/>
                    <a:pt x="5227" y="2370"/>
                  </a:cubicBezTo>
                  <a:cubicBezTo>
                    <a:pt x="5703" y="1655"/>
                    <a:pt x="6013" y="846"/>
                    <a:pt x="6168" y="0"/>
                  </a:cubicBez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210;p61">
              <a:extLst>
                <a:ext uri="{FF2B5EF4-FFF2-40B4-BE49-F238E27FC236}">
                  <a16:creationId xmlns:a16="http://schemas.microsoft.com/office/drawing/2014/main" id="{56625CDD-0470-C417-46BC-F938072BF930}"/>
                </a:ext>
              </a:extLst>
            </p:cNvPr>
            <p:cNvSpPr/>
            <p:nvPr/>
          </p:nvSpPr>
          <p:spPr>
            <a:xfrm>
              <a:off x="4695825" y="2831125"/>
              <a:ext cx="94375" cy="133075"/>
            </a:xfrm>
            <a:custGeom>
              <a:avLst/>
              <a:gdLst/>
              <a:ahLst/>
              <a:cxnLst/>
              <a:rect l="l" t="t" r="r" b="b"/>
              <a:pathLst>
                <a:path w="3775" h="5323" extrusionOk="0">
                  <a:moveTo>
                    <a:pt x="0" y="1"/>
                  </a:moveTo>
                  <a:lnTo>
                    <a:pt x="2703" y="5323"/>
                  </a:lnTo>
                  <a:lnTo>
                    <a:pt x="3774" y="3085"/>
                  </a:lnTo>
                  <a:lnTo>
                    <a:pt x="3774" y="9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211;p61">
              <a:extLst>
                <a:ext uri="{FF2B5EF4-FFF2-40B4-BE49-F238E27FC236}">
                  <a16:creationId xmlns:a16="http://schemas.microsoft.com/office/drawing/2014/main" id="{742D55E1-9236-9145-E1DC-8D4B919E770E}"/>
                </a:ext>
              </a:extLst>
            </p:cNvPr>
            <p:cNvSpPr/>
            <p:nvPr/>
          </p:nvSpPr>
          <p:spPr>
            <a:xfrm>
              <a:off x="4833625" y="2831125"/>
              <a:ext cx="93800" cy="133075"/>
            </a:xfrm>
            <a:custGeom>
              <a:avLst/>
              <a:gdLst/>
              <a:ahLst/>
              <a:cxnLst/>
              <a:rect l="l" t="t" r="r" b="b"/>
              <a:pathLst>
                <a:path w="3752" h="5323" extrusionOk="0">
                  <a:moveTo>
                    <a:pt x="3751" y="1"/>
                  </a:moveTo>
                  <a:lnTo>
                    <a:pt x="1" y="918"/>
                  </a:lnTo>
                  <a:lnTo>
                    <a:pt x="203" y="2954"/>
                  </a:lnTo>
                  <a:lnTo>
                    <a:pt x="1334" y="5323"/>
                  </a:lnTo>
                  <a:lnTo>
                    <a:pt x="3751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212;p61">
              <a:extLst>
                <a:ext uri="{FF2B5EF4-FFF2-40B4-BE49-F238E27FC236}">
                  <a16:creationId xmlns:a16="http://schemas.microsoft.com/office/drawing/2014/main" id="{B527E72B-6FE6-1891-A67B-6137FE2A852F}"/>
                </a:ext>
              </a:extLst>
            </p:cNvPr>
            <p:cNvSpPr/>
            <p:nvPr/>
          </p:nvSpPr>
          <p:spPr>
            <a:xfrm>
              <a:off x="4805650" y="2979950"/>
              <a:ext cx="28000" cy="594450"/>
            </a:xfrm>
            <a:custGeom>
              <a:avLst/>
              <a:gdLst/>
              <a:ahLst/>
              <a:cxnLst/>
              <a:rect l="l" t="t" r="r" b="b"/>
              <a:pathLst>
                <a:path w="1120" h="23778" extrusionOk="0">
                  <a:moveTo>
                    <a:pt x="608" y="1"/>
                  </a:moveTo>
                  <a:lnTo>
                    <a:pt x="703" y="2061"/>
                  </a:lnTo>
                  <a:lnTo>
                    <a:pt x="0" y="4216"/>
                  </a:lnTo>
                  <a:lnTo>
                    <a:pt x="774" y="23777"/>
                  </a:lnTo>
                  <a:lnTo>
                    <a:pt x="429" y="4311"/>
                  </a:lnTo>
                  <a:lnTo>
                    <a:pt x="1120" y="20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213;p61">
              <a:extLst>
                <a:ext uri="{FF2B5EF4-FFF2-40B4-BE49-F238E27FC236}">
                  <a16:creationId xmlns:a16="http://schemas.microsoft.com/office/drawing/2014/main" id="{B1DDDF58-1B37-EA99-196A-F3120753AC7D}"/>
                </a:ext>
              </a:extLst>
            </p:cNvPr>
            <p:cNvSpPr/>
            <p:nvPr/>
          </p:nvSpPr>
          <p:spPr>
            <a:xfrm>
              <a:off x="4839275" y="2972225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18" y="0"/>
                  </a:moveTo>
                  <a:cubicBezTo>
                    <a:pt x="191" y="0"/>
                    <a:pt x="1" y="179"/>
                    <a:pt x="1" y="417"/>
                  </a:cubicBezTo>
                  <a:cubicBezTo>
                    <a:pt x="1" y="643"/>
                    <a:pt x="179" y="834"/>
                    <a:pt x="418" y="834"/>
                  </a:cubicBezTo>
                  <a:cubicBezTo>
                    <a:pt x="632" y="834"/>
                    <a:pt x="834" y="655"/>
                    <a:pt x="834" y="417"/>
                  </a:cubicBezTo>
                  <a:cubicBezTo>
                    <a:pt x="834" y="191"/>
                    <a:pt x="632" y="0"/>
                    <a:pt x="418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214;p61">
              <a:extLst>
                <a:ext uri="{FF2B5EF4-FFF2-40B4-BE49-F238E27FC236}">
                  <a16:creationId xmlns:a16="http://schemas.microsoft.com/office/drawing/2014/main" id="{7D3AC20C-C986-A73F-7548-66F61AFF2160}"/>
                </a:ext>
              </a:extLst>
            </p:cNvPr>
            <p:cNvSpPr/>
            <p:nvPr/>
          </p:nvSpPr>
          <p:spPr>
            <a:xfrm>
              <a:off x="4828275" y="308295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417" y="0"/>
                  </a:moveTo>
                  <a:cubicBezTo>
                    <a:pt x="203" y="0"/>
                    <a:pt x="0" y="179"/>
                    <a:pt x="0" y="417"/>
                  </a:cubicBezTo>
                  <a:cubicBezTo>
                    <a:pt x="0" y="643"/>
                    <a:pt x="203" y="846"/>
                    <a:pt x="417" y="846"/>
                  </a:cubicBezTo>
                  <a:cubicBezTo>
                    <a:pt x="643" y="846"/>
                    <a:pt x="834" y="667"/>
                    <a:pt x="834" y="417"/>
                  </a:cubicBezTo>
                  <a:cubicBezTo>
                    <a:pt x="834" y="191"/>
                    <a:pt x="643" y="0"/>
                    <a:pt x="417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215;p61">
              <a:extLst>
                <a:ext uri="{FF2B5EF4-FFF2-40B4-BE49-F238E27FC236}">
                  <a16:creationId xmlns:a16="http://schemas.microsoft.com/office/drawing/2014/main" id="{DDEF9C8F-3627-F3BB-EA66-70F36C982D07}"/>
                </a:ext>
              </a:extLst>
            </p:cNvPr>
            <p:cNvSpPr/>
            <p:nvPr/>
          </p:nvSpPr>
          <p:spPr>
            <a:xfrm>
              <a:off x="4833625" y="32255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7" y="1"/>
                  </a:moveTo>
                  <a:cubicBezTo>
                    <a:pt x="431" y="1"/>
                    <a:pt x="424" y="1"/>
                    <a:pt x="417" y="1"/>
                  </a:cubicBezTo>
                  <a:cubicBezTo>
                    <a:pt x="191" y="1"/>
                    <a:pt x="1" y="180"/>
                    <a:pt x="1" y="418"/>
                  </a:cubicBezTo>
                  <a:cubicBezTo>
                    <a:pt x="1" y="644"/>
                    <a:pt x="179" y="835"/>
                    <a:pt x="417" y="835"/>
                  </a:cubicBezTo>
                  <a:cubicBezTo>
                    <a:pt x="644" y="835"/>
                    <a:pt x="834" y="656"/>
                    <a:pt x="834" y="418"/>
                  </a:cubicBezTo>
                  <a:cubicBezTo>
                    <a:pt x="834" y="187"/>
                    <a:pt x="655" y="1"/>
                    <a:pt x="437" y="1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216;p61">
              <a:extLst>
                <a:ext uri="{FF2B5EF4-FFF2-40B4-BE49-F238E27FC236}">
                  <a16:creationId xmlns:a16="http://schemas.microsoft.com/office/drawing/2014/main" id="{7FEA1AD1-4B32-5A2C-05B2-686F05B68DB5}"/>
                </a:ext>
              </a:extLst>
            </p:cNvPr>
            <p:cNvSpPr/>
            <p:nvPr/>
          </p:nvSpPr>
          <p:spPr>
            <a:xfrm>
              <a:off x="4838700" y="336780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202" y="1"/>
                    <a:pt x="0" y="179"/>
                    <a:pt x="0" y="417"/>
                  </a:cubicBezTo>
                  <a:cubicBezTo>
                    <a:pt x="0" y="644"/>
                    <a:pt x="179" y="834"/>
                    <a:pt x="417" y="834"/>
                  </a:cubicBezTo>
                  <a:cubicBezTo>
                    <a:pt x="643" y="834"/>
                    <a:pt x="833" y="655"/>
                    <a:pt x="833" y="417"/>
                  </a:cubicBezTo>
                  <a:cubicBezTo>
                    <a:pt x="833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217;p61">
              <a:extLst>
                <a:ext uri="{FF2B5EF4-FFF2-40B4-BE49-F238E27FC236}">
                  <a16:creationId xmlns:a16="http://schemas.microsoft.com/office/drawing/2014/main" id="{663387B0-ABCD-2C43-FD60-187F407780E6}"/>
                </a:ext>
              </a:extLst>
            </p:cNvPr>
            <p:cNvSpPr/>
            <p:nvPr/>
          </p:nvSpPr>
          <p:spPr>
            <a:xfrm>
              <a:off x="4843450" y="351037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91" y="1"/>
                    <a:pt x="1" y="179"/>
                    <a:pt x="1" y="417"/>
                  </a:cubicBezTo>
                  <a:cubicBezTo>
                    <a:pt x="1" y="644"/>
                    <a:pt x="191" y="834"/>
                    <a:pt x="417" y="834"/>
                  </a:cubicBezTo>
                  <a:cubicBezTo>
                    <a:pt x="655" y="834"/>
                    <a:pt x="834" y="644"/>
                    <a:pt x="834" y="417"/>
                  </a:cubicBezTo>
                  <a:cubicBezTo>
                    <a:pt x="834" y="179"/>
                    <a:pt x="655" y="1"/>
                    <a:pt x="417" y="1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218;p61">
              <a:extLst>
                <a:ext uri="{FF2B5EF4-FFF2-40B4-BE49-F238E27FC236}">
                  <a16:creationId xmlns:a16="http://schemas.microsoft.com/office/drawing/2014/main" id="{A43427C1-49DF-EF6D-CA1D-5119EA334CE6}"/>
                </a:ext>
              </a:extLst>
            </p:cNvPr>
            <p:cNvSpPr/>
            <p:nvPr/>
          </p:nvSpPr>
          <p:spPr>
            <a:xfrm>
              <a:off x="4695825" y="2788575"/>
              <a:ext cx="94375" cy="154800"/>
            </a:xfrm>
            <a:custGeom>
              <a:avLst/>
              <a:gdLst/>
              <a:ahLst/>
              <a:cxnLst/>
              <a:rect l="l" t="t" r="r" b="b"/>
              <a:pathLst>
                <a:path w="3775" h="6192" extrusionOk="0">
                  <a:moveTo>
                    <a:pt x="857" y="0"/>
                  </a:moveTo>
                  <a:lnTo>
                    <a:pt x="0" y="1703"/>
                  </a:lnTo>
                  <a:lnTo>
                    <a:pt x="2488" y="6191"/>
                  </a:lnTo>
                  <a:lnTo>
                    <a:pt x="3774" y="2620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219;p61">
              <a:extLst>
                <a:ext uri="{FF2B5EF4-FFF2-40B4-BE49-F238E27FC236}">
                  <a16:creationId xmlns:a16="http://schemas.microsoft.com/office/drawing/2014/main" id="{0C6A939C-BC7D-8CA9-0F5E-94AE60ABABB4}"/>
                </a:ext>
              </a:extLst>
            </p:cNvPr>
            <p:cNvSpPr/>
            <p:nvPr/>
          </p:nvSpPr>
          <p:spPr>
            <a:xfrm>
              <a:off x="4833625" y="2788575"/>
              <a:ext cx="93800" cy="154800"/>
            </a:xfrm>
            <a:custGeom>
              <a:avLst/>
              <a:gdLst/>
              <a:ahLst/>
              <a:cxnLst/>
              <a:rect l="l" t="t" r="r" b="b"/>
              <a:pathLst>
                <a:path w="3752" h="6192" extrusionOk="0">
                  <a:moveTo>
                    <a:pt x="2894" y="0"/>
                  </a:moveTo>
                  <a:lnTo>
                    <a:pt x="1" y="2620"/>
                  </a:lnTo>
                  <a:lnTo>
                    <a:pt x="1263" y="6191"/>
                  </a:lnTo>
                  <a:lnTo>
                    <a:pt x="3751" y="1703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220;p61">
              <a:extLst>
                <a:ext uri="{FF2B5EF4-FFF2-40B4-BE49-F238E27FC236}">
                  <a16:creationId xmlns:a16="http://schemas.microsoft.com/office/drawing/2014/main" id="{4C3419C1-0A19-6F41-8C15-90312860EE73}"/>
                </a:ext>
              </a:extLst>
            </p:cNvPr>
            <p:cNvSpPr/>
            <p:nvPr/>
          </p:nvSpPr>
          <p:spPr>
            <a:xfrm>
              <a:off x="4578250" y="2352650"/>
              <a:ext cx="353625" cy="409425"/>
            </a:xfrm>
            <a:custGeom>
              <a:avLst/>
              <a:gdLst/>
              <a:ahLst/>
              <a:cxnLst/>
              <a:rect l="l" t="t" r="r" b="b"/>
              <a:pathLst>
                <a:path w="14145" h="16377" extrusionOk="0">
                  <a:moveTo>
                    <a:pt x="7004" y="0"/>
                  </a:moveTo>
                  <a:cubicBezTo>
                    <a:pt x="6728" y="0"/>
                    <a:pt x="6449" y="18"/>
                    <a:pt x="6167" y="54"/>
                  </a:cubicBezTo>
                  <a:cubicBezTo>
                    <a:pt x="2524" y="507"/>
                    <a:pt x="0" y="3948"/>
                    <a:pt x="655" y="7579"/>
                  </a:cubicBezTo>
                  <a:lnTo>
                    <a:pt x="1334" y="11210"/>
                  </a:lnTo>
                  <a:cubicBezTo>
                    <a:pt x="1882" y="14229"/>
                    <a:pt x="4516" y="16377"/>
                    <a:pt x="7508" y="16377"/>
                  </a:cubicBezTo>
                  <a:cubicBezTo>
                    <a:pt x="7761" y="16377"/>
                    <a:pt x="8017" y="16362"/>
                    <a:pt x="8275" y="16330"/>
                  </a:cubicBezTo>
                  <a:cubicBezTo>
                    <a:pt x="11692" y="15913"/>
                    <a:pt x="14145" y="12853"/>
                    <a:pt x="13787" y="9424"/>
                  </a:cubicBezTo>
                  <a:lnTo>
                    <a:pt x="13395" y="5769"/>
                  </a:lnTo>
                  <a:cubicBezTo>
                    <a:pt x="13054" y="2445"/>
                    <a:pt x="10247" y="0"/>
                    <a:pt x="7004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221;p61">
              <a:extLst>
                <a:ext uri="{FF2B5EF4-FFF2-40B4-BE49-F238E27FC236}">
                  <a16:creationId xmlns:a16="http://schemas.microsoft.com/office/drawing/2014/main" id="{FB96D283-042F-7497-3E63-BE8D6FA52ED1}"/>
                </a:ext>
              </a:extLst>
            </p:cNvPr>
            <p:cNvSpPr/>
            <p:nvPr/>
          </p:nvSpPr>
          <p:spPr>
            <a:xfrm>
              <a:off x="4494600" y="2223025"/>
              <a:ext cx="527775" cy="392325"/>
            </a:xfrm>
            <a:custGeom>
              <a:avLst/>
              <a:gdLst/>
              <a:ahLst/>
              <a:cxnLst/>
              <a:rect l="l" t="t" r="r" b="b"/>
              <a:pathLst>
                <a:path w="21111" h="15693" extrusionOk="0">
                  <a:moveTo>
                    <a:pt x="16491" y="1"/>
                  </a:moveTo>
                  <a:cubicBezTo>
                    <a:pt x="15836" y="715"/>
                    <a:pt x="15419" y="1584"/>
                    <a:pt x="15490" y="2560"/>
                  </a:cubicBezTo>
                  <a:cubicBezTo>
                    <a:pt x="14859" y="1453"/>
                    <a:pt x="13669" y="715"/>
                    <a:pt x="12407" y="453"/>
                  </a:cubicBezTo>
                  <a:cubicBezTo>
                    <a:pt x="12004" y="372"/>
                    <a:pt x="11595" y="335"/>
                    <a:pt x="11185" y="335"/>
                  </a:cubicBezTo>
                  <a:cubicBezTo>
                    <a:pt x="10322" y="335"/>
                    <a:pt x="9455" y="500"/>
                    <a:pt x="8632" y="774"/>
                  </a:cubicBezTo>
                  <a:cubicBezTo>
                    <a:pt x="7549" y="1132"/>
                    <a:pt x="6513" y="1644"/>
                    <a:pt x="5596" y="2334"/>
                  </a:cubicBezTo>
                  <a:cubicBezTo>
                    <a:pt x="5227" y="2620"/>
                    <a:pt x="4870" y="2918"/>
                    <a:pt x="4453" y="3132"/>
                  </a:cubicBezTo>
                  <a:cubicBezTo>
                    <a:pt x="4132" y="3311"/>
                    <a:pt x="3766" y="3431"/>
                    <a:pt x="3396" y="3431"/>
                  </a:cubicBezTo>
                  <a:cubicBezTo>
                    <a:pt x="3300" y="3431"/>
                    <a:pt x="3204" y="3423"/>
                    <a:pt x="3108" y="3406"/>
                  </a:cubicBezTo>
                  <a:cubicBezTo>
                    <a:pt x="2667" y="3310"/>
                    <a:pt x="2310" y="2870"/>
                    <a:pt x="2251" y="2406"/>
                  </a:cubicBezTo>
                  <a:cubicBezTo>
                    <a:pt x="1251" y="3287"/>
                    <a:pt x="417" y="4442"/>
                    <a:pt x="203" y="5775"/>
                  </a:cubicBezTo>
                  <a:cubicBezTo>
                    <a:pt x="0" y="7097"/>
                    <a:pt x="536" y="8585"/>
                    <a:pt x="1691" y="9252"/>
                  </a:cubicBezTo>
                  <a:cubicBezTo>
                    <a:pt x="2243" y="9573"/>
                    <a:pt x="2887" y="9682"/>
                    <a:pt x="3535" y="9682"/>
                  </a:cubicBezTo>
                  <a:cubicBezTo>
                    <a:pt x="3726" y="9682"/>
                    <a:pt x="3918" y="9673"/>
                    <a:pt x="4108" y="9656"/>
                  </a:cubicBezTo>
                  <a:cubicBezTo>
                    <a:pt x="5858" y="9490"/>
                    <a:pt x="7513" y="8787"/>
                    <a:pt x="9168" y="8168"/>
                  </a:cubicBezTo>
                  <a:cubicBezTo>
                    <a:pt x="10553" y="7640"/>
                    <a:pt x="12055" y="7212"/>
                    <a:pt x="13541" y="7212"/>
                  </a:cubicBezTo>
                  <a:cubicBezTo>
                    <a:pt x="13830" y="7212"/>
                    <a:pt x="14119" y="7228"/>
                    <a:pt x="14407" y="7263"/>
                  </a:cubicBezTo>
                  <a:cubicBezTo>
                    <a:pt x="14097" y="8109"/>
                    <a:pt x="14097" y="9061"/>
                    <a:pt x="14407" y="9906"/>
                  </a:cubicBezTo>
                  <a:cubicBezTo>
                    <a:pt x="14717" y="10752"/>
                    <a:pt x="15324" y="11430"/>
                    <a:pt x="16121" y="11871"/>
                  </a:cubicBezTo>
                  <a:cubicBezTo>
                    <a:pt x="16026" y="12573"/>
                    <a:pt x="15919" y="13276"/>
                    <a:pt x="16026" y="13955"/>
                  </a:cubicBezTo>
                  <a:cubicBezTo>
                    <a:pt x="16133" y="14645"/>
                    <a:pt x="16455" y="15324"/>
                    <a:pt x="17050" y="15693"/>
                  </a:cubicBezTo>
                  <a:lnTo>
                    <a:pt x="19693" y="10395"/>
                  </a:lnTo>
                  <a:cubicBezTo>
                    <a:pt x="20443" y="8585"/>
                    <a:pt x="21110" y="4680"/>
                    <a:pt x="17324" y="3668"/>
                  </a:cubicBezTo>
                  <a:cubicBezTo>
                    <a:pt x="18312" y="3418"/>
                    <a:pt x="19217" y="2703"/>
                    <a:pt x="19693" y="1810"/>
                  </a:cubicBezTo>
                  <a:cubicBezTo>
                    <a:pt x="19581" y="1802"/>
                    <a:pt x="19468" y="1798"/>
                    <a:pt x="19355" y="1798"/>
                  </a:cubicBezTo>
                  <a:cubicBezTo>
                    <a:pt x="18339" y="1798"/>
                    <a:pt x="17298" y="2134"/>
                    <a:pt x="16526" y="2798"/>
                  </a:cubicBezTo>
                  <a:cubicBezTo>
                    <a:pt x="16907" y="1941"/>
                    <a:pt x="16895" y="846"/>
                    <a:pt x="164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222;p61">
              <a:extLst>
                <a:ext uri="{FF2B5EF4-FFF2-40B4-BE49-F238E27FC236}">
                  <a16:creationId xmlns:a16="http://schemas.microsoft.com/office/drawing/2014/main" id="{2AA43EAE-F969-6218-24F8-F0A3E1F3BAF9}"/>
                </a:ext>
              </a:extLst>
            </p:cNvPr>
            <p:cNvSpPr/>
            <p:nvPr/>
          </p:nvSpPr>
          <p:spPr>
            <a:xfrm>
              <a:off x="4514250" y="2231075"/>
              <a:ext cx="368525" cy="169525"/>
            </a:xfrm>
            <a:custGeom>
              <a:avLst/>
              <a:gdLst/>
              <a:ahLst/>
              <a:cxnLst/>
              <a:rect l="l" t="t" r="r" b="b"/>
              <a:pathLst>
                <a:path w="14741" h="6781" extrusionOk="0">
                  <a:moveTo>
                    <a:pt x="10425" y="1"/>
                  </a:moveTo>
                  <a:cubicBezTo>
                    <a:pt x="9561" y="1"/>
                    <a:pt x="8691" y="163"/>
                    <a:pt x="7870" y="429"/>
                  </a:cubicBezTo>
                  <a:cubicBezTo>
                    <a:pt x="6787" y="786"/>
                    <a:pt x="5751" y="1310"/>
                    <a:pt x="4834" y="2000"/>
                  </a:cubicBezTo>
                  <a:cubicBezTo>
                    <a:pt x="4465" y="2274"/>
                    <a:pt x="4108" y="2572"/>
                    <a:pt x="3691" y="2798"/>
                  </a:cubicBezTo>
                  <a:cubicBezTo>
                    <a:pt x="3360" y="2978"/>
                    <a:pt x="2992" y="3097"/>
                    <a:pt x="2634" y="3097"/>
                  </a:cubicBezTo>
                  <a:cubicBezTo>
                    <a:pt x="2541" y="3097"/>
                    <a:pt x="2448" y="3089"/>
                    <a:pt x="2358" y="3072"/>
                  </a:cubicBezTo>
                  <a:cubicBezTo>
                    <a:pt x="1893" y="2977"/>
                    <a:pt x="1548" y="2536"/>
                    <a:pt x="1488" y="2072"/>
                  </a:cubicBezTo>
                  <a:cubicBezTo>
                    <a:pt x="1012" y="2488"/>
                    <a:pt x="584" y="2977"/>
                    <a:pt x="226" y="3500"/>
                  </a:cubicBezTo>
                  <a:cubicBezTo>
                    <a:pt x="215" y="3524"/>
                    <a:pt x="215" y="3560"/>
                    <a:pt x="191" y="3572"/>
                  </a:cubicBezTo>
                  <a:cubicBezTo>
                    <a:pt x="0" y="4298"/>
                    <a:pt x="60" y="5072"/>
                    <a:pt x="476" y="5667"/>
                  </a:cubicBezTo>
                  <a:cubicBezTo>
                    <a:pt x="977" y="6382"/>
                    <a:pt x="1869" y="6727"/>
                    <a:pt x="2727" y="6775"/>
                  </a:cubicBezTo>
                  <a:cubicBezTo>
                    <a:pt x="2801" y="6778"/>
                    <a:pt x="2876" y="6780"/>
                    <a:pt x="2950" y="6780"/>
                  </a:cubicBezTo>
                  <a:cubicBezTo>
                    <a:pt x="4285" y="6780"/>
                    <a:pt x="5551" y="6185"/>
                    <a:pt x="6668" y="5429"/>
                  </a:cubicBezTo>
                  <a:cubicBezTo>
                    <a:pt x="7846" y="4655"/>
                    <a:pt x="8918" y="3727"/>
                    <a:pt x="10156" y="3024"/>
                  </a:cubicBezTo>
                  <a:cubicBezTo>
                    <a:pt x="11081" y="2500"/>
                    <a:pt x="12258" y="2041"/>
                    <a:pt x="13484" y="2041"/>
                  </a:cubicBezTo>
                  <a:cubicBezTo>
                    <a:pt x="13900" y="2041"/>
                    <a:pt x="14321" y="2094"/>
                    <a:pt x="14740" y="2215"/>
                  </a:cubicBezTo>
                  <a:cubicBezTo>
                    <a:pt x="14097" y="1119"/>
                    <a:pt x="12907" y="393"/>
                    <a:pt x="11656" y="119"/>
                  </a:cubicBezTo>
                  <a:cubicBezTo>
                    <a:pt x="11251" y="38"/>
                    <a:pt x="10839" y="1"/>
                    <a:pt x="10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223;p61">
              <a:extLst>
                <a:ext uri="{FF2B5EF4-FFF2-40B4-BE49-F238E27FC236}">
                  <a16:creationId xmlns:a16="http://schemas.microsoft.com/office/drawing/2014/main" id="{3625A3A0-6C1F-510B-A8C1-CCCDBE062499}"/>
                </a:ext>
              </a:extLst>
            </p:cNvPr>
            <p:cNvSpPr/>
            <p:nvPr/>
          </p:nvSpPr>
          <p:spPr>
            <a:xfrm>
              <a:off x="4888400" y="2314700"/>
              <a:ext cx="117900" cy="144850"/>
            </a:xfrm>
            <a:custGeom>
              <a:avLst/>
              <a:gdLst/>
              <a:ahLst/>
              <a:cxnLst/>
              <a:rect l="l" t="t" r="r" b="b"/>
              <a:pathLst>
                <a:path w="4716" h="5794" extrusionOk="0">
                  <a:moveTo>
                    <a:pt x="1620" y="1"/>
                  </a:moveTo>
                  <a:cubicBezTo>
                    <a:pt x="846" y="513"/>
                    <a:pt x="238" y="1406"/>
                    <a:pt x="119" y="2322"/>
                  </a:cubicBezTo>
                  <a:cubicBezTo>
                    <a:pt x="0" y="3251"/>
                    <a:pt x="298" y="4204"/>
                    <a:pt x="917" y="4894"/>
                  </a:cubicBezTo>
                  <a:cubicBezTo>
                    <a:pt x="1251" y="5275"/>
                    <a:pt x="1667" y="5549"/>
                    <a:pt x="2143" y="5704"/>
                  </a:cubicBezTo>
                  <a:cubicBezTo>
                    <a:pt x="2342" y="5763"/>
                    <a:pt x="2546" y="5794"/>
                    <a:pt x="2749" y="5794"/>
                  </a:cubicBezTo>
                  <a:cubicBezTo>
                    <a:pt x="3034" y="5794"/>
                    <a:pt x="3315" y="5734"/>
                    <a:pt x="3572" y="5608"/>
                  </a:cubicBezTo>
                  <a:cubicBezTo>
                    <a:pt x="4013" y="5394"/>
                    <a:pt x="4322" y="5001"/>
                    <a:pt x="4537" y="4537"/>
                  </a:cubicBezTo>
                  <a:cubicBezTo>
                    <a:pt x="4715" y="2739"/>
                    <a:pt x="4191" y="703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224;p61">
              <a:extLst>
                <a:ext uri="{FF2B5EF4-FFF2-40B4-BE49-F238E27FC236}">
                  <a16:creationId xmlns:a16="http://schemas.microsoft.com/office/drawing/2014/main" id="{7620F24E-40F0-2BE0-A20E-74F7AAFA106D}"/>
                </a:ext>
              </a:extLst>
            </p:cNvPr>
            <p:cNvSpPr/>
            <p:nvPr/>
          </p:nvSpPr>
          <p:spPr>
            <a:xfrm>
              <a:off x="4742250" y="2459775"/>
              <a:ext cx="129800" cy="164800"/>
            </a:xfrm>
            <a:custGeom>
              <a:avLst/>
              <a:gdLst/>
              <a:ahLst/>
              <a:cxnLst/>
              <a:rect l="l" t="t" r="r" b="b"/>
              <a:pathLst>
                <a:path w="5192" h="6592" extrusionOk="0">
                  <a:moveTo>
                    <a:pt x="3133" y="0"/>
                  </a:moveTo>
                  <a:cubicBezTo>
                    <a:pt x="3054" y="0"/>
                    <a:pt x="2974" y="7"/>
                    <a:pt x="2894" y="20"/>
                  </a:cubicBezTo>
                  <a:lnTo>
                    <a:pt x="0" y="460"/>
                  </a:lnTo>
                  <a:cubicBezTo>
                    <a:pt x="75" y="449"/>
                    <a:pt x="149" y="444"/>
                    <a:pt x="222" y="444"/>
                  </a:cubicBezTo>
                  <a:cubicBezTo>
                    <a:pt x="943" y="444"/>
                    <a:pt x="1571" y="962"/>
                    <a:pt x="1679" y="1687"/>
                  </a:cubicBezTo>
                  <a:lnTo>
                    <a:pt x="2179" y="4937"/>
                  </a:lnTo>
                  <a:cubicBezTo>
                    <a:pt x="2296" y="5717"/>
                    <a:pt x="1786" y="6452"/>
                    <a:pt x="1017" y="6584"/>
                  </a:cubicBezTo>
                  <a:lnTo>
                    <a:pt x="1017" y="6584"/>
                  </a:lnTo>
                  <a:lnTo>
                    <a:pt x="3846" y="6151"/>
                  </a:lnTo>
                  <a:cubicBezTo>
                    <a:pt x="4656" y="6032"/>
                    <a:pt x="5192" y="5282"/>
                    <a:pt x="5072" y="4485"/>
                  </a:cubicBezTo>
                  <a:lnTo>
                    <a:pt x="4560" y="1234"/>
                  </a:lnTo>
                  <a:cubicBezTo>
                    <a:pt x="4453" y="516"/>
                    <a:pt x="3844" y="0"/>
                    <a:pt x="3133" y="0"/>
                  </a:cubicBezTo>
                  <a:close/>
                  <a:moveTo>
                    <a:pt x="1017" y="6584"/>
                  </a:moveTo>
                  <a:lnTo>
                    <a:pt x="965" y="6592"/>
                  </a:lnTo>
                  <a:cubicBezTo>
                    <a:pt x="982" y="6590"/>
                    <a:pt x="999" y="6587"/>
                    <a:pt x="1017" y="6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225;p61">
              <a:extLst>
                <a:ext uri="{FF2B5EF4-FFF2-40B4-BE49-F238E27FC236}">
                  <a16:creationId xmlns:a16="http://schemas.microsoft.com/office/drawing/2014/main" id="{8E97B630-EC52-6174-24FE-7CBC35599057}"/>
                </a:ext>
              </a:extLst>
            </p:cNvPr>
            <p:cNvSpPr/>
            <p:nvPr/>
          </p:nvSpPr>
          <p:spPr>
            <a:xfrm>
              <a:off x="4519600" y="2470800"/>
              <a:ext cx="280125" cy="183675"/>
            </a:xfrm>
            <a:custGeom>
              <a:avLst/>
              <a:gdLst/>
              <a:ahLst/>
              <a:cxnLst/>
              <a:rect l="l" t="t" r="r" b="b"/>
              <a:pathLst>
                <a:path w="11205" h="7347" extrusionOk="0">
                  <a:moveTo>
                    <a:pt x="9142" y="0"/>
                  </a:moveTo>
                  <a:cubicBezTo>
                    <a:pt x="9064" y="0"/>
                    <a:pt x="8986" y="6"/>
                    <a:pt x="8906" y="19"/>
                  </a:cubicBezTo>
                  <a:lnTo>
                    <a:pt x="4227" y="757"/>
                  </a:lnTo>
                  <a:lnTo>
                    <a:pt x="1334" y="1198"/>
                  </a:lnTo>
                  <a:cubicBezTo>
                    <a:pt x="536" y="1317"/>
                    <a:pt x="1" y="2067"/>
                    <a:pt x="120" y="2865"/>
                  </a:cubicBezTo>
                  <a:lnTo>
                    <a:pt x="620" y="6115"/>
                  </a:lnTo>
                  <a:cubicBezTo>
                    <a:pt x="728" y="6838"/>
                    <a:pt x="1354" y="7346"/>
                    <a:pt x="2064" y="7346"/>
                  </a:cubicBezTo>
                  <a:cubicBezTo>
                    <a:pt x="2138" y="7346"/>
                    <a:pt x="2212" y="7341"/>
                    <a:pt x="2287" y="7330"/>
                  </a:cubicBezTo>
                  <a:lnTo>
                    <a:pt x="5180" y="6889"/>
                  </a:lnTo>
                  <a:lnTo>
                    <a:pt x="9871" y="6151"/>
                  </a:lnTo>
                  <a:cubicBezTo>
                    <a:pt x="10669" y="6032"/>
                    <a:pt x="11204" y="5294"/>
                    <a:pt x="11085" y="4496"/>
                  </a:cubicBezTo>
                  <a:lnTo>
                    <a:pt x="10585" y="1246"/>
                  </a:lnTo>
                  <a:cubicBezTo>
                    <a:pt x="10478" y="526"/>
                    <a:pt x="9857" y="0"/>
                    <a:pt x="9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226;p61">
              <a:extLst>
                <a:ext uri="{FF2B5EF4-FFF2-40B4-BE49-F238E27FC236}">
                  <a16:creationId xmlns:a16="http://schemas.microsoft.com/office/drawing/2014/main" id="{BEE59148-3123-5B41-09F3-86F7C9BBEDC4}"/>
                </a:ext>
              </a:extLst>
            </p:cNvPr>
            <p:cNvSpPr/>
            <p:nvPr/>
          </p:nvSpPr>
          <p:spPr>
            <a:xfrm>
              <a:off x="4543425" y="2522300"/>
              <a:ext cx="32450" cy="30400"/>
            </a:xfrm>
            <a:custGeom>
              <a:avLst/>
              <a:gdLst/>
              <a:ahLst/>
              <a:cxnLst/>
              <a:rect l="l" t="t" r="r" b="b"/>
              <a:pathLst>
                <a:path w="1298" h="1216" extrusionOk="0">
                  <a:moveTo>
                    <a:pt x="637" y="1"/>
                  </a:moveTo>
                  <a:cubicBezTo>
                    <a:pt x="607" y="1"/>
                    <a:pt x="578" y="3"/>
                    <a:pt x="548" y="7"/>
                  </a:cubicBezTo>
                  <a:cubicBezTo>
                    <a:pt x="214" y="67"/>
                    <a:pt x="0" y="376"/>
                    <a:pt x="36" y="710"/>
                  </a:cubicBezTo>
                  <a:cubicBezTo>
                    <a:pt x="101" y="1002"/>
                    <a:pt x="363" y="1216"/>
                    <a:pt x="652" y="1216"/>
                  </a:cubicBezTo>
                  <a:cubicBezTo>
                    <a:pt x="681" y="1216"/>
                    <a:pt x="709" y="1214"/>
                    <a:pt x="738" y="1210"/>
                  </a:cubicBezTo>
                  <a:cubicBezTo>
                    <a:pt x="1072" y="1150"/>
                    <a:pt x="1298" y="841"/>
                    <a:pt x="1250" y="507"/>
                  </a:cubicBezTo>
                  <a:cubicBezTo>
                    <a:pt x="1196" y="215"/>
                    <a:pt x="935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227;p61">
              <a:extLst>
                <a:ext uri="{FF2B5EF4-FFF2-40B4-BE49-F238E27FC236}">
                  <a16:creationId xmlns:a16="http://schemas.microsoft.com/office/drawing/2014/main" id="{6E6AE11E-391D-D39A-1723-EAC55D6A8687}"/>
                </a:ext>
              </a:extLst>
            </p:cNvPr>
            <p:cNvSpPr/>
            <p:nvPr/>
          </p:nvSpPr>
          <p:spPr>
            <a:xfrm>
              <a:off x="4549375" y="2561650"/>
              <a:ext cx="39000" cy="72250"/>
            </a:xfrm>
            <a:custGeom>
              <a:avLst/>
              <a:gdLst/>
              <a:ahLst/>
              <a:cxnLst/>
              <a:rect l="l" t="t" r="r" b="b"/>
              <a:pathLst>
                <a:path w="1560" h="2890" extrusionOk="0">
                  <a:moveTo>
                    <a:pt x="620" y="1"/>
                  </a:moveTo>
                  <a:cubicBezTo>
                    <a:pt x="596" y="1"/>
                    <a:pt x="572" y="2"/>
                    <a:pt x="548" y="5"/>
                  </a:cubicBezTo>
                  <a:cubicBezTo>
                    <a:pt x="226" y="64"/>
                    <a:pt x="0" y="386"/>
                    <a:pt x="48" y="707"/>
                  </a:cubicBezTo>
                  <a:lnTo>
                    <a:pt x="298" y="2374"/>
                  </a:lnTo>
                  <a:cubicBezTo>
                    <a:pt x="353" y="2683"/>
                    <a:pt x="623" y="2890"/>
                    <a:pt x="928" y="2890"/>
                  </a:cubicBezTo>
                  <a:cubicBezTo>
                    <a:pt x="952" y="2890"/>
                    <a:pt x="976" y="2889"/>
                    <a:pt x="1000" y="2886"/>
                  </a:cubicBezTo>
                  <a:cubicBezTo>
                    <a:pt x="1334" y="2838"/>
                    <a:pt x="1560" y="2529"/>
                    <a:pt x="1500" y="2184"/>
                  </a:cubicBezTo>
                  <a:lnTo>
                    <a:pt x="1250" y="517"/>
                  </a:lnTo>
                  <a:cubicBezTo>
                    <a:pt x="1195" y="208"/>
                    <a:pt x="925" y="1"/>
                    <a:pt x="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228;p61">
              <a:extLst>
                <a:ext uri="{FF2B5EF4-FFF2-40B4-BE49-F238E27FC236}">
                  <a16:creationId xmlns:a16="http://schemas.microsoft.com/office/drawing/2014/main" id="{4D30E966-0097-BCA5-0420-F6F463745A83}"/>
                </a:ext>
              </a:extLst>
            </p:cNvPr>
            <p:cNvSpPr/>
            <p:nvPr/>
          </p:nvSpPr>
          <p:spPr>
            <a:xfrm>
              <a:off x="4840775" y="2483475"/>
              <a:ext cx="152725" cy="71750"/>
            </a:xfrm>
            <a:custGeom>
              <a:avLst/>
              <a:gdLst/>
              <a:ahLst/>
              <a:cxnLst/>
              <a:rect l="l" t="t" r="r" b="b"/>
              <a:pathLst>
                <a:path w="6109" h="2870" extrusionOk="0">
                  <a:moveTo>
                    <a:pt x="5882" y="0"/>
                  </a:moveTo>
                  <a:lnTo>
                    <a:pt x="0" y="1048"/>
                  </a:lnTo>
                  <a:lnTo>
                    <a:pt x="310" y="2870"/>
                  </a:lnTo>
                  <a:lnTo>
                    <a:pt x="6108" y="1870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229;p61">
              <a:extLst>
                <a:ext uri="{FF2B5EF4-FFF2-40B4-BE49-F238E27FC236}">
                  <a16:creationId xmlns:a16="http://schemas.microsoft.com/office/drawing/2014/main" id="{7C2F1657-9F07-B95E-9633-FA440FFD3D74}"/>
                </a:ext>
              </a:extLst>
            </p:cNvPr>
            <p:cNvSpPr/>
            <p:nvPr/>
          </p:nvSpPr>
          <p:spPr>
            <a:xfrm>
              <a:off x="4897925" y="2526525"/>
              <a:ext cx="116400" cy="115775"/>
            </a:xfrm>
            <a:custGeom>
              <a:avLst/>
              <a:gdLst/>
              <a:ahLst/>
              <a:cxnLst/>
              <a:rect l="l" t="t" r="r" b="b"/>
              <a:pathLst>
                <a:path w="4656" h="4631" extrusionOk="0">
                  <a:moveTo>
                    <a:pt x="3292" y="0"/>
                  </a:moveTo>
                  <a:cubicBezTo>
                    <a:pt x="2856" y="0"/>
                    <a:pt x="2433" y="236"/>
                    <a:pt x="2084" y="505"/>
                  </a:cubicBezTo>
                  <a:cubicBezTo>
                    <a:pt x="1084" y="1291"/>
                    <a:pt x="0" y="2993"/>
                    <a:pt x="1072" y="4148"/>
                  </a:cubicBezTo>
                  <a:cubicBezTo>
                    <a:pt x="1360" y="4476"/>
                    <a:pt x="1782" y="4630"/>
                    <a:pt x="2204" y="4630"/>
                  </a:cubicBezTo>
                  <a:cubicBezTo>
                    <a:pt x="2288" y="4630"/>
                    <a:pt x="2371" y="4624"/>
                    <a:pt x="2453" y="4612"/>
                  </a:cubicBezTo>
                  <a:cubicBezTo>
                    <a:pt x="2953" y="4541"/>
                    <a:pt x="3406" y="4255"/>
                    <a:pt x="3739" y="3874"/>
                  </a:cubicBezTo>
                  <a:cubicBezTo>
                    <a:pt x="4084" y="3481"/>
                    <a:pt x="4287" y="3017"/>
                    <a:pt x="4441" y="2529"/>
                  </a:cubicBezTo>
                  <a:cubicBezTo>
                    <a:pt x="4584" y="2053"/>
                    <a:pt x="4656" y="1529"/>
                    <a:pt x="4525" y="1053"/>
                  </a:cubicBezTo>
                  <a:cubicBezTo>
                    <a:pt x="4394" y="576"/>
                    <a:pt x="4037" y="136"/>
                    <a:pt x="3548" y="29"/>
                  </a:cubicBezTo>
                  <a:cubicBezTo>
                    <a:pt x="3463" y="9"/>
                    <a:pt x="3377" y="0"/>
                    <a:pt x="3292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230;p61">
              <a:extLst>
                <a:ext uri="{FF2B5EF4-FFF2-40B4-BE49-F238E27FC236}">
                  <a16:creationId xmlns:a16="http://schemas.microsoft.com/office/drawing/2014/main" id="{577B514C-B79F-1AD7-778D-D90C8EAAE77E}"/>
                </a:ext>
              </a:extLst>
            </p:cNvPr>
            <p:cNvSpPr/>
            <p:nvPr/>
          </p:nvSpPr>
          <p:spPr>
            <a:xfrm>
              <a:off x="4938100" y="2555200"/>
              <a:ext cx="51825" cy="56525"/>
            </a:xfrm>
            <a:custGeom>
              <a:avLst/>
              <a:gdLst/>
              <a:ahLst/>
              <a:cxnLst/>
              <a:rect l="l" t="t" r="r" b="b"/>
              <a:pathLst>
                <a:path w="2073" h="2261" extrusionOk="0">
                  <a:moveTo>
                    <a:pt x="2072" y="1"/>
                  </a:moveTo>
                  <a:cubicBezTo>
                    <a:pt x="1418" y="1"/>
                    <a:pt x="739" y="298"/>
                    <a:pt x="322" y="799"/>
                  </a:cubicBezTo>
                  <a:cubicBezTo>
                    <a:pt x="144" y="1025"/>
                    <a:pt x="1" y="1275"/>
                    <a:pt x="1" y="1561"/>
                  </a:cubicBezTo>
                  <a:cubicBezTo>
                    <a:pt x="1" y="1846"/>
                    <a:pt x="144" y="2144"/>
                    <a:pt x="417" y="2227"/>
                  </a:cubicBezTo>
                  <a:cubicBezTo>
                    <a:pt x="474" y="2250"/>
                    <a:pt x="534" y="2261"/>
                    <a:pt x="597" y="2261"/>
                  </a:cubicBezTo>
                  <a:cubicBezTo>
                    <a:pt x="759" y="2261"/>
                    <a:pt x="931" y="2191"/>
                    <a:pt x="1060" y="2096"/>
                  </a:cubicBezTo>
                  <a:cubicBezTo>
                    <a:pt x="1239" y="1977"/>
                    <a:pt x="1370" y="1787"/>
                    <a:pt x="1418" y="1572"/>
                  </a:cubicBezTo>
                  <a:cubicBezTo>
                    <a:pt x="1453" y="1370"/>
                    <a:pt x="1394" y="1132"/>
                    <a:pt x="1251" y="977"/>
                  </a:cubicBezTo>
                  <a:cubicBezTo>
                    <a:pt x="1157" y="891"/>
                    <a:pt x="1024" y="843"/>
                    <a:pt x="894" y="843"/>
                  </a:cubicBezTo>
                  <a:cubicBezTo>
                    <a:pt x="809" y="843"/>
                    <a:pt x="726" y="863"/>
                    <a:pt x="656" y="906"/>
                  </a:cubicBezTo>
                  <a:cubicBezTo>
                    <a:pt x="953" y="477"/>
                    <a:pt x="1537" y="84"/>
                    <a:pt x="2072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231;p61">
              <a:extLst>
                <a:ext uri="{FF2B5EF4-FFF2-40B4-BE49-F238E27FC236}">
                  <a16:creationId xmlns:a16="http://schemas.microsoft.com/office/drawing/2014/main" id="{44F65BC3-4FAA-5329-5AD0-E58435D1191F}"/>
                </a:ext>
              </a:extLst>
            </p:cNvPr>
            <p:cNvSpPr/>
            <p:nvPr/>
          </p:nvSpPr>
          <p:spPr>
            <a:xfrm>
              <a:off x="4684500" y="2659975"/>
              <a:ext cx="139325" cy="73900"/>
            </a:xfrm>
            <a:custGeom>
              <a:avLst/>
              <a:gdLst/>
              <a:ahLst/>
              <a:cxnLst/>
              <a:rect l="l" t="t" r="r" b="b"/>
              <a:pathLst>
                <a:path w="5573" h="2956" extrusionOk="0">
                  <a:moveTo>
                    <a:pt x="5358" y="1"/>
                  </a:moveTo>
                  <a:lnTo>
                    <a:pt x="5358" y="1"/>
                  </a:lnTo>
                  <a:cubicBezTo>
                    <a:pt x="3572" y="334"/>
                    <a:pt x="1787" y="656"/>
                    <a:pt x="1" y="1001"/>
                  </a:cubicBezTo>
                  <a:cubicBezTo>
                    <a:pt x="370" y="1668"/>
                    <a:pt x="953" y="2299"/>
                    <a:pt x="1632" y="2620"/>
                  </a:cubicBezTo>
                  <a:cubicBezTo>
                    <a:pt x="2068" y="2829"/>
                    <a:pt x="2553" y="2955"/>
                    <a:pt x="3029" y="2955"/>
                  </a:cubicBezTo>
                  <a:cubicBezTo>
                    <a:pt x="3176" y="2955"/>
                    <a:pt x="3322" y="2943"/>
                    <a:pt x="3465" y="2918"/>
                  </a:cubicBezTo>
                  <a:cubicBezTo>
                    <a:pt x="4084" y="2823"/>
                    <a:pt x="4680" y="2489"/>
                    <a:pt x="5037" y="1989"/>
                  </a:cubicBezTo>
                  <a:cubicBezTo>
                    <a:pt x="5430" y="1477"/>
                    <a:pt x="5573" y="596"/>
                    <a:pt x="5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232;p61">
              <a:extLst>
                <a:ext uri="{FF2B5EF4-FFF2-40B4-BE49-F238E27FC236}">
                  <a16:creationId xmlns:a16="http://schemas.microsoft.com/office/drawing/2014/main" id="{8349D482-C0DA-7606-AD95-D3A0912325DA}"/>
                </a:ext>
              </a:extLst>
            </p:cNvPr>
            <p:cNvSpPr/>
            <p:nvPr/>
          </p:nvSpPr>
          <p:spPr>
            <a:xfrm>
              <a:off x="4615150" y="2613250"/>
              <a:ext cx="223550" cy="42925"/>
            </a:xfrm>
            <a:custGeom>
              <a:avLst/>
              <a:gdLst/>
              <a:ahLst/>
              <a:cxnLst/>
              <a:rect l="l" t="t" r="r" b="b"/>
              <a:pathLst>
                <a:path w="8942" h="1717" extrusionOk="0">
                  <a:moveTo>
                    <a:pt x="8942" y="1"/>
                  </a:moveTo>
                  <a:lnTo>
                    <a:pt x="0" y="1382"/>
                  </a:lnTo>
                  <a:cubicBezTo>
                    <a:pt x="665" y="1595"/>
                    <a:pt x="1566" y="1717"/>
                    <a:pt x="2575" y="1717"/>
                  </a:cubicBezTo>
                  <a:cubicBezTo>
                    <a:pt x="4605" y="1717"/>
                    <a:pt x="7073" y="1225"/>
                    <a:pt x="8942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2233;p61">
              <a:extLst>
                <a:ext uri="{FF2B5EF4-FFF2-40B4-BE49-F238E27FC236}">
                  <a16:creationId xmlns:a16="http://schemas.microsoft.com/office/drawing/2014/main" id="{97AF33C8-0F8F-CD75-718A-D7C8A958B8FF}"/>
                </a:ext>
              </a:extLst>
            </p:cNvPr>
            <p:cNvGrpSpPr/>
            <p:nvPr/>
          </p:nvGrpSpPr>
          <p:grpSpPr>
            <a:xfrm>
              <a:off x="3887375" y="2445375"/>
              <a:ext cx="434600" cy="285775"/>
              <a:chOff x="3887375" y="2445375"/>
              <a:chExt cx="434600" cy="285775"/>
            </a:xfrm>
          </p:grpSpPr>
          <p:sp>
            <p:nvSpPr>
              <p:cNvPr id="620" name="Google Shape;2234;p61">
                <a:extLst>
                  <a:ext uri="{FF2B5EF4-FFF2-40B4-BE49-F238E27FC236}">
                    <a16:creationId xmlns:a16="http://schemas.microsoft.com/office/drawing/2014/main" id="{5FF2397E-7027-09FF-348C-2A8F140C2A1C}"/>
                  </a:ext>
                </a:extLst>
              </p:cNvPr>
              <p:cNvSpPr/>
              <p:nvPr/>
            </p:nvSpPr>
            <p:spPr>
              <a:xfrm>
                <a:off x="3891250" y="2448650"/>
                <a:ext cx="42685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1133" extrusionOk="0">
                    <a:moveTo>
                      <a:pt x="1560" y="0"/>
                    </a:moveTo>
                    <a:cubicBezTo>
                      <a:pt x="691" y="0"/>
                      <a:pt x="0" y="703"/>
                      <a:pt x="0" y="1572"/>
                    </a:cubicBezTo>
                    <a:lnTo>
                      <a:pt x="0" y="9573"/>
                    </a:lnTo>
                    <a:cubicBezTo>
                      <a:pt x="0" y="10442"/>
                      <a:pt x="691" y="11133"/>
                      <a:pt x="1560" y="11133"/>
                    </a:cubicBezTo>
                    <a:lnTo>
                      <a:pt x="15514" y="11133"/>
                    </a:lnTo>
                    <a:cubicBezTo>
                      <a:pt x="16383" y="11133"/>
                      <a:pt x="17062" y="10442"/>
                      <a:pt x="17074" y="9573"/>
                    </a:cubicBezTo>
                    <a:lnTo>
                      <a:pt x="17074" y="1572"/>
                    </a:lnTo>
                    <a:cubicBezTo>
                      <a:pt x="17074" y="703"/>
                      <a:pt x="16383" y="0"/>
                      <a:pt x="15514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2235;p61">
                <a:extLst>
                  <a:ext uri="{FF2B5EF4-FFF2-40B4-BE49-F238E27FC236}">
                    <a16:creationId xmlns:a16="http://schemas.microsoft.com/office/drawing/2014/main" id="{D5B1F932-93A0-BF35-436A-14DD06699AFA}"/>
                  </a:ext>
                </a:extLst>
              </p:cNvPr>
              <p:cNvSpPr/>
              <p:nvPr/>
            </p:nvSpPr>
            <p:spPr>
              <a:xfrm>
                <a:off x="3887375" y="2445375"/>
                <a:ext cx="4346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11431" extrusionOk="0">
                    <a:moveTo>
                      <a:pt x="15669" y="310"/>
                    </a:moveTo>
                    <a:cubicBezTo>
                      <a:pt x="16443" y="310"/>
                      <a:pt x="17074" y="941"/>
                      <a:pt x="17074" y="1715"/>
                    </a:cubicBezTo>
                    <a:lnTo>
                      <a:pt x="17074" y="9716"/>
                    </a:lnTo>
                    <a:cubicBezTo>
                      <a:pt x="17074" y="10490"/>
                      <a:pt x="16443" y="11121"/>
                      <a:pt x="15669" y="11121"/>
                    </a:cubicBezTo>
                    <a:lnTo>
                      <a:pt x="1715" y="11121"/>
                    </a:lnTo>
                    <a:cubicBezTo>
                      <a:pt x="941" y="11121"/>
                      <a:pt x="310" y="10490"/>
                      <a:pt x="310" y="9716"/>
                    </a:cubicBezTo>
                    <a:lnTo>
                      <a:pt x="310" y="1715"/>
                    </a:lnTo>
                    <a:cubicBezTo>
                      <a:pt x="310" y="941"/>
                      <a:pt x="941" y="310"/>
                      <a:pt x="1715" y="310"/>
                    </a:cubicBezTo>
                    <a:close/>
                    <a:moveTo>
                      <a:pt x="1715" y="0"/>
                    </a:moveTo>
                    <a:cubicBezTo>
                      <a:pt x="775" y="0"/>
                      <a:pt x="1" y="774"/>
                      <a:pt x="1" y="1715"/>
                    </a:cubicBezTo>
                    <a:lnTo>
                      <a:pt x="1" y="9716"/>
                    </a:lnTo>
                    <a:cubicBezTo>
                      <a:pt x="1" y="10656"/>
                      <a:pt x="775" y="11430"/>
                      <a:pt x="1715" y="11430"/>
                    </a:cubicBezTo>
                    <a:lnTo>
                      <a:pt x="15669" y="11430"/>
                    </a:lnTo>
                    <a:cubicBezTo>
                      <a:pt x="16610" y="11430"/>
                      <a:pt x="17384" y="10656"/>
                      <a:pt x="17384" y="9716"/>
                    </a:cubicBezTo>
                    <a:lnTo>
                      <a:pt x="17384" y="1715"/>
                    </a:lnTo>
                    <a:cubicBezTo>
                      <a:pt x="17384" y="774"/>
                      <a:pt x="16610" y="0"/>
                      <a:pt x="15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2236;p61">
                <a:extLst>
                  <a:ext uri="{FF2B5EF4-FFF2-40B4-BE49-F238E27FC236}">
                    <a16:creationId xmlns:a16="http://schemas.microsoft.com/office/drawing/2014/main" id="{F33251A7-1F5C-20C2-4990-A2907E0E6709}"/>
                  </a:ext>
                </a:extLst>
              </p:cNvPr>
              <p:cNvSpPr/>
              <p:nvPr/>
            </p:nvSpPr>
            <p:spPr>
              <a:xfrm>
                <a:off x="3937675" y="2483175"/>
                <a:ext cx="1107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430" y="1251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rgbClr val="67B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2237;p61">
                <a:extLst>
                  <a:ext uri="{FF2B5EF4-FFF2-40B4-BE49-F238E27FC236}">
                    <a16:creationId xmlns:a16="http://schemas.microsoft.com/office/drawing/2014/main" id="{093A0488-8F3C-8AFF-6EB8-14DB37BF7941}"/>
                  </a:ext>
                </a:extLst>
              </p:cNvPr>
              <p:cNvSpPr/>
              <p:nvPr/>
            </p:nvSpPr>
            <p:spPr>
              <a:xfrm>
                <a:off x="4048700" y="2483175"/>
                <a:ext cx="2229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8919" y="1251"/>
                    </a:lnTo>
                    <a:lnTo>
                      <a:pt x="8919" y="1"/>
                    </a:lnTo>
                    <a:close/>
                  </a:path>
                </a:pathLst>
              </a:custGeom>
              <a:solidFill>
                <a:srgbClr val="97E3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2238;p61">
                <a:extLst>
                  <a:ext uri="{FF2B5EF4-FFF2-40B4-BE49-F238E27FC236}">
                    <a16:creationId xmlns:a16="http://schemas.microsoft.com/office/drawing/2014/main" id="{0943895D-8DC8-50C2-C764-5E34861FA571}"/>
                  </a:ext>
                </a:extLst>
              </p:cNvPr>
              <p:cNvSpPr/>
              <p:nvPr/>
            </p:nvSpPr>
            <p:spPr>
              <a:xfrm>
                <a:off x="3937675" y="2542700"/>
                <a:ext cx="231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9264" y="1251"/>
                    </a:lnTo>
                    <a:lnTo>
                      <a:pt x="9264" y="1"/>
                    </a:lnTo>
                    <a:close/>
                  </a:path>
                </a:pathLst>
              </a:custGeom>
              <a:solidFill>
                <a:srgbClr val="67B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2239;p61">
                <a:extLst>
                  <a:ext uri="{FF2B5EF4-FFF2-40B4-BE49-F238E27FC236}">
                    <a16:creationId xmlns:a16="http://schemas.microsoft.com/office/drawing/2014/main" id="{43CDFFA5-2623-7567-2C83-6A030F0DAC23}"/>
                  </a:ext>
                </a:extLst>
              </p:cNvPr>
              <p:cNvSpPr/>
              <p:nvPr/>
            </p:nvSpPr>
            <p:spPr>
              <a:xfrm>
                <a:off x="4169250" y="2542700"/>
                <a:ext cx="1024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097" y="1251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rgbClr val="97E3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2240;p61">
                <a:extLst>
                  <a:ext uri="{FF2B5EF4-FFF2-40B4-BE49-F238E27FC236}">
                    <a16:creationId xmlns:a16="http://schemas.microsoft.com/office/drawing/2014/main" id="{9A605E69-2824-9CFC-6CFB-DD700C310C56}"/>
                  </a:ext>
                </a:extLst>
              </p:cNvPr>
              <p:cNvSpPr/>
              <p:nvPr/>
            </p:nvSpPr>
            <p:spPr>
              <a:xfrm>
                <a:off x="3937675" y="2602225"/>
                <a:ext cx="16702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252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rgbClr val="67B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2241;p61">
                <a:extLst>
                  <a:ext uri="{FF2B5EF4-FFF2-40B4-BE49-F238E27FC236}">
                    <a16:creationId xmlns:a16="http://schemas.microsoft.com/office/drawing/2014/main" id="{54FF9030-1F8E-B4A2-B711-120DD7AF33EB}"/>
                  </a:ext>
                </a:extLst>
              </p:cNvPr>
              <p:cNvSpPr/>
              <p:nvPr/>
            </p:nvSpPr>
            <p:spPr>
              <a:xfrm>
                <a:off x="4104675" y="2602225"/>
                <a:ext cx="167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252" extrusionOk="0">
                    <a:moveTo>
                      <a:pt x="0" y="1"/>
                    </a:moveTo>
                    <a:lnTo>
                      <a:pt x="0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rgbClr val="97E3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2242;p61">
                <a:extLst>
                  <a:ext uri="{FF2B5EF4-FFF2-40B4-BE49-F238E27FC236}">
                    <a16:creationId xmlns:a16="http://schemas.microsoft.com/office/drawing/2014/main" id="{494D093F-9491-AC99-2B65-43E9BE9476F5}"/>
                  </a:ext>
                </a:extLst>
              </p:cNvPr>
              <p:cNvSpPr/>
              <p:nvPr/>
            </p:nvSpPr>
            <p:spPr>
              <a:xfrm>
                <a:off x="3937675" y="2661775"/>
                <a:ext cx="2723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10895" y="1250"/>
                    </a:lnTo>
                    <a:lnTo>
                      <a:pt x="10895" y="0"/>
                    </a:lnTo>
                    <a:close/>
                  </a:path>
                </a:pathLst>
              </a:custGeom>
              <a:solidFill>
                <a:srgbClr val="67B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2243;p61">
                <a:extLst>
                  <a:ext uri="{FF2B5EF4-FFF2-40B4-BE49-F238E27FC236}">
                    <a16:creationId xmlns:a16="http://schemas.microsoft.com/office/drawing/2014/main" id="{B416A6F8-6B64-CE71-033A-A003C53AE526}"/>
                  </a:ext>
                </a:extLst>
              </p:cNvPr>
              <p:cNvSpPr/>
              <p:nvPr/>
            </p:nvSpPr>
            <p:spPr>
              <a:xfrm>
                <a:off x="4210325" y="2661775"/>
                <a:ext cx="613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2454" y="1250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rgbClr val="97E3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2244;p61">
              <a:extLst>
                <a:ext uri="{FF2B5EF4-FFF2-40B4-BE49-F238E27FC236}">
                  <a16:creationId xmlns:a16="http://schemas.microsoft.com/office/drawing/2014/main" id="{AD0CDC93-5BD8-76B0-4E24-1A2FDE7DDB8A}"/>
                </a:ext>
              </a:extLst>
            </p:cNvPr>
            <p:cNvSpPr/>
            <p:nvPr/>
          </p:nvSpPr>
          <p:spPr>
            <a:xfrm>
              <a:off x="3798975" y="2351900"/>
              <a:ext cx="142900" cy="142900"/>
            </a:xfrm>
            <a:custGeom>
              <a:avLst/>
              <a:gdLst/>
              <a:ahLst/>
              <a:cxnLst/>
              <a:rect l="l" t="t" r="r" b="b"/>
              <a:pathLst>
                <a:path w="5716" h="5716" extrusionOk="0">
                  <a:moveTo>
                    <a:pt x="2858" y="322"/>
                  </a:moveTo>
                  <a:cubicBezTo>
                    <a:pt x="4251" y="322"/>
                    <a:pt x="5394" y="1465"/>
                    <a:pt x="5394" y="2858"/>
                  </a:cubicBezTo>
                  <a:cubicBezTo>
                    <a:pt x="5394" y="4263"/>
                    <a:pt x="4251" y="5406"/>
                    <a:pt x="2858" y="5406"/>
                  </a:cubicBezTo>
                  <a:cubicBezTo>
                    <a:pt x="1453" y="5406"/>
                    <a:pt x="310" y="4263"/>
                    <a:pt x="310" y="2858"/>
                  </a:cubicBezTo>
                  <a:cubicBezTo>
                    <a:pt x="310" y="1465"/>
                    <a:pt x="1453" y="322"/>
                    <a:pt x="2858" y="322"/>
                  </a:cubicBezTo>
                  <a:close/>
                  <a:moveTo>
                    <a:pt x="2858" y="1"/>
                  </a:moveTo>
                  <a:cubicBezTo>
                    <a:pt x="1274" y="1"/>
                    <a:pt x="0" y="1287"/>
                    <a:pt x="0" y="2858"/>
                  </a:cubicBezTo>
                  <a:cubicBezTo>
                    <a:pt x="0" y="4442"/>
                    <a:pt x="1274" y="5716"/>
                    <a:pt x="2858" y="5716"/>
                  </a:cubicBezTo>
                  <a:cubicBezTo>
                    <a:pt x="4430" y="5716"/>
                    <a:pt x="5715" y="4442"/>
                    <a:pt x="5715" y="2858"/>
                  </a:cubicBezTo>
                  <a:cubicBezTo>
                    <a:pt x="5715" y="1287"/>
                    <a:pt x="4430" y="1"/>
                    <a:pt x="2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245;p61">
              <a:extLst>
                <a:ext uri="{FF2B5EF4-FFF2-40B4-BE49-F238E27FC236}">
                  <a16:creationId xmlns:a16="http://schemas.microsoft.com/office/drawing/2014/main" id="{A058F7B2-8CDF-0872-5D20-C0F2EDC79752}"/>
                </a:ext>
              </a:extLst>
            </p:cNvPr>
            <p:cNvSpPr/>
            <p:nvPr/>
          </p:nvSpPr>
          <p:spPr>
            <a:xfrm>
              <a:off x="3843925" y="2382875"/>
              <a:ext cx="70275" cy="80975"/>
            </a:xfrm>
            <a:custGeom>
              <a:avLst/>
              <a:gdLst/>
              <a:ahLst/>
              <a:cxnLst/>
              <a:rect l="l" t="t" r="r" b="b"/>
              <a:pathLst>
                <a:path w="2811" h="3239" extrusionOk="0">
                  <a:moveTo>
                    <a:pt x="310" y="536"/>
                  </a:moveTo>
                  <a:lnTo>
                    <a:pt x="2191" y="1607"/>
                  </a:lnTo>
                  <a:lnTo>
                    <a:pt x="310" y="2691"/>
                  </a:lnTo>
                  <a:lnTo>
                    <a:pt x="310" y="536"/>
                  </a:lnTo>
                  <a:close/>
                  <a:moveTo>
                    <a:pt x="0" y="0"/>
                  </a:moveTo>
                  <a:lnTo>
                    <a:pt x="0" y="3239"/>
                  </a:lnTo>
                  <a:lnTo>
                    <a:pt x="2810" y="1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246;p61">
              <a:extLst>
                <a:ext uri="{FF2B5EF4-FFF2-40B4-BE49-F238E27FC236}">
                  <a16:creationId xmlns:a16="http://schemas.microsoft.com/office/drawing/2014/main" id="{9EB14750-9D56-7A00-FF19-D6CC0466E8EB}"/>
                </a:ext>
              </a:extLst>
            </p:cNvPr>
            <p:cNvSpPr/>
            <p:nvPr/>
          </p:nvSpPr>
          <p:spPr>
            <a:xfrm>
              <a:off x="3676925" y="2867750"/>
              <a:ext cx="356325" cy="215525"/>
            </a:xfrm>
            <a:custGeom>
              <a:avLst/>
              <a:gdLst/>
              <a:ahLst/>
              <a:cxnLst/>
              <a:rect l="l" t="t" r="r" b="b"/>
              <a:pathLst>
                <a:path w="14253" h="8621" extrusionOk="0">
                  <a:moveTo>
                    <a:pt x="1561" y="0"/>
                  </a:moveTo>
                  <a:cubicBezTo>
                    <a:pt x="691" y="0"/>
                    <a:pt x="1" y="703"/>
                    <a:pt x="1" y="1560"/>
                  </a:cubicBezTo>
                  <a:lnTo>
                    <a:pt x="1" y="7049"/>
                  </a:lnTo>
                  <a:cubicBezTo>
                    <a:pt x="1" y="7918"/>
                    <a:pt x="691" y="8620"/>
                    <a:pt x="1561" y="8620"/>
                  </a:cubicBezTo>
                  <a:lnTo>
                    <a:pt x="12693" y="8620"/>
                  </a:lnTo>
                  <a:cubicBezTo>
                    <a:pt x="13538" y="8620"/>
                    <a:pt x="14241" y="7918"/>
                    <a:pt x="14253" y="7049"/>
                  </a:cubicBezTo>
                  <a:lnTo>
                    <a:pt x="14253" y="1560"/>
                  </a:lnTo>
                  <a:cubicBezTo>
                    <a:pt x="14253" y="703"/>
                    <a:pt x="13550" y="0"/>
                    <a:pt x="12693" y="0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247;p61">
              <a:extLst>
                <a:ext uri="{FF2B5EF4-FFF2-40B4-BE49-F238E27FC236}">
                  <a16:creationId xmlns:a16="http://schemas.microsoft.com/office/drawing/2014/main" id="{8BEC5FA2-8C21-0F79-336C-4BB84BE5D9A7}"/>
                </a:ext>
              </a:extLst>
            </p:cNvPr>
            <p:cNvSpPr/>
            <p:nvPr/>
          </p:nvSpPr>
          <p:spPr>
            <a:xfrm>
              <a:off x="3673075" y="2863875"/>
              <a:ext cx="364050" cy="222975"/>
            </a:xfrm>
            <a:custGeom>
              <a:avLst/>
              <a:gdLst/>
              <a:ahLst/>
              <a:cxnLst/>
              <a:rect l="l" t="t" r="r" b="b"/>
              <a:pathLst>
                <a:path w="14562" h="8919" extrusionOk="0">
                  <a:moveTo>
                    <a:pt x="12847" y="322"/>
                  </a:moveTo>
                  <a:cubicBezTo>
                    <a:pt x="13621" y="322"/>
                    <a:pt x="14240" y="941"/>
                    <a:pt x="14240" y="1715"/>
                  </a:cubicBezTo>
                  <a:lnTo>
                    <a:pt x="14240" y="7204"/>
                  </a:lnTo>
                  <a:cubicBezTo>
                    <a:pt x="14240" y="7978"/>
                    <a:pt x="13621" y="8609"/>
                    <a:pt x="12847" y="8609"/>
                  </a:cubicBezTo>
                  <a:lnTo>
                    <a:pt x="1715" y="8609"/>
                  </a:lnTo>
                  <a:cubicBezTo>
                    <a:pt x="941" y="8609"/>
                    <a:pt x="310" y="7978"/>
                    <a:pt x="310" y="7204"/>
                  </a:cubicBezTo>
                  <a:lnTo>
                    <a:pt x="310" y="1715"/>
                  </a:lnTo>
                  <a:cubicBezTo>
                    <a:pt x="310" y="941"/>
                    <a:pt x="941" y="322"/>
                    <a:pt x="1715" y="322"/>
                  </a:cubicBezTo>
                  <a:close/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lnTo>
                    <a:pt x="0" y="7204"/>
                  </a:lnTo>
                  <a:cubicBezTo>
                    <a:pt x="0" y="8144"/>
                    <a:pt x="774" y="8918"/>
                    <a:pt x="1715" y="8918"/>
                  </a:cubicBezTo>
                  <a:lnTo>
                    <a:pt x="12847" y="8918"/>
                  </a:lnTo>
                  <a:cubicBezTo>
                    <a:pt x="13788" y="8918"/>
                    <a:pt x="14561" y="8156"/>
                    <a:pt x="14561" y="7204"/>
                  </a:cubicBezTo>
                  <a:lnTo>
                    <a:pt x="14561" y="1715"/>
                  </a:lnTo>
                  <a:cubicBezTo>
                    <a:pt x="14561" y="774"/>
                    <a:pt x="13788" y="0"/>
                    <a:pt x="1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248;p61">
              <a:extLst>
                <a:ext uri="{FF2B5EF4-FFF2-40B4-BE49-F238E27FC236}">
                  <a16:creationId xmlns:a16="http://schemas.microsoft.com/office/drawing/2014/main" id="{0B0CAB06-950A-597B-D8A7-9D87878F6A0B}"/>
                </a:ext>
              </a:extLst>
            </p:cNvPr>
            <p:cNvSpPr/>
            <p:nvPr/>
          </p:nvSpPr>
          <p:spPr>
            <a:xfrm>
              <a:off x="4093950" y="2867750"/>
              <a:ext cx="356325" cy="215525"/>
            </a:xfrm>
            <a:custGeom>
              <a:avLst/>
              <a:gdLst/>
              <a:ahLst/>
              <a:cxnLst/>
              <a:rect l="l" t="t" r="r" b="b"/>
              <a:pathLst>
                <a:path w="14253" h="8621" extrusionOk="0">
                  <a:moveTo>
                    <a:pt x="1560" y="0"/>
                  </a:moveTo>
                  <a:cubicBezTo>
                    <a:pt x="703" y="0"/>
                    <a:pt x="1" y="703"/>
                    <a:pt x="1" y="1560"/>
                  </a:cubicBezTo>
                  <a:lnTo>
                    <a:pt x="1" y="7049"/>
                  </a:lnTo>
                  <a:cubicBezTo>
                    <a:pt x="1" y="7918"/>
                    <a:pt x="703" y="8620"/>
                    <a:pt x="1560" y="8620"/>
                  </a:cubicBezTo>
                  <a:lnTo>
                    <a:pt x="12693" y="8620"/>
                  </a:lnTo>
                  <a:cubicBezTo>
                    <a:pt x="13562" y="8620"/>
                    <a:pt x="14252" y="7918"/>
                    <a:pt x="14252" y="7049"/>
                  </a:cubicBezTo>
                  <a:lnTo>
                    <a:pt x="14252" y="1560"/>
                  </a:lnTo>
                  <a:cubicBezTo>
                    <a:pt x="14252" y="703"/>
                    <a:pt x="13550" y="0"/>
                    <a:pt x="12693" y="0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249;p61">
              <a:extLst>
                <a:ext uri="{FF2B5EF4-FFF2-40B4-BE49-F238E27FC236}">
                  <a16:creationId xmlns:a16="http://schemas.microsoft.com/office/drawing/2014/main" id="{CCC4CC50-6195-8CF4-9445-8B6AB501DC07}"/>
                </a:ext>
              </a:extLst>
            </p:cNvPr>
            <p:cNvSpPr/>
            <p:nvPr/>
          </p:nvSpPr>
          <p:spPr>
            <a:xfrm>
              <a:off x="4090075" y="2863875"/>
              <a:ext cx="364375" cy="222975"/>
            </a:xfrm>
            <a:custGeom>
              <a:avLst/>
              <a:gdLst/>
              <a:ahLst/>
              <a:cxnLst/>
              <a:rect l="l" t="t" r="r" b="b"/>
              <a:pathLst>
                <a:path w="14575" h="8919" extrusionOk="0">
                  <a:moveTo>
                    <a:pt x="12860" y="322"/>
                  </a:moveTo>
                  <a:cubicBezTo>
                    <a:pt x="13633" y="322"/>
                    <a:pt x="14264" y="941"/>
                    <a:pt x="14264" y="1715"/>
                  </a:cubicBezTo>
                  <a:lnTo>
                    <a:pt x="14264" y="7204"/>
                  </a:lnTo>
                  <a:cubicBezTo>
                    <a:pt x="14264" y="7978"/>
                    <a:pt x="13633" y="8609"/>
                    <a:pt x="12860" y="8609"/>
                  </a:cubicBezTo>
                  <a:lnTo>
                    <a:pt x="1727" y="8609"/>
                  </a:lnTo>
                  <a:cubicBezTo>
                    <a:pt x="953" y="8609"/>
                    <a:pt x="334" y="7978"/>
                    <a:pt x="334" y="7204"/>
                  </a:cubicBezTo>
                  <a:lnTo>
                    <a:pt x="334" y="1715"/>
                  </a:lnTo>
                  <a:cubicBezTo>
                    <a:pt x="334" y="941"/>
                    <a:pt x="953" y="322"/>
                    <a:pt x="1727" y="322"/>
                  </a:cubicBezTo>
                  <a:close/>
                  <a:moveTo>
                    <a:pt x="1715" y="0"/>
                  </a:moveTo>
                  <a:cubicBezTo>
                    <a:pt x="775" y="0"/>
                    <a:pt x="1" y="774"/>
                    <a:pt x="1" y="1715"/>
                  </a:cubicBezTo>
                  <a:lnTo>
                    <a:pt x="1" y="7204"/>
                  </a:lnTo>
                  <a:cubicBezTo>
                    <a:pt x="1" y="8144"/>
                    <a:pt x="775" y="8918"/>
                    <a:pt x="1715" y="8918"/>
                  </a:cubicBezTo>
                  <a:lnTo>
                    <a:pt x="12848" y="8918"/>
                  </a:lnTo>
                  <a:cubicBezTo>
                    <a:pt x="13800" y="8918"/>
                    <a:pt x="14574" y="8156"/>
                    <a:pt x="14562" y="7204"/>
                  </a:cubicBezTo>
                  <a:lnTo>
                    <a:pt x="14562" y="1715"/>
                  </a:lnTo>
                  <a:cubicBezTo>
                    <a:pt x="14562" y="774"/>
                    <a:pt x="13788" y="0"/>
                    <a:pt x="12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250;p61">
              <a:extLst>
                <a:ext uri="{FF2B5EF4-FFF2-40B4-BE49-F238E27FC236}">
                  <a16:creationId xmlns:a16="http://schemas.microsoft.com/office/drawing/2014/main" id="{9B1100B1-6431-F5F1-9642-977E4460DD29}"/>
                </a:ext>
              </a:extLst>
            </p:cNvPr>
            <p:cNvSpPr/>
            <p:nvPr/>
          </p:nvSpPr>
          <p:spPr>
            <a:xfrm>
              <a:off x="3676925" y="3134750"/>
              <a:ext cx="356325" cy="215525"/>
            </a:xfrm>
            <a:custGeom>
              <a:avLst/>
              <a:gdLst/>
              <a:ahLst/>
              <a:cxnLst/>
              <a:rect l="l" t="t" r="r" b="b"/>
              <a:pathLst>
                <a:path w="14253" h="8621" extrusionOk="0">
                  <a:moveTo>
                    <a:pt x="1561" y="0"/>
                  </a:moveTo>
                  <a:cubicBezTo>
                    <a:pt x="691" y="0"/>
                    <a:pt x="1" y="703"/>
                    <a:pt x="1" y="1572"/>
                  </a:cubicBezTo>
                  <a:lnTo>
                    <a:pt x="1" y="7060"/>
                  </a:lnTo>
                  <a:cubicBezTo>
                    <a:pt x="1" y="7918"/>
                    <a:pt x="691" y="8620"/>
                    <a:pt x="1561" y="8620"/>
                  </a:cubicBezTo>
                  <a:lnTo>
                    <a:pt x="12693" y="8620"/>
                  </a:lnTo>
                  <a:cubicBezTo>
                    <a:pt x="13538" y="8620"/>
                    <a:pt x="14241" y="7918"/>
                    <a:pt x="14253" y="7060"/>
                  </a:cubicBezTo>
                  <a:lnTo>
                    <a:pt x="14253" y="1572"/>
                  </a:lnTo>
                  <a:cubicBezTo>
                    <a:pt x="14253" y="703"/>
                    <a:pt x="13550" y="0"/>
                    <a:pt x="12693" y="0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251;p61">
              <a:extLst>
                <a:ext uri="{FF2B5EF4-FFF2-40B4-BE49-F238E27FC236}">
                  <a16:creationId xmlns:a16="http://schemas.microsoft.com/office/drawing/2014/main" id="{BF213D3E-E42B-A3D5-7C6C-338F924B80F1}"/>
                </a:ext>
              </a:extLst>
            </p:cNvPr>
            <p:cNvSpPr/>
            <p:nvPr/>
          </p:nvSpPr>
          <p:spPr>
            <a:xfrm>
              <a:off x="3673075" y="3131175"/>
              <a:ext cx="364050" cy="222950"/>
            </a:xfrm>
            <a:custGeom>
              <a:avLst/>
              <a:gdLst/>
              <a:ahLst/>
              <a:cxnLst/>
              <a:rect l="l" t="t" r="r" b="b"/>
              <a:pathLst>
                <a:path w="14562" h="8918" extrusionOk="0">
                  <a:moveTo>
                    <a:pt x="12847" y="310"/>
                  </a:moveTo>
                  <a:cubicBezTo>
                    <a:pt x="13621" y="310"/>
                    <a:pt x="14240" y="941"/>
                    <a:pt x="14240" y="1715"/>
                  </a:cubicBezTo>
                  <a:lnTo>
                    <a:pt x="14240" y="7203"/>
                  </a:lnTo>
                  <a:cubicBezTo>
                    <a:pt x="14240" y="7977"/>
                    <a:pt x="13621" y="8596"/>
                    <a:pt x="12847" y="8596"/>
                  </a:cubicBezTo>
                  <a:lnTo>
                    <a:pt x="1715" y="8596"/>
                  </a:lnTo>
                  <a:cubicBezTo>
                    <a:pt x="941" y="8596"/>
                    <a:pt x="310" y="7977"/>
                    <a:pt x="310" y="7203"/>
                  </a:cubicBezTo>
                  <a:lnTo>
                    <a:pt x="310" y="1715"/>
                  </a:lnTo>
                  <a:cubicBezTo>
                    <a:pt x="310" y="941"/>
                    <a:pt x="941" y="310"/>
                    <a:pt x="1715" y="310"/>
                  </a:cubicBezTo>
                  <a:close/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lnTo>
                    <a:pt x="0" y="7203"/>
                  </a:lnTo>
                  <a:cubicBezTo>
                    <a:pt x="0" y="8144"/>
                    <a:pt x="774" y="8918"/>
                    <a:pt x="1715" y="8918"/>
                  </a:cubicBezTo>
                  <a:lnTo>
                    <a:pt x="12847" y="8918"/>
                  </a:lnTo>
                  <a:cubicBezTo>
                    <a:pt x="13788" y="8918"/>
                    <a:pt x="14561" y="8144"/>
                    <a:pt x="14561" y="7203"/>
                  </a:cubicBezTo>
                  <a:lnTo>
                    <a:pt x="14561" y="1715"/>
                  </a:lnTo>
                  <a:cubicBezTo>
                    <a:pt x="14561" y="774"/>
                    <a:pt x="13788" y="0"/>
                    <a:pt x="1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252;p61">
              <a:extLst>
                <a:ext uri="{FF2B5EF4-FFF2-40B4-BE49-F238E27FC236}">
                  <a16:creationId xmlns:a16="http://schemas.microsoft.com/office/drawing/2014/main" id="{B816B4E9-59A5-18E1-53D3-E4A1EB2E5CE2}"/>
                </a:ext>
              </a:extLst>
            </p:cNvPr>
            <p:cNvSpPr/>
            <p:nvPr/>
          </p:nvSpPr>
          <p:spPr>
            <a:xfrm>
              <a:off x="4093950" y="3134750"/>
              <a:ext cx="356325" cy="215525"/>
            </a:xfrm>
            <a:custGeom>
              <a:avLst/>
              <a:gdLst/>
              <a:ahLst/>
              <a:cxnLst/>
              <a:rect l="l" t="t" r="r" b="b"/>
              <a:pathLst>
                <a:path w="14253" h="8621" extrusionOk="0">
                  <a:moveTo>
                    <a:pt x="1560" y="0"/>
                  </a:moveTo>
                  <a:cubicBezTo>
                    <a:pt x="703" y="0"/>
                    <a:pt x="1" y="703"/>
                    <a:pt x="1" y="1572"/>
                  </a:cubicBezTo>
                  <a:lnTo>
                    <a:pt x="1" y="7060"/>
                  </a:lnTo>
                  <a:cubicBezTo>
                    <a:pt x="1" y="7918"/>
                    <a:pt x="703" y="8620"/>
                    <a:pt x="1560" y="8620"/>
                  </a:cubicBezTo>
                  <a:lnTo>
                    <a:pt x="12693" y="8620"/>
                  </a:lnTo>
                  <a:cubicBezTo>
                    <a:pt x="13562" y="8620"/>
                    <a:pt x="14252" y="7918"/>
                    <a:pt x="14252" y="7060"/>
                  </a:cubicBezTo>
                  <a:lnTo>
                    <a:pt x="14252" y="1572"/>
                  </a:lnTo>
                  <a:cubicBezTo>
                    <a:pt x="14252" y="703"/>
                    <a:pt x="13550" y="0"/>
                    <a:pt x="12693" y="0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253;p61">
              <a:extLst>
                <a:ext uri="{FF2B5EF4-FFF2-40B4-BE49-F238E27FC236}">
                  <a16:creationId xmlns:a16="http://schemas.microsoft.com/office/drawing/2014/main" id="{C4C14142-10E2-391F-0911-92A8C53E15CD}"/>
                </a:ext>
              </a:extLst>
            </p:cNvPr>
            <p:cNvSpPr/>
            <p:nvPr/>
          </p:nvSpPr>
          <p:spPr>
            <a:xfrm>
              <a:off x="4090075" y="3131175"/>
              <a:ext cx="364375" cy="222950"/>
            </a:xfrm>
            <a:custGeom>
              <a:avLst/>
              <a:gdLst/>
              <a:ahLst/>
              <a:cxnLst/>
              <a:rect l="l" t="t" r="r" b="b"/>
              <a:pathLst>
                <a:path w="14575" h="8918" extrusionOk="0">
                  <a:moveTo>
                    <a:pt x="12860" y="310"/>
                  </a:moveTo>
                  <a:cubicBezTo>
                    <a:pt x="13633" y="310"/>
                    <a:pt x="14264" y="941"/>
                    <a:pt x="14264" y="1715"/>
                  </a:cubicBezTo>
                  <a:lnTo>
                    <a:pt x="14264" y="7203"/>
                  </a:lnTo>
                  <a:cubicBezTo>
                    <a:pt x="14264" y="7977"/>
                    <a:pt x="13633" y="8596"/>
                    <a:pt x="12860" y="8596"/>
                  </a:cubicBezTo>
                  <a:lnTo>
                    <a:pt x="1727" y="8596"/>
                  </a:lnTo>
                  <a:cubicBezTo>
                    <a:pt x="953" y="8596"/>
                    <a:pt x="334" y="7977"/>
                    <a:pt x="334" y="7203"/>
                  </a:cubicBezTo>
                  <a:lnTo>
                    <a:pt x="334" y="1715"/>
                  </a:lnTo>
                  <a:cubicBezTo>
                    <a:pt x="334" y="941"/>
                    <a:pt x="953" y="310"/>
                    <a:pt x="1727" y="310"/>
                  </a:cubicBezTo>
                  <a:close/>
                  <a:moveTo>
                    <a:pt x="1715" y="0"/>
                  </a:moveTo>
                  <a:cubicBezTo>
                    <a:pt x="775" y="0"/>
                    <a:pt x="1" y="774"/>
                    <a:pt x="1" y="1715"/>
                  </a:cubicBezTo>
                  <a:lnTo>
                    <a:pt x="1" y="7203"/>
                  </a:lnTo>
                  <a:cubicBezTo>
                    <a:pt x="1" y="8144"/>
                    <a:pt x="775" y="8918"/>
                    <a:pt x="1715" y="8918"/>
                  </a:cubicBezTo>
                  <a:lnTo>
                    <a:pt x="12848" y="8918"/>
                  </a:lnTo>
                  <a:cubicBezTo>
                    <a:pt x="13800" y="8918"/>
                    <a:pt x="14574" y="8144"/>
                    <a:pt x="14562" y="7203"/>
                  </a:cubicBezTo>
                  <a:lnTo>
                    <a:pt x="14562" y="1715"/>
                  </a:lnTo>
                  <a:cubicBezTo>
                    <a:pt x="14562" y="774"/>
                    <a:pt x="13788" y="0"/>
                    <a:pt x="12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254;p61">
              <a:extLst>
                <a:ext uri="{FF2B5EF4-FFF2-40B4-BE49-F238E27FC236}">
                  <a16:creationId xmlns:a16="http://schemas.microsoft.com/office/drawing/2014/main" id="{047F6395-80CE-F577-8C38-DCAFEFA08276}"/>
                </a:ext>
              </a:extLst>
            </p:cNvPr>
            <p:cNvSpPr/>
            <p:nvPr/>
          </p:nvSpPr>
          <p:spPr>
            <a:xfrm>
              <a:off x="4122825" y="3429425"/>
              <a:ext cx="250350" cy="19375"/>
            </a:xfrm>
            <a:custGeom>
              <a:avLst/>
              <a:gdLst/>
              <a:ahLst/>
              <a:cxnLst/>
              <a:rect l="l" t="t" r="r" b="b"/>
              <a:pathLst>
                <a:path w="10014" h="775" extrusionOk="0">
                  <a:moveTo>
                    <a:pt x="0" y="0"/>
                  </a:moveTo>
                  <a:lnTo>
                    <a:pt x="0" y="774"/>
                  </a:lnTo>
                  <a:lnTo>
                    <a:pt x="10014" y="774"/>
                  </a:lnTo>
                  <a:lnTo>
                    <a:pt x="10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255;p61">
              <a:extLst>
                <a:ext uri="{FF2B5EF4-FFF2-40B4-BE49-F238E27FC236}">
                  <a16:creationId xmlns:a16="http://schemas.microsoft.com/office/drawing/2014/main" id="{E6D84DDF-6A84-AD9B-D648-E95077BA6537}"/>
                </a:ext>
              </a:extLst>
            </p:cNvPr>
            <p:cNvSpPr/>
            <p:nvPr/>
          </p:nvSpPr>
          <p:spPr>
            <a:xfrm>
              <a:off x="4122825" y="3480025"/>
              <a:ext cx="180100" cy="19375"/>
            </a:xfrm>
            <a:custGeom>
              <a:avLst/>
              <a:gdLst/>
              <a:ahLst/>
              <a:cxnLst/>
              <a:rect l="l" t="t" r="r" b="b"/>
              <a:pathLst>
                <a:path w="7204" h="775" extrusionOk="0">
                  <a:moveTo>
                    <a:pt x="0" y="0"/>
                  </a:moveTo>
                  <a:lnTo>
                    <a:pt x="0" y="774"/>
                  </a:lnTo>
                  <a:lnTo>
                    <a:pt x="7204" y="774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256;p61">
              <a:extLst>
                <a:ext uri="{FF2B5EF4-FFF2-40B4-BE49-F238E27FC236}">
                  <a16:creationId xmlns:a16="http://schemas.microsoft.com/office/drawing/2014/main" id="{7C5DA4F2-8DED-FA5D-2337-0E126B808EBD}"/>
                </a:ext>
              </a:extLst>
            </p:cNvPr>
            <p:cNvSpPr/>
            <p:nvPr/>
          </p:nvSpPr>
          <p:spPr>
            <a:xfrm>
              <a:off x="4331475" y="3480025"/>
              <a:ext cx="41700" cy="19375"/>
            </a:xfrm>
            <a:custGeom>
              <a:avLst/>
              <a:gdLst/>
              <a:ahLst/>
              <a:cxnLst/>
              <a:rect l="l" t="t" r="r" b="b"/>
              <a:pathLst>
                <a:path w="1668" h="775" extrusionOk="0">
                  <a:moveTo>
                    <a:pt x="1" y="0"/>
                  </a:moveTo>
                  <a:lnTo>
                    <a:pt x="1" y="774"/>
                  </a:lnTo>
                  <a:lnTo>
                    <a:pt x="1668" y="774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257;p61">
              <a:extLst>
                <a:ext uri="{FF2B5EF4-FFF2-40B4-BE49-F238E27FC236}">
                  <a16:creationId xmlns:a16="http://schemas.microsoft.com/office/drawing/2014/main" id="{24A969C5-0FAF-8EF3-911B-A1CAE74D130C}"/>
                </a:ext>
              </a:extLst>
            </p:cNvPr>
            <p:cNvSpPr/>
            <p:nvPr/>
          </p:nvSpPr>
          <p:spPr>
            <a:xfrm>
              <a:off x="3713250" y="3429425"/>
              <a:ext cx="250350" cy="19375"/>
            </a:xfrm>
            <a:custGeom>
              <a:avLst/>
              <a:gdLst/>
              <a:ahLst/>
              <a:cxnLst/>
              <a:rect l="l" t="t" r="r" b="b"/>
              <a:pathLst>
                <a:path w="10014" h="775" extrusionOk="0">
                  <a:moveTo>
                    <a:pt x="0" y="0"/>
                  </a:moveTo>
                  <a:lnTo>
                    <a:pt x="0" y="774"/>
                  </a:lnTo>
                  <a:lnTo>
                    <a:pt x="10014" y="774"/>
                  </a:lnTo>
                  <a:lnTo>
                    <a:pt x="10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258;p61">
              <a:extLst>
                <a:ext uri="{FF2B5EF4-FFF2-40B4-BE49-F238E27FC236}">
                  <a16:creationId xmlns:a16="http://schemas.microsoft.com/office/drawing/2014/main" id="{694A60A3-F955-E87F-6E7C-0201BE49DAD5}"/>
                </a:ext>
              </a:extLst>
            </p:cNvPr>
            <p:cNvSpPr/>
            <p:nvPr/>
          </p:nvSpPr>
          <p:spPr>
            <a:xfrm>
              <a:off x="3713250" y="3480025"/>
              <a:ext cx="131000" cy="19375"/>
            </a:xfrm>
            <a:custGeom>
              <a:avLst/>
              <a:gdLst/>
              <a:ahLst/>
              <a:cxnLst/>
              <a:rect l="l" t="t" r="r" b="b"/>
              <a:pathLst>
                <a:path w="5240" h="775" extrusionOk="0">
                  <a:moveTo>
                    <a:pt x="0" y="0"/>
                  </a:moveTo>
                  <a:lnTo>
                    <a:pt x="0" y="774"/>
                  </a:lnTo>
                  <a:lnTo>
                    <a:pt x="5239" y="774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259;p61">
              <a:extLst>
                <a:ext uri="{FF2B5EF4-FFF2-40B4-BE49-F238E27FC236}">
                  <a16:creationId xmlns:a16="http://schemas.microsoft.com/office/drawing/2014/main" id="{3C491BC7-247C-2CFD-A0C0-3C9E0F90C1B0}"/>
                </a:ext>
              </a:extLst>
            </p:cNvPr>
            <p:cNvSpPr/>
            <p:nvPr/>
          </p:nvSpPr>
          <p:spPr>
            <a:xfrm>
              <a:off x="3713250" y="3530625"/>
              <a:ext cx="285775" cy="19375"/>
            </a:xfrm>
            <a:custGeom>
              <a:avLst/>
              <a:gdLst/>
              <a:ahLst/>
              <a:cxnLst/>
              <a:rect l="l" t="t" r="r" b="b"/>
              <a:pathLst>
                <a:path w="11431" h="775" extrusionOk="0">
                  <a:moveTo>
                    <a:pt x="0" y="0"/>
                  </a:moveTo>
                  <a:lnTo>
                    <a:pt x="0" y="774"/>
                  </a:lnTo>
                  <a:lnTo>
                    <a:pt x="11430" y="774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260;p61">
              <a:extLst>
                <a:ext uri="{FF2B5EF4-FFF2-40B4-BE49-F238E27FC236}">
                  <a16:creationId xmlns:a16="http://schemas.microsoft.com/office/drawing/2014/main" id="{96642203-5AAC-B5F4-4C80-404D885521D9}"/>
                </a:ext>
              </a:extLst>
            </p:cNvPr>
            <p:cNvSpPr/>
            <p:nvPr/>
          </p:nvSpPr>
          <p:spPr>
            <a:xfrm>
              <a:off x="3713250" y="3581225"/>
              <a:ext cx="147650" cy="19375"/>
            </a:xfrm>
            <a:custGeom>
              <a:avLst/>
              <a:gdLst/>
              <a:ahLst/>
              <a:cxnLst/>
              <a:rect l="l" t="t" r="r" b="b"/>
              <a:pathLst>
                <a:path w="5906" h="775" extrusionOk="0">
                  <a:moveTo>
                    <a:pt x="0" y="0"/>
                  </a:moveTo>
                  <a:lnTo>
                    <a:pt x="0" y="774"/>
                  </a:lnTo>
                  <a:lnTo>
                    <a:pt x="5906" y="774"/>
                  </a:lnTo>
                  <a:lnTo>
                    <a:pt x="5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261;p61">
              <a:extLst>
                <a:ext uri="{FF2B5EF4-FFF2-40B4-BE49-F238E27FC236}">
                  <a16:creationId xmlns:a16="http://schemas.microsoft.com/office/drawing/2014/main" id="{409B5FB0-3D9D-0A5E-C62F-AEEF7E34C377}"/>
                </a:ext>
              </a:extLst>
            </p:cNvPr>
            <p:cNvSpPr/>
            <p:nvPr/>
          </p:nvSpPr>
          <p:spPr>
            <a:xfrm>
              <a:off x="3889750" y="3581225"/>
              <a:ext cx="43500" cy="19375"/>
            </a:xfrm>
            <a:custGeom>
              <a:avLst/>
              <a:gdLst/>
              <a:ahLst/>
              <a:cxnLst/>
              <a:rect l="l" t="t" r="r" b="b"/>
              <a:pathLst>
                <a:path w="1740" h="775" extrusionOk="0">
                  <a:moveTo>
                    <a:pt x="1" y="0"/>
                  </a:moveTo>
                  <a:lnTo>
                    <a:pt x="1" y="774"/>
                  </a:lnTo>
                  <a:lnTo>
                    <a:pt x="1739" y="774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262;p61">
              <a:extLst>
                <a:ext uri="{FF2B5EF4-FFF2-40B4-BE49-F238E27FC236}">
                  <a16:creationId xmlns:a16="http://schemas.microsoft.com/office/drawing/2014/main" id="{68C08C28-1B1E-F83E-FE06-BCA2437F4248}"/>
                </a:ext>
              </a:extLst>
            </p:cNvPr>
            <p:cNvSpPr/>
            <p:nvPr/>
          </p:nvSpPr>
          <p:spPr>
            <a:xfrm>
              <a:off x="4890175" y="2965675"/>
              <a:ext cx="884675" cy="630150"/>
            </a:xfrm>
            <a:custGeom>
              <a:avLst/>
              <a:gdLst/>
              <a:ahLst/>
              <a:cxnLst/>
              <a:rect l="l" t="t" r="r" b="b"/>
              <a:pathLst>
                <a:path w="35387" h="25206" extrusionOk="0">
                  <a:moveTo>
                    <a:pt x="33684" y="310"/>
                  </a:moveTo>
                  <a:cubicBezTo>
                    <a:pt x="34457" y="310"/>
                    <a:pt x="35077" y="929"/>
                    <a:pt x="35077" y="1703"/>
                  </a:cubicBezTo>
                  <a:lnTo>
                    <a:pt x="35077" y="23491"/>
                  </a:lnTo>
                  <a:cubicBezTo>
                    <a:pt x="35077" y="24265"/>
                    <a:pt x="34457" y="24896"/>
                    <a:pt x="33684" y="24896"/>
                  </a:cubicBezTo>
                  <a:lnTo>
                    <a:pt x="1715" y="24896"/>
                  </a:lnTo>
                  <a:cubicBezTo>
                    <a:pt x="929" y="24896"/>
                    <a:pt x="310" y="24265"/>
                    <a:pt x="310" y="23491"/>
                  </a:cubicBezTo>
                  <a:lnTo>
                    <a:pt x="310" y="1703"/>
                  </a:lnTo>
                  <a:cubicBezTo>
                    <a:pt x="310" y="929"/>
                    <a:pt x="929" y="310"/>
                    <a:pt x="1715" y="310"/>
                  </a:cubicBezTo>
                  <a:close/>
                  <a:moveTo>
                    <a:pt x="1715" y="0"/>
                  </a:moveTo>
                  <a:cubicBezTo>
                    <a:pt x="775" y="0"/>
                    <a:pt x="1" y="774"/>
                    <a:pt x="1" y="1703"/>
                  </a:cubicBezTo>
                  <a:lnTo>
                    <a:pt x="1" y="23491"/>
                  </a:lnTo>
                  <a:cubicBezTo>
                    <a:pt x="1" y="24432"/>
                    <a:pt x="775" y="25206"/>
                    <a:pt x="1715" y="25206"/>
                  </a:cubicBezTo>
                  <a:lnTo>
                    <a:pt x="33684" y="25206"/>
                  </a:lnTo>
                  <a:cubicBezTo>
                    <a:pt x="34612" y="25206"/>
                    <a:pt x="35386" y="24444"/>
                    <a:pt x="35386" y="23491"/>
                  </a:cubicBezTo>
                  <a:lnTo>
                    <a:pt x="35386" y="1703"/>
                  </a:lnTo>
                  <a:cubicBezTo>
                    <a:pt x="35386" y="774"/>
                    <a:pt x="34612" y="0"/>
                    <a:pt x="33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263;p61">
              <a:extLst>
                <a:ext uri="{FF2B5EF4-FFF2-40B4-BE49-F238E27FC236}">
                  <a16:creationId xmlns:a16="http://schemas.microsoft.com/office/drawing/2014/main" id="{6BE7C6B3-53E0-7FD8-6D31-45475F69954E}"/>
                </a:ext>
              </a:extLst>
            </p:cNvPr>
            <p:cNvSpPr/>
            <p:nvPr/>
          </p:nvSpPr>
          <p:spPr>
            <a:xfrm>
              <a:off x="5354225" y="3035025"/>
              <a:ext cx="355725" cy="224750"/>
            </a:xfrm>
            <a:custGeom>
              <a:avLst/>
              <a:gdLst/>
              <a:ahLst/>
              <a:cxnLst/>
              <a:rect l="l" t="t" r="r" b="b"/>
              <a:pathLst>
                <a:path w="14229" h="8990" extrusionOk="0">
                  <a:moveTo>
                    <a:pt x="775" y="1"/>
                  </a:moveTo>
                  <a:cubicBezTo>
                    <a:pt x="334" y="1"/>
                    <a:pt x="1" y="346"/>
                    <a:pt x="1" y="774"/>
                  </a:cubicBezTo>
                  <a:lnTo>
                    <a:pt x="1" y="8216"/>
                  </a:lnTo>
                  <a:cubicBezTo>
                    <a:pt x="1" y="8656"/>
                    <a:pt x="334" y="8990"/>
                    <a:pt x="775" y="8990"/>
                  </a:cubicBezTo>
                  <a:lnTo>
                    <a:pt x="13431" y="8990"/>
                  </a:lnTo>
                  <a:cubicBezTo>
                    <a:pt x="13871" y="8990"/>
                    <a:pt x="14229" y="8656"/>
                    <a:pt x="14205" y="8216"/>
                  </a:cubicBezTo>
                  <a:lnTo>
                    <a:pt x="14205" y="774"/>
                  </a:lnTo>
                  <a:cubicBezTo>
                    <a:pt x="14205" y="346"/>
                    <a:pt x="13871" y="1"/>
                    <a:pt x="13431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264;p61">
              <a:extLst>
                <a:ext uri="{FF2B5EF4-FFF2-40B4-BE49-F238E27FC236}">
                  <a16:creationId xmlns:a16="http://schemas.microsoft.com/office/drawing/2014/main" id="{8FBAF8D6-2555-CAC3-FFDE-EA082DAFF762}"/>
                </a:ext>
              </a:extLst>
            </p:cNvPr>
            <p:cNvSpPr/>
            <p:nvPr/>
          </p:nvSpPr>
          <p:spPr>
            <a:xfrm>
              <a:off x="4955375" y="3314825"/>
              <a:ext cx="297675" cy="211950"/>
            </a:xfrm>
            <a:custGeom>
              <a:avLst/>
              <a:gdLst/>
              <a:ahLst/>
              <a:cxnLst/>
              <a:rect l="l" t="t" r="r" b="b"/>
              <a:pathLst>
                <a:path w="11907" h="8478" extrusionOk="0">
                  <a:moveTo>
                    <a:pt x="774" y="0"/>
                  </a:moveTo>
                  <a:cubicBezTo>
                    <a:pt x="334" y="0"/>
                    <a:pt x="0" y="346"/>
                    <a:pt x="0" y="774"/>
                  </a:cubicBezTo>
                  <a:lnTo>
                    <a:pt x="0" y="7704"/>
                  </a:lnTo>
                  <a:cubicBezTo>
                    <a:pt x="0" y="8132"/>
                    <a:pt x="334" y="8477"/>
                    <a:pt x="774" y="8477"/>
                  </a:cubicBezTo>
                  <a:lnTo>
                    <a:pt x="11133" y="8477"/>
                  </a:lnTo>
                  <a:cubicBezTo>
                    <a:pt x="11561" y="8477"/>
                    <a:pt x="11907" y="8120"/>
                    <a:pt x="11907" y="7704"/>
                  </a:cubicBezTo>
                  <a:lnTo>
                    <a:pt x="11907" y="774"/>
                  </a:lnTo>
                  <a:cubicBezTo>
                    <a:pt x="11907" y="346"/>
                    <a:pt x="11561" y="0"/>
                    <a:pt x="11133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5" name="Google Shape;2265;p61">
              <a:extLst>
                <a:ext uri="{FF2B5EF4-FFF2-40B4-BE49-F238E27FC236}">
                  <a16:creationId xmlns:a16="http://schemas.microsoft.com/office/drawing/2014/main" id="{400E09E8-7B0B-3CCF-B66C-F554C2800D11}"/>
                </a:ext>
              </a:extLst>
            </p:cNvPr>
            <p:cNvGrpSpPr/>
            <p:nvPr/>
          </p:nvGrpSpPr>
          <p:grpSpPr>
            <a:xfrm>
              <a:off x="4893750" y="2969250"/>
              <a:ext cx="877525" cy="623000"/>
              <a:chOff x="4893750" y="2969250"/>
              <a:chExt cx="877525" cy="623000"/>
            </a:xfrm>
          </p:grpSpPr>
          <p:sp>
            <p:nvSpPr>
              <p:cNvPr id="600" name="Google Shape;2266;p61">
                <a:extLst>
                  <a:ext uri="{FF2B5EF4-FFF2-40B4-BE49-F238E27FC236}">
                    <a16:creationId xmlns:a16="http://schemas.microsoft.com/office/drawing/2014/main" id="{7E48E39C-B4DC-B153-BB2B-5B8F756FBE13}"/>
                  </a:ext>
                </a:extLst>
              </p:cNvPr>
              <p:cNvSpPr/>
              <p:nvPr/>
            </p:nvSpPr>
            <p:spPr>
              <a:xfrm>
                <a:off x="4893750" y="2969250"/>
                <a:ext cx="877525" cy="623000"/>
              </a:xfrm>
              <a:custGeom>
                <a:avLst/>
                <a:gdLst/>
                <a:ahLst/>
                <a:cxnLst/>
                <a:rect l="l" t="t" r="r" b="b"/>
                <a:pathLst>
                  <a:path w="35101" h="24920" extrusionOk="0">
                    <a:moveTo>
                      <a:pt x="1572" y="0"/>
                    </a:moveTo>
                    <a:cubicBezTo>
                      <a:pt x="703" y="0"/>
                      <a:pt x="1" y="703"/>
                      <a:pt x="1" y="1560"/>
                    </a:cubicBezTo>
                    <a:lnTo>
                      <a:pt x="1" y="23348"/>
                    </a:lnTo>
                    <a:cubicBezTo>
                      <a:pt x="1" y="24217"/>
                      <a:pt x="703" y="24920"/>
                      <a:pt x="1572" y="24920"/>
                    </a:cubicBezTo>
                    <a:lnTo>
                      <a:pt x="33541" y="24920"/>
                    </a:lnTo>
                    <a:cubicBezTo>
                      <a:pt x="34398" y="24920"/>
                      <a:pt x="35088" y="24217"/>
                      <a:pt x="35100" y="23348"/>
                    </a:cubicBezTo>
                    <a:lnTo>
                      <a:pt x="35100" y="1560"/>
                    </a:lnTo>
                    <a:cubicBezTo>
                      <a:pt x="35100" y="703"/>
                      <a:pt x="34398" y="0"/>
                      <a:pt x="33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2267;p61">
                <a:extLst>
                  <a:ext uri="{FF2B5EF4-FFF2-40B4-BE49-F238E27FC236}">
                    <a16:creationId xmlns:a16="http://schemas.microsoft.com/office/drawing/2014/main" id="{FA60CD54-CCB1-167F-B564-EF478A80B19E}"/>
                  </a:ext>
                </a:extLst>
              </p:cNvPr>
              <p:cNvSpPr/>
              <p:nvPr/>
            </p:nvSpPr>
            <p:spPr>
              <a:xfrm>
                <a:off x="4961325" y="3037100"/>
                <a:ext cx="1982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75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7930" y="77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2268;p61">
                <a:extLst>
                  <a:ext uri="{FF2B5EF4-FFF2-40B4-BE49-F238E27FC236}">
                    <a16:creationId xmlns:a16="http://schemas.microsoft.com/office/drawing/2014/main" id="{B91A0D71-2E36-125B-77D4-9359E24A95DB}"/>
                  </a:ext>
                </a:extLst>
              </p:cNvPr>
              <p:cNvSpPr/>
              <p:nvPr/>
            </p:nvSpPr>
            <p:spPr>
              <a:xfrm>
                <a:off x="4961325" y="3087425"/>
                <a:ext cx="243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9740" y="774"/>
                    </a:lnTo>
                    <a:lnTo>
                      <a:pt x="9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2269;p61">
                <a:extLst>
                  <a:ext uri="{FF2B5EF4-FFF2-40B4-BE49-F238E27FC236}">
                    <a16:creationId xmlns:a16="http://schemas.microsoft.com/office/drawing/2014/main" id="{2C0994ED-BDDB-10F1-6FD2-565F62470808}"/>
                  </a:ext>
                </a:extLst>
              </p:cNvPr>
              <p:cNvSpPr/>
              <p:nvPr/>
            </p:nvSpPr>
            <p:spPr>
              <a:xfrm>
                <a:off x="4961325" y="3138025"/>
                <a:ext cx="168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6739" y="774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2270;p61">
                <a:extLst>
                  <a:ext uri="{FF2B5EF4-FFF2-40B4-BE49-F238E27FC236}">
                    <a16:creationId xmlns:a16="http://schemas.microsoft.com/office/drawing/2014/main" id="{1F118145-7BCF-E577-050E-95F3D0BD7B29}"/>
                  </a:ext>
                </a:extLst>
              </p:cNvPr>
              <p:cNvSpPr/>
              <p:nvPr/>
            </p:nvSpPr>
            <p:spPr>
              <a:xfrm>
                <a:off x="4961325" y="3188925"/>
                <a:ext cx="1685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6739" y="762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2271;p61">
                <a:extLst>
                  <a:ext uri="{FF2B5EF4-FFF2-40B4-BE49-F238E27FC236}">
                    <a16:creationId xmlns:a16="http://schemas.microsoft.com/office/drawing/2014/main" id="{53D4846E-79D9-F3BE-A567-BD87B1FD1B9B}"/>
                  </a:ext>
                </a:extLst>
              </p:cNvPr>
              <p:cNvSpPr/>
              <p:nvPr/>
            </p:nvSpPr>
            <p:spPr>
              <a:xfrm>
                <a:off x="5158675" y="3188925"/>
                <a:ext cx="434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1739" y="76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2272;p61">
                <a:extLst>
                  <a:ext uri="{FF2B5EF4-FFF2-40B4-BE49-F238E27FC236}">
                    <a16:creationId xmlns:a16="http://schemas.microsoft.com/office/drawing/2014/main" id="{7D36F42E-2444-FE5A-458A-05EF54BFE53A}"/>
                  </a:ext>
                </a:extLst>
              </p:cNvPr>
              <p:cNvSpPr/>
              <p:nvPr/>
            </p:nvSpPr>
            <p:spPr>
              <a:xfrm>
                <a:off x="5350350" y="3314525"/>
                <a:ext cx="1982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7930" y="774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2273;p61">
                <a:extLst>
                  <a:ext uri="{FF2B5EF4-FFF2-40B4-BE49-F238E27FC236}">
                    <a16:creationId xmlns:a16="http://schemas.microsoft.com/office/drawing/2014/main" id="{CF861940-6601-5AA8-2815-BC648EC1771C}"/>
                  </a:ext>
                </a:extLst>
              </p:cNvPr>
              <p:cNvSpPr/>
              <p:nvPr/>
            </p:nvSpPr>
            <p:spPr>
              <a:xfrm>
                <a:off x="5591750" y="3314525"/>
                <a:ext cx="44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63" y="774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2274;p61">
                <a:extLst>
                  <a:ext uri="{FF2B5EF4-FFF2-40B4-BE49-F238E27FC236}">
                    <a16:creationId xmlns:a16="http://schemas.microsoft.com/office/drawing/2014/main" id="{CBE339AD-5414-4B02-1049-C42C52539599}"/>
                  </a:ext>
                </a:extLst>
              </p:cNvPr>
              <p:cNvSpPr/>
              <p:nvPr/>
            </p:nvSpPr>
            <p:spPr>
              <a:xfrm>
                <a:off x="5350350" y="33651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2275;p61">
                <a:extLst>
                  <a:ext uri="{FF2B5EF4-FFF2-40B4-BE49-F238E27FC236}">
                    <a16:creationId xmlns:a16="http://schemas.microsoft.com/office/drawing/2014/main" id="{3B338287-AA5E-5523-73AA-6ADF7B9CE016}"/>
                  </a:ext>
                </a:extLst>
              </p:cNvPr>
              <p:cNvSpPr/>
              <p:nvPr/>
            </p:nvSpPr>
            <p:spPr>
              <a:xfrm>
                <a:off x="5560500" y="3365125"/>
                <a:ext cx="149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5966" y="774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2276;p61">
                <a:extLst>
                  <a:ext uri="{FF2B5EF4-FFF2-40B4-BE49-F238E27FC236}">
                    <a16:creationId xmlns:a16="http://schemas.microsoft.com/office/drawing/2014/main" id="{6BB333D4-0946-7685-C8B5-87C51078C8A8}"/>
                  </a:ext>
                </a:extLst>
              </p:cNvPr>
              <p:cNvSpPr/>
              <p:nvPr/>
            </p:nvSpPr>
            <p:spPr>
              <a:xfrm>
                <a:off x="5350350" y="3415725"/>
                <a:ext cx="122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4882" y="774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2277;p61">
                <a:extLst>
                  <a:ext uri="{FF2B5EF4-FFF2-40B4-BE49-F238E27FC236}">
                    <a16:creationId xmlns:a16="http://schemas.microsoft.com/office/drawing/2014/main" id="{76D2D75D-4E75-2F91-A282-00F3A75A044D}"/>
                  </a:ext>
                </a:extLst>
              </p:cNvPr>
              <p:cNvSpPr/>
              <p:nvPr/>
            </p:nvSpPr>
            <p:spPr>
              <a:xfrm>
                <a:off x="5508700" y="3415725"/>
                <a:ext cx="2009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8038" y="774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2278;p61">
                <a:extLst>
                  <a:ext uri="{FF2B5EF4-FFF2-40B4-BE49-F238E27FC236}">
                    <a16:creationId xmlns:a16="http://schemas.microsoft.com/office/drawing/2014/main" id="{7EECA27C-0E7F-A049-EF5B-F582340BA552}"/>
                  </a:ext>
                </a:extLst>
              </p:cNvPr>
              <p:cNvSpPr/>
              <p:nvPr/>
            </p:nvSpPr>
            <p:spPr>
              <a:xfrm>
                <a:off x="5350350" y="34663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2279;p61">
                <a:extLst>
                  <a:ext uri="{FF2B5EF4-FFF2-40B4-BE49-F238E27FC236}">
                    <a16:creationId xmlns:a16="http://schemas.microsoft.com/office/drawing/2014/main" id="{CBAC9021-D774-F7B4-A8FA-0D599D1C11AD}"/>
                  </a:ext>
                </a:extLst>
              </p:cNvPr>
              <p:cNvSpPr/>
              <p:nvPr/>
            </p:nvSpPr>
            <p:spPr>
              <a:xfrm>
                <a:off x="5548000" y="3466325"/>
                <a:ext cx="434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2280;p61">
                <a:extLst>
                  <a:ext uri="{FF2B5EF4-FFF2-40B4-BE49-F238E27FC236}">
                    <a16:creationId xmlns:a16="http://schemas.microsoft.com/office/drawing/2014/main" id="{9A6D3F4C-AB3C-E4AA-1E75-814C4AB009E3}"/>
                  </a:ext>
                </a:extLst>
              </p:cNvPr>
              <p:cNvSpPr/>
              <p:nvPr/>
            </p:nvSpPr>
            <p:spPr>
              <a:xfrm>
                <a:off x="5350050" y="3030550"/>
                <a:ext cx="36347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9324" extrusionOk="0">
                    <a:moveTo>
                      <a:pt x="13622" y="334"/>
                    </a:moveTo>
                    <a:cubicBezTo>
                      <a:pt x="13955" y="334"/>
                      <a:pt x="14241" y="608"/>
                      <a:pt x="14241" y="953"/>
                    </a:cubicBezTo>
                    <a:lnTo>
                      <a:pt x="14241" y="8395"/>
                    </a:lnTo>
                    <a:cubicBezTo>
                      <a:pt x="14241" y="8740"/>
                      <a:pt x="13955" y="9026"/>
                      <a:pt x="13622" y="9026"/>
                    </a:cubicBezTo>
                    <a:lnTo>
                      <a:pt x="953" y="9026"/>
                    </a:lnTo>
                    <a:cubicBezTo>
                      <a:pt x="608" y="9026"/>
                      <a:pt x="322" y="8740"/>
                      <a:pt x="322" y="8395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2" y="1"/>
                    </a:moveTo>
                    <a:cubicBezTo>
                      <a:pt x="418" y="1"/>
                      <a:pt x="1" y="418"/>
                      <a:pt x="1" y="942"/>
                    </a:cubicBezTo>
                    <a:lnTo>
                      <a:pt x="1" y="8383"/>
                    </a:lnTo>
                    <a:cubicBezTo>
                      <a:pt x="1" y="8907"/>
                      <a:pt x="418" y="9323"/>
                      <a:pt x="942" y="9323"/>
                    </a:cubicBezTo>
                    <a:lnTo>
                      <a:pt x="13598" y="9323"/>
                    </a:lnTo>
                    <a:cubicBezTo>
                      <a:pt x="14122" y="9323"/>
                      <a:pt x="14538" y="8907"/>
                      <a:pt x="14538" y="8383"/>
                    </a:cubicBezTo>
                    <a:lnTo>
                      <a:pt x="14538" y="942"/>
                    </a:lnTo>
                    <a:cubicBezTo>
                      <a:pt x="14538" y="418"/>
                      <a:pt x="14122" y="1"/>
                      <a:pt x="1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2281;p61">
                <a:extLst>
                  <a:ext uri="{FF2B5EF4-FFF2-40B4-BE49-F238E27FC236}">
                    <a16:creationId xmlns:a16="http://schemas.microsoft.com/office/drawing/2014/main" id="{A148B7A6-0AA3-35CA-D26B-37404570B506}"/>
                  </a:ext>
                </a:extLst>
              </p:cNvPr>
              <p:cNvSpPr/>
              <p:nvPr/>
            </p:nvSpPr>
            <p:spPr>
              <a:xfrm>
                <a:off x="5393525" y="3086825"/>
                <a:ext cx="2741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4739" extrusionOk="0">
                    <a:moveTo>
                      <a:pt x="3703" y="0"/>
                    </a:moveTo>
                    <a:lnTo>
                      <a:pt x="0" y="4739"/>
                    </a:lnTo>
                    <a:lnTo>
                      <a:pt x="10966" y="4739"/>
                    </a:lnTo>
                    <a:lnTo>
                      <a:pt x="8466" y="1536"/>
                    </a:lnTo>
                    <a:lnTo>
                      <a:pt x="6680" y="3798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2282;p61">
                <a:extLst>
                  <a:ext uri="{FF2B5EF4-FFF2-40B4-BE49-F238E27FC236}">
                    <a16:creationId xmlns:a16="http://schemas.microsoft.com/office/drawing/2014/main" id="{970968C5-1E02-7BF9-1CAB-75231571BF73}"/>
                  </a:ext>
                </a:extLst>
              </p:cNvPr>
              <p:cNvSpPr/>
              <p:nvPr/>
            </p:nvSpPr>
            <p:spPr>
              <a:xfrm>
                <a:off x="5531925" y="3071925"/>
                <a:ext cx="470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3" extrusionOk="0">
                    <a:moveTo>
                      <a:pt x="941" y="1"/>
                    </a:moveTo>
                    <a:cubicBezTo>
                      <a:pt x="417" y="1"/>
                      <a:pt x="1" y="418"/>
                      <a:pt x="1" y="941"/>
                    </a:cubicBezTo>
                    <a:cubicBezTo>
                      <a:pt x="1" y="1453"/>
                      <a:pt x="417" y="1882"/>
                      <a:pt x="941" y="1882"/>
                    </a:cubicBezTo>
                    <a:cubicBezTo>
                      <a:pt x="1465" y="1882"/>
                      <a:pt x="1882" y="1453"/>
                      <a:pt x="1882" y="941"/>
                    </a:cubicBezTo>
                    <a:cubicBezTo>
                      <a:pt x="1882" y="418"/>
                      <a:pt x="1465" y="1"/>
                      <a:pt x="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2283;p61">
                <a:extLst>
                  <a:ext uri="{FF2B5EF4-FFF2-40B4-BE49-F238E27FC236}">
                    <a16:creationId xmlns:a16="http://schemas.microsoft.com/office/drawing/2014/main" id="{10A9ED0E-5E2A-B09B-FB74-BDE17CC0F2E8}"/>
                  </a:ext>
                </a:extLst>
              </p:cNvPr>
              <p:cNvSpPr/>
              <p:nvPr/>
            </p:nvSpPr>
            <p:spPr>
              <a:xfrm>
                <a:off x="4951200" y="3310350"/>
                <a:ext cx="305725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8800" extrusionOk="0">
                    <a:moveTo>
                      <a:pt x="11312" y="334"/>
                    </a:moveTo>
                    <a:cubicBezTo>
                      <a:pt x="11645" y="334"/>
                      <a:pt x="11931" y="608"/>
                      <a:pt x="11931" y="953"/>
                    </a:cubicBezTo>
                    <a:lnTo>
                      <a:pt x="11931" y="7883"/>
                    </a:lnTo>
                    <a:cubicBezTo>
                      <a:pt x="11931" y="8216"/>
                      <a:pt x="11645" y="8502"/>
                      <a:pt x="11312" y="8502"/>
                    </a:cubicBezTo>
                    <a:lnTo>
                      <a:pt x="953" y="8502"/>
                    </a:lnTo>
                    <a:cubicBezTo>
                      <a:pt x="608" y="8502"/>
                      <a:pt x="322" y="8216"/>
                      <a:pt x="322" y="7883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1" y="1"/>
                    </a:moveTo>
                    <a:cubicBezTo>
                      <a:pt x="417" y="1"/>
                      <a:pt x="1" y="417"/>
                      <a:pt x="1" y="941"/>
                    </a:cubicBezTo>
                    <a:lnTo>
                      <a:pt x="1" y="7859"/>
                    </a:lnTo>
                    <a:cubicBezTo>
                      <a:pt x="1" y="8383"/>
                      <a:pt x="417" y="8799"/>
                      <a:pt x="941" y="8799"/>
                    </a:cubicBezTo>
                    <a:lnTo>
                      <a:pt x="11300" y="8799"/>
                    </a:lnTo>
                    <a:cubicBezTo>
                      <a:pt x="11812" y="8799"/>
                      <a:pt x="12228" y="8383"/>
                      <a:pt x="12228" y="7859"/>
                    </a:cubicBezTo>
                    <a:lnTo>
                      <a:pt x="12228" y="941"/>
                    </a:lnTo>
                    <a:cubicBezTo>
                      <a:pt x="12228" y="417"/>
                      <a:pt x="11812" y="1"/>
                      <a:pt x="11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2284;p61">
                <a:extLst>
                  <a:ext uri="{FF2B5EF4-FFF2-40B4-BE49-F238E27FC236}">
                    <a16:creationId xmlns:a16="http://schemas.microsoft.com/office/drawing/2014/main" id="{7E120718-30DB-975D-4F6B-226582F5F63F}"/>
                  </a:ext>
                </a:extLst>
              </p:cNvPr>
              <p:cNvSpPr/>
              <p:nvPr/>
            </p:nvSpPr>
            <p:spPr>
              <a:xfrm>
                <a:off x="4987825" y="3374950"/>
                <a:ext cx="23010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3954" extrusionOk="0">
                    <a:moveTo>
                      <a:pt x="3119" y="0"/>
                    </a:moveTo>
                    <a:lnTo>
                      <a:pt x="0" y="3953"/>
                    </a:lnTo>
                    <a:lnTo>
                      <a:pt x="9204" y="3953"/>
                    </a:lnTo>
                    <a:lnTo>
                      <a:pt x="7108" y="1274"/>
                    </a:lnTo>
                    <a:lnTo>
                      <a:pt x="5620" y="3179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2285;p61">
                <a:extLst>
                  <a:ext uri="{FF2B5EF4-FFF2-40B4-BE49-F238E27FC236}">
                    <a16:creationId xmlns:a16="http://schemas.microsoft.com/office/drawing/2014/main" id="{9C2229C2-48E0-2DCB-8DF0-9A3C531BFCE1}"/>
                  </a:ext>
                </a:extLst>
              </p:cNvPr>
              <p:cNvSpPr/>
              <p:nvPr/>
            </p:nvSpPr>
            <p:spPr>
              <a:xfrm>
                <a:off x="5104200" y="3362150"/>
                <a:ext cx="393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4" extrusionOk="0">
                    <a:moveTo>
                      <a:pt x="786" y="0"/>
                    </a:moveTo>
                    <a:cubicBezTo>
                      <a:pt x="346" y="0"/>
                      <a:pt x="0" y="358"/>
                      <a:pt x="0" y="786"/>
                    </a:cubicBezTo>
                    <a:cubicBezTo>
                      <a:pt x="0" y="1227"/>
                      <a:pt x="358" y="1584"/>
                      <a:pt x="786" y="1584"/>
                    </a:cubicBezTo>
                    <a:cubicBezTo>
                      <a:pt x="1215" y="1584"/>
                      <a:pt x="1572" y="1227"/>
                      <a:pt x="1572" y="786"/>
                    </a:cubicBezTo>
                    <a:cubicBezTo>
                      <a:pt x="1572" y="358"/>
                      <a:pt x="1215" y="0"/>
                      <a:pt x="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2286;p61">
              <a:extLst>
                <a:ext uri="{FF2B5EF4-FFF2-40B4-BE49-F238E27FC236}">
                  <a16:creationId xmlns:a16="http://schemas.microsoft.com/office/drawing/2014/main" id="{A230CCAC-6153-8203-51CD-CFEE3C1C7062}"/>
                </a:ext>
              </a:extLst>
            </p:cNvPr>
            <p:cNvSpPr/>
            <p:nvPr/>
          </p:nvSpPr>
          <p:spPr>
            <a:xfrm>
              <a:off x="5098250" y="2364125"/>
              <a:ext cx="436675" cy="436975"/>
            </a:xfrm>
            <a:custGeom>
              <a:avLst/>
              <a:gdLst/>
              <a:ahLst/>
              <a:cxnLst/>
              <a:rect l="l" t="t" r="r" b="b"/>
              <a:pathLst>
                <a:path w="17467" h="17479" extrusionOk="0">
                  <a:moveTo>
                    <a:pt x="8728" y="0"/>
                  </a:moveTo>
                  <a:cubicBezTo>
                    <a:pt x="3906" y="0"/>
                    <a:pt x="0" y="3917"/>
                    <a:pt x="0" y="8739"/>
                  </a:cubicBezTo>
                  <a:cubicBezTo>
                    <a:pt x="0" y="13561"/>
                    <a:pt x="3906" y="17478"/>
                    <a:pt x="8728" y="17478"/>
                  </a:cubicBezTo>
                  <a:cubicBezTo>
                    <a:pt x="13550" y="17478"/>
                    <a:pt x="17467" y="13561"/>
                    <a:pt x="17467" y="8739"/>
                  </a:cubicBezTo>
                  <a:cubicBezTo>
                    <a:pt x="17467" y="7346"/>
                    <a:pt x="17145" y="6036"/>
                    <a:pt x="16562" y="4858"/>
                  </a:cubicBezTo>
                  <a:lnTo>
                    <a:pt x="15300" y="5465"/>
                  </a:lnTo>
                  <a:cubicBezTo>
                    <a:pt x="15788" y="6453"/>
                    <a:pt x="16074" y="7560"/>
                    <a:pt x="16074" y="8739"/>
                  </a:cubicBezTo>
                  <a:cubicBezTo>
                    <a:pt x="16074" y="12787"/>
                    <a:pt x="12776" y="16073"/>
                    <a:pt x="8728" y="16073"/>
                  </a:cubicBezTo>
                  <a:cubicBezTo>
                    <a:pt x="4679" y="16073"/>
                    <a:pt x="1393" y="12787"/>
                    <a:pt x="1393" y="8739"/>
                  </a:cubicBezTo>
                  <a:cubicBezTo>
                    <a:pt x="1393" y="4691"/>
                    <a:pt x="4679" y="1405"/>
                    <a:pt x="8728" y="1405"/>
                  </a:cubicBezTo>
                  <a:lnTo>
                    <a:pt x="87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287;p61">
              <a:extLst>
                <a:ext uri="{FF2B5EF4-FFF2-40B4-BE49-F238E27FC236}">
                  <a16:creationId xmlns:a16="http://schemas.microsoft.com/office/drawing/2014/main" id="{679DA6A0-538E-5904-FF88-2AECB3F65147}"/>
                </a:ext>
              </a:extLst>
            </p:cNvPr>
            <p:cNvSpPr/>
            <p:nvPr/>
          </p:nvSpPr>
          <p:spPr>
            <a:xfrm>
              <a:off x="5316125" y="2364400"/>
              <a:ext cx="195875" cy="136350"/>
            </a:xfrm>
            <a:custGeom>
              <a:avLst/>
              <a:gdLst/>
              <a:ahLst/>
              <a:cxnLst/>
              <a:rect l="l" t="t" r="r" b="b"/>
              <a:pathLst>
                <a:path w="7835" h="5454" extrusionOk="0">
                  <a:moveTo>
                    <a:pt x="1" y="1"/>
                  </a:moveTo>
                  <a:lnTo>
                    <a:pt x="1" y="1394"/>
                  </a:lnTo>
                  <a:cubicBezTo>
                    <a:pt x="2870" y="1394"/>
                    <a:pt x="5358" y="3049"/>
                    <a:pt x="6561" y="5454"/>
                  </a:cubicBezTo>
                  <a:lnTo>
                    <a:pt x="7835" y="4847"/>
                  </a:lnTo>
                  <a:cubicBezTo>
                    <a:pt x="6406" y="1977"/>
                    <a:pt x="3430" y="1"/>
                    <a:pt x="1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288;p61">
              <a:extLst>
                <a:ext uri="{FF2B5EF4-FFF2-40B4-BE49-F238E27FC236}">
                  <a16:creationId xmlns:a16="http://schemas.microsoft.com/office/drawing/2014/main" id="{1D5275E6-67D1-D530-01EA-09D2B622BD4E}"/>
                </a:ext>
              </a:extLst>
            </p:cNvPr>
            <p:cNvSpPr/>
            <p:nvPr/>
          </p:nvSpPr>
          <p:spPr>
            <a:xfrm>
              <a:off x="5316425" y="2419775"/>
              <a:ext cx="163150" cy="308100"/>
            </a:xfrm>
            <a:custGeom>
              <a:avLst/>
              <a:gdLst/>
              <a:ahLst/>
              <a:cxnLst/>
              <a:rect l="l" t="t" r="r" b="b"/>
              <a:pathLst>
                <a:path w="6526" h="12324" extrusionOk="0">
                  <a:moveTo>
                    <a:pt x="1" y="1"/>
                  </a:moveTo>
                  <a:lnTo>
                    <a:pt x="1" y="1394"/>
                  </a:lnTo>
                  <a:cubicBezTo>
                    <a:pt x="2834" y="1394"/>
                    <a:pt x="5120" y="3691"/>
                    <a:pt x="5120" y="6513"/>
                  </a:cubicBezTo>
                  <a:cubicBezTo>
                    <a:pt x="5120" y="8502"/>
                    <a:pt x="3989" y="10204"/>
                    <a:pt x="2358" y="11073"/>
                  </a:cubicBezTo>
                  <a:lnTo>
                    <a:pt x="3001" y="12323"/>
                  </a:lnTo>
                  <a:cubicBezTo>
                    <a:pt x="5085" y="11216"/>
                    <a:pt x="6525" y="9037"/>
                    <a:pt x="6525" y="6513"/>
                  </a:cubicBezTo>
                  <a:cubicBezTo>
                    <a:pt x="6525" y="2918"/>
                    <a:pt x="3596" y="1"/>
                    <a:pt x="1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289;p61">
              <a:extLst>
                <a:ext uri="{FF2B5EF4-FFF2-40B4-BE49-F238E27FC236}">
                  <a16:creationId xmlns:a16="http://schemas.microsoft.com/office/drawing/2014/main" id="{C28475C1-B664-3C50-51E6-0F2376EB0F49}"/>
                </a:ext>
              </a:extLst>
            </p:cNvPr>
            <p:cNvSpPr/>
            <p:nvPr/>
          </p:nvSpPr>
          <p:spPr>
            <a:xfrm>
              <a:off x="5153300" y="2419775"/>
              <a:ext cx="237575" cy="325950"/>
            </a:xfrm>
            <a:custGeom>
              <a:avLst/>
              <a:gdLst/>
              <a:ahLst/>
              <a:cxnLst/>
              <a:rect l="l" t="t" r="r" b="b"/>
              <a:pathLst>
                <a:path w="9503" h="13038" extrusionOk="0">
                  <a:moveTo>
                    <a:pt x="6514" y="1"/>
                  </a:moveTo>
                  <a:cubicBezTo>
                    <a:pt x="2918" y="1"/>
                    <a:pt x="1" y="2929"/>
                    <a:pt x="1" y="6513"/>
                  </a:cubicBezTo>
                  <a:cubicBezTo>
                    <a:pt x="1" y="10121"/>
                    <a:pt x="2930" y="13038"/>
                    <a:pt x="6514" y="13038"/>
                  </a:cubicBezTo>
                  <a:cubicBezTo>
                    <a:pt x="7585" y="13038"/>
                    <a:pt x="8609" y="12764"/>
                    <a:pt x="9502" y="12300"/>
                  </a:cubicBezTo>
                  <a:lnTo>
                    <a:pt x="8871" y="11049"/>
                  </a:lnTo>
                  <a:cubicBezTo>
                    <a:pt x="8169" y="11430"/>
                    <a:pt x="7359" y="11633"/>
                    <a:pt x="6514" y="11633"/>
                  </a:cubicBezTo>
                  <a:cubicBezTo>
                    <a:pt x="3692" y="11633"/>
                    <a:pt x="1394" y="9347"/>
                    <a:pt x="1394" y="6513"/>
                  </a:cubicBezTo>
                  <a:cubicBezTo>
                    <a:pt x="1394" y="3691"/>
                    <a:pt x="3692" y="1394"/>
                    <a:pt x="6514" y="1394"/>
                  </a:cubicBezTo>
                  <a:lnTo>
                    <a:pt x="65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290;p61">
              <a:extLst>
                <a:ext uri="{FF2B5EF4-FFF2-40B4-BE49-F238E27FC236}">
                  <a16:creationId xmlns:a16="http://schemas.microsoft.com/office/drawing/2014/main" id="{25FB3F8A-2902-D5D2-14D4-EC7E5E1F138F}"/>
                </a:ext>
              </a:extLst>
            </p:cNvPr>
            <p:cNvSpPr/>
            <p:nvPr/>
          </p:nvSpPr>
          <p:spPr>
            <a:xfrm>
              <a:off x="5226225" y="2473650"/>
              <a:ext cx="198875" cy="218200"/>
            </a:xfrm>
            <a:custGeom>
              <a:avLst/>
              <a:gdLst/>
              <a:ahLst/>
              <a:cxnLst/>
              <a:rect l="l" t="t" r="r" b="b"/>
              <a:pathLst>
                <a:path w="7955" h="8728" extrusionOk="0">
                  <a:moveTo>
                    <a:pt x="3597" y="1"/>
                  </a:moveTo>
                  <a:lnTo>
                    <a:pt x="3597" y="1405"/>
                  </a:lnTo>
                  <a:cubicBezTo>
                    <a:pt x="5240" y="1405"/>
                    <a:pt x="6561" y="2727"/>
                    <a:pt x="6561" y="4358"/>
                  </a:cubicBezTo>
                  <a:cubicBezTo>
                    <a:pt x="6561" y="6001"/>
                    <a:pt x="5240" y="7323"/>
                    <a:pt x="3597" y="7323"/>
                  </a:cubicBezTo>
                  <a:cubicBezTo>
                    <a:pt x="2573" y="7323"/>
                    <a:pt x="1680" y="6799"/>
                    <a:pt x="1144" y="6013"/>
                  </a:cubicBezTo>
                  <a:lnTo>
                    <a:pt x="1" y="6823"/>
                  </a:lnTo>
                  <a:cubicBezTo>
                    <a:pt x="787" y="7966"/>
                    <a:pt x="2108" y="8728"/>
                    <a:pt x="3597" y="8728"/>
                  </a:cubicBezTo>
                  <a:cubicBezTo>
                    <a:pt x="6014" y="8728"/>
                    <a:pt x="7954" y="6763"/>
                    <a:pt x="7954" y="4358"/>
                  </a:cubicBezTo>
                  <a:cubicBezTo>
                    <a:pt x="7954" y="1965"/>
                    <a:pt x="6014" y="1"/>
                    <a:pt x="3597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291;p61">
              <a:extLst>
                <a:ext uri="{FF2B5EF4-FFF2-40B4-BE49-F238E27FC236}">
                  <a16:creationId xmlns:a16="http://schemas.microsoft.com/office/drawing/2014/main" id="{8275C5E4-5663-CFA8-4DDF-9EA98C19C1A9}"/>
                </a:ext>
              </a:extLst>
            </p:cNvPr>
            <p:cNvSpPr/>
            <p:nvPr/>
          </p:nvSpPr>
          <p:spPr>
            <a:xfrm>
              <a:off x="5207175" y="2473650"/>
              <a:ext cx="108975" cy="170575"/>
            </a:xfrm>
            <a:custGeom>
              <a:avLst/>
              <a:gdLst/>
              <a:ahLst/>
              <a:cxnLst/>
              <a:rect l="l" t="t" r="r" b="b"/>
              <a:pathLst>
                <a:path w="4359" h="6823" extrusionOk="0">
                  <a:moveTo>
                    <a:pt x="4359" y="1"/>
                  </a:moveTo>
                  <a:cubicBezTo>
                    <a:pt x="1954" y="1"/>
                    <a:pt x="1" y="1965"/>
                    <a:pt x="1" y="4358"/>
                  </a:cubicBezTo>
                  <a:cubicBezTo>
                    <a:pt x="1" y="5275"/>
                    <a:pt x="287" y="6120"/>
                    <a:pt x="763" y="6823"/>
                  </a:cubicBezTo>
                  <a:lnTo>
                    <a:pt x="1906" y="6013"/>
                  </a:lnTo>
                  <a:cubicBezTo>
                    <a:pt x="1596" y="5537"/>
                    <a:pt x="1394" y="4977"/>
                    <a:pt x="1394" y="4358"/>
                  </a:cubicBezTo>
                  <a:cubicBezTo>
                    <a:pt x="1394" y="2727"/>
                    <a:pt x="2727" y="1394"/>
                    <a:pt x="4359" y="1394"/>
                  </a:cubicBezTo>
                  <a:lnTo>
                    <a:pt x="43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292;p61">
              <a:extLst>
                <a:ext uri="{FF2B5EF4-FFF2-40B4-BE49-F238E27FC236}">
                  <a16:creationId xmlns:a16="http://schemas.microsoft.com/office/drawing/2014/main" id="{4C3B2005-8EAE-EAF1-411F-8A9843BE67F1}"/>
                </a:ext>
              </a:extLst>
            </p:cNvPr>
            <p:cNvSpPr/>
            <p:nvPr/>
          </p:nvSpPr>
          <p:spPr>
            <a:xfrm>
              <a:off x="3696575" y="2415300"/>
              <a:ext cx="47950" cy="398000"/>
            </a:xfrm>
            <a:custGeom>
              <a:avLst/>
              <a:gdLst/>
              <a:ahLst/>
              <a:cxnLst/>
              <a:rect l="l" t="t" r="r" b="b"/>
              <a:pathLst>
                <a:path w="1918" h="15920" extrusionOk="0">
                  <a:moveTo>
                    <a:pt x="1" y="1"/>
                  </a:moveTo>
                  <a:lnTo>
                    <a:pt x="1" y="15919"/>
                  </a:lnTo>
                  <a:lnTo>
                    <a:pt x="1918" y="15919"/>
                  </a:lnTo>
                  <a:lnTo>
                    <a:pt x="1918" y="15622"/>
                  </a:lnTo>
                  <a:lnTo>
                    <a:pt x="298" y="15622"/>
                  </a:lnTo>
                  <a:lnTo>
                    <a:pt x="298" y="310"/>
                  </a:lnTo>
                  <a:lnTo>
                    <a:pt x="1918" y="310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293;p61">
              <a:extLst>
                <a:ext uri="{FF2B5EF4-FFF2-40B4-BE49-F238E27FC236}">
                  <a16:creationId xmlns:a16="http://schemas.microsoft.com/office/drawing/2014/main" id="{C6067B57-BB00-B35E-16D8-CB46C8C5C708}"/>
                </a:ext>
              </a:extLst>
            </p:cNvPr>
            <p:cNvSpPr/>
            <p:nvPr/>
          </p:nvSpPr>
          <p:spPr>
            <a:xfrm>
              <a:off x="5573900" y="2609375"/>
              <a:ext cx="44375" cy="412275"/>
            </a:xfrm>
            <a:custGeom>
              <a:avLst/>
              <a:gdLst/>
              <a:ahLst/>
              <a:cxnLst/>
              <a:rect l="l" t="t" r="r" b="b"/>
              <a:pathLst>
                <a:path w="1775" h="16491" extrusionOk="0">
                  <a:moveTo>
                    <a:pt x="0" y="1"/>
                  </a:moveTo>
                  <a:lnTo>
                    <a:pt x="0" y="322"/>
                  </a:lnTo>
                  <a:lnTo>
                    <a:pt x="1465" y="322"/>
                  </a:lnTo>
                  <a:lnTo>
                    <a:pt x="1465" y="16491"/>
                  </a:lnTo>
                  <a:lnTo>
                    <a:pt x="1774" y="16491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294;p61">
              <a:extLst>
                <a:ext uri="{FF2B5EF4-FFF2-40B4-BE49-F238E27FC236}">
                  <a16:creationId xmlns:a16="http://schemas.microsoft.com/office/drawing/2014/main" id="{E4094C33-6925-8FB9-03A4-DC203CB71337}"/>
                </a:ext>
              </a:extLst>
            </p:cNvPr>
            <p:cNvSpPr/>
            <p:nvPr/>
          </p:nvSpPr>
          <p:spPr>
            <a:xfrm>
              <a:off x="4013875" y="2296531"/>
              <a:ext cx="59850" cy="5985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" y="1"/>
                  </a:moveTo>
                  <a:lnTo>
                    <a:pt x="1" y="2394"/>
                  </a:lnTo>
                  <a:lnTo>
                    <a:pt x="2394" y="2394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295;p61">
              <a:extLst>
                <a:ext uri="{FF2B5EF4-FFF2-40B4-BE49-F238E27FC236}">
                  <a16:creationId xmlns:a16="http://schemas.microsoft.com/office/drawing/2014/main" id="{B7BA901E-27D0-C20E-69D2-8CE8E2C3123B}"/>
                </a:ext>
              </a:extLst>
            </p:cNvPr>
            <p:cNvSpPr/>
            <p:nvPr/>
          </p:nvSpPr>
          <p:spPr>
            <a:xfrm>
              <a:off x="4456200" y="2685556"/>
              <a:ext cx="58075" cy="58075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0" y="1"/>
                  </a:moveTo>
                  <a:lnTo>
                    <a:pt x="0" y="2323"/>
                  </a:lnTo>
                  <a:lnTo>
                    <a:pt x="2322" y="2323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296;p61">
              <a:extLst>
                <a:ext uri="{FF2B5EF4-FFF2-40B4-BE49-F238E27FC236}">
                  <a16:creationId xmlns:a16="http://schemas.microsoft.com/office/drawing/2014/main" id="{FA6186C2-B336-C73C-513A-49A3453AF0AE}"/>
                </a:ext>
              </a:extLst>
            </p:cNvPr>
            <p:cNvSpPr/>
            <p:nvPr/>
          </p:nvSpPr>
          <p:spPr>
            <a:xfrm>
              <a:off x="4421975" y="2714731"/>
              <a:ext cx="64900" cy="64625"/>
            </a:xfrm>
            <a:custGeom>
              <a:avLst/>
              <a:gdLst/>
              <a:ahLst/>
              <a:cxnLst/>
              <a:rect l="l" t="t" r="r" b="b"/>
              <a:pathLst>
                <a:path w="2596" h="2585" extrusionOk="0">
                  <a:moveTo>
                    <a:pt x="0" y="1"/>
                  </a:moveTo>
                  <a:lnTo>
                    <a:pt x="0" y="2584"/>
                  </a:lnTo>
                  <a:lnTo>
                    <a:pt x="2596" y="2584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297;p61">
              <a:extLst>
                <a:ext uri="{FF2B5EF4-FFF2-40B4-BE49-F238E27FC236}">
                  <a16:creationId xmlns:a16="http://schemas.microsoft.com/office/drawing/2014/main" id="{B86FB1D8-78F9-667E-BCA2-C7E67360ABFE}"/>
                </a:ext>
              </a:extLst>
            </p:cNvPr>
            <p:cNvSpPr/>
            <p:nvPr/>
          </p:nvSpPr>
          <p:spPr>
            <a:xfrm>
              <a:off x="4347250" y="2720981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1" y="1"/>
                  </a:moveTo>
                  <a:lnTo>
                    <a:pt x="1" y="1263"/>
                  </a:lnTo>
                  <a:lnTo>
                    <a:pt x="1263" y="1263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298;p61">
              <a:extLst>
                <a:ext uri="{FF2B5EF4-FFF2-40B4-BE49-F238E27FC236}">
                  <a16:creationId xmlns:a16="http://schemas.microsoft.com/office/drawing/2014/main" id="{7152B56A-AA46-C93A-E8FD-B2C416A795D4}"/>
                </a:ext>
              </a:extLst>
            </p:cNvPr>
            <p:cNvSpPr/>
            <p:nvPr/>
          </p:nvSpPr>
          <p:spPr>
            <a:xfrm>
              <a:off x="3357250" y="2672756"/>
              <a:ext cx="61350" cy="61350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" y="1"/>
                  </a:moveTo>
                  <a:lnTo>
                    <a:pt x="1" y="2454"/>
                  </a:lnTo>
                  <a:lnTo>
                    <a:pt x="2453" y="2454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299;p61">
              <a:extLst>
                <a:ext uri="{FF2B5EF4-FFF2-40B4-BE49-F238E27FC236}">
                  <a16:creationId xmlns:a16="http://schemas.microsoft.com/office/drawing/2014/main" id="{366D56F3-D8B4-13AE-BD98-6595F6C2D884}"/>
                </a:ext>
              </a:extLst>
            </p:cNvPr>
            <p:cNvSpPr/>
            <p:nvPr/>
          </p:nvSpPr>
          <p:spPr>
            <a:xfrm>
              <a:off x="3345650" y="2572456"/>
              <a:ext cx="32175" cy="32175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0" y="1"/>
                  </a:moveTo>
                  <a:lnTo>
                    <a:pt x="0" y="1286"/>
                  </a:lnTo>
                  <a:lnTo>
                    <a:pt x="1286" y="1286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300;p61">
              <a:extLst>
                <a:ext uri="{FF2B5EF4-FFF2-40B4-BE49-F238E27FC236}">
                  <a16:creationId xmlns:a16="http://schemas.microsoft.com/office/drawing/2014/main" id="{E9157C4D-E6D5-FA1D-E02B-BA3074283745}"/>
                </a:ext>
              </a:extLst>
            </p:cNvPr>
            <p:cNvSpPr/>
            <p:nvPr/>
          </p:nvSpPr>
          <p:spPr>
            <a:xfrm>
              <a:off x="3230750" y="2632281"/>
              <a:ext cx="26800" cy="26825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0" y="1"/>
                  </a:moveTo>
                  <a:lnTo>
                    <a:pt x="0" y="1072"/>
                  </a:lnTo>
                  <a:lnTo>
                    <a:pt x="1072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301;p61">
              <a:extLst>
                <a:ext uri="{FF2B5EF4-FFF2-40B4-BE49-F238E27FC236}">
                  <a16:creationId xmlns:a16="http://schemas.microsoft.com/office/drawing/2014/main" id="{48156EC1-9CFC-F5D3-6F67-CA015CD9086B}"/>
                </a:ext>
              </a:extLst>
            </p:cNvPr>
            <p:cNvSpPr/>
            <p:nvPr/>
          </p:nvSpPr>
          <p:spPr>
            <a:xfrm>
              <a:off x="5046750" y="2746581"/>
              <a:ext cx="35150" cy="35150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0" y="1"/>
                  </a:moveTo>
                  <a:lnTo>
                    <a:pt x="0" y="1406"/>
                  </a:lnTo>
                  <a:lnTo>
                    <a:pt x="1405" y="1406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302;p61">
              <a:extLst>
                <a:ext uri="{FF2B5EF4-FFF2-40B4-BE49-F238E27FC236}">
                  <a16:creationId xmlns:a16="http://schemas.microsoft.com/office/drawing/2014/main" id="{831AEAF6-8B5B-ABF0-171B-40E18F332342}"/>
                </a:ext>
              </a:extLst>
            </p:cNvPr>
            <p:cNvSpPr/>
            <p:nvPr/>
          </p:nvSpPr>
          <p:spPr>
            <a:xfrm>
              <a:off x="5704875" y="2194731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0" y="1"/>
                  </a:moveTo>
                  <a:lnTo>
                    <a:pt x="0" y="4406"/>
                  </a:lnTo>
                  <a:lnTo>
                    <a:pt x="4406" y="4406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303;p61">
              <a:extLst>
                <a:ext uri="{FF2B5EF4-FFF2-40B4-BE49-F238E27FC236}">
                  <a16:creationId xmlns:a16="http://schemas.microsoft.com/office/drawing/2014/main" id="{0374DF3B-236F-D5B9-E4B5-0CDD3527F28C}"/>
                </a:ext>
              </a:extLst>
            </p:cNvPr>
            <p:cNvSpPr/>
            <p:nvPr/>
          </p:nvSpPr>
          <p:spPr>
            <a:xfrm>
              <a:off x="5776000" y="2264381"/>
              <a:ext cx="74750" cy="75050"/>
            </a:xfrm>
            <a:custGeom>
              <a:avLst/>
              <a:gdLst/>
              <a:ahLst/>
              <a:cxnLst/>
              <a:rect l="l" t="t" r="r" b="b"/>
              <a:pathLst>
                <a:path w="2990" h="3002" extrusionOk="0">
                  <a:moveTo>
                    <a:pt x="1" y="1"/>
                  </a:moveTo>
                  <a:lnTo>
                    <a:pt x="1" y="3001"/>
                  </a:lnTo>
                  <a:lnTo>
                    <a:pt x="2989" y="3001"/>
                  </a:lnTo>
                  <a:lnTo>
                    <a:pt x="298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304;p61">
              <a:extLst>
                <a:ext uri="{FF2B5EF4-FFF2-40B4-BE49-F238E27FC236}">
                  <a16:creationId xmlns:a16="http://schemas.microsoft.com/office/drawing/2014/main" id="{CF344CC2-F6BC-F4E2-D480-3611D0D12D7A}"/>
                </a:ext>
              </a:extLst>
            </p:cNvPr>
            <p:cNvSpPr/>
            <p:nvPr/>
          </p:nvSpPr>
          <p:spPr>
            <a:xfrm>
              <a:off x="5867675" y="2151881"/>
              <a:ext cx="68800" cy="68775"/>
            </a:xfrm>
            <a:custGeom>
              <a:avLst/>
              <a:gdLst/>
              <a:ahLst/>
              <a:cxnLst/>
              <a:rect l="l" t="t" r="r" b="b"/>
              <a:pathLst>
                <a:path w="2752" h="2751" extrusionOk="0">
                  <a:moveTo>
                    <a:pt x="1" y="0"/>
                  </a:moveTo>
                  <a:lnTo>
                    <a:pt x="1" y="2750"/>
                  </a:lnTo>
                  <a:lnTo>
                    <a:pt x="2751" y="2750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305;p61">
              <a:extLst>
                <a:ext uri="{FF2B5EF4-FFF2-40B4-BE49-F238E27FC236}">
                  <a16:creationId xmlns:a16="http://schemas.microsoft.com/office/drawing/2014/main" id="{0A937CC4-1635-E5D4-2C26-8965D344DB20}"/>
                </a:ext>
              </a:extLst>
            </p:cNvPr>
            <p:cNvSpPr/>
            <p:nvPr/>
          </p:nvSpPr>
          <p:spPr>
            <a:xfrm>
              <a:off x="5867675" y="2446256"/>
              <a:ext cx="58075" cy="58075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" y="0"/>
                  </a:moveTo>
                  <a:lnTo>
                    <a:pt x="1" y="2322"/>
                  </a:lnTo>
                  <a:lnTo>
                    <a:pt x="2323" y="2322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306;p61">
              <a:extLst>
                <a:ext uri="{FF2B5EF4-FFF2-40B4-BE49-F238E27FC236}">
                  <a16:creationId xmlns:a16="http://schemas.microsoft.com/office/drawing/2014/main" id="{073100B8-4FA7-FB31-C0D2-301DCF468313}"/>
                </a:ext>
              </a:extLst>
            </p:cNvPr>
            <p:cNvSpPr/>
            <p:nvPr/>
          </p:nvSpPr>
          <p:spPr>
            <a:xfrm>
              <a:off x="3257825" y="3344300"/>
              <a:ext cx="66700" cy="66675"/>
            </a:xfrm>
            <a:custGeom>
              <a:avLst/>
              <a:gdLst/>
              <a:ahLst/>
              <a:cxnLst/>
              <a:rect l="l" t="t" r="r" b="b"/>
              <a:pathLst>
                <a:path w="2668" h="2667" extrusionOk="0">
                  <a:moveTo>
                    <a:pt x="1" y="0"/>
                  </a:moveTo>
                  <a:lnTo>
                    <a:pt x="1" y="2667"/>
                  </a:lnTo>
                  <a:lnTo>
                    <a:pt x="2668" y="2667"/>
                  </a:lnTo>
                  <a:lnTo>
                    <a:pt x="266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307;p61">
              <a:extLst>
                <a:ext uri="{FF2B5EF4-FFF2-40B4-BE49-F238E27FC236}">
                  <a16:creationId xmlns:a16="http://schemas.microsoft.com/office/drawing/2014/main" id="{40A1AE4D-1ACC-AFE2-DEDF-4AD1632CB2DD}"/>
                </a:ext>
              </a:extLst>
            </p:cNvPr>
            <p:cNvSpPr/>
            <p:nvPr/>
          </p:nvSpPr>
          <p:spPr>
            <a:xfrm>
              <a:off x="3387025" y="3418400"/>
              <a:ext cx="27700" cy="28000"/>
            </a:xfrm>
            <a:custGeom>
              <a:avLst/>
              <a:gdLst/>
              <a:ahLst/>
              <a:cxnLst/>
              <a:rect l="l" t="t" r="r" b="b"/>
              <a:pathLst>
                <a:path w="1108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1108" y="112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308;p61">
              <a:extLst>
                <a:ext uri="{FF2B5EF4-FFF2-40B4-BE49-F238E27FC236}">
                  <a16:creationId xmlns:a16="http://schemas.microsoft.com/office/drawing/2014/main" id="{519D16CF-17ED-47D1-FFC1-A25CA0789C41}"/>
                </a:ext>
              </a:extLst>
            </p:cNvPr>
            <p:cNvSpPr/>
            <p:nvPr/>
          </p:nvSpPr>
          <p:spPr>
            <a:xfrm>
              <a:off x="5914425" y="3274631"/>
              <a:ext cx="71150" cy="71150"/>
            </a:xfrm>
            <a:custGeom>
              <a:avLst/>
              <a:gdLst/>
              <a:ahLst/>
              <a:cxnLst/>
              <a:rect l="l" t="t" r="r" b="b"/>
              <a:pathLst>
                <a:path w="2846" h="2846" extrusionOk="0">
                  <a:moveTo>
                    <a:pt x="0" y="0"/>
                  </a:moveTo>
                  <a:lnTo>
                    <a:pt x="0" y="2846"/>
                  </a:lnTo>
                  <a:lnTo>
                    <a:pt x="2846" y="2846"/>
                  </a:lnTo>
                  <a:lnTo>
                    <a:pt x="284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309;p61">
              <a:extLst>
                <a:ext uri="{FF2B5EF4-FFF2-40B4-BE49-F238E27FC236}">
                  <a16:creationId xmlns:a16="http://schemas.microsoft.com/office/drawing/2014/main" id="{FDD24C61-9DF9-8C2B-BF1B-706AD1D0FE52}"/>
                </a:ext>
              </a:extLst>
            </p:cNvPr>
            <p:cNvSpPr/>
            <p:nvPr/>
          </p:nvSpPr>
          <p:spPr>
            <a:xfrm>
              <a:off x="5966500" y="3328506"/>
              <a:ext cx="55700" cy="55975"/>
            </a:xfrm>
            <a:custGeom>
              <a:avLst/>
              <a:gdLst/>
              <a:ahLst/>
              <a:cxnLst/>
              <a:rect l="l" t="t" r="r" b="b"/>
              <a:pathLst>
                <a:path w="2228" h="2239" extrusionOk="0">
                  <a:moveTo>
                    <a:pt x="1" y="0"/>
                  </a:moveTo>
                  <a:lnTo>
                    <a:pt x="1" y="2239"/>
                  </a:lnTo>
                  <a:lnTo>
                    <a:pt x="2227" y="2239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310;p61">
              <a:extLst>
                <a:ext uri="{FF2B5EF4-FFF2-40B4-BE49-F238E27FC236}">
                  <a16:creationId xmlns:a16="http://schemas.microsoft.com/office/drawing/2014/main" id="{4A3F36C9-345C-6732-8E93-9109E69C3263}"/>
                </a:ext>
              </a:extLst>
            </p:cNvPr>
            <p:cNvSpPr/>
            <p:nvPr/>
          </p:nvSpPr>
          <p:spPr>
            <a:xfrm>
              <a:off x="6045100" y="3281481"/>
              <a:ext cx="36025" cy="36025"/>
            </a:xfrm>
            <a:custGeom>
              <a:avLst/>
              <a:gdLst/>
              <a:ahLst/>
              <a:cxnLst/>
              <a:rect l="l" t="t" r="r" b="b"/>
              <a:pathLst>
                <a:path w="1441" h="1441" extrusionOk="0">
                  <a:moveTo>
                    <a:pt x="0" y="0"/>
                  </a:moveTo>
                  <a:lnTo>
                    <a:pt x="0" y="1441"/>
                  </a:lnTo>
                  <a:lnTo>
                    <a:pt x="1441" y="144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311;p61">
              <a:extLst>
                <a:ext uri="{FF2B5EF4-FFF2-40B4-BE49-F238E27FC236}">
                  <a16:creationId xmlns:a16="http://schemas.microsoft.com/office/drawing/2014/main" id="{BAE19EDD-F3B9-B1F0-37A5-7FD581C4C9B1}"/>
                </a:ext>
              </a:extLst>
            </p:cNvPr>
            <p:cNvSpPr/>
            <p:nvPr/>
          </p:nvSpPr>
          <p:spPr>
            <a:xfrm>
              <a:off x="5884650" y="3232956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1" y="0"/>
                  </a:moveTo>
                  <a:lnTo>
                    <a:pt x="1" y="953"/>
                  </a:lnTo>
                  <a:lnTo>
                    <a:pt x="953" y="953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5631165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557</Words>
  <Application>Microsoft Office PowerPoint</Application>
  <PresentationFormat>On-screen Show (16:9)</PresentationFormat>
  <Paragraphs>95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Orbitron</vt:lpstr>
      <vt:lpstr>Archivo</vt:lpstr>
      <vt:lpstr>Arial</vt:lpstr>
      <vt:lpstr>Archivo Light</vt:lpstr>
      <vt:lpstr>Virtual Metaverse Project Proposal by Slidesgo</vt:lpstr>
      <vt:lpstr>EcoHub  </vt:lpstr>
      <vt:lpstr>The Problem &amp; Opportunity</vt:lpstr>
      <vt:lpstr>EcoHub</vt:lpstr>
      <vt:lpstr>Who does EcoHub serve?</vt:lpstr>
      <vt:lpstr>The Problem &amp; Opportunity</vt:lpstr>
      <vt:lpstr>The Challenge</vt:lpstr>
      <vt:lpstr>Introducing EcoHub</vt:lpstr>
      <vt:lpstr>Introducing EcoHub</vt:lpstr>
      <vt:lpstr>The Three Pillars in Detail</vt:lpstr>
      <vt:lpstr>Goal</vt:lpstr>
      <vt:lpstr>Goal</vt:lpstr>
      <vt:lpstr>Goal</vt:lpstr>
      <vt:lpstr>EcoHub for Different Users</vt:lpstr>
      <vt:lpstr>How EcoHub adapts to user needs?</vt:lpstr>
      <vt:lpstr>EcoHub Services</vt:lpstr>
      <vt:lpstr>Conclusion</vt:lpstr>
      <vt:lpstr>The Impact   EcoHub doesn't just measure sustainability; it actively drives behavior change, economic growth, and efficient governance—all under one umbrella.</vt:lpstr>
      <vt:lpstr>EcoHub is the operating system for a sustainable future.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Afaf Essam</dc:creator>
  <cp:lastModifiedBy>احمد بهاء الدين محمد ابراهيم</cp:lastModifiedBy>
  <cp:revision>35</cp:revision>
  <dcterms:modified xsi:type="dcterms:W3CDTF">2025-09-30T13:02:14Z</dcterms:modified>
</cp:coreProperties>
</file>