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69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31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96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74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95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74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53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94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54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39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15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23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sdfqsdfqdf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Walooooo</a:t>
            </a:r>
            <a:r>
              <a:rPr lang="fr-FR" dirty="0" smtClean="0"/>
              <a:t> f </a:t>
            </a:r>
            <a:r>
              <a:rPr lang="fr-FR" dirty="0" err="1" smtClean="0"/>
              <a:t>waloooo</a:t>
            </a:r>
            <a:r>
              <a:rPr lang="fr-FR" smtClean="0"/>
              <a:t> ::::!!!!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49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Waloooo</a:t>
            </a:r>
            <a:r>
              <a:rPr lang="fr-FR" dirty="0" smtClean="0"/>
              <a:t>!!!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774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sdfqsdfqdf</vt:lpstr>
      <vt:lpstr>Waloooo!!!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sdfqsdfqdf</dc:title>
  <dc:creator>Youssef</dc:creator>
  <cp:lastModifiedBy>Youssef</cp:lastModifiedBy>
  <cp:revision>3</cp:revision>
  <dcterms:created xsi:type="dcterms:W3CDTF">2016-08-20T22:07:59Z</dcterms:created>
  <dcterms:modified xsi:type="dcterms:W3CDTF">2016-08-20T22:41:38Z</dcterms:modified>
</cp:coreProperties>
</file>