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69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31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96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74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95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74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53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94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54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39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15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D02E-7378-4BAB-95E3-40F5D384CECC}" type="datetimeFigureOut">
              <a:rPr lang="fr-FR" smtClean="0"/>
              <a:t>20/08/2016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B8E0-255B-4B55-BB34-0DB04286D2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23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sdfqsdfqdf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49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Waloooo</a:t>
            </a:r>
            <a:r>
              <a:rPr lang="fr-FR" dirty="0" smtClean="0"/>
              <a:t>!!!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774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sdfqsdfqdf</vt:lpstr>
      <vt:lpstr>Waloooo!!!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sdfqsdfqdf</dc:title>
  <dc:creator>Youssef</dc:creator>
  <cp:lastModifiedBy>Youssef</cp:lastModifiedBy>
  <cp:revision>2</cp:revision>
  <dcterms:created xsi:type="dcterms:W3CDTF">2016-08-20T22:07:59Z</dcterms:created>
  <dcterms:modified xsi:type="dcterms:W3CDTF">2016-08-20T22:10:06Z</dcterms:modified>
</cp:coreProperties>
</file>