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sdfqsdfqdf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sdfqsdfqdf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sdfqsdfqdf</dc:title>
  <dc:creator>Youssef</dc:creator>
  <cp:lastModifiedBy>Youssef</cp:lastModifiedBy>
  <cp:revision>1</cp:revision>
  <dcterms:created xsi:type="dcterms:W3CDTF">2016-08-20T22:07:59Z</dcterms:created>
  <dcterms:modified xsi:type="dcterms:W3CDTF">2016-08-20T22:08:09Z</dcterms:modified>
</cp:coreProperties>
</file>