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219A5D0-31FA-4243-9F92-C66CCD4CA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NEOMA_Khemakhem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93FBCD7-B123-4315-BDD8-785D98E0D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Fichier créé le : 28/04/2022 09:26:59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nstat et analyses1">
            <a:extLst>
              <a:ext uri="{FF2B5EF4-FFF2-40B4-BE49-F238E27FC236}">
                <a16:creationId xmlns:a16="http://schemas.microsoft.com/office/drawing/2014/main" id="{A1BE7073-A661-4209-B58B-DB5E521F2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24" y="0"/>
            <a:ext cx="8074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nstat et analyses3">
            <a:extLst>
              <a:ext uri="{FF2B5EF4-FFF2-40B4-BE49-F238E27FC236}">
                <a16:creationId xmlns:a16="http://schemas.microsoft.com/office/drawing/2014/main" id="{172DDCD9-CA3F-46FB-80C1-ACF8B42E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24" y="0"/>
            <a:ext cx="8074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onstat et analyses4">
            <a:extLst>
              <a:ext uri="{FF2B5EF4-FFF2-40B4-BE49-F238E27FC236}">
                <a16:creationId xmlns:a16="http://schemas.microsoft.com/office/drawing/2014/main" id="{46219E5E-0F87-49BB-A7FE-142464254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24" y="0"/>
            <a:ext cx="8074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nstat et analyses2">
            <a:extLst>
              <a:ext uri="{FF2B5EF4-FFF2-40B4-BE49-F238E27FC236}">
                <a16:creationId xmlns:a16="http://schemas.microsoft.com/office/drawing/2014/main" id="{AE45401A-D8B8-4C88-BA45-C4004A810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24" y="0"/>
            <a:ext cx="8074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Grand écran</PresentationFormat>
  <Paragraphs>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NEOMA_Khemakhem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NEOMA_Khemakhem</dc:title>
  <dc:creator/>
  <cp:lastModifiedBy>KHEMAKHEM Youssef (SNCF VOYAGEURS / DIRECTION GENERALE TGV / DM RMP BOOST)</cp:lastModifiedBy>
  <cp:revision>1</cp:revision>
  <dcterms:created xsi:type="dcterms:W3CDTF">2022-04-28T07:27:43Z</dcterms:created>
  <dcterms:modified xsi:type="dcterms:W3CDTF">2022-04-28T07:28:36Z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d3f7c8-5c4b-4ab6-9486-a0a9eb08efa7_Enabled">
    <vt:lpwstr>true</vt:lpwstr>
  </property>
  <property fmtid="{D5CDD505-2E9C-101B-9397-08002B2CF9AE}" pid="3" name="MSIP_Label_c8d3f7c8-5c4b-4ab6-9486-a0a9eb08efa7_SetDate">
    <vt:lpwstr>2022-04-28T07:28:26Z</vt:lpwstr>
  </property>
  <property fmtid="{D5CDD505-2E9C-101B-9397-08002B2CF9AE}" pid="4" name="MSIP_Label_c8d3f7c8-5c4b-4ab6-9486-a0a9eb08efa7_Method">
    <vt:lpwstr>Standard</vt:lpwstr>
  </property>
  <property fmtid="{D5CDD505-2E9C-101B-9397-08002B2CF9AE}" pid="5" name="MSIP_Label_c8d3f7c8-5c4b-4ab6-9486-a0a9eb08efa7_Name">
    <vt:lpwstr>Interne - Groupe</vt:lpwstr>
  </property>
  <property fmtid="{D5CDD505-2E9C-101B-9397-08002B2CF9AE}" pid="6" name="MSIP_Label_c8d3f7c8-5c4b-4ab6-9486-a0a9eb08efa7_SiteId">
    <vt:lpwstr>4a7c8238-5799-4b16-9fc6-9ad8fce5a7d9</vt:lpwstr>
  </property>
  <property fmtid="{D5CDD505-2E9C-101B-9397-08002B2CF9AE}" pid="7" name="MSIP_Label_c8d3f7c8-5c4b-4ab6-9486-a0a9eb08efa7_ActionId">
    <vt:lpwstr>dfa44213-f176-4fec-8ed1-89954c392eb1</vt:lpwstr>
  </property>
  <property fmtid="{D5CDD505-2E9C-101B-9397-08002B2CF9AE}" pid="8" name="MSIP_Label_c8d3f7c8-5c4b-4ab6-9486-a0a9eb08efa7_ContentBits">
    <vt:lpwstr>2</vt:lpwstr>
  </property>
</Properties>
</file>