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70" r:id="rId9"/>
    <p:sldId id="258" r:id="rId10"/>
    <p:sldId id="265" r:id="rId11"/>
    <p:sldId id="266" r:id="rId12"/>
    <p:sldId id="264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3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4572EF-04CC-935D-214C-E2A5A87CD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Stateless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Stateful</a:t>
            </a:r>
            <a:endParaRPr lang="ar-IL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6BF2AE6-1646-95ED-F871-3F662355D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Flutter Course</a:t>
            </a:r>
            <a:endParaRPr lang="ar-IL" dirty="0"/>
          </a:p>
        </p:txBody>
      </p:sp>
    </p:spTree>
    <p:extLst>
      <p:ext uri="{BB962C8B-B14F-4D97-AF65-F5344CB8AC3E}">
        <p14:creationId xmlns:p14="http://schemas.microsoft.com/office/powerpoint/2010/main" val="3192367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53ED64E-9E68-FE71-EABC-10D21669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ar-IL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4CBA4709-C3CB-8A12-B8A1-8C22C2C0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1"/>
          <a:stretch/>
        </p:blipFill>
        <p:spPr>
          <a:xfrm>
            <a:off x="2608525" y="1676055"/>
            <a:ext cx="6974950" cy="35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0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98568E-26BD-9C9A-1767-616027C2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84" y="382385"/>
            <a:ext cx="10178322" cy="1492132"/>
          </a:xfrm>
        </p:spPr>
        <p:txBody>
          <a:bodyPr/>
          <a:lstStyle/>
          <a:p>
            <a:r>
              <a:rPr lang="en-US" dirty="0"/>
              <a:t>Examples</a:t>
            </a:r>
            <a:endParaRPr lang="ar-IL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5A0D4A3-94EA-D2AC-ED48-5621B1168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82" t="2396" r="2225" b="5661"/>
          <a:stretch/>
        </p:blipFill>
        <p:spPr>
          <a:xfrm>
            <a:off x="3312297" y="1210569"/>
            <a:ext cx="2704564" cy="5254580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90B9E3F4-7F87-B725-4CA3-CE71D8EB1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62" t="29149" r="1849" b="450"/>
          <a:stretch/>
        </p:blipFill>
        <p:spPr>
          <a:xfrm>
            <a:off x="6237245" y="1210569"/>
            <a:ext cx="3318878" cy="52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480432-15BC-EF65-F635-6AC0C102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Lifecycle</a:t>
            </a:r>
            <a:endParaRPr lang="ar-IL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824BF34D-60EF-C2BD-11B3-6A2108884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90"/>
          <a:stretch/>
        </p:blipFill>
        <p:spPr>
          <a:xfrm>
            <a:off x="1789626" y="1316778"/>
            <a:ext cx="8612747" cy="4224443"/>
          </a:xfrm>
        </p:spPr>
      </p:pic>
    </p:spTree>
    <p:extLst>
      <p:ext uri="{BB962C8B-B14F-4D97-AF65-F5344CB8AC3E}">
        <p14:creationId xmlns:p14="http://schemas.microsoft.com/office/powerpoint/2010/main" val="43725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480432-15BC-EF65-F635-6AC0C102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Lifecycle</a:t>
            </a:r>
            <a:endParaRPr lang="ar-IL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824BF34D-60EF-C2BD-11B3-6A2108884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703" b="1"/>
          <a:stretch/>
        </p:blipFill>
        <p:spPr>
          <a:xfrm>
            <a:off x="2098821" y="1239835"/>
            <a:ext cx="7994358" cy="5235780"/>
          </a:xfrm>
        </p:spPr>
      </p:pic>
    </p:spTree>
    <p:extLst>
      <p:ext uri="{BB962C8B-B14F-4D97-AF65-F5344CB8AC3E}">
        <p14:creationId xmlns:p14="http://schemas.microsoft.com/office/powerpoint/2010/main" val="155313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042FCED-F11D-870E-335C-24A3BE4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  <a:endParaRPr lang="ar-IL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B533136-67F9-F9C4-9657-38DFABF7B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3" r="51781" b="13821"/>
          <a:stretch/>
        </p:blipFill>
        <p:spPr>
          <a:xfrm>
            <a:off x="3926640" y="1692324"/>
            <a:ext cx="3866232" cy="39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0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9141ECA5-CD95-EEE2-2DEB-E1D581F1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38" y="-250303"/>
            <a:ext cx="7694740" cy="6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3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A9797E-4F6D-F243-7251-118F7DA0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429000"/>
            <a:ext cx="10178322" cy="1492132"/>
          </a:xfrm>
        </p:spPr>
        <p:txBody>
          <a:bodyPr/>
          <a:lstStyle/>
          <a:p>
            <a:pPr algn="ctr" rtl="0"/>
            <a:r>
              <a:rPr lang="en-US" dirty="0"/>
              <a:t>Stateless weight</a:t>
            </a:r>
            <a:endParaRPr lang="ar-IL" dirty="0"/>
          </a:p>
        </p:txBody>
      </p:sp>
    </p:spTree>
    <p:extLst>
      <p:ext uri="{BB962C8B-B14F-4D97-AF65-F5344CB8AC3E}">
        <p14:creationId xmlns:p14="http://schemas.microsoft.com/office/powerpoint/2010/main" val="2294464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99A27B-3EE8-4A69-8A20-CCE0664D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Abstract</a:t>
            </a:r>
            <a:endParaRPr lang="ar-IL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DD2D599-06B1-A71D-5F25-FE62D1A6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88" y="1715067"/>
            <a:ext cx="6578224" cy="43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70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D6698CB-CBED-38B6-AFAD-ADC9056F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ar-IL" dirty="0"/>
          </a:p>
        </p:txBody>
      </p:sp>
      <p:pic>
        <p:nvPicPr>
          <p:cNvPr id="1026" name="Picture 2" descr="Cards - Material Design">
            <a:extLst>
              <a:ext uri="{FF2B5EF4-FFF2-40B4-BE49-F238E27FC236}">
                <a16:creationId xmlns:a16="http://schemas.microsoft.com/office/drawing/2014/main" id="{A345F526-9E7B-2D9D-1035-3573DF16F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63" b="94361" l="9868" r="899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68" t="4791" r="24892" b="17845"/>
          <a:stretch/>
        </p:blipFill>
        <p:spPr bwMode="auto">
          <a:xfrm>
            <a:off x="6647838" y="1128451"/>
            <a:ext cx="3290902" cy="506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E2473649-B5E5-A08A-08B1-7E5776CB8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934" y="1233196"/>
            <a:ext cx="2777648" cy="54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7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0B3568-5873-31D6-C2FB-50F67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Lifecycle</a:t>
            </a:r>
            <a:endParaRPr lang="ar-IL" dirty="0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84775F8D-156A-70BE-8508-22E0747FB80A}"/>
              </a:ext>
            </a:extLst>
          </p:cNvPr>
          <p:cNvSpPr/>
          <p:nvPr/>
        </p:nvSpPr>
        <p:spPr>
          <a:xfrm>
            <a:off x="4416504" y="1444612"/>
            <a:ext cx="3848669" cy="85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Constructor</a:t>
            </a:r>
            <a:endParaRPr lang="ar-IL" sz="2800" b="1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7BB730FB-C6DA-58E7-EDE2-A92B3ABE284C}"/>
              </a:ext>
            </a:extLst>
          </p:cNvPr>
          <p:cNvSpPr/>
          <p:nvPr/>
        </p:nvSpPr>
        <p:spPr>
          <a:xfrm>
            <a:off x="4416504" y="4437573"/>
            <a:ext cx="3848669" cy="85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Build</a:t>
            </a:r>
            <a:endParaRPr lang="ar-IL" sz="2800" b="1" dirty="0"/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8BA9A7BD-9F4A-1B0A-EAE3-5E8DEF98934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40839" y="2304421"/>
            <a:ext cx="0" cy="2133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موصل: منحني 9">
            <a:extLst>
              <a:ext uri="{FF2B5EF4-FFF2-40B4-BE49-F238E27FC236}">
                <a16:creationId xmlns:a16="http://schemas.microsoft.com/office/drawing/2014/main" id="{FEC8BB93-2060-83C3-698B-D30C5EEFCBD5}"/>
              </a:ext>
            </a:extLst>
          </p:cNvPr>
          <p:cNvCxnSpPr>
            <a:cxnSpLocks/>
            <a:stCxn id="5" idx="2"/>
            <a:endCxn id="5" idx="1"/>
          </p:cNvCxnSpPr>
          <p:nvPr/>
        </p:nvCxnSpPr>
        <p:spPr>
          <a:xfrm rot="5400000" flipH="1">
            <a:off x="5163720" y="4120263"/>
            <a:ext cx="429904" cy="1924335"/>
          </a:xfrm>
          <a:prstGeom prst="curvedConnector4">
            <a:avLst>
              <a:gd name="adj1" fmla="val -246827"/>
              <a:gd name="adj2" fmla="val 18351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1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8AC6D14-4A8C-6157-556B-68623E48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Context</a:t>
            </a:r>
            <a:endParaRPr lang="ar-IL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B0BE303C-1C34-59EC-EE54-A9253A7A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61" y="1397428"/>
            <a:ext cx="4865878" cy="48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8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717C0B-334C-E2CC-75F7-567ABF1F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  <a:endParaRPr lang="ar-IL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53BBBF86-0A3F-DC27-9245-E08B67E25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3" r="51781" b="13821"/>
          <a:stretch/>
        </p:blipFill>
        <p:spPr>
          <a:xfrm>
            <a:off x="3926640" y="1692324"/>
            <a:ext cx="3866232" cy="39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39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10C516-2758-8305-BD37-F4639A41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break</a:t>
            </a:r>
            <a:endParaRPr lang="ar-IL" dirty="0"/>
          </a:p>
        </p:txBody>
      </p:sp>
    </p:spTree>
    <p:extLst>
      <p:ext uri="{BB962C8B-B14F-4D97-AF65-F5344CB8AC3E}">
        <p14:creationId xmlns:p14="http://schemas.microsoft.com/office/powerpoint/2010/main" val="32940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A9797E-4F6D-F243-7251-118F7DA0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429000"/>
            <a:ext cx="10178322" cy="1492132"/>
          </a:xfrm>
        </p:spPr>
        <p:txBody>
          <a:bodyPr/>
          <a:lstStyle/>
          <a:p>
            <a:pPr algn="ctr" rtl="0"/>
            <a:r>
              <a:rPr lang="en-US" dirty="0"/>
              <a:t>Stateful weight</a:t>
            </a:r>
            <a:endParaRPr lang="ar-IL" dirty="0"/>
          </a:p>
        </p:txBody>
      </p:sp>
    </p:spTree>
    <p:extLst>
      <p:ext uri="{BB962C8B-B14F-4D97-AF65-F5344CB8AC3E}">
        <p14:creationId xmlns:p14="http://schemas.microsoft.com/office/powerpoint/2010/main" val="151784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الشارة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الشارة</Template>
  <TotalTime>816</TotalTime>
  <Words>30</Words>
  <Application>Microsoft Office PowerPoint</Application>
  <PresentationFormat>شاشة عريضة</PresentationFormat>
  <Paragraphs>17</Paragraphs>
  <Slides>15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الشارة</vt:lpstr>
      <vt:lpstr>Stateless &amp; Stateful</vt:lpstr>
      <vt:lpstr>Stateless weight</vt:lpstr>
      <vt:lpstr>Abstract</vt:lpstr>
      <vt:lpstr>Example</vt:lpstr>
      <vt:lpstr>Stateless Lifecycle</vt:lpstr>
      <vt:lpstr>Build Context</vt:lpstr>
      <vt:lpstr>Example Code</vt:lpstr>
      <vt:lpstr>break</vt:lpstr>
      <vt:lpstr>Stateful weight</vt:lpstr>
      <vt:lpstr>Abstract</vt:lpstr>
      <vt:lpstr>Examples</vt:lpstr>
      <vt:lpstr>Stateful Lifecycle</vt:lpstr>
      <vt:lpstr>Stateful Lifecycle</vt:lpstr>
      <vt:lpstr>Example Code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Stateless &amp; Stateful</dc:title>
  <dc:creator>يوسف عزالدين</dc:creator>
  <cp:lastModifiedBy>يوسف عزالدين</cp:lastModifiedBy>
  <cp:revision>7</cp:revision>
  <dcterms:created xsi:type="dcterms:W3CDTF">2022-07-19T14:56:02Z</dcterms:created>
  <dcterms:modified xsi:type="dcterms:W3CDTF">2022-07-20T04:35:29Z</dcterms:modified>
</cp:coreProperties>
</file>