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F7936C0-E944-6F10-860C-B3A95D60B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221824" cy="4394988"/>
          </a:xfrm>
        </p:spPr>
        <p:txBody>
          <a:bodyPr/>
          <a:lstStyle/>
          <a:p>
            <a:r>
              <a:rPr lang="en-US" dirty="0"/>
              <a:t>Shared Preferences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 Database</a:t>
            </a:r>
            <a:endParaRPr lang="ar-IL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528ACF5F-D4ED-24D4-F50A-999A650A25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IL"/>
          </a:p>
        </p:txBody>
      </p:sp>
    </p:spTree>
    <p:extLst>
      <p:ext uri="{BB962C8B-B14F-4D97-AF65-F5344CB8AC3E}">
        <p14:creationId xmlns:p14="http://schemas.microsoft.com/office/powerpoint/2010/main" val="1244667210"/>
      </p:ext>
    </p:extLst>
  </p:cSld>
  <p:clrMapOvr>
    <a:masterClrMapping/>
  </p:clrMapOvr>
</p:sld>
</file>

<file path=ppt/theme/theme1.xml><?xml version="1.0" encoding="utf-8"?>
<a:theme xmlns:a="http://schemas.openxmlformats.org/drawingml/2006/main" name="الشارة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الشارة</Template>
  <TotalTime>0</TotalTime>
  <Words>7</Words>
  <Application>Microsoft Office PowerPoint</Application>
  <PresentationFormat>شاشة عريضة</PresentationFormat>
  <Paragraphs>1</Paragraphs>
  <Slides>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Impact</vt:lpstr>
      <vt:lpstr>الشارة</vt:lpstr>
      <vt:lpstr>Shared Preferences &amp; 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Preferences &amp;  Database</dc:title>
  <dc:creator>يوسف عزالدين</dc:creator>
  <cp:lastModifiedBy>يوسف عزالدين</cp:lastModifiedBy>
  <cp:revision>1</cp:revision>
  <dcterms:created xsi:type="dcterms:W3CDTF">2022-07-20T04:52:07Z</dcterms:created>
  <dcterms:modified xsi:type="dcterms:W3CDTF">2022-07-20T04:53:05Z</dcterms:modified>
</cp:coreProperties>
</file>