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F7936C0-E944-6F10-860C-B3A95D60B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221824" cy="4394988"/>
          </a:xfrm>
        </p:spPr>
        <p:txBody>
          <a:bodyPr/>
          <a:lstStyle/>
          <a:p>
            <a:r>
              <a:rPr lang="en-US" dirty="0"/>
              <a:t>Shared Preferences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 Database</a:t>
            </a:r>
            <a:endParaRPr lang="ar-IL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528ACF5F-D4ED-24D4-F50A-999A650A2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6748" y="6115721"/>
            <a:ext cx="8045373" cy="742279"/>
          </a:xfrm>
        </p:spPr>
        <p:txBody>
          <a:bodyPr/>
          <a:lstStyle/>
          <a:p>
            <a:r>
              <a:rPr lang="en-US" dirty="0"/>
              <a:t>Flutter Course</a:t>
            </a:r>
            <a:endParaRPr lang="ar-IL" dirty="0"/>
          </a:p>
        </p:txBody>
      </p:sp>
    </p:spTree>
    <p:extLst>
      <p:ext uri="{BB962C8B-B14F-4D97-AF65-F5344CB8AC3E}">
        <p14:creationId xmlns:p14="http://schemas.microsoft.com/office/powerpoint/2010/main" val="1244667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7D0F86F-32FF-D5FB-6F71-DD138F34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3429000"/>
            <a:ext cx="10178322" cy="1492132"/>
          </a:xfrm>
        </p:spPr>
        <p:txBody>
          <a:bodyPr/>
          <a:lstStyle/>
          <a:p>
            <a:pPr algn="ctr"/>
            <a:r>
              <a:rPr lang="en-US" dirty="0"/>
              <a:t>Database</a:t>
            </a:r>
            <a:endParaRPr lang="ar-IL" dirty="0"/>
          </a:p>
        </p:txBody>
      </p:sp>
    </p:spTree>
    <p:extLst>
      <p:ext uri="{BB962C8B-B14F-4D97-AF65-F5344CB8AC3E}">
        <p14:creationId xmlns:p14="http://schemas.microsoft.com/office/powerpoint/2010/main" val="2008057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EBC096A-06A9-A261-E7F4-9442853F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L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C67F7FC8-88F5-6BA4-F04C-432907426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IL"/>
          </a:p>
        </p:txBody>
      </p:sp>
    </p:spTree>
    <p:extLst>
      <p:ext uri="{BB962C8B-B14F-4D97-AF65-F5344CB8AC3E}">
        <p14:creationId xmlns:p14="http://schemas.microsoft.com/office/powerpoint/2010/main" val="421275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7D0F86F-32FF-D5FB-6F71-DD138F34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3429000"/>
            <a:ext cx="10178322" cy="1492132"/>
          </a:xfrm>
        </p:spPr>
        <p:txBody>
          <a:bodyPr/>
          <a:lstStyle/>
          <a:p>
            <a:pPr algn="ctr"/>
            <a:r>
              <a:rPr lang="en-US" dirty="0"/>
              <a:t>Shared Preferences</a:t>
            </a:r>
            <a:endParaRPr lang="ar-IL" dirty="0"/>
          </a:p>
        </p:txBody>
      </p:sp>
    </p:spTree>
    <p:extLst>
      <p:ext uri="{BB962C8B-B14F-4D97-AF65-F5344CB8AC3E}">
        <p14:creationId xmlns:p14="http://schemas.microsoft.com/office/powerpoint/2010/main" val="15819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31E478F-E044-3A41-8B18-5D6115785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ar-IL" dirty="0"/>
          </a:p>
        </p:txBody>
      </p:sp>
      <p:pic>
        <p:nvPicPr>
          <p:cNvPr id="5" name="رسم 4">
            <a:extLst>
              <a:ext uri="{FF2B5EF4-FFF2-40B4-BE49-F238E27FC236}">
                <a16:creationId xmlns:a16="http://schemas.microsoft.com/office/drawing/2014/main" id="{D5131E7F-FA2D-7E95-E8FB-C6DBF4201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7600" y="1503281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1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80F9562-066C-149E-F738-12B808258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</a:t>
            </a:r>
            <a:endParaRPr lang="ar-IL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55B90DD0-5785-4822-B8C0-076287245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89893"/>
            <a:ext cx="10178322" cy="3593591"/>
          </a:xfrm>
        </p:spPr>
        <p:txBody>
          <a:bodyPr/>
          <a:lstStyle/>
          <a:p>
            <a:pPr algn="l" rtl="0"/>
            <a:r>
              <a:rPr lang="en-US" dirty="0" err="1"/>
              <a:t>shared_preferences</a:t>
            </a:r>
            <a:r>
              <a:rPr lang="en-US" dirty="0"/>
              <a:t>: ^2.0.15</a:t>
            </a:r>
            <a:endParaRPr lang="ar-IL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BA8535CB-9E3E-31B8-E92C-0C360C2ED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601" y="2193936"/>
            <a:ext cx="7609606" cy="300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36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A9C6D3D-E385-CFBE-E34E-91BEB0EF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Values</a:t>
            </a:r>
            <a:endParaRPr lang="ar-IL" dirty="0"/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13D2826F-BB89-52DF-2215-8218D62DA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428" y="1569494"/>
            <a:ext cx="10578773" cy="368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9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0281B2D-93E2-65AC-55EE-D0B4DE4F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Values</a:t>
            </a:r>
            <a:endParaRPr lang="ar-IL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61342C1C-E994-763F-0A68-F59E0A87C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514"/>
          <a:stretch/>
        </p:blipFill>
        <p:spPr>
          <a:xfrm>
            <a:off x="1251678" y="1397536"/>
            <a:ext cx="10036505" cy="356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35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3214C8B-BE30-6873-1C9D-EAFEB98D6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Values</a:t>
            </a:r>
            <a:endParaRPr lang="ar-IL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5F5798D5-5D12-AB4E-9EBC-6D05627B07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934" b="14394"/>
          <a:stretch/>
        </p:blipFill>
        <p:spPr>
          <a:xfrm>
            <a:off x="1251678" y="1874517"/>
            <a:ext cx="10379431" cy="175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59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F76FDB3-0E58-FF0F-B0EA-1829ABA6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Values As Map</a:t>
            </a:r>
            <a:endParaRPr lang="ar-IL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BEABC8F8-C499-6257-C83A-098479C49A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242"/>
          <a:stretch/>
        </p:blipFill>
        <p:spPr>
          <a:xfrm>
            <a:off x="1251678" y="2291238"/>
            <a:ext cx="10373558" cy="178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9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3FFDF44-D37B-02D2-1F6D-5422DF3B0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2682934"/>
            <a:ext cx="10178322" cy="1492132"/>
          </a:xfrm>
        </p:spPr>
        <p:txBody>
          <a:bodyPr/>
          <a:lstStyle/>
          <a:p>
            <a:pPr algn="ctr"/>
            <a:r>
              <a:rPr lang="en-US" dirty="0"/>
              <a:t>Breck</a:t>
            </a:r>
            <a:endParaRPr lang="ar-IL" dirty="0"/>
          </a:p>
        </p:txBody>
      </p:sp>
    </p:spTree>
    <p:extLst>
      <p:ext uri="{BB962C8B-B14F-4D97-AF65-F5344CB8AC3E}">
        <p14:creationId xmlns:p14="http://schemas.microsoft.com/office/powerpoint/2010/main" val="2369700044"/>
      </p:ext>
    </p:extLst>
  </p:cSld>
  <p:clrMapOvr>
    <a:masterClrMapping/>
  </p:clrMapOvr>
</p:sld>
</file>

<file path=ppt/theme/theme1.xml><?xml version="1.0" encoding="utf-8"?>
<a:theme xmlns:a="http://schemas.openxmlformats.org/drawingml/2006/main" name="الشارة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الشارة</Template>
  <TotalTime>160</TotalTime>
  <Words>31</Words>
  <Application>Microsoft Office PowerPoint</Application>
  <PresentationFormat>شاشة عريضة</PresentationFormat>
  <Paragraphs>12</Paragraphs>
  <Slides>11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Impact</vt:lpstr>
      <vt:lpstr>الشارة</vt:lpstr>
      <vt:lpstr>Shared Preferences &amp;  Database</vt:lpstr>
      <vt:lpstr>Shared Preferences</vt:lpstr>
      <vt:lpstr>Abstract</vt:lpstr>
      <vt:lpstr>library</vt:lpstr>
      <vt:lpstr>Add Values</vt:lpstr>
      <vt:lpstr>Get Values</vt:lpstr>
      <vt:lpstr>Remove Values</vt:lpstr>
      <vt:lpstr>Add Values As Map</vt:lpstr>
      <vt:lpstr>Breck</vt:lpstr>
      <vt:lpstr>Database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Shared Preferences &amp;  Database</dc:title>
  <dc:creator>يوسف عزالدين</dc:creator>
  <cp:lastModifiedBy>يوسف عزالدين</cp:lastModifiedBy>
  <cp:revision>3</cp:revision>
  <dcterms:created xsi:type="dcterms:W3CDTF">2022-07-20T04:52:07Z</dcterms:created>
  <dcterms:modified xsi:type="dcterms:W3CDTF">2022-07-20T15:27:25Z</dcterms:modified>
</cp:coreProperties>
</file>