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1"/>
  </p:notesMasterIdLst>
  <p:handoutMasterIdLst>
    <p:handoutMasterId r:id="rId12"/>
  </p:handoutMasterIdLst>
  <p:sldIdLst>
    <p:sldId id="2549" r:id="rId2"/>
    <p:sldId id="2554" r:id="rId3"/>
    <p:sldId id="2558" r:id="rId4"/>
    <p:sldId id="2559" r:id="rId5"/>
    <p:sldId id="2560" r:id="rId6"/>
    <p:sldId id="2564" r:id="rId7"/>
    <p:sldId id="2561" r:id="rId8"/>
    <p:sldId id="2562" r:id="rId9"/>
    <p:sldId id="25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A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34" autoAdjust="0"/>
  </p:normalViewPr>
  <p:slideViewPr>
    <p:cSldViewPr snapToGrid="0">
      <p:cViewPr varScale="1">
        <p:scale>
          <a:sx n="82" d="100"/>
          <a:sy n="82" d="100"/>
        </p:scale>
        <p:origin x="557" y="72"/>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01FC8B-EC93-C64D-BBD2-37E30DAF45BC}" type="slidenum">
              <a:rPr lang="en-US" smtClean="0"/>
              <a:t>‹#›</a:t>
            </a:fld>
            <a:endParaRPr lang="en-US" dirty="0"/>
          </a:p>
        </p:txBody>
      </p:sp>
      <p:sp>
        <p:nvSpPr>
          <p:cNvPr id="3" name="Date Placeholder 2">
            <a:extLst>
              <a:ext uri="{FF2B5EF4-FFF2-40B4-BE49-F238E27FC236}">
                <a16:creationId xmlns:a16="http://schemas.microsoft.com/office/drawing/2014/main" id="{587D4734-4CAE-4B5B-A5BF-2204F7302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15A48E-F7AD-43EC-AC50-8729FE3865BE}" type="datetimeFigureOut">
              <a:rPr lang="en-US" smtClean="0"/>
              <a:t>1/8/2023</a:t>
            </a:fld>
            <a:endParaRPr lang="en-US"/>
          </a:p>
        </p:txBody>
      </p:sp>
    </p:spTree>
    <p:extLst>
      <p:ext uri="{BB962C8B-B14F-4D97-AF65-F5344CB8AC3E}">
        <p14:creationId xmlns:p14="http://schemas.microsoft.com/office/powerpoint/2010/main" val="3960811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5F854-E2CE-6F4E-A0CF-CB175674CF4C}" type="datetimeFigureOut">
              <a:rPr lang="en-US" smtClean="0"/>
              <a:t>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111EE-B1CE-3F40-8B0E-AB6A92B85452}" type="slidenum">
              <a:rPr lang="en-US" smtClean="0"/>
              <a:t>‹#›</a:t>
            </a:fld>
            <a:endParaRPr lang="en-US" dirty="0"/>
          </a:p>
        </p:txBody>
      </p:sp>
    </p:spTree>
    <p:extLst>
      <p:ext uri="{BB962C8B-B14F-4D97-AF65-F5344CB8AC3E}">
        <p14:creationId xmlns:p14="http://schemas.microsoft.com/office/powerpoint/2010/main" val="165684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2" name="Title 1"/>
          <p:cNvSpPr>
            <a:spLocks noGrp="1"/>
          </p:cNvSpPr>
          <p:nvPr>
            <p:ph type="ctrTitle"/>
          </p:nvPr>
        </p:nvSpPr>
        <p:spPr>
          <a:xfrm>
            <a:off x="1058669" y="854538"/>
            <a:ext cx="4567608" cy="3566160"/>
          </a:xfrm>
        </p:spPr>
        <p:txBody>
          <a:bodyPr anchor="b">
            <a:normAutofit/>
          </a:bodyPr>
          <a:lstStyle>
            <a:lvl1pPr algn="l">
              <a:lnSpc>
                <a:spcPct val="90000"/>
              </a:lnSpc>
              <a:defRPr sz="5400" spc="-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061440" y="4429842"/>
            <a:ext cx="4567608" cy="1143000"/>
          </a:xfrm>
        </p:spPr>
        <p:txBody>
          <a:bodyPr lIns="91440" rIns="9144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subtitle</a:t>
            </a:r>
          </a:p>
        </p:txBody>
      </p:sp>
      <p:sp>
        <p:nvSpPr>
          <p:cNvPr id="12" name="Freeform 11">
            <a:extLst>
              <a:ext uri="{FF2B5EF4-FFF2-40B4-BE49-F238E27FC236}">
                <a16:creationId xmlns:a16="http://schemas.microsoft.com/office/drawing/2014/main" id="{C28A7DB8-FEA5-5A4A-85DF-FA1ADFB3EFC5}"/>
              </a:ext>
            </a:extLst>
          </p:cNvPr>
          <p:cNvSpPr>
            <a:spLocks noGrp="1"/>
          </p:cNvSpPr>
          <p:nvPr>
            <p:ph type="pic" sz="quarter" idx="13"/>
          </p:nvPr>
        </p:nvSpPr>
        <p:spPr>
          <a:xfrm>
            <a:off x="4933721" y="-19458"/>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a:noAutofit/>
          </a:bodyPr>
          <a:lstStyle/>
          <a:p>
            <a:r>
              <a:rPr lang="en-US"/>
              <a:t>Click icon to add picture</a:t>
            </a:r>
            <a:endParaRPr lang="en-US" dirty="0"/>
          </a:p>
        </p:txBody>
      </p:sp>
      <p:sp>
        <p:nvSpPr>
          <p:cNvPr id="14" name="Triangle 13">
            <a:extLst>
              <a:ext uri="{FF2B5EF4-FFF2-40B4-BE49-F238E27FC236}">
                <a16:creationId xmlns:a16="http://schemas.microsoft.com/office/drawing/2014/main" id="{6A021AF7-4044-A644-8DB8-495F263390D0}"/>
              </a:ext>
            </a:extLst>
          </p:cNvPr>
          <p:cNvSpPr/>
          <p:nvPr userDrawn="1"/>
        </p:nvSpPr>
        <p:spPr>
          <a:xfrm rot="10800000">
            <a:off x="4933721" y="267867"/>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riangle 14">
            <a:extLst>
              <a:ext uri="{FF2B5EF4-FFF2-40B4-BE49-F238E27FC236}">
                <a16:creationId xmlns:a16="http://schemas.microsoft.com/office/drawing/2014/main" id="{D2DFDB14-A8D5-F944-A91C-960A5C2F22AF}"/>
              </a:ext>
            </a:extLst>
          </p:cNvPr>
          <p:cNvSpPr/>
          <p:nvPr userDrawn="1"/>
        </p:nvSpPr>
        <p:spPr>
          <a:xfrm>
            <a:off x="-22175" y="5596959"/>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a16="http://schemas.microsoft.com/office/drawing/2014/main" id="{B7735FBC-8FBF-9947-B380-14D44D2206B1}"/>
              </a:ext>
            </a:extLst>
          </p:cNvPr>
          <p:cNvSpPr/>
          <p:nvPr userDrawn="1"/>
        </p:nvSpPr>
        <p:spPr>
          <a:xfrm rot="10800000">
            <a:off x="184302" y="236698"/>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iangle 16">
            <a:extLst>
              <a:ext uri="{FF2B5EF4-FFF2-40B4-BE49-F238E27FC236}">
                <a16:creationId xmlns:a16="http://schemas.microsoft.com/office/drawing/2014/main" id="{17B7C303-8734-B141-AF0D-2945DA349FBD}"/>
              </a:ext>
            </a:extLst>
          </p:cNvPr>
          <p:cNvSpPr/>
          <p:nvPr userDrawn="1"/>
        </p:nvSpPr>
        <p:spPr>
          <a:xfrm>
            <a:off x="4414384" y="5795386"/>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riangle 17">
            <a:extLst>
              <a:ext uri="{FF2B5EF4-FFF2-40B4-BE49-F238E27FC236}">
                <a16:creationId xmlns:a16="http://schemas.microsoft.com/office/drawing/2014/main" id="{67914AE0-93F2-8346-B885-5734D2B694B2}"/>
              </a:ext>
            </a:extLst>
          </p:cNvPr>
          <p:cNvSpPr/>
          <p:nvPr userDrawn="1"/>
        </p:nvSpPr>
        <p:spPr>
          <a:xfrm rot="5400000">
            <a:off x="-48606" y="3035784"/>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166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2EA775-82B0-BA48-8CA2-7A09D72EC958}"/>
              </a:ext>
            </a:extLst>
          </p:cNvPr>
          <p:cNvSpPr/>
          <p:nvPr userDrawn="1"/>
        </p:nvSpPr>
        <p:spPr>
          <a:xfrm>
            <a:off x="76559"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CAF18EC0-3F9F-6449-A2B2-A792B70BEA6E}"/>
              </a:ext>
            </a:extLst>
          </p:cNvPr>
          <p:cNvSpPr>
            <a:spLocks noGrp="1"/>
          </p:cNvSpPr>
          <p:nvPr>
            <p:ph type="pic" sz="quarter" idx="13"/>
          </p:nvPr>
        </p:nvSpPr>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28" name="Title 1">
            <a:extLst>
              <a:ext uri="{FF2B5EF4-FFF2-40B4-BE49-F238E27FC236}">
                <a16:creationId xmlns:a16="http://schemas.microsoft.com/office/drawing/2014/main" id="{68357860-E91C-1745-A5D1-921689BF47AE}"/>
              </a:ext>
            </a:extLst>
          </p:cNvPr>
          <p:cNvSpPr>
            <a:spLocks noGrp="1"/>
          </p:cNvSpPr>
          <p:nvPr>
            <p:ph type="title" hasCustomPrompt="1"/>
          </p:nvPr>
        </p:nvSpPr>
        <p:spPr>
          <a:xfrm>
            <a:off x="6876994" y="1535397"/>
            <a:ext cx="4845068" cy="1858617"/>
          </a:xfrm>
        </p:spPr>
        <p:txBody>
          <a:bodyPr anchor="b">
            <a:normAutofit/>
          </a:bodyPr>
          <a:lstStyle>
            <a:lvl1pPr algn="l">
              <a:defRPr sz="4800" i="0">
                <a:solidFill>
                  <a:schemeClr val="tx1">
                    <a:lumMod val="85000"/>
                    <a:lumOff val="15000"/>
                  </a:schemeClr>
                </a:solidFill>
                <a:latin typeface="+mj-lt"/>
              </a:defRPr>
            </a:lvl1pPr>
          </a:lstStyle>
          <a:p>
            <a:r>
              <a:rPr lang="en-US" dirty="0"/>
              <a:t>Title Goes Here</a:t>
            </a:r>
          </a:p>
        </p:txBody>
      </p:sp>
      <p:sp>
        <p:nvSpPr>
          <p:cNvPr id="29" name="Content Placeholder 2">
            <a:extLst>
              <a:ext uri="{FF2B5EF4-FFF2-40B4-BE49-F238E27FC236}">
                <a16:creationId xmlns:a16="http://schemas.microsoft.com/office/drawing/2014/main" id="{094A3FA1-7F3F-2D41-ABE1-512FA9FC4843}"/>
              </a:ext>
            </a:extLst>
          </p:cNvPr>
          <p:cNvSpPr>
            <a:spLocks noGrp="1"/>
          </p:cNvSpPr>
          <p:nvPr>
            <p:ph idx="1"/>
          </p:nvPr>
        </p:nvSpPr>
        <p:spPr>
          <a:xfrm>
            <a:off x="6876996" y="3401899"/>
            <a:ext cx="4845066" cy="2107095"/>
          </a:xfrm>
        </p:spPr>
        <p:txBody>
          <a:bodyPr/>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79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arrow 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3">
            <a:extLst>
              <a:ext uri="{FF2B5EF4-FFF2-40B4-BE49-F238E27FC236}">
                <a16:creationId xmlns:a16="http://schemas.microsoft.com/office/drawing/2014/main" id="{B4D4881A-F72E-2D4F-BC41-5D2839D87000}"/>
              </a:ext>
            </a:extLst>
          </p:cNvPr>
          <p:cNvSpPr/>
          <p:nvPr userDrawn="1"/>
        </p:nvSpPr>
        <p:spPr>
          <a:xfrm>
            <a:off x="4997302" y="0"/>
            <a:ext cx="7194698" cy="6879265"/>
          </a:xfrm>
          <a:custGeom>
            <a:avLst/>
            <a:gdLst>
              <a:gd name="connsiteX0" fmla="*/ 0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0 w 5004391"/>
              <a:gd name="connsiteY4" fmla="*/ 0 h 6858000"/>
              <a:gd name="connsiteX0" fmla="*/ 1424763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1424763 w 5004391"/>
              <a:gd name="connsiteY4" fmla="*/ 0 h 6858000"/>
              <a:gd name="connsiteX0" fmla="*/ 1275907 w 5004391"/>
              <a:gd name="connsiteY0" fmla="*/ 21265 h 6858000"/>
              <a:gd name="connsiteX1" fmla="*/ 5004391 w 5004391"/>
              <a:gd name="connsiteY1" fmla="*/ 0 h 6858000"/>
              <a:gd name="connsiteX2" fmla="*/ 5004391 w 5004391"/>
              <a:gd name="connsiteY2" fmla="*/ 6858000 h 6858000"/>
              <a:gd name="connsiteX3" fmla="*/ 0 w 5004391"/>
              <a:gd name="connsiteY3" fmla="*/ 6858000 h 6858000"/>
              <a:gd name="connsiteX4" fmla="*/ 1275907 w 5004391"/>
              <a:gd name="connsiteY4" fmla="*/ 21265 h 6858000"/>
              <a:gd name="connsiteX0" fmla="*/ 3466214 w 7194698"/>
              <a:gd name="connsiteY0" fmla="*/ 21265 h 6879265"/>
              <a:gd name="connsiteX1" fmla="*/ 7194698 w 7194698"/>
              <a:gd name="connsiteY1" fmla="*/ 0 h 6879265"/>
              <a:gd name="connsiteX2" fmla="*/ 7194698 w 7194698"/>
              <a:gd name="connsiteY2" fmla="*/ 6858000 h 6879265"/>
              <a:gd name="connsiteX3" fmla="*/ 0 w 7194698"/>
              <a:gd name="connsiteY3" fmla="*/ 6879265 h 6879265"/>
              <a:gd name="connsiteX4" fmla="*/ 3466214 w 7194698"/>
              <a:gd name="connsiteY4" fmla="*/ 21265 h 6879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4698" h="6879265">
                <a:moveTo>
                  <a:pt x="3466214" y="21265"/>
                </a:moveTo>
                <a:lnTo>
                  <a:pt x="7194698" y="0"/>
                </a:lnTo>
                <a:lnTo>
                  <a:pt x="7194698" y="6858000"/>
                </a:lnTo>
                <a:lnTo>
                  <a:pt x="0" y="6879265"/>
                </a:lnTo>
                <a:lnTo>
                  <a:pt x="3466214" y="21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14CA4B6-21BC-234A-9FAD-E362D7F194C4}"/>
              </a:ext>
            </a:extLst>
          </p:cNvPr>
          <p:cNvSpPr/>
          <p:nvPr userDrawn="1"/>
        </p:nvSpPr>
        <p:spPr>
          <a:xfrm>
            <a:off x="2571311"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815F04B4-E3C0-0845-8DEC-98C63E21B466}"/>
              </a:ext>
            </a:extLst>
          </p:cNvPr>
          <p:cNvSpPr/>
          <p:nvPr userDrawn="1"/>
        </p:nvSpPr>
        <p:spPr>
          <a:xfrm rot="10800000">
            <a:off x="2277396" y="3814571"/>
            <a:ext cx="1360968" cy="1360968"/>
          </a:xfrm>
          <a:prstGeom prst="triangle">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6850A90A-EBB3-314C-9D98-A4220E2739EA}"/>
              </a:ext>
            </a:extLst>
          </p:cNvPr>
          <p:cNvSpPr>
            <a:spLocks noGrp="1"/>
          </p:cNvSpPr>
          <p:nvPr>
            <p:ph type="pic" sz="quarter" idx="13"/>
          </p:nvPr>
        </p:nvSpPr>
        <p:spPr>
          <a:xfrm flipH="1">
            <a:off x="2569281" y="330912"/>
            <a:ext cx="6217440" cy="6217440"/>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9" name="Title 1">
            <a:extLst>
              <a:ext uri="{FF2B5EF4-FFF2-40B4-BE49-F238E27FC236}">
                <a16:creationId xmlns:a16="http://schemas.microsoft.com/office/drawing/2014/main" id="{D3001923-8460-C64B-A54B-3221B8A6B8C3}"/>
              </a:ext>
            </a:extLst>
          </p:cNvPr>
          <p:cNvSpPr>
            <a:spLocks noGrp="1"/>
          </p:cNvSpPr>
          <p:nvPr>
            <p:ph type="title" hasCustomPrompt="1"/>
          </p:nvPr>
        </p:nvSpPr>
        <p:spPr>
          <a:xfrm>
            <a:off x="7958108" y="1957888"/>
            <a:ext cx="3815484" cy="1858617"/>
          </a:xfrm>
        </p:spPr>
        <p:txBody>
          <a:bodyPr anchor="b">
            <a:normAutofit/>
          </a:bodyPr>
          <a:lstStyle>
            <a:lvl1pPr algn="ctr">
              <a:defRPr sz="4800" i="0">
                <a:solidFill>
                  <a:schemeClr val="bg1"/>
                </a:solidFill>
                <a:latin typeface="+mj-lt"/>
              </a:defRPr>
            </a:lvl1pPr>
          </a:lstStyle>
          <a:p>
            <a:r>
              <a:rPr lang="en-US" dirty="0"/>
              <a:t>Title Goes Here</a:t>
            </a:r>
          </a:p>
        </p:txBody>
      </p:sp>
      <p:sp>
        <p:nvSpPr>
          <p:cNvPr id="10" name="Content Placeholder 2">
            <a:extLst>
              <a:ext uri="{FF2B5EF4-FFF2-40B4-BE49-F238E27FC236}">
                <a16:creationId xmlns:a16="http://schemas.microsoft.com/office/drawing/2014/main" id="{9E64A275-2629-244A-A66F-FC140850C6DA}"/>
              </a:ext>
            </a:extLst>
          </p:cNvPr>
          <p:cNvSpPr>
            <a:spLocks noGrp="1"/>
          </p:cNvSpPr>
          <p:nvPr>
            <p:ph idx="1"/>
          </p:nvPr>
        </p:nvSpPr>
        <p:spPr>
          <a:xfrm>
            <a:off x="7958110" y="3824390"/>
            <a:ext cx="3815482" cy="2107095"/>
          </a:xfrm>
        </p:spPr>
        <p:txBody>
          <a:bodyPr/>
          <a:lstStyle>
            <a:lvl1pPr marL="182880" indent="-182880" algn="ctr">
              <a:buClr>
                <a:srgbClr val="C5AE76"/>
              </a:buClr>
              <a:buFont typeface="Arial" panose="020B0604020202020204" pitchFamily="34" charset="0"/>
              <a:buChar char="•"/>
              <a:defRPr>
                <a:solidFill>
                  <a:schemeClr val="bg1"/>
                </a:solidFill>
                <a:latin typeface="+mj-lt"/>
              </a:defRPr>
            </a:lvl1pPr>
            <a:lvl2pPr marL="384048" indent="-182880" algn="ctr">
              <a:buClr>
                <a:srgbClr val="C5AE76"/>
              </a:buClr>
              <a:buFont typeface="Arial" panose="020B0604020202020204" pitchFamily="34" charset="0"/>
              <a:buChar char="•"/>
              <a:defRPr>
                <a:solidFill>
                  <a:schemeClr val="bg1"/>
                </a:solidFill>
                <a:latin typeface="+mj-lt"/>
              </a:defRPr>
            </a:lvl2pPr>
            <a:lvl3pPr marL="566928" indent="-182880" algn="ctr">
              <a:buClr>
                <a:srgbClr val="C5AE76"/>
              </a:buClr>
              <a:buFont typeface="Arial" panose="020B0604020202020204" pitchFamily="34" charset="0"/>
              <a:buChar char="•"/>
              <a:defRPr>
                <a:solidFill>
                  <a:schemeClr val="bg1"/>
                </a:solidFill>
                <a:latin typeface="+mj-lt"/>
              </a:defRPr>
            </a:lvl3pPr>
            <a:lvl4pPr marL="749808" indent="-182880" algn="ctr">
              <a:buClr>
                <a:srgbClr val="C5AE76"/>
              </a:buClr>
              <a:buFont typeface="Arial" panose="020B0604020202020204" pitchFamily="34" charset="0"/>
              <a:buChar char="•"/>
              <a:defRPr>
                <a:solidFill>
                  <a:schemeClr val="bg1"/>
                </a:solidFill>
                <a:latin typeface="+mj-lt"/>
              </a:defRPr>
            </a:lvl4pPr>
            <a:lvl5pPr marL="932688" indent="-182880" algn="ctr">
              <a:buClr>
                <a:srgbClr val="C5AE76"/>
              </a:buClr>
              <a:buFont typeface="Arial" panose="020B0604020202020204" pitchFamily="34" charset="0"/>
              <a:buChar cha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riangle 11">
            <a:extLst>
              <a:ext uri="{FF2B5EF4-FFF2-40B4-BE49-F238E27FC236}">
                <a16:creationId xmlns:a16="http://schemas.microsoft.com/office/drawing/2014/main" id="{520102B5-5695-C743-B30E-C92897B48D8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422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ith Narrow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BB0D84E6-6DEA-1D4E-92C3-A360785A027B}"/>
              </a:ext>
            </a:extLst>
          </p:cNvPr>
          <p:cNvSpPr/>
          <p:nvPr userDrawn="1"/>
        </p:nvSpPr>
        <p:spPr>
          <a:xfrm>
            <a:off x="0" y="1730829"/>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C28500E9-800B-C94A-B6F9-F73D37B2D301}"/>
              </a:ext>
            </a:extLst>
          </p:cNvPr>
          <p:cNvSpPr/>
          <p:nvPr userDrawn="1"/>
        </p:nvSpPr>
        <p:spPr>
          <a:xfrm rot="10800000">
            <a:off x="8749091" y="0"/>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EAD70A4-7AF0-7E4D-ABBC-34DD61D7B01E}"/>
              </a:ext>
            </a:extLst>
          </p:cNvPr>
          <p:cNvSpPr/>
          <p:nvPr userDrawn="1"/>
        </p:nvSpPr>
        <p:spPr>
          <a:xfrm rot="10800000">
            <a:off x="3727215"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9">
            <a:extLst>
              <a:ext uri="{FF2B5EF4-FFF2-40B4-BE49-F238E27FC236}">
                <a16:creationId xmlns:a16="http://schemas.microsoft.com/office/drawing/2014/main" id="{14C43A8B-650C-3B4B-9F8C-592CE9F269FB}"/>
              </a:ext>
            </a:extLst>
          </p:cNvPr>
          <p:cNvSpPr>
            <a:spLocks noGrp="1"/>
          </p:cNvSpPr>
          <p:nvPr>
            <p:ph type="title"/>
          </p:nvPr>
        </p:nvSpPr>
        <p:spPr>
          <a:xfrm>
            <a:off x="868625" y="2464270"/>
            <a:ext cx="5227376" cy="727700"/>
          </a:xfrm>
        </p:spPr>
        <p:txBody>
          <a:bodyPr anchor="t"/>
          <a:lstStyle>
            <a:lvl1pPr>
              <a:defRPr>
                <a:solidFill>
                  <a:schemeClr val="bg1"/>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0345C704-9538-984E-8D14-D6AEC9A4C42E}"/>
              </a:ext>
            </a:extLst>
          </p:cNvPr>
          <p:cNvSpPr>
            <a:spLocks noGrp="1"/>
          </p:cNvSpPr>
          <p:nvPr>
            <p:ph type="body" idx="1" hasCustomPrompt="1"/>
          </p:nvPr>
        </p:nvSpPr>
        <p:spPr>
          <a:xfrm>
            <a:off x="868623" y="3265903"/>
            <a:ext cx="5227377" cy="1642386"/>
          </a:xfrm>
        </p:spPr>
        <p:txBody>
          <a:bodyPr lIns="91440" rIns="9144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Picture Placeholder 11">
            <a:extLst>
              <a:ext uri="{FF2B5EF4-FFF2-40B4-BE49-F238E27FC236}">
                <a16:creationId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a:lstStyle/>
          <a:p>
            <a:r>
              <a:rPr lang="en-US"/>
              <a:t>Click icon to add picture</a:t>
            </a:r>
            <a:endParaRPr lang="en-US" dirty="0"/>
          </a:p>
        </p:txBody>
      </p:sp>
      <p:sp>
        <p:nvSpPr>
          <p:cNvPr id="14" name="Triangle 13">
            <a:extLst>
              <a:ext uri="{FF2B5EF4-FFF2-40B4-BE49-F238E27FC236}">
                <a16:creationId xmlns:a16="http://schemas.microsoft.com/office/drawing/2014/main" id="{8795BE2D-99B1-FE49-84B1-C41E44A8AC0B}"/>
              </a:ext>
            </a:extLst>
          </p:cNvPr>
          <p:cNvSpPr/>
          <p:nvPr userDrawn="1"/>
        </p:nvSpPr>
        <p:spPr>
          <a:xfrm rot="5400000">
            <a:off x="-48606" y="252453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Tree>
    <p:extLst>
      <p:ext uri="{BB962C8B-B14F-4D97-AF65-F5344CB8AC3E}">
        <p14:creationId xmlns:p14="http://schemas.microsoft.com/office/powerpoint/2010/main" val="34031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with Image and Author Name">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a:noAutofit/>
          </a:bodyPr>
          <a:lstStyle/>
          <a:p>
            <a:r>
              <a:rPr lang="en-US"/>
              <a:t>Click icon to add picture</a:t>
            </a:r>
            <a:endParaRPr lang="en-US" dirty="0"/>
          </a:p>
        </p:txBody>
      </p:sp>
      <p:sp>
        <p:nvSpPr>
          <p:cNvPr id="15" name="Freeform 14">
            <a:extLst>
              <a:ext uri="{FF2B5EF4-FFF2-40B4-BE49-F238E27FC236}">
                <a16:creationId xmlns:a16="http://schemas.microsoft.com/office/drawing/2014/main" id="{BFAE6FFB-F37C-7040-87B6-654B2F44CE7A}"/>
              </a:ext>
            </a:extLst>
          </p:cNvPr>
          <p:cNvSpPr/>
          <p:nvPr userDrawn="1"/>
        </p:nvSpPr>
        <p:spPr>
          <a:xfrm>
            <a:off x="413825" y="463261"/>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itle 1">
            <a:extLst>
              <a:ext uri="{FF2B5EF4-FFF2-40B4-BE49-F238E27FC236}">
                <a16:creationId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anchor="t">
            <a:normAutofit/>
          </a:bodyPr>
          <a:lstStyle>
            <a:lvl1pPr algn="l">
              <a:defRPr sz="3800">
                <a:solidFill>
                  <a:schemeClr val="bg1"/>
                </a:solidFill>
              </a:defRPr>
            </a:lvl1pPr>
          </a:lstStyle>
          <a:p>
            <a:r>
              <a:rPr lang="en-US" dirty="0"/>
              <a:t>Quote Goes Here</a:t>
            </a:r>
          </a:p>
        </p:txBody>
      </p:sp>
      <p:sp>
        <p:nvSpPr>
          <p:cNvPr id="13" name="Triangle 12">
            <a:extLst>
              <a:ext uri="{FF2B5EF4-FFF2-40B4-BE49-F238E27FC236}">
                <a16:creationId xmlns:a16="http://schemas.microsoft.com/office/drawing/2014/main" id="{611FC0D0-E6E4-7645-B0C7-97FB2012039D}"/>
              </a:ext>
            </a:extLst>
          </p:cNvPr>
          <p:cNvSpPr/>
          <p:nvPr userDrawn="1"/>
        </p:nvSpPr>
        <p:spPr>
          <a:xfrm rot="5400000">
            <a:off x="-48606" y="166942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192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nly Lef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C3F11B56-403C-AA43-BA54-5CD9A60BDDC5}"/>
              </a:ext>
            </a:extLst>
          </p:cNvPr>
          <p:cNvGrpSpPr/>
          <p:nvPr userDrawn="1"/>
        </p:nvGrpSpPr>
        <p:grpSpPr>
          <a:xfrm>
            <a:off x="0" y="-4353"/>
            <a:ext cx="6884691" cy="6862353"/>
            <a:chOff x="0" y="-4353"/>
            <a:chExt cx="6884691" cy="6862353"/>
          </a:xfrm>
        </p:grpSpPr>
        <p:sp>
          <p:nvSpPr>
            <p:cNvPr id="5" name="Freeform 4">
              <a:extLst>
                <a:ext uri="{FF2B5EF4-FFF2-40B4-BE49-F238E27FC236}">
                  <a16:creationId xmlns:a16="http://schemas.microsoft.com/office/drawing/2014/main" id="{D8BAD61D-F455-9240-A0C6-DE4F40E47C29}"/>
                </a:ext>
              </a:extLst>
            </p:cNvPr>
            <p:cNvSpPr/>
            <p:nvPr userDrawn="1"/>
          </p:nvSpPr>
          <p:spPr>
            <a:xfrm>
              <a:off x="0" y="-4353"/>
              <a:ext cx="6884691" cy="6862353"/>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 name="connsiteX0" fmla="*/ 9234 w 6880863"/>
                <a:gd name="connsiteY0" fmla="*/ 0 h 6866017"/>
                <a:gd name="connsiteX1" fmla="*/ 6880863 w 6880863"/>
                <a:gd name="connsiteY1" fmla="*/ 1567 h 6866017"/>
                <a:gd name="connsiteX2" fmla="*/ 3445205 w 6880863"/>
                <a:gd name="connsiteY2" fmla="*/ 6866017 h 6866017"/>
                <a:gd name="connsiteX3" fmla="*/ 705 w 6880863"/>
                <a:gd name="connsiteY3" fmla="*/ 6864138 h 6866017"/>
                <a:gd name="connsiteX4" fmla="*/ 9234 w 6880863"/>
                <a:gd name="connsiteY4" fmla="*/ 0 h 6866017"/>
                <a:gd name="connsiteX0" fmla="*/ 0 w 6884692"/>
                <a:gd name="connsiteY0" fmla="*/ 0 h 6883465"/>
                <a:gd name="connsiteX1" fmla="*/ 6884692 w 6884692"/>
                <a:gd name="connsiteY1" fmla="*/ 19015 h 6883465"/>
                <a:gd name="connsiteX2" fmla="*/ 3449034 w 6884692"/>
                <a:gd name="connsiteY2" fmla="*/ 6883465 h 6883465"/>
                <a:gd name="connsiteX3" fmla="*/ 4534 w 6884692"/>
                <a:gd name="connsiteY3" fmla="*/ 6881586 h 6883465"/>
                <a:gd name="connsiteX4" fmla="*/ 0 w 6884692"/>
                <a:gd name="connsiteY4" fmla="*/ 0 h 6883465"/>
                <a:gd name="connsiteX0" fmla="*/ 9234 w 6880863"/>
                <a:gd name="connsiteY0" fmla="*/ 0 h 6879102"/>
                <a:gd name="connsiteX1" fmla="*/ 6880863 w 6880863"/>
                <a:gd name="connsiteY1" fmla="*/ 14652 h 6879102"/>
                <a:gd name="connsiteX2" fmla="*/ 3445205 w 6880863"/>
                <a:gd name="connsiteY2" fmla="*/ 6879102 h 6879102"/>
                <a:gd name="connsiteX3" fmla="*/ 705 w 6880863"/>
                <a:gd name="connsiteY3" fmla="*/ 6877223 h 6879102"/>
                <a:gd name="connsiteX4" fmla="*/ 9234 w 6880863"/>
                <a:gd name="connsiteY4" fmla="*/ 0 h 6879102"/>
                <a:gd name="connsiteX0" fmla="*/ 0 w 6884691"/>
                <a:gd name="connsiteY0" fmla="*/ 0 h 6874740"/>
                <a:gd name="connsiteX1" fmla="*/ 6884691 w 6884691"/>
                <a:gd name="connsiteY1" fmla="*/ 10290 h 6874740"/>
                <a:gd name="connsiteX2" fmla="*/ 3449033 w 6884691"/>
                <a:gd name="connsiteY2" fmla="*/ 6874740 h 6874740"/>
                <a:gd name="connsiteX3" fmla="*/ 4533 w 6884691"/>
                <a:gd name="connsiteY3" fmla="*/ 6872861 h 6874740"/>
                <a:gd name="connsiteX4" fmla="*/ 0 w 6884691"/>
                <a:gd name="connsiteY4" fmla="*/ 0 h 687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691" h="6874740">
                  <a:moveTo>
                    <a:pt x="0" y="0"/>
                  </a:moveTo>
                  <a:lnTo>
                    <a:pt x="6884691" y="10290"/>
                  </a:lnTo>
                  <a:lnTo>
                    <a:pt x="3449033" y="6874740"/>
                  </a:lnTo>
                  <a:lnTo>
                    <a:pt x="4533" y="6872861"/>
                  </a:lnTo>
                  <a:cubicBezTo>
                    <a:pt x="207" y="458797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004ACB-4E38-6449-B733-0C6A6BC40ADD}"/>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6A52034F-1EDC-3040-A1B3-B572FC286C20}"/>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550988" y="1954400"/>
            <a:ext cx="4393415" cy="3002359"/>
          </a:xfrm>
        </p:spPr>
        <p:txBody>
          <a:bodyPr anchor="ctr"/>
          <a:lstStyle>
            <a:lvl1pPr algn="ctr">
              <a:defRPr>
                <a:solidFill>
                  <a:schemeClr val="bg1"/>
                </a:solidFill>
              </a:defRPr>
            </a:lvl1pPr>
          </a:lstStyle>
          <a:p>
            <a:r>
              <a:rPr lang="en-US" dirty="0"/>
              <a:t>Title Goes Here</a:t>
            </a:r>
          </a:p>
        </p:txBody>
      </p:sp>
      <p:sp>
        <p:nvSpPr>
          <p:cNvPr id="12" name="Triangle 11">
            <a:extLst>
              <a:ext uri="{FF2B5EF4-FFF2-40B4-BE49-F238E27FC236}">
                <a16:creationId xmlns:a16="http://schemas.microsoft.com/office/drawing/2014/main" id="{FD910B80-BD19-CF49-AB0B-1C5DEECEDED5}"/>
              </a:ext>
            </a:extLst>
          </p:cNvPr>
          <p:cNvSpPr/>
          <p:nvPr userDrawn="1"/>
        </p:nvSpPr>
        <p:spPr>
          <a:xfrm rot="5400000">
            <a:off x="-48606" y="31651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503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Only Righ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15DFD37-81D5-5742-B09A-5D4CBF48B7EA}"/>
              </a:ext>
            </a:extLst>
          </p:cNvPr>
          <p:cNvGrpSpPr/>
          <p:nvPr userDrawn="1"/>
        </p:nvGrpSpPr>
        <p:grpSpPr>
          <a:xfrm rot="10800000">
            <a:off x="5294245" y="0"/>
            <a:ext cx="6897755" cy="6858000"/>
            <a:chOff x="-17598" y="0"/>
            <a:chExt cx="6897755" cy="6858000"/>
          </a:xfrm>
        </p:grpSpPr>
        <p:sp>
          <p:nvSpPr>
            <p:cNvPr id="12" name="Freeform 11">
              <a:extLst>
                <a:ext uri="{FF2B5EF4-FFF2-40B4-BE49-F238E27FC236}">
                  <a16:creationId xmlns:a16="http://schemas.microsoft.com/office/drawing/2014/main" id="{00CF4E43-4A68-664C-B973-2FE49DC7733D}"/>
                </a:ext>
              </a:extLst>
            </p:cNvPr>
            <p:cNvSpPr/>
            <p:nvPr userDrawn="1"/>
          </p:nvSpPr>
          <p:spPr>
            <a:xfrm>
              <a:off x="-17598" y="0"/>
              <a:ext cx="6897755" cy="6858000"/>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7755" h="6870380">
                  <a:moveTo>
                    <a:pt x="0" y="0"/>
                  </a:moveTo>
                  <a:lnTo>
                    <a:pt x="6897755" y="5930"/>
                  </a:lnTo>
                  <a:lnTo>
                    <a:pt x="3462097" y="6870380"/>
                  </a:lnTo>
                  <a:lnTo>
                    <a:pt x="17597" y="6868501"/>
                  </a:lnTo>
                  <a:cubicBezTo>
                    <a:pt x="13271" y="458361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riangle 12">
              <a:extLst>
                <a:ext uri="{FF2B5EF4-FFF2-40B4-BE49-F238E27FC236}">
                  <a16:creationId xmlns:a16="http://schemas.microsoft.com/office/drawing/2014/main" id="{AFAD3D76-9126-CC42-90B0-5BF85DC91E3E}"/>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riangle 13">
              <a:extLst>
                <a:ext uri="{FF2B5EF4-FFF2-40B4-BE49-F238E27FC236}">
                  <a16:creationId xmlns:a16="http://schemas.microsoft.com/office/drawing/2014/main" id="{9D011AB3-8218-AE4F-9DF7-810A1B45C453}"/>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7775272" y="1954400"/>
            <a:ext cx="3889053" cy="3002359"/>
          </a:xfrm>
        </p:spPr>
        <p:txBody>
          <a:bodyPr anchor="ctr"/>
          <a:lstStyle>
            <a:lvl1pPr algn="ctr">
              <a:defRPr>
                <a:solidFill>
                  <a:schemeClr val="bg1"/>
                </a:solidFill>
              </a:defRPr>
            </a:lvl1pPr>
          </a:lstStyle>
          <a:p>
            <a:r>
              <a:rPr lang="en-US" dirty="0"/>
              <a:t>Title Goes Here</a:t>
            </a:r>
          </a:p>
        </p:txBody>
      </p:sp>
      <p:sp>
        <p:nvSpPr>
          <p:cNvPr id="9" name="Triangle 8">
            <a:extLst>
              <a:ext uri="{FF2B5EF4-FFF2-40B4-BE49-F238E27FC236}">
                <a16:creationId xmlns:a16="http://schemas.microsoft.com/office/drawing/2014/main" id="{D84320FE-42A3-294B-AAE0-3D16A63E359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174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Horizontal ">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C13F5538-7999-A74B-BCB7-A96C8DBCCD06}"/>
              </a:ext>
            </a:extLst>
          </p:cNvPr>
          <p:cNvSpPr>
            <a:spLocks noGrp="1"/>
          </p:cNvSpPr>
          <p:nvPr>
            <p:ph idx="1"/>
          </p:nvPr>
        </p:nvSpPr>
        <p:spPr>
          <a:xfrm>
            <a:off x="932329" y="4280546"/>
            <a:ext cx="10452848" cy="1791071"/>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6">
            <a:extLst>
              <a:ext uri="{FF2B5EF4-FFF2-40B4-BE49-F238E27FC236}">
                <a16:creationId xmlns:a16="http://schemas.microsoft.com/office/drawing/2014/main" id="{DE5056B4-56A3-6E40-92E1-FA33B5C8F807}"/>
              </a:ext>
            </a:extLst>
          </p:cNvPr>
          <p:cNvSpPr>
            <a:spLocks noGrp="1"/>
          </p:cNvSpPr>
          <p:nvPr>
            <p:ph type="dt" sz="half" idx="10"/>
          </p:nvPr>
        </p:nvSpPr>
        <p:spPr>
          <a:xfrm>
            <a:off x="8218426" y="6446838"/>
            <a:ext cx="2584850" cy="365125"/>
          </a:xfrm>
        </p:spPr>
        <p:txBody>
          <a:bodyPr/>
          <a:lstStyle/>
          <a:p>
            <a:fld id="{4BE1D723-8F53-4F53-90B0-1982A396982E}" type="datetime1">
              <a:rPr lang="en-US" smtClean="0"/>
              <a:t>1/8/2023</a:t>
            </a:fld>
            <a:endParaRPr lang="en-US" dirty="0"/>
          </a:p>
        </p:txBody>
      </p:sp>
      <p:sp>
        <p:nvSpPr>
          <p:cNvPr id="17" name="Footer Placeholder 7">
            <a:extLst>
              <a:ext uri="{FF2B5EF4-FFF2-40B4-BE49-F238E27FC236}">
                <a16:creationId xmlns:a16="http://schemas.microsoft.com/office/drawing/2014/main" id="{A47DE6D7-793F-C846-8A00-3061847B66B0}"/>
              </a:ext>
            </a:extLst>
          </p:cNvPr>
          <p:cNvSpPr>
            <a:spLocks noGrp="1"/>
          </p:cNvSpPr>
          <p:nvPr>
            <p:ph type="ftr" sz="quarter" idx="11"/>
          </p:nvPr>
        </p:nvSpPr>
        <p:spPr>
          <a:xfrm>
            <a:off x="1097279" y="6446838"/>
            <a:ext cx="6818262" cy="365125"/>
          </a:xfrm>
        </p:spPr>
        <p:txBody>
          <a:bodyPr/>
          <a:lstStyle/>
          <a:p>
            <a:endParaRPr lang="en-US" dirty="0"/>
          </a:p>
        </p:txBody>
      </p:sp>
      <p:sp>
        <p:nvSpPr>
          <p:cNvPr id="18" name="Slide Number Placeholder 8">
            <a:extLst>
              <a:ext uri="{FF2B5EF4-FFF2-40B4-BE49-F238E27FC236}">
                <a16:creationId xmlns:a16="http://schemas.microsoft.com/office/drawing/2014/main" id="{B4C61174-2D39-E640-8A16-DCE655544212}"/>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9" name="Title 9">
            <a:extLst>
              <a:ext uri="{FF2B5EF4-FFF2-40B4-BE49-F238E27FC236}">
                <a16:creationId xmlns:a16="http://schemas.microsoft.com/office/drawing/2014/main" id="{13596EE0-A679-3B49-BA9A-D5C79B0C8381}"/>
              </a:ext>
            </a:extLst>
          </p:cNvPr>
          <p:cNvSpPr>
            <a:spLocks noGrp="1"/>
          </p:cNvSpPr>
          <p:nvPr>
            <p:ph type="title"/>
          </p:nvPr>
        </p:nvSpPr>
        <p:spPr>
          <a:xfrm>
            <a:off x="932329" y="3143154"/>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20" name="Triangle 19">
            <a:extLst>
              <a:ext uri="{FF2B5EF4-FFF2-40B4-BE49-F238E27FC236}">
                <a16:creationId xmlns:a16="http://schemas.microsoft.com/office/drawing/2014/main" id="{3E931B03-E301-6D48-8377-B08DA6C95F0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riangle 20">
            <a:extLst>
              <a:ext uri="{FF2B5EF4-FFF2-40B4-BE49-F238E27FC236}">
                <a16:creationId xmlns:a16="http://schemas.microsoft.com/office/drawing/2014/main" id="{249401AC-F116-8B4C-A1A0-CF88B63E549B}"/>
              </a:ext>
            </a:extLst>
          </p:cNvPr>
          <p:cNvSpPr/>
          <p:nvPr userDrawn="1"/>
        </p:nvSpPr>
        <p:spPr>
          <a:xfrm rot="5400000">
            <a:off x="-48606" y="33345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a:lstStyle/>
          <a:p>
            <a:r>
              <a:rPr lang="en-US"/>
              <a:t>Click icon to add picture</a:t>
            </a:r>
            <a:endParaRPr lang="en-US" dirty="0"/>
          </a:p>
        </p:txBody>
      </p:sp>
    </p:spTree>
    <p:extLst>
      <p:ext uri="{BB962C8B-B14F-4D97-AF65-F5344CB8AC3E}">
        <p14:creationId xmlns:p14="http://schemas.microsoft.com/office/powerpoint/2010/main" val="427644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4534616"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a:xfrm>
            <a:off x="1097279" y="6446838"/>
            <a:ext cx="6818262" cy="365125"/>
          </a:xfrm>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30" y="893729"/>
            <a:ext cx="4534616"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a:extLst>
              <a:ext uri="{FF2B5EF4-FFF2-40B4-BE49-F238E27FC236}">
                <a16:creationId xmlns:a16="http://schemas.microsoft.com/office/drawing/2014/main" id="{F5D5DA7E-149B-BB4E-918D-C5FF23087FF1}"/>
              </a:ext>
            </a:extLst>
          </p:cNvPr>
          <p:cNvSpPr>
            <a:spLocks noGrp="1"/>
          </p:cNvSpPr>
          <p:nvPr>
            <p:ph type="pic" sz="quarter" idx="13"/>
          </p:nvPr>
        </p:nvSpPr>
        <p:spPr>
          <a:xfrm>
            <a:off x="3727491"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a:noAutofit/>
          </a:bodyPr>
          <a:lstStyle/>
          <a:p>
            <a:r>
              <a:rPr lang="en-US"/>
              <a:t>Click icon to add picture</a:t>
            </a:r>
            <a:endParaRPr lang="en-US" dirty="0"/>
          </a:p>
        </p:txBody>
      </p:sp>
      <p:sp>
        <p:nvSpPr>
          <p:cNvPr id="19" name="Triangle 18">
            <a:extLst>
              <a:ext uri="{FF2B5EF4-FFF2-40B4-BE49-F238E27FC236}">
                <a16:creationId xmlns:a16="http://schemas.microsoft.com/office/drawing/2014/main" id="{BEBB0DCE-DD71-FF40-B471-A617514321E6}"/>
              </a:ext>
            </a:extLst>
          </p:cNvPr>
          <p:cNvSpPr/>
          <p:nvPr userDrawn="1"/>
        </p:nvSpPr>
        <p:spPr>
          <a:xfrm rot="10800000">
            <a:off x="5869115" y="4530"/>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633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9293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23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4380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5943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98B14A3-A5A4-2F4A-95D8-651E4818BB24}"/>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riangle 25">
            <a:extLst>
              <a:ext uri="{FF2B5EF4-FFF2-40B4-BE49-F238E27FC236}">
                <a16:creationId xmlns:a16="http://schemas.microsoft.com/office/drawing/2014/main" id="{FA21A50F-6662-5046-B75A-1261DC14ABF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FDC47F2-EE1F-4644-989A-72996AC94A96}"/>
              </a:ext>
            </a:extLst>
          </p:cNvPr>
          <p:cNvGrpSpPr/>
          <p:nvPr userDrawn="1"/>
        </p:nvGrpSpPr>
        <p:grpSpPr>
          <a:xfrm>
            <a:off x="401408" y="1983214"/>
            <a:ext cx="5127171" cy="979022"/>
            <a:chOff x="417597" y="1992086"/>
            <a:chExt cx="5127171" cy="979022"/>
          </a:xfrm>
        </p:grpSpPr>
        <p:sp>
          <p:nvSpPr>
            <p:cNvPr id="14" name="Rectangle 13">
              <a:extLst>
                <a:ext uri="{FF2B5EF4-FFF2-40B4-BE49-F238E27FC236}">
                  <a16:creationId xmlns:a16="http://schemas.microsoft.com/office/drawing/2014/main" id="{386ED203-5311-5B45-870D-8D058E718B91}"/>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Triangle 14">
              <a:extLst>
                <a:ext uri="{FF2B5EF4-FFF2-40B4-BE49-F238E27FC236}">
                  <a16:creationId xmlns:a16="http://schemas.microsoft.com/office/drawing/2014/main" id="{DE2C0F56-426C-5F4D-AAFD-DF53CA60DB1F}"/>
                </a:ext>
              </a:extLst>
            </p:cNvPr>
            <p:cNvSpPr>
              <a:spLocks noChangeAspect="1"/>
            </p:cNvSpPr>
            <p:nvPr/>
          </p:nvSpPr>
          <p:spPr>
            <a:xfrm rot="10800000">
              <a:off x="2821824"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3" name="Text Placeholder 2"/>
          <p:cNvSpPr>
            <a:spLocks noGrp="1"/>
          </p:cNvSpPr>
          <p:nvPr>
            <p:ph type="body" idx="1"/>
          </p:nvPr>
        </p:nvSpPr>
        <p:spPr>
          <a:xfrm>
            <a:off x="645125"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45125"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a:xfrm>
            <a:off x="1097279" y="6446838"/>
            <a:ext cx="6818262" cy="365125"/>
          </a:xfrm>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9" name="Group 18">
            <a:extLst>
              <a:ext uri="{FF2B5EF4-FFF2-40B4-BE49-F238E27FC236}">
                <a16:creationId xmlns:a16="http://schemas.microsoft.com/office/drawing/2014/main" id="{0EC9B82D-42A0-2549-AF1A-BB955578D14E}"/>
              </a:ext>
            </a:extLst>
          </p:cNvPr>
          <p:cNvGrpSpPr/>
          <p:nvPr userDrawn="1"/>
        </p:nvGrpSpPr>
        <p:grpSpPr>
          <a:xfrm>
            <a:off x="6663674" y="1983214"/>
            <a:ext cx="5127171" cy="979022"/>
            <a:chOff x="417597" y="1992086"/>
            <a:chExt cx="5127171" cy="979022"/>
          </a:xfrm>
        </p:grpSpPr>
        <p:sp>
          <p:nvSpPr>
            <p:cNvPr id="20" name="Rectangle 19">
              <a:extLst>
                <a:ext uri="{FF2B5EF4-FFF2-40B4-BE49-F238E27FC236}">
                  <a16:creationId xmlns:a16="http://schemas.microsoft.com/office/drawing/2014/main" id="{6F986011-7709-A448-BC93-37507571BAF8}"/>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Triangle 20">
              <a:extLst>
                <a:ext uri="{FF2B5EF4-FFF2-40B4-BE49-F238E27FC236}">
                  <a16:creationId xmlns:a16="http://schemas.microsoft.com/office/drawing/2014/main" id="{97EFE62B-D2C4-6147-8593-BDB17D7FB781}"/>
                </a:ext>
              </a:extLst>
            </p:cNvPr>
            <p:cNvSpPr>
              <a:spLocks noChangeAspect="1"/>
            </p:cNvSpPr>
            <p:nvPr/>
          </p:nvSpPr>
          <p:spPr>
            <a:xfrm rot="10800000">
              <a:off x="2822076"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22" name="Text Placeholder 2">
            <a:extLst>
              <a:ext uri="{FF2B5EF4-FFF2-40B4-BE49-F238E27FC236}">
                <a16:creationId xmlns:a16="http://schemas.microsoft.com/office/drawing/2014/main" id="{A343E295-0EB5-2B45-8B07-FB33A0D549D9}"/>
              </a:ext>
            </a:extLst>
          </p:cNvPr>
          <p:cNvSpPr>
            <a:spLocks noGrp="1"/>
          </p:cNvSpPr>
          <p:nvPr>
            <p:ph type="body" idx="13"/>
          </p:nvPr>
        </p:nvSpPr>
        <p:spPr>
          <a:xfrm>
            <a:off x="6907391"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3">
            <a:extLst>
              <a:ext uri="{FF2B5EF4-FFF2-40B4-BE49-F238E27FC236}">
                <a16:creationId xmlns:a16="http://schemas.microsoft.com/office/drawing/2014/main" id="{86411A82-4B2C-2345-940D-003FAE95661B}"/>
              </a:ext>
            </a:extLst>
          </p:cNvPr>
          <p:cNvSpPr>
            <a:spLocks noGrp="1"/>
          </p:cNvSpPr>
          <p:nvPr>
            <p:ph sz="half" idx="14"/>
          </p:nvPr>
        </p:nvSpPr>
        <p:spPr>
          <a:xfrm>
            <a:off x="6907391"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E81638DF-1560-0147-9FCE-648610243627}"/>
              </a:ext>
            </a:extLst>
          </p:cNvPr>
          <p:cNvCxnSpPr/>
          <p:nvPr userDrawn="1"/>
        </p:nvCxnSpPr>
        <p:spPr>
          <a:xfrm>
            <a:off x="6096000" y="2055833"/>
            <a:ext cx="0" cy="3813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Title 9">
            <a:extLst>
              <a:ext uri="{FF2B5EF4-FFF2-40B4-BE49-F238E27FC236}">
                <a16:creationId xmlns:a16="http://schemas.microsoft.com/office/drawing/2014/main" id="{6500C466-2C7C-0F41-ADF8-F36158F8BCB7}"/>
              </a:ext>
            </a:extLst>
          </p:cNvPr>
          <p:cNvSpPr>
            <a:spLocks noGrp="1"/>
          </p:cNvSpPr>
          <p:nvPr>
            <p:ph type="title"/>
          </p:nvPr>
        </p:nvSpPr>
        <p:spPr>
          <a:xfrm>
            <a:off x="932330" y="893729"/>
            <a:ext cx="10205573"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0347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B8F16C36-FC88-9044-8303-4AAB2C148BA5}"/>
              </a:ext>
            </a:extLst>
          </p:cNvPr>
          <p:cNvSpPr/>
          <p:nvPr userDrawn="1"/>
        </p:nvSpPr>
        <p:spPr>
          <a:xfrm>
            <a:off x="4668946" y="522786"/>
            <a:ext cx="718556"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4">
            <a:extLst>
              <a:ext uri="{FF2B5EF4-FFF2-40B4-BE49-F238E27FC236}">
                <a16:creationId xmlns:a16="http://schemas.microsoft.com/office/drawing/2014/main" id="{7DA0D001-BFE9-164E-A088-53FE53ABF519}"/>
              </a:ext>
            </a:extLst>
          </p:cNvPr>
          <p:cNvSpPr>
            <a:spLocks noGrp="1"/>
          </p:cNvSpPr>
          <p:nvPr>
            <p:ph type="pic" sz="quarter" idx="13"/>
          </p:nvPr>
        </p:nvSpPr>
        <p:spPr>
          <a:xfrm>
            <a:off x="-1" y="0"/>
            <a:ext cx="5123378"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a:noAutofit/>
          </a:bodyPr>
          <a:lstStyle/>
          <a:p>
            <a:r>
              <a:rPr lang="en-US"/>
              <a:t>Click icon to add picture</a:t>
            </a:r>
            <a:endParaRPr lang="en-US" dirty="0"/>
          </a:p>
        </p:txBody>
      </p:sp>
      <p:sp>
        <p:nvSpPr>
          <p:cNvPr id="16" name="Title 1">
            <a:extLst>
              <a:ext uri="{FF2B5EF4-FFF2-40B4-BE49-F238E27FC236}">
                <a16:creationId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anchor="ctr">
            <a:normAutofit/>
          </a:bodyPr>
          <a:lstStyle>
            <a:lvl1pPr algn="ctr">
              <a:defRPr sz="3600">
                <a:solidFill>
                  <a:schemeClr val="bg1"/>
                </a:solidFill>
              </a:defRPr>
            </a:lvl1pPr>
          </a:lstStyle>
          <a:p>
            <a:r>
              <a:rPr lang="en-US" dirty="0"/>
              <a:t>TITLE GOES HERE</a:t>
            </a:r>
          </a:p>
        </p:txBody>
      </p:sp>
      <p:sp>
        <p:nvSpPr>
          <p:cNvPr id="17" name="Text Placeholder 11">
            <a:extLst>
              <a:ext uri="{FF2B5EF4-FFF2-40B4-BE49-F238E27FC236}">
                <a16:creationId xmlns:a16="http://schemas.microsoft.com/office/drawing/2014/main" id="{D16862ED-2F5E-FE49-AB49-49CEC0EA332A}"/>
              </a:ext>
            </a:extLst>
          </p:cNvPr>
          <p:cNvSpPr>
            <a:spLocks noGrp="1"/>
          </p:cNvSpPr>
          <p:nvPr>
            <p:ph type="body" sz="quarter" idx="14" hasCustomPrompt="1"/>
          </p:nvPr>
        </p:nvSpPr>
        <p:spPr>
          <a:xfrm>
            <a:off x="8218426" y="793580"/>
            <a:ext cx="3304279" cy="5270839"/>
          </a:xfrm>
        </p:spPr>
        <p:txBody>
          <a:bodyPr lIns="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a:r>
              <a:rPr lang="en-US" dirty="0"/>
              <a:t>Text goes here</a:t>
            </a:r>
          </a:p>
        </p:txBody>
      </p:sp>
    </p:spTree>
    <p:extLst>
      <p:ext uri="{BB962C8B-B14F-4D97-AF65-F5344CB8AC3E}">
        <p14:creationId xmlns:p14="http://schemas.microsoft.com/office/powerpoint/2010/main" val="415982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63315096"/>
      </p:ext>
    </p:extLst>
  </p:cSld>
  <p:clrMap bg1="lt1" tx1="dk1" bg2="lt2" tx2="dk2" accent1="accent1" accent2="accent2" accent3="accent3" accent4="accent4" accent5="accent5" accent6="accent6" hlink="hlink" folHlink="folHlink"/>
  <p:sldLayoutIdLst>
    <p:sldLayoutId id="2147483764" r:id="rId1"/>
    <p:sldLayoutId id="2147483785" r:id="rId2"/>
    <p:sldLayoutId id="2147483783" r:id="rId3"/>
    <p:sldLayoutId id="2147483765" r:id="rId4"/>
    <p:sldLayoutId id="2147483787" r:id="rId5"/>
    <p:sldLayoutId id="2147483784" r:id="rId6"/>
    <p:sldLayoutId id="2147483786" r:id="rId7"/>
    <p:sldLayoutId id="2147483774" r:id="rId8"/>
    <p:sldLayoutId id="2147483781" r:id="rId9"/>
    <p:sldLayoutId id="2147483779" r:id="rId10"/>
    <p:sldLayoutId id="2147483780" r:id="rId11"/>
    <p:sldLayoutId id="2147483778" r:id="rId12"/>
    <p:sldLayoutId id="2147483777" r:id="rId13"/>
    <p:sldLayoutId id="2147483776" r:id="rId14"/>
    <p:sldLayoutId id="2147483782" r:id="rId15"/>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7C09F3-1BE8-0445-A3C4-9C100D32B8D9}"/>
              </a:ext>
            </a:extLst>
          </p:cNvPr>
          <p:cNvSpPr>
            <a:spLocks noGrp="1"/>
          </p:cNvSpPr>
          <p:nvPr>
            <p:ph type="ctrTitle"/>
          </p:nvPr>
        </p:nvSpPr>
        <p:spPr/>
        <p:txBody>
          <a:bodyPr/>
          <a:lstStyle/>
          <a:p>
            <a:pPr algn="ctr"/>
            <a:r>
              <a:rPr lang="en-US" dirty="0"/>
              <a:t>Diamond Price Prediction</a:t>
            </a:r>
          </a:p>
        </p:txBody>
      </p:sp>
      <p:sp>
        <p:nvSpPr>
          <p:cNvPr id="6" name="Subtitle 5">
            <a:extLst>
              <a:ext uri="{FF2B5EF4-FFF2-40B4-BE49-F238E27FC236}">
                <a16:creationId xmlns:a16="http://schemas.microsoft.com/office/drawing/2014/main" id="{C770EE27-FD77-894D-9D88-F5A548E1DCAF}"/>
              </a:ext>
            </a:extLst>
          </p:cNvPr>
          <p:cNvSpPr>
            <a:spLocks noGrp="1"/>
          </p:cNvSpPr>
          <p:nvPr>
            <p:ph type="subTitle" idx="1"/>
          </p:nvPr>
        </p:nvSpPr>
        <p:spPr>
          <a:xfrm>
            <a:off x="1058669" y="4598276"/>
            <a:ext cx="4627428" cy="2039006"/>
          </a:xfrm>
        </p:spPr>
        <p:txBody>
          <a:bodyPr>
            <a:normAutofit/>
          </a:bodyPr>
          <a:lstStyle/>
          <a:p>
            <a:r>
              <a:rPr lang="en-US" dirty="0"/>
              <a:t>Nour Mohamed</a:t>
            </a:r>
          </a:p>
          <a:p>
            <a:r>
              <a:rPr lang="en-US"/>
              <a:t>Youssef </a:t>
            </a:r>
            <a:r>
              <a:rPr lang="en-US" dirty="0"/>
              <a:t>Abbas</a:t>
            </a:r>
          </a:p>
          <a:p>
            <a:r>
              <a:rPr lang="en-US"/>
              <a:t>Abdelrahman Medhat</a:t>
            </a:r>
          </a:p>
          <a:p>
            <a:r>
              <a:rPr lang="en-US"/>
              <a:t>Maryam Walid</a:t>
            </a:r>
            <a:endParaRPr lang="en-US" dirty="0"/>
          </a:p>
        </p:txBody>
      </p:sp>
      <p:pic>
        <p:nvPicPr>
          <p:cNvPr id="7" name="Picture Placeholder 6" descr="A picture containing person, colorful&#10;&#10;Description automatically generated">
            <a:extLst>
              <a:ext uri="{FF2B5EF4-FFF2-40B4-BE49-F238E27FC236}">
                <a16:creationId xmlns:a16="http://schemas.microsoft.com/office/drawing/2014/main" id="{026AD545-45DC-3476-0B93-82259120268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9397" t="4120" r="14144" b="12426"/>
          <a:stretch/>
        </p:blipFill>
        <p:spPr>
          <a:xfrm>
            <a:off x="3841441" y="1792014"/>
            <a:ext cx="8229841" cy="5024520"/>
          </a:xfrm>
          <a:solidFill>
            <a:schemeClr val="tx1"/>
          </a:solidFill>
        </p:spPr>
      </p:pic>
    </p:spTree>
    <p:extLst>
      <p:ext uri="{BB962C8B-B14F-4D97-AF65-F5344CB8AC3E}">
        <p14:creationId xmlns:p14="http://schemas.microsoft.com/office/powerpoint/2010/main" val="1564110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A39CFE-F193-9048-BE90-69178B4C33C9}"/>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32CB5DE7-C0EC-D942-81AE-50AB9E5F55A3}"/>
              </a:ext>
            </a:extLst>
          </p:cNvPr>
          <p:cNvSpPr>
            <a:spLocks noGrp="1"/>
          </p:cNvSpPr>
          <p:nvPr>
            <p:ph type="body" sz="quarter" idx="14"/>
          </p:nvPr>
        </p:nvSpPr>
        <p:spPr/>
        <p:txBody>
          <a:bodyPr>
            <a:normAutofit/>
          </a:bodyPr>
          <a:lstStyle/>
          <a:p>
            <a:r>
              <a:rPr lang="en-US" dirty="0"/>
              <a:t>Problem Definition</a:t>
            </a:r>
          </a:p>
          <a:p>
            <a:r>
              <a:rPr lang="en-US" dirty="0"/>
              <a:t>Used Dataset</a:t>
            </a:r>
          </a:p>
          <a:p>
            <a:r>
              <a:rPr lang="en-US" dirty="0"/>
              <a:t>Preparation &amp; Preprocessing</a:t>
            </a:r>
          </a:p>
          <a:p>
            <a:r>
              <a:rPr lang="en-US" dirty="0"/>
              <a:t>Methods</a:t>
            </a:r>
          </a:p>
          <a:p>
            <a:r>
              <a:rPr lang="en-US" dirty="0"/>
              <a:t>Results</a:t>
            </a:r>
          </a:p>
          <a:p>
            <a:r>
              <a:rPr lang="en-US" dirty="0"/>
              <a:t>Conclusion</a:t>
            </a:r>
          </a:p>
          <a:p>
            <a:endParaRPr lang="en-US" dirty="0"/>
          </a:p>
        </p:txBody>
      </p:sp>
      <p:pic>
        <p:nvPicPr>
          <p:cNvPr id="11" name="Picture Placeholder 10">
            <a:extLst>
              <a:ext uri="{FF2B5EF4-FFF2-40B4-BE49-F238E27FC236}">
                <a16:creationId xmlns:a16="http://schemas.microsoft.com/office/drawing/2014/main" id="{CD866DFB-E2E8-E549-F953-87D1A9513219}"/>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38179" t="5282" r="5649" b="95"/>
          <a:stretch/>
        </p:blipFill>
        <p:spPr>
          <a:xfrm>
            <a:off x="0" y="488729"/>
            <a:ext cx="4882055" cy="5880539"/>
          </a:xfrm>
        </p:spPr>
      </p:pic>
    </p:spTree>
    <p:extLst>
      <p:ext uri="{BB962C8B-B14F-4D97-AF65-F5344CB8AC3E}">
        <p14:creationId xmlns:p14="http://schemas.microsoft.com/office/powerpoint/2010/main" val="1277932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6DAAE-C08D-46E3-A8CE-2D266D3974F7}"/>
              </a:ext>
            </a:extLst>
          </p:cNvPr>
          <p:cNvSpPr>
            <a:spLocks noGrp="1"/>
          </p:cNvSpPr>
          <p:nvPr>
            <p:ph idx="1"/>
          </p:nvPr>
        </p:nvSpPr>
        <p:spPr/>
        <p:txBody>
          <a:bodyPr>
            <a:normAutofit/>
          </a:bodyPr>
          <a:lstStyle/>
          <a:p>
            <a:r>
              <a:rPr lang="en-US" sz="2000" dirty="0"/>
              <a:t>Diamond merchants were facing a problem in determining the price of a diamond because many features are to be considered for determining its price</a:t>
            </a:r>
            <a:r>
              <a:rPr lang="en-US" dirty="0"/>
              <a:t>.</a:t>
            </a:r>
          </a:p>
          <a:p>
            <a:r>
              <a:rPr lang="en-US" sz="2000" dirty="0"/>
              <a:t>In </a:t>
            </a:r>
            <a:r>
              <a:rPr lang="en-US" dirty="0"/>
              <a:t>t</a:t>
            </a:r>
            <a:r>
              <a:rPr lang="en-US" sz="2000" dirty="0"/>
              <a:t>his project, we aim to produce the most efficient model for the price prediction of diamonds. </a:t>
            </a:r>
          </a:p>
          <a:p>
            <a:r>
              <a:rPr lang="en-US" sz="2000" dirty="0"/>
              <a:t>This model should work based on previously trained and analyzed data about diamond type, carat, cut, color, clarity, depth, prices, etc. as each of these feature's effects the diamond price differently depending on its weight. </a:t>
            </a:r>
          </a:p>
          <a:p>
            <a:r>
              <a:rPr lang="en-US" sz="2000" dirty="0"/>
              <a:t>This model will be trained and updated until it reaches the highest accuracy possible compared to human error</a:t>
            </a:r>
          </a:p>
        </p:txBody>
      </p:sp>
      <p:sp>
        <p:nvSpPr>
          <p:cNvPr id="2" name="Title 1">
            <a:extLst>
              <a:ext uri="{FF2B5EF4-FFF2-40B4-BE49-F238E27FC236}">
                <a16:creationId xmlns:a16="http://schemas.microsoft.com/office/drawing/2014/main" id="{F2A115AC-F6DD-4765-9553-9296098AFACF}"/>
              </a:ext>
            </a:extLst>
          </p:cNvPr>
          <p:cNvSpPr>
            <a:spLocks noGrp="1"/>
          </p:cNvSpPr>
          <p:nvPr>
            <p:ph type="title"/>
          </p:nvPr>
        </p:nvSpPr>
        <p:spPr/>
        <p:txBody>
          <a:bodyPr anchor="ctr">
            <a:normAutofit/>
          </a:bodyPr>
          <a:lstStyle/>
          <a:p>
            <a:r>
              <a:rPr lang="en-US" sz="3200" dirty="0">
                <a:solidFill>
                  <a:srgbClr val="FFFEFF"/>
                </a:solidFill>
              </a:rPr>
              <a:t>Problem Definition</a:t>
            </a:r>
          </a:p>
        </p:txBody>
      </p:sp>
    </p:spTree>
    <p:extLst>
      <p:ext uri="{BB962C8B-B14F-4D97-AF65-F5344CB8AC3E}">
        <p14:creationId xmlns:p14="http://schemas.microsoft.com/office/powerpoint/2010/main" val="492756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4522E9-9B8C-8A00-54E8-DF7481759612}"/>
              </a:ext>
            </a:extLst>
          </p:cNvPr>
          <p:cNvSpPr>
            <a:spLocks noGrp="1"/>
          </p:cNvSpPr>
          <p:nvPr>
            <p:ph idx="1"/>
          </p:nvPr>
        </p:nvSpPr>
        <p:spPr/>
        <p:txBody>
          <a:bodyPr/>
          <a:lstStyle/>
          <a:p>
            <a:r>
              <a:rPr lang="en-US" dirty="0"/>
              <a:t>Dataset Name: Diamonds Prices</a:t>
            </a:r>
          </a:p>
          <a:p>
            <a:r>
              <a:rPr lang="en-US" dirty="0"/>
              <a:t>There are 53,940 diamonds in the dataset with 10 features (carat, cut, color, clarity, depth, table, price, x, y, and z). Most variables are numeric in nature, but the variables cut, color, and clarity are ordered factor variables with the following levels.</a:t>
            </a:r>
          </a:p>
          <a:p>
            <a:r>
              <a:rPr lang="en-US" dirty="0"/>
              <a:t>The columns X, Y, and Z they are diamond measurements as (( X: length in mm, Y: width in mm,      Z: depth in mm ))</a:t>
            </a:r>
          </a:p>
          <a:p>
            <a:endParaRPr lang="en-US" dirty="0"/>
          </a:p>
          <a:p>
            <a:r>
              <a:rPr lang="en-US" dirty="0"/>
              <a:t>Dataset Link: https://www.kaggle.com/datasets/nancyalaswad90/diamonds-prices</a:t>
            </a:r>
          </a:p>
        </p:txBody>
      </p:sp>
      <p:sp>
        <p:nvSpPr>
          <p:cNvPr id="3" name="Title 2">
            <a:extLst>
              <a:ext uri="{FF2B5EF4-FFF2-40B4-BE49-F238E27FC236}">
                <a16:creationId xmlns:a16="http://schemas.microsoft.com/office/drawing/2014/main" id="{1A6E35CC-1F63-04D8-350A-363AB37E4CF0}"/>
              </a:ext>
            </a:extLst>
          </p:cNvPr>
          <p:cNvSpPr>
            <a:spLocks noGrp="1"/>
          </p:cNvSpPr>
          <p:nvPr>
            <p:ph type="title"/>
          </p:nvPr>
        </p:nvSpPr>
        <p:spPr/>
        <p:txBody>
          <a:bodyPr>
            <a:normAutofit/>
          </a:bodyPr>
          <a:lstStyle/>
          <a:p>
            <a:r>
              <a:rPr lang="en-US" sz="3200" dirty="0"/>
              <a:t>Used Dataset</a:t>
            </a:r>
          </a:p>
        </p:txBody>
      </p:sp>
    </p:spTree>
    <p:extLst>
      <p:ext uri="{BB962C8B-B14F-4D97-AF65-F5344CB8AC3E}">
        <p14:creationId xmlns:p14="http://schemas.microsoft.com/office/powerpoint/2010/main" val="295680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324025-9098-15E6-1588-766D2F2F29EE}"/>
              </a:ext>
            </a:extLst>
          </p:cNvPr>
          <p:cNvSpPr>
            <a:spLocks noGrp="1"/>
          </p:cNvSpPr>
          <p:nvPr>
            <p:ph type="title"/>
          </p:nvPr>
        </p:nvSpPr>
        <p:spPr/>
        <p:txBody>
          <a:bodyPr/>
          <a:lstStyle/>
          <a:p>
            <a:r>
              <a:rPr lang="en-US" dirty="0"/>
              <a:t>Preparations &amp; Preprocessing</a:t>
            </a:r>
          </a:p>
        </p:txBody>
      </p:sp>
      <p:sp>
        <p:nvSpPr>
          <p:cNvPr id="4" name="TextBox 3">
            <a:extLst>
              <a:ext uri="{FF2B5EF4-FFF2-40B4-BE49-F238E27FC236}">
                <a16:creationId xmlns:a16="http://schemas.microsoft.com/office/drawing/2014/main" id="{12F24B3F-BC27-DC79-F284-9410147A9B35}"/>
              </a:ext>
            </a:extLst>
          </p:cNvPr>
          <p:cNvSpPr txBox="1"/>
          <p:nvPr/>
        </p:nvSpPr>
        <p:spPr>
          <a:xfrm>
            <a:off x="1596289" y="1924241"/>
            <a:ext cx="3584028" cy="646331"/>
          </a:xfrm>
          <a:prstGeom prst="rect">
            <a:avLst/>
          </a:prstGeom>
          <a:noFill/>
        </p:spPr>
        <p:txBody>
          <a:bodyPr wrap="square" rtlCol="0">
            <a:spAutoFit/>
          </a:bodyPr>
          <a:lstStyle/>
          <a:p>
            <a:r>
              <a:rPr lang="en-US" sz="3600" dirty="0">
                <a:solidFill>
                  <a:schemeClr val="bg1"/>
                </a:solidFill>
              </a:rPr>
              <a:t>Categorical data</a:t>
            </a:r>
          </a:p>
        </p:txBody>
      </p:sp>
      <p:sp>
        <p:nvSpPr>
          <p:cNvPr id="5" name="TextBox 4">
            <a:extLst>
              <a:ext uri="{FF2B5EF4-FFF2-40B4-BE49-F238E27FC236}">
                <a16:creationId xmlns:a16="http://schemas.microsoft.com/office/drawing/2014/main" id="{ECBAB0A2-44A9-535E-6C4B-C31F98FCD94E}"/>
              </a:ext>
            </a:extLst>
          </p:cNvPr>
          <p:cNvSpPr txBox="1"/>
          <p:nvPr/>
        </p:nvSpPr>
        <p:spPr>
          <a:xfrm>
            <a:off x="7225862" y="1924241"/>
            <a:ext cx="3069021" cy="646331"/>
          </a:xfrm>
          <a:prstGeom prst="rect">
            <a:avLst/>
          </a:prstGeom>
          <a:noFill/>
        </p:spPr>
        <p:txBody>
          <a:bodyPr wrap="square" rtlCol="0">
            <a:spAutoFit/>
          </a:bodyPr>
          <a:lstStyle/>
          <a:p>
            <a:r>
              <a:rPr lang="en-US" sz="3600" dirty="0">
                <a:solidFill>
                  <a:schemeClr val="bg1"/>
                </a:solidFill>
              </a:rPr>
              <a:t>Numerical data</a:t>
            </a:r>
          </a:p>
        </p:txBody>
      </p:sp>
      <p:pic>
        <p:nvPicPr>
          <p:cNvPr id="7" name="Picture 6" descr="Chart&#10;&#10;Description automatically generated">
            <a:extLst>
              <a:ext uri="{FF2B5EF4-FFF2-40B4-BE49-F238E27FC236}">
                <a16:creationId xmlns:a16="http://schemas.microsoft.com/office/drawing/2014/main" id="{A5AF6858-12C2-83B1-76C5-07BDFC7D13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0758" y="3259456"/>
            <a:ext cx="5615090" cy="1726007"/>
          </a:xfrm>
          <a:prstGeom prst="rect">
            <a:avLst/>
          </a:prstGeom>
        </p:spPr>
      </p:pic>
      <p:pic>
        <p:nvPicPr>
          <p:cNvPr id="9" name="Picture 8" descr="Chart&#10;&#10;Description automatically generated">
            <a:extLst>
              <a:ext uri="{FF2B5EF4-FFF2-40B4-BE49-F238E27FC236}">
                <a16:creationId xmlns:a16="http://schemas.microsoft.com/office/drawing/2014/main" id="{BF1EB658-0EB1-CE28-7296-64BFB28908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5862" y="2690593"/>
            <a:ext cx="3920358" cy="3586383"/>
          </a:xfrm>
          <a:prstGeom prst="rect">
            <a:avLst/>
          </a:prstGeom>
        </p:spPr>
      </p:pic>
    </p:spTree>
    <p:extLst>
      <p:ext uri="{BB962C8B-B14F-4D97-AF65-F5344CB8AC3E}">
        <p14:creationId xmlns:p14="http://schemas.microsoft.com/office/powerpoint/2010/main" val="188152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324025-9098-15E6-1588-766D2F2F29EE}"/>
              </a:ext>
            </a:extLst>
          </p:cNvPr>
          <p:cNvSpPr>
            <a:spLocks noGrp="1"/>
          </p:cNvSpPr>
          <p:nvPr>
            <p:ph type="title"/>
          </p:nvPr>
        </p:nvSpPr>
        <p:spPr/>
        <p:txBody>
          <a:bodyPr/>
          <a:lstStyle/>
          <a:p>
            <a:r>
              <a:rPr lang="en-US" dirty="0"/>
              <a:t>Preparations &amp; Preprocessing</a:t>
            </a:r>
          </a:p>
        </p:txBody>
      </p:sp>
      <p:sp>
        <p:nvSpPr>
          <p:cNvPr id="4" name="TextBox 3">
            <a:extLst>
              <a:ext uri="{FF2B5EF4-FFF2-40B4-BE49-F238E27FC236}">
                <a16:creationId xmlns:a16="http://schemas.microsoft.com/office/drawing/2014/main" id="{12F24B3F-BC27-DC79-F284-9410147A9B35}"/>
              </a:ext>
            </a:extLst>
          </p:cNvPr>
          <p:cNvSpPr txBox="1"/>
          <p:nvPr/>
        </p:nvSpPr>
        <p:spPr>
          <a:xfrm>
            <a:off x="1596289" y="1924241"/>
            <a:ext cx="3584028" cy="646331"/>
          </a:xfrm>
          <a:prstGeom prst="rect">
            <a:avLst/>
          </a:prstGeom>
          <a:noFill/>
        </p:spPr>
        <p:txBody>
          <a:bodyPr wrap="square" rtlCol="0">
            <a:spAutoFit/>
          </a:bodyPr>
          <a:lstStyle/>
          <a:p>
            <a:r>
              <a:rPr lang="en-US" sz="3600" dirty="0">
                <a:solidFill>
                  <a:schemeClr val="bg1"/>
                </a:solidFill>
              </a:rPr>
              <a:t>Categorical data</a:t>
            </a:r>
          </a:p>
        </p:txBody>
      </p:sp>
      <p:sp>
        <p:nvSpPr>
          <p:cNvPr id="5" name="TextBox 4">
            <a:extLst>
              <a:ext uri="{FF2B5EF4-FFF2-40B4-BE49-F238E27FC236}">
                <a16:creationId xmlns:a16="http://schemas.microsoft.com/office/drawing/2014/main" id="{ECBAB0A2-44A9-535E-6C4B-C31F98FCD94E}"/>
              </a:ext>
            </a:extLst>
          </p:cNvPr>
          <p:cNvSpPr txBox="1"/>
          <p:nvPr/>
        </p:nvSpPr>
        <p:spPr>
          <a:xfrm>
            <a:off x="7225862" y="1924241"/>
            <a:ext cx="3069021" cy="646331"/>
          </a:xfrm>
          <a:prstGeom prst="rect">
            <a:avLst/>
          </a:prstGeom>
          <a:noFill/>
        </p:spPr>
        <p:txBody>
          <a:bodyPr wrap="square" rtlCol="0">
            <a:spAutoFit/>
          </a:bodyPr>
          <a:lstStyle/>
          <a:p>
            <a:r>
              <a:rPr lang="en-US" sz="3600" dirty="0">
                <a:solidFill>
                  <a:schemeClr val="bg1"/>
                </a:solidFill>
              </a:rPr>
              <a:t>Numerical data</a:t>
            </a:r>
          </a:p>
        </p:txBody>
      </p:sp>
      <p:pic>
        <p:nvPicPr>
          <p:cNvPr id="6" name="Picture 5" descr="Chart, bar chart&#10;&#10;Description automatically generated">
            <a:extLst>
              <a:ext uri="{FF2B5EF4-FFF2-40B4-BE49-F238E27FC236}">
                <a16:creationId xmlns:a16="http://schemas.microsoft.com/office/drawing/2014/main" id="{964F7EA7-A909-A97B-1DBF-11E67D0561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4970" y="2570572"/>
            <a:ext cx="5538119" cy="3775698"/>
          </a:xfrm>
          <a:prstGeom prst="rect">
            <a:avLst/>
          </a:prstGeom>
        </p:spPr>
      </p:pic>
      <p:pic>
        <p:nvPicPr>
          <p:cNvPr id="10" name="Picture 9" descr="Graphical user interface, diagram&#10;&#10;Description automatically generated">
            <a:extLst>
              <a:ext uri="{FF2B5EF4-FFF2-40B4-BE49-F238E27FC236}">
                <a16:creationId xmlns:a16="http://schemas.microsoft.com/office/drawing/2014/main" id="{31C1F9B9-BE68-EB1D-6398-86C3EEFA7F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5175" y="2521352"/>
            <a:ext cx="4323582" cy="3824918"/>
          </a:xfrm>
          <a:prstGeom prst="rect">
            <a:avLst/>
          </a:prstGeom>
        </p:spPr>
      </p:pic>
    </p:spTree>
    <p:extLst>
      <p:ext uri="{BB962C8B-B14F-4D97-AF65-F5344CB8AC3E}">
        <p14:creationId xmlns:p14="http://schemas.microsoft.com/office/powerpoint/2010/main" val="740298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19AE34-AD97-FDC0-A582-ABE4A28BBB9D}"/>
              </a:ext>
            </a:extLst>
          </p:cNvPr>
          <p:cNvSpPr>
            <a:spLocks noGrp="1"/>
          </p:cNvSpPr>
          <p:nvPr>
            <p:ph idx="1"/>
          </p:nvPr>
        </p:nvSpPr>
        <p:spPr/>
        <p:txBody>
          <a:bodyPr/>
          <a:lstStyle/>
          <a:p>
            <a:r>
              <a:rPr lang="en-US" dirty="0"/>
              <a:t>We used </a:t>
            </a:r>
            <a:r>
              <a:rPr lang="en-US" dirty="0" err="1"/>
              <a:t>Jupyter</a:t>
            </a:r>
            <a:r>
              <a:rPr lang="en-US" dirty="0"/>
              <a:t> and Google </a:t>
            </a:r>
            <a:r>
              <a:rPr lang="en-US" dirty="0" err="1"/>
              <a:t>Colab</a:t>
            </a:r>
            <a:endParaRPr lang="en-US" dirty="0"/>
          </a:p>
          <a:p>
            <a:r>
              <a:rPr lang="en-US" dirty="0"/>
              <a:t>libraries imported: </a:t>
            </a:r>
            <a:r>
              <a:rPr lang="en-US" dirty="0" err="1"/>
              <a:t>numpy</a:t>
            </a:r>
            <a:r>
              <a:rPr lang="en-US" dirty="0"/>
              <a:t>, pandas, and seaborn to visualize the data</a:t>
            </a:r>
          </a:p>
          <a:p>
            <a:r>
              <a:rPr lang="en-US" dirty="0"/>
              <a:t>We used dataset from Kaggle</a:t>
            </a:r>
          </a:p>
          <a:p>
            <a:r>
              <a:rPr lang="en-US" dirty="0"/>
              <a:t>We analyzed and visualized </a:t>
            </a:r>
            <a:r>
              <a:rPr lang="en-US"/>
              <a:t>our dataset</a:t>
            </a:r>
          </a:p>
        </p:txBody>
      </p:sp>
      <p:sp>
        <p:nvSpPr>
          <p:cNvPr id="3" name="Title 2">
            <a:extLst>
              <a:ext uri="{FF2B5EF4-FFF2-40B4-BE49-F238E27FC236}">
                <a16:creationId xmlns:a16="http://schemas.microsoft.com/office/drawing/2014/main" id="{BE6C4116-93EF-6CAA-64B7-3182AADCD514}"/>
              </a:ext>
            </a:extLst>
          </p:cNvPr>
          <p:cNvSpPr>
            <a:spLocks noGrp="1"/>
          </p:cNvSpPr>
          <p:nvPr>
            <p:ph type="title"/>
          </p:nvPr>
        </p:nvSpPr>
        <p:spPr/>
        <p:txBody>
          <a:bodyPr/>
          <a:lstStyle/>
          <a:p>
            <a:r>
              <a:rPr lang="en-US" dirty="0"/>
              <a:t>Methods</a:t>
            </a:r>
          </a:p>
        </p:txBody>
      </p:sp>
    </p:spTree>
    <p:extLst>
      <p:ext uri="{BB962C8B-B14F-4D97-AF65-F5344CB8AC3E}">
        <p14:creationId xmlns:p14="http://schemas.microsoft.com/office/powerpoint/2010/main" val="1510874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AFF36A-6939-5C3E-3324-DFF706DAB502}"/>
              </a:ext>
            </a:extLst>
          </p:cNvPr>
          <p:cNvSpPr>
            <a:spLocks noGrp="1"/>
          </p:cNvSpPr>
          <p:nvPr>
            <p:ph idx="1"/>
          </p:nvPr>
        </p:nvSpPr>
        <p:spPr>
          <a:xfrm>
            <a:off x="932328" y="1804220"/>
            <a:ext cx="10728899" cy="3950193"/>
          </a:xfrm>
        </p:spPr>
        <p:txBody>
          <a:bodyPr>
            <a:normAutofit/>
          </a:bodyPr>
          <a:lstStyle/>
          <a:p>
            <a:pPr marL="0" indent="0" algn="ctr">
              <a:buNone/>
            </a:pPr>
            <a:r>
              <a:rPr lang="en-US" dirty="0"/>
              <a:t>We used three Models: Linear Regression, Decision Tree Regressor, Random Forest Regressor</a:t>
            </a:r>
          </a:p>
          <a:p>
            <a:r>
              <a:rPr lang="en-US" dirty="0"/>
              <a:t>Linear Regression:		Accuracy = 92.344	Mean Squared Error = 0.278554</a:t>
            </a:r>
          </a:p>
          <a:p>
            <a:endParaRPr lang="en-US" dirty="0"/>
          </a:p>
          <a:p>
            <a:r>
              <a:rPr lang="en-US" dirty="0"/>
              <a:t>Decision Tree Regressor:	Accuracy = 96.536	Mean Squared Error = 0.187384</a:t>
            </a:r>
          </a:p>
          <a:p>
            <a:endParaRPr lang="en-US" dirty="0"/>
          </a:p>
          <a:p>
            <a:r>
              <a:rPr lang="en-US" dirty="0"/>
              <a:t>Random Forest Regressor:	Accuracy = 97.909	Mean Squared Error = 0.145573</a:t>
            </a:r>
          </a:p>
        </p:txBody>
      </p:sp>
      <p:sp>
        <p:nvSpPr>
          <p:cNvPr id="3" name="Title 2">
            <a:extLst>
              <a:ext uri="{FF2B5EF4-FFF2-40B4-BE49-F238E27FC236}">
                <a16:creationId xmlns:a16="http://schemas.microsoft.com/office/drawing/2014/main" id="{38D78393-6668-B401-ABB7-7CAE3DF68A22}"/>
              </a:ext>
            </a:extLst>
          </p:cNvPr>
          <p:cNvSpPr>
            <a:spLocks noGrp="1"/>
          </p:cNvSpPr>
          <p:nvPr>
            <p:ph type="title"/>
          </p:nvPr>
        </p:nvSpPr>
        <p:spPr/>
        <p:txBody>
          <a:bodyPr/>
          <a:lstStyle/>
          <a:p>
            <a:r>
              <a:rPr lang="en-US" dirty="0"/>
              <a:t>Results</a:t>
            </a:r>
          </a:p>
        </p:txBody>
      </p:sp>
    </p:spTree>
    <p:extLst>
      <p:ext uri="{BB962C8B-B14F-4D97-AF65-F5344CB8AC3E}">
        <p14:creationId xmlns:p14="http://schemas.microsoft.com/office/powerpoint/2010/main" val="4017915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527CF3-2102-488D-6AC6-2C65A4F8D9D0}"/>
              </a:ext>
            </a:extLst>
          </p:cNvPr>
          <p:cNvSpPr>
            <a:spLocks noGrp="1"/>
          </p:cNvSpPr>
          <p:nvPr>
            <p:ph idx="1"/>
          </p:nvPr>
        </p:nvSpPr>
        <p:spPr/>
        <p:txBody>
          <a:bodyPr/>
          <a:lstStyle/>
          <a:p>
            <a:pPr marL="0" indent="0" algn="ctr">
              <a:buNone/>
            </a:pPr>
            <a:r>
              <a:rPr lang="en-US" dirty="0"/>
              <a:t>We found that the third model (Random Forest Regressor) is the best with the highest Accuracy and lowest Mean Square Error</a:t>
            </a:r>
          </a:p>
          <a:p>
            <a:endParaRPr lang="en-US" dirty="0"/>
          </a:p>
        </p:txBody>
      </p:sp>
      <p:sp>
        <p:nvSpPr>
          <p:cNvPr id="3" name="Title 2">
            <a:extLst>
              <a:ext uri="{FF2B5EF4-FFF2-40B4-BE49-F238E27FC236}">
                <a16:creationId xmlns:a16="http://schemas.microsoft.com/office/drawing/2014/main" id="{F2480ED1-BC83-30C1-61FF-C4606DB13176}"/>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4049368552"/>
      </p:ext>
    </p:extLst>
  </p:cSld>
  <p:clrMapOvr>
    <a:masterClrMapping/>
  </p:clrMapOvr>
</p:sld>
</file>

<file path=ppt/theme/theme1.xml><?xml version="1.0" encoding="utf-8"?>
<a:theme xmlns:a="http://schemas.openxmlformats.org/drawingml/2006/main" name="RetrospectVTI">
  <a:themeElements>
    <a:clrScheme name="GOLD AND SILVER">
      <a:dk1>
        <a:srgbClr val="000000"/>
      </a:dk1>
      <a:lt1>
        <a:srgbClr val="FFFFFF"/>
      </a:lt1>
      <a:dk2>
        <a:srgbClr val="464646"/>
      </a:dk2>
      <a:lt2>
        <a:srgbClr val="FFFFFF"/>
      </a:lt2>
      <a:accent1>
        <a:srgbClr val="C4AE75"/>
      </a:accent1>
      <a:accent2>
        <a:srgbClr val="A9A9A9"/>
      </a:accent2>
      <a:accent3>
        <a:srgbClr val="5E5E5E"/>
      </a:accent3>
      <a:accent4>
        <a:srgbClr val="424242"/>
      </a:accent4>
      <a:accent5>
        <a:srgbClr val="212121"/>
      </a:accent5>
      <a:accent6>
        <a:srgbClr val="D5D5D5"/>
      </a:accent6>
      <a:hlink>
        <a:srgbClr val="C1AA73"/>
      </a:hlink>
      <a:folHlink>
        <a:srgbClr val="79797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onference" id="{B1388269-6A25-4F35-91BE-E59A597AB25F}" vid="{EA621A8F-389C-4766-B7E5-1B2B7E9ADD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Geometric conference presentation</Template>
  <TotalTime>240</TotalTime>
  <Words>369</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Garamond</vt:lpstr>
      <vt:lpstr>RetrospectVTI</vt:lpstr>
      <vt:lpstr>Diamond Price Prediction</vt:lpstr>
      <vt:lpstr>Agenda</vt:lpstr>
      <vt:lpstr>Problem Definition</vt:lpstr>
      <vt:lpstr>Used Dataset</vt:lpstr>
      <vt:lpstr>Preparations &amp; Preprocessing</vt:lpstr>
      <vt:lpstr>Preparations &amp; Preprocessing</vt:lpstr>
      <vt:lpstr>Methods</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Diamond Price Prediction</dc:title>
  <dc:creator>Nour Mohamed Mohamed</dc:creator>
  <cp:lastModifiedBy>youssef abbas</cp:lastModifiedBy>
  <cp:revision>3</cp:revision>
  <dcterms:created xsi:type="dcterms:W3CDTF">2023-01-02T18:48:09Z</dcterms:created>
  <dcterms:modified xsi:type="dcterms:W3CDTF">2023-01-08T00:41:12Z</dcterms:modified>
</cp:coreProperties>
</file>