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7497763" cy="10607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15061-DE2B-37B9-D682-FCA060F29DED}" v="1" dt="2023-01-03T15:58:40.083"/>
    <p1510:client id="{D4D4AF7B-C20D-4E56-B182-55E183226B9B}" v="1" dt="2022-12-06T14:22:11.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195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smine Ali Marey" userId="2ed6257d-b733-493f-8a9c-f531c56cd587" providerId="ADAL" clId="{D4D4AF7B-C20D-4E56-B182-55E183226B9B}"/>
    <pc:docChg chg="modSld">
      <pc:chgData name="Yassmine Ali Marey" userId="2ed6257d-b733-493f-8a9c-f531c56cd587" providerId="ADAL" clId="{D4D4AF7B-C20D-4E56-B182-55E183226B9B}" dt="2022-12-06T14:22:37.817" v="20" actId="1076"/>
      <pc:docMkLst>
        <pc:docMk/>
      </pc:docMkLst>
      <pc:sldChg chg="addSp modSp">
        <pc:chgData name="Yassmine Ali Marey" userId="2ed6257d-b733-493f-8a9c-f531c56cd587" providerId="ADAL" clId="{D4D4AF7B-C20D-4E56-B182-55E183226B9B}" dt="2022-12-06T14:22:37.817" v="20" actId="1076"/>
        <pc:sldMkLst>
          <pc:docMk/>
          <pc:sldMk cId="737969675" sldId="256"/>
        </pc:sldMkLst>
        <pc:spChg chg="add mod">
          <ac:chgData name="Yassmine Ali Marey" userId="2ed6257d-b733-493f-8a9c-f531c56cd587" providerId="ADAL" clId="{D4D4AF7B-C20D-4E56-B182-55E183226B9B}" dt="2022-12-06T14:22:36.898" v="19" actId="122"/>
          <ac:spMkLst>
            <pc:docMk/>
            <pc:sldMk cId="737969675" sldId="256"/>
            <ac:spMk id="4" creationId="{90586D5C-A091-4269-95D6-7D52FE4746A5}"/>
          </ac:spMkLst>
        </pc:spChg>
        <pc:picChg chg="mod">
          <ac:chgData name="Yassmine Ali Marey" userId="2ed6257d-b733-493f-8a9c-f531c56cd587" providerId="ADAL" clId="{D4D4AF7B-C20D-4E56-B182-55E183226B9B}" dt="2022-12-06T14:22:37.817" v="20" actId="1076"/>
          <ac:picMkLst>
            <pc:docMk/>
            <pc:sldMk cId="737969675" sldId="256"/>
            <ac:picMk id="5" creationId="{22425CE2-94FC-4B00-B6CD-871C666FD129}"/>
          </ac:picMkLst>
        </pc:picChg>
      </pc:sldChg>
    </pc:docChg>
  </pc:docChgLst>
  <pc:docChgLst>
    <pc:chgData clId="Web-{AAC15061-DE2B-37B9-D682-FCA060F29DED}"/>
    <pc:docChg chg="modSld">
      <pc:chgData name="" userId="" providerId="" clId="Web-{AAC15061-DE2B-37B9-D682-FCA060F29DED}" dt="2023-01-03T15:58:40.083" v="0" actId="1076"/>
      <pc:docMkLst>
        <pc:docMk/>
      </pc:docMkLst>
      <pc:sldChg chg="modSp">
        <pc:chgData name="" userId="" providerId="" clId="Web-{AAC15061-DE2B-37B9-D682-FCA060F29DED}" dt="2023-01-03T15:58:40.083" v="0" actId="1076"/>
        <pc:sldMkLst>
          <pc:docMk/>
          <pc:sldMk cId="737969675" sldId="256"/>
        </pc:sldMkLst>
        <pc:picChg chg="mod">
          <ac:chgData name="" userId="" providerId="" clId="Web-{AAC15061-DE2B-37B9-D682-FCA060F29DED}" dt="2023-01-03T15:58:40.083" v="0" actId="1076"/>
          <ac:picMkLst>
            <pc:docMk/>
            <pc:sldMk cId="737969675" sldId="256"/>
            <ac:picMk id="5" creationId="{22425CE2-94FC-4B00-B6CD-871C666FD1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2332" y="1736026"/>
            <a:ext cx="6373099" cy="3693042"/>
          </a:xfrm>
        </p:spPr>
        <p:txBody>
          <a:bodyPr anchor="b"/>
          <a:lstStyle>
            <a:lvl1pPr algn="ctr">
              <a:defRPr sz="4920"/>
            </a:lvl1pPr>
          </a:lstStyle>
          <a:p>
            <a:r>
              <a:rPr lang="en-US"/>
              <a:t>Click to edit Master title style</a:t>
            </a:r>
            <a:endParaRPr lang="en-US" dirty="0"/>
          </a:p>
        </p:txBody>
      </p:sp>
      <p:sp>
        <p:nvSpPr>
          <p:cNvPr id="3" name="Subtitle 2"/>
          <p:cNvSpPr>
            <a:spLocks noGrp="1"/>
          </p:cNvSpPr>
          <p:nvPr>
            <p:ph type="subTitle" idx="1"/>
          </p:nvPr>
        </p:nvSpPr>
        <p:spPr>
          <a:xfrm>
            <a:off x="937221" y="5571486"/>
            <a:ext cx="5623322" cy="2561065"/>
          </a:xfrm>
        </p:spPr>
        <p:txBody>
          <a:bodyPr/>
          <a:lstStyle>
            <a:lvl1pPr marL="0" indent="0" algn="ctr">
              <a:buNone/>
              <a:defRPr sz="1968"/>
            </a:lvl1pPr>
            <a:lvl2pPr marL="374904" indent="0" algn="ctr">
              <a:buNone/>
              <a:defRPr sz="1640"/>
            </a:lvl2pPr>
            <a:lvl3pPr marL="749808" indent="0" algn="ctr">
              <a:buNone/>
              <a:defRPr sz="1476"/>
            </a:lvl3pPr>
            <a:lvl4pPr marL="1124712" indent="0" algn="ctr">
              <a:buNone/>
              <a:defRPr sz="1312"/>
            </a:lvl4pPr>
            <a:lvl5pPr marL="1499616" indent="0" algn="ctr">
              <a:buNone/>
              <a:defRPr sz="1312"/>
            </a:lvl5pPr>
            <a:lvl6pPr marL="1874520" indent="0" algn="ctr">
              <a:buNone/>
              <a:defRPr sz="1312"/>
            </a:lvl6pPr>
            <a:lvl7pPr marL="2249424" indent="0" algn="ctr">
              <a:buNone/>
              <a:defRPr sz="1312"/>
            </a:lvl7pPr>
            <a:lvl8pPr marL="2624328" indent="0" algn="ctr">
              <a:buNone/>
              <a:defRPr sz="1312"/>
            </a:lvl8pPr>
            <a:lvl9pPr marL="2999232" indent="0" algn="ctr">
              <a:buNone/>
              <a:defRPr sz="13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2226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96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65587" y="564761"/>
            <a:ext cx="1616705" cy="8989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5472" y="564761"/>
            <a:ext cx="4756393" cy="8989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6510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1817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566" y="2644556"/>
            <a:ext cx="6466821" cy="4412497"/>
          </a:xfrm>
        </p:spPr>
        <p:txBody>
          <a:bodyPr anchor="b"/>
          <a:lstStyle>
            <a:lvl1pPr>
              <a:defRPr sz="4920"/>
            </a:lvl1pPr>
          </a:lstStyle>
          <a:p>
            <a:r>
              <a:rPr lang="en-US"/>
              <a:t>Click to edit Master title style</a:t>
            </a:r>
            <a:endParaRPr lang="en-US" dirty="0"/>
          </a:p>
        </p:txBody>
      </p:sp>
      <p:sp>
        <p:nvSpPr>
          <p:cNvPr id="3" name="Text Placeholder 2"/>
          <p:cNvSpPr>
            <a:spLocks noGrp="1"/>
          </p:cNvSpPr>
          <p:nvPr>
            <p:ph type="body" idx="1"/>
          </p:nvPr>
        </p:nvSpPr>
        <p:spPr>
          <a:xfrm>
            <a:off x="511566" y="7098797"/>
            <a:ext cx="6466821" cy="2320428"/>
          </a:xfrm>
        </p:spPr>
        <p:txBody>
          <a:bodyPr/>
          <a:lstStyle>
            <a:lvl1pPr marL="0" indent="0">
              <a:buNone/>
              <a:defRPr sz="1968">
                <a:solidFill>
                  <a:schemeClr val="tx1"/>
                </a:solidFill>
              </a:defRPr>
            </a:lvl1pPr>
            <a:lvl2pPr marL="374904" indent="0">
              <a:buNone/>
              <a:defRPr sz="1640">
                <a:solidFill>
                  <a:schemeClr val="tx1">
                    <a:tint val="75000"/>
                  </a:schemeClr>
                </a:solidFill>
              </a:defRPr>
            </a:lvl2pPr>
            <a:lvl3pPr marL="749808" indent="0">
              <a:buNone/>
              <a:defRPr sz="1476">
                <a:solidFill>
                  <a:schemeClr val="tx1">
                    <a:tint val="75000"/>
                  </a:schemeClr>
                </a:solidFill>
              </a:defRPr>
            </a:lvl3pPr>
            <a:lvl4pPr marL="1124712" indent="0">
              <a:buNone/>
              <a:defRPr sz="1312">
                <a:solidFill>
                  <a:schemeClr val="tx1">
                    <a:tint val="75000"/>
                  </a:schemeClr>
                </a:solidFill>
              </a:defRPr>
            </a:lvl4pPr>
            <a:lvl5pPr marL="1499616" indent="0">
              <a:buNone/>
              <a:defRPr sz="1312">
                <a:solidFill>
                  <a:schemeClr val="tx1">
                    <a:tint val="75000"/>
                  </a:schemeClr>
                </a:solidFill>
              </a:defRPr>
            </a:lvl5pPr>
            <a:lvl6pPr marL="1874520" indent="0">
              <a:buNone/>
              <a:defRPr sz="1312">
                <a:solidFill>
                  <a:schemeClr val="tx1">
                    <a:tint val="75000"/>
                  </a:schemeClr>
                </a:solidFill>
              </a:defRPr>
            </a:lvl6pPr>
            <a:lvl7pPr marL="2249424" indent="0">
              <a:buNone/>
              <a:defRPr sz="1312">
                <a:solidFill>
                  <a:schemeClr val="tx1">
                    <a:tint val="75000"/>
                  </a:schemeClr>
                </a:solidFill>
              </a:defRPr>
            </a:lvl7pPr>
            <a:lvl8pPr marL="2624328" indent="0">
              <a:buNone/>
              <a:defRPr sz="1312">
                <a:solidFill>
                  <a:schemeClr val="tx1">
                    <a:tint val="75000"/>
                  </a:schemeClr>
                </a:solidFill>
              </a:defRPr>
            </a:lvl8pPr>
            <a:lvl9pPr marL="2999232" indent="0">
              <a:buNone/>
              <a:defRPr sz="13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AD56B-1CB5-4324-9A79-B05E3F277746}"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5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5471"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5743"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AD56B-1CB5-4324-9A79-B05E3F277746}"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2227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6448" y="564763"/>
            <a:ext cx="6466821" cy="20503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6448" y="2600354"/>
            <a:ext cx="3171905"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4" name="Content Placeholder 3"/>
          <p:cNvSpPr>
            <a:spLocks noGrp="1"/>
          </p:cNvSpPr>
          <p:nvPr>
            <p:ph sz="half" idx="2"/>
          </p:nvPr>
        </p:nvSpPr>
        <p:spPr>
          <a:xfrm>
            <a:off x="516448" y="3874748"/>
            <a:ext cx="3171905"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5743" y="2600354"/>
            <a:ext cx="3187526"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6" name="Content Placeholder 5"/>
          <p:cNvSpPr>
            <a:spLocks noGrp="1"/>
          </p:cNvSpPr>
          <p:nvPr>
            <p:ph sz="quarter" idx="4"/>
          </p:nvPr>
        </p:nvSpPr>
        <p:spPr>
          <a:xfrm>
            <a:off x="3795743" y="3874748"/>
            <a:ext cx="3187526"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AD56B-1CB5-4324-9A79-B05E3F277746}"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1509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AD56B-1CB5-4324-9A79-B05E3F277746}"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38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AD56B-1CB5-4324-9A79-B05E3F277746}"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2087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Content Placeholder 2"/>
          <p:cNvSpPr>
            <a:spLocks noGrp="1"/>
          </p:cNvSpPr>
          <p:nvPr>
            <p:ph idx="1"/>
          </p:nvPr>
        </p:nvSpPr>
        <p:spPr>
          <a:xfrm>
            <a:off x="3187526" y="1527311"/>
            <a:ext cx="3795743" cy="7538325"/>
          </a:xfrm>
        </p:spPr>
        <p:txBody>
          <a:bodyPr/>
          <a:lstStyle>
            <a:lvl1pPr>
              <a:defRPr sz="2624"/>
            </a:lvl1pPr>
            <a:lvl2pPr>
              <a:defRPr sz="2296"/>
            </a:lvl2pPr>
            <a:lvl3pPr>
              <a:defRPr sz="1968"/>
            </a:lvl3pPr>
            <a:lvl4pPr>
              <a:defRPr sz="1640"/>
            </a:lvl4pPr>
            <a:lvl5pPr>
              <a:defRPr sz="1640"/>
            </a:lvl5pPr>
            <a:lvl6pPr>
              <a:defRPr sz="1640"/>
            </a:lvl6pPr>
            <a:lvl7pPr>
              <a:defRPr sz="1640"/>
            </a:lvl7pPr>
            <a:lvl8pPr>
              <a:defRPr sz="1640"/>
            </a:lvl8pPr>
            <a:lvl9pPr>
              <a:defRPr sz="1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418231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7526" y="1527311"/>
            <a:ext cx="3795743" cy="7538325"/>
          </a:xfrm>
        </p:spPr>
        <p:txBody>
          <a:bodyPr anchor="t"/>
          <a:lstStyle>
            <a:lvl1pPr marL="0" indent="0">
              <a:buNone/>
              <a:defRPr sz="2624"/>
            </a:lvl1pPr>
            <a:lvl2pPr marL="374904" indent="0">
              <a:buNone/>
              <a:defRPr sz="2296"/>
            </a:lvl2pPr>
            <a:lvl3pPr marL="749808" indent="0">
              <a:buNone/>
              <a:defRPr sz="1968"/>
            </a:lvl3pPr>
            <a:lvl4pPr marL="1124712" indent="0">
              <a:buNone/>
              <a:defRPr sz="1640"/>
            </a:lvl4pPr>
            <a:lvl5pPr marL="1499616" indent="0">
              <a:buNone/>
              <a:defRPr sz="1640"/>
            </a:lvl5pPr>
            <a:lvl6pPr marL="1874520" indent="0">
              <a:buNone/>
              <a:defRPr sz="1640"/>
            </a:lvl6pPr>
            <a:lvl7pPr marL="2249424" indent="0">
              <a:buNone/>
              <a:defRPr sz="1640"/>
            </a:lvl7pPr>
            <a:lvl8pPr marL="2624328" indent="0">
              <a:buNone/>
              <a:defRPr sz="1640"/>
            </a:lvl8pPr>
            <a:lvl9pPr marL="2999232" indent="0">
              <a:buNone/>
              <a:defRPr sz="1640"/>
            </a:lvl9pPr>
          </a:lstStyle>
          <a:p>
            <a:r>
              <a:rPr lang="en-US"/>
              <a:t>Click icon to add picture</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04420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471" y="564763"/>
            <a:ext cx="6466821" cy="20503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5471" y="2823803"/>
            <a:ext cx="6466821" cy="6730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5471" y="9831746"/>
            <a:ext cx="1686997" cy="564760"/>
          </a:xfrm>
          <a:prstGeom prst="rect">
            <a:avLst/>
          </a:prstGeom>
        </p:spPr>
        <p:txBody>
          <a:bodyPr vert="horz" lIns="91440" tIns="45720" rIns="91440" bIns="45720" rtlCol="0" anchor="ctr"/>
          <a:lstStyle>
            <a:lvl1pPr algn="l">
              <a:defRPr sz="984">
                <a:solidFill>
                  <a:schemeClr val="tx1">
                    <a:tint val="75000"/>
                  </a:schemeClr>
                </a:solidFill>
              </a:defRPr>
            </a:lvl1pPr>
          </a:lstStyle>
          <a:p>
            <a:fld id="{B83AD56B-1CB5-4324-9A79-B05E3F277746}" type="datetimeFigureOut">
              <a:rPr lang="en-US" smtClean="0"/>
              <a:t>1/8/2023</a:t>
            </a:fld>
            <a:endParaRPr lang="en-US"/>
          </a:p>
        </p:txBody>
      </p:sp>
      <p:sp>
        <p:nvSpPr>
          <p:cNvPr id="5" name="Footer Placeholder 4"/>
          <p:cNvSpPr>
            <a:spLocks noGrp="1"/>
          </p:cNvSpPr>
          <p:nvPr>
            <p:ph type="ftr" sz="quarter" idx="3"/>
          </p:nvPr>
        </p:nvSpPr>
        <p:spPr>
          <a:xfrm>
            <a:off x="2483634" y="9831746"/>
            <a:ext cx="2530495" cy="564760"/>
          </a:xfrm>
          <a:prstGeom prst="rect">
            <a:avLst/>
          </a:prstGeom>
        </p:spPr>
        <p:txBody>
          <a:bodyPr vert="horz" lIns="91440" tIns="45720" rIns="91440" bIns="45720" rtlCol="0" anchor="ctr"/>
          <a:lstStyle>
            <a:lvl1pPr algn="ctr">
              <a:defRPr sz="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95295" y="9831746"/>
            <a:ext cx="1686997" cy="564760"/>
          </a:xfrm>
          <a:prstGeom prst="rect">
            <a:avLst/>
          </a:prstGeom>
        </p:spPr>
        <p:txBody>
          <a:bodyPr vert="horz" lIns="91440" tIns="45720" rIns="91440" bIns="45720" rtlCol="0" anchor="ctr"/>
          <a:lstStyle>
            <a:lvl1pPr algn="r">
              <a:defRPr sz="984">
                <a:solidFill>
                  <a:schemeClr val="tx1">
                    <a:tint val="75000"/>
                  </a:schemeClr>
                </a:solidFill>
              </a:defRPr>
            </a:lvl1pPr>
          </a:lstStyle>
          <a:p>
            <a:fld id="{64CFDC3A-1D3A-4A3D-8619-4D517A79CC69}" type="slidenum">
              <a:rPr lang="en-US" smtClean="0"/>
              <a:t>‹#›</a:t>
            </a:fld>
            <a:endParaRPr lang="en-US"/>
          </a:p>
        </p:txBody>
      </p:sp>
    </p:spTree>
    <p:extLst>
      <p:ext uri="{BB962C8B-B14F-4D97-AF65-F5344CB8AC3E}">
        <p14:creationId xmlns:p14="http://schemas.microsoft.com/office/powerpoint/2010/main" val="3688163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49808" rtl="0" eaLnBrk="1" latinLnBrk="0" hangingPunct="1">
        <a:lnSpc>
          <a:spcPct val="90000"/>
        </a:lnSpc>
        <a:spcBef>
          <a:spcPct val="0"/>
        </a:spcBef>
        <a:buNone/>
        <a:defRPr sz="3608" kern="1200">
          <a:solidFill>
            <a:schemeClr val="tx1"/>
          </a:solidFill>
          <a:latin typeface="+mj-lt"/>
          <a:ea typeface="+mj-ea"/>
          <a:cs typeface="+mj-cs"/>
        </a:defRPr>
      </a:lvl1pPr>
    </p:titleStyle>
    <p:bodyStyle>
      <a:lvl1pPr marL="187452" indent="-187452" algn="l" defTabSz="749808" rtl="0" eaLnBrk="1" latinLnBrk="0" hangingPunct="1">
        <a:lnSpc>
          <a:spcPct val="90000"/>
        </a:lnSpc>
        <a:spcBef>
          <a:spcPts val="820"/>
        </a:spcBef>
        <a:buFont typeface="Arial" panose="020B0604020202020204" pitchFamily="34" charset="0"/>
        <a:buChar char="•"/>
        <a:defRPr sz="2296" kern="1200">
          <a:solidFill>
            <a:schemeClr val="tx1"/>
          </a:solidFill>
          <a:latin typeface="+mn-lt"/>
          <a:ea typeface="+mn-ea"/>
          <a:cs typeface="+mn-cs"/>
        </a:defRPr>
      </a:lvl1pPr>
      <a:lvl2pPr marL="562356" indent="-187452" algn="l" defTabSz="749808" rtl="0" eaLnBrk="1" latinLnBrk="0" hangingPunct="1">
        <a:lnSpc>
          <a:spcPct val="90000"/>
        </a:lnSpc>
        <a:spcBef>
          <a:spcPts val="410"/>
        </a:spcBef>
        <a:buFont typeface="Arial" panose="020B0604020202020204" pitchFamily="34" charset="0"/>
        <a:buChar char="•"/>
        <a:defRPr sz="1968" kern="1200">
          <a:solidFill>
            <a:schemeClr val="tx1"/>
          </a:solidFill>
          <a:latin typeface="+mn-lt"/>
          <a:ea typeface="+mn-ea"/>
          <a:cs typeface="+mn-cs"/>
        </a:defRPr>
      </a:lvl2pPr>
      <a:lvl3pPr marL="937260" indent="-187452" algn="l" defTabSz="749808" rtl="0" eaLnBrk="1" latinLnBrk="0" hangingPunct="1">
        <a:lnSpc>
          <a:spcPct val="90000"/>
        </a:lnSpc>
        <a:spcBef>
          <a:spcPts val="410"/>
        </a:spcBef>
        <a:buFont typeface="Arial" panose="020B0604020202020204" pitchFamily="34" charset="0"/>
        <a:buChar char="•"/>
        <a:defRPr sz="1640" kern="1200">
          <a:solidFill>
            <a:schemeClr val="tx1"/>
          </a:solidFill>
          <a:latin typeface="+mn-lt"/>
          <a:ea typeface="+mn-ea"/>
          <a:cs typeface="+mn-cs"/>
        </a:defRPr>
      </a:lvl3pPr>
      <a:lvl4pPr marL="131216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4pPr>
      <a:lvl5pPr marL="1687068"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5pPr>
      <a:lvl6pPr marL="2061972"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6pPr>
      <a:lvl7pPr marL="2436876"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7pPr>
      <a:lvl8pPr marL="2811780"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8pPr>
      <a:lvl9pPr marL="318668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9pPr>
    </p:bodyStyle>
    <p:otherStyle>
      <a:defPPr>
        <a:defRPr lang="en-US"/>
      </a:defPPr>
      <a:lvl1pPr marL="0" algn="l" defTabSz="749808" rtl="0" eaLnBrk="1" latinLnBrk="0" hangingPunct="1">
        <a:defRPr sz="1476" kern="1200">
          <a:solidFill>
            <a:schemeClr val="tx1"/>
          </a:solidFill>
          <a:latin typeface="+mn-lt"/>
          <a:ea typeface="+mn-ea"/>
          <a:cs typeface="+mn-cs"/>
        </a:defRPr>
      </a:lvl1pPr>
      <a:lvl2pPr marL="374904" algn="l" defTabSz="749808" rtl="0" eaLnBrk="1" latinLnBrk="0" hangingPunct="1">
        <a:defRPr sz="1476" kern="1200">
          <a:solidFill>
            <a:schemeClr val="tx1"/>
          </a:solidFill>
          <a:latin typeface="+mn-lt"/>
          <a:ea typeface="+mn-ea"/>
          <a:cs typeface="+mn-cs"/>
        </a:defRPr>
      </a:lvl2pPr>
      <a:lvl3pPr marL="749808" algn="l" defTabSz="749808" rtl="0" eaLnBrk="1" latinLnBrk="0" hangingPunct="1">
        <a:defRPr sz="1476" kern="1200">
          <a:solidFill>
            <a:schemeClr val="tx1"/>
          </a:solidFill>
          <a:latin typeface="+mn-lt"/>
          <a:ea typeface="+mn-ea"/>
          <a:cs typeface="+mn-cs"/>
        </a:defRPr>
      </a:lvl3pPr>
      <a:lvl4pPr marL="1124712" algn="l" defTabSz="749808" rtl="0" eaLnBrk="1" latinLnBrk="0" hangingPunct="1">
        <a:defRPr sz="1476" kern="1200">
          <a:solidFill>
            <a:schemeClr val="tx1"/>
          </a:solidFill>
          <a:latin typeface="+mn-lt"/>
          <a:ea typeface="+mn-ea"/>
          <a:cs typeface="+mn-cs"/>
        </a:defRPr>
      </a:lvl4pPr>
      <a:lvl5pPr marL="1499616" algn="l" defTabSz="749808" rtl="0" eaLnBrk="1" latinLnBrk="0" hangingPunct="1">
        <a:defRPr sz="1476" kern="1200">
          <a:solidFill>
            <a:schemeClr val="tx1"/>
          </a:solidFill>
          <a:latin typeface="+mn-lt"/>
          <a:ea typeface="+mn-ea"/>
          <a:cs typeface="+mn-cs"/>
        </a:defRPr>
      </a:lvl5pPr>
      <a:lvl6pPr marL="1874520" algn="l" defTabSz="749808" rtl="0" eaLnBrk="1" latinLnBrk="0" hangingPunct="1">
        <a:defRPr sz="1476" kern="1200">
          <a:solidFill>
            <a:schemeClr val="tx1"/>
          </a:solidFill>
          <a:latin typeface="+mn-lt"/>
          <a:ea typeface="+mn-ea"/>
          <a:cs typeface="+mn-cs"/>
        </a:defRPr>
      </a:lvl6pPr>
      <a:lvl7pPr marL="2249424" algn="l" defTabSz="749808" rtl="0" eaLnBrk="1" latinLnBrk="0" hangingPunct="1">
        <a:defRPr sz="1476" kern="1200">
          <a:solidFill>
            <a:schemeClr val="tx1"/>
          </a:solidFill>
          <a:latin typeface="+mn-lt"/>
          <a:ea typeface="+mn-ea"/>
          <a:cs typeface="+mn-cs"/>
        </a:defRPr>
      </a:lvl7pPr>
      <a:lvl8pPr marL="2624328" algn="l" defTabSz="749808" rtl="0" eaLnBrk="1" latinLnBrk="0" hangingPunct="1">
        <a:defRPr sz="1476" kern="1200">
          <a:solidFill>
            <a:schemeClr val="tx1"/>
          </a:solidFill>
          <a:latin typeface="+mn-lt"/>
          <a:ea typeface="+mn-ea"/>
          <a:cs typeface="+mn-cs"/>
        </a:defRPr>
      </a:lvl8pPr>
      <a:lvl9pPr marL="2999232" algn="l" defTabSz="749808" rtl="0" eaLnBrk="1" latinLnBrk="0" hangingPunct="1">
        <a:defRPr sz="14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69A2-9C1E-4B9B-8DD9-EF98E754632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5BF292F-05CE-40FB-B0C4-E9DB4FA16176}"/>
              </a:ext>
            </a:extLst>
          </p:cNvPr>
          <p:cNvSpPr>
            <a:spLocks noGrp="1"/>
          </p:cNvSpPr>
          <p:nvPr>
            <p:ph type="subTitle" idx="1"/>
          </p:nvPr>
        </p:nvSpPr>
        <p:spPr/>
        <p:txBody>
          <a:bodyPr/>
          <a:lstStyle/>
          <a:p>
            <a:endParaRPr lang="en-US"/>
          </a:p>
        </p:txBody>
      </p:sp>
      <p:pic>
        <p:nvPicPr>
          <p:cNvPr id="5" name="Picture 4" descr="Graphical user interface, application, Word&#10;&#10;Description automatically generated">
            <a:extLst>
              <a:ext uri="{FF2B5EF4-FFF2-40B4-BE49-F238E27FC236}">
                <a16:creationId xmlns:a16="http://schemas.microsoft.com/office/drawing/2014/main" id="{22425CE2-94FC-4B00-B6CD-871C666FD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423"/>
            <a:ext cx="7497763" cy="10592477"/>
          </a:xfrm>
          <a:prstGeom prst="rect">
            <a:avLst/>
          </a:prstGeom>
        </p:spPr>
      </p:pic>
      <p:sp>
        <p:nvSpPr>
          <p:cNvPr id="4" name="TextBox 3">
            <a:extLst>
              <a:ext uri="{FF2B5EF4-FFF2-40B4-BE49-F238E27FC236}">
                <a16:creationId xmlns:a16="http://schemas.microsoft.com/office/drawing/2014/main" id="{90586D5C-A091-4269-95D6-7D52FE4746A5}"/>
              </a:ext>
            </a:extLst>
          </p:cNvPr>
          <p:cNvSpPr txBox="1"/>
          <p:nvPr/>
        </p:nvSpPr>
        <p:spPr>
          <a:xfrm>
            <a:off x="4613564" y="1022703"/>
            <a:ext cx="1066800" cy="276999"/>
          </a:xfrm>
          <a:prstGeom prst="rect">
            <a:avLst/>
          </a:prstGeom>
          <a:noFill/>
        </p:spPr>
        <p:txBody>
          <a:bodyPr wrap="square" rtlCol="0">
            <a:spAutoFit/>
          </a:bodyPr>
          <a:lstStyle/>
          <a:p>
            <a:pPr algn="ctr"/>
            <a:r>
              <a:rPr lang="en-US" sz="1200" b="1" dirty="0"/>
              <a:t>AIS301</a:t>
            </a:r>
          </a:p>
        </p:txBody>
      </p:sp>
      <p:sp>
        <p:nvSpPr>
          <p:cNvPr id="6" name="TextBox 5">
            <a:extLst>
              <a:ext uri="{FF2B5EF4-FFF2-40B4-BE49-F238E27FC236}">
                <a16:creationId xmlns:a16="http://schemas.microsoft.com/office/drawing/2014/main" id="{896DE719-5049-BDFC-8D91-E4D0A002D24C}"/>
              </a:ext>
            </a:extLst>
          </p:cNvPr>
          <p:cNvSpPr txBox="1"/>
          <p:nvPr/>
        </p:nvSpPr>
        <p:spPr>
          <a:xfrm>
            <a:off x="0" y="1736026"/>
            <a:ext cx="3570514" cy="3247043"/>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ea typeface="Times New Roman" panose="02020603050405020304" pitchFamily="18" charset="0"/>
              </a:rPr>
              <a:t>Abstract</a:t>
            </a:r>
            <a:endParaRPr lang="en-US" sz="1800" b="1" dirty="0">
              <a:solidFill>
                <a:srgbClr val="002060"/>
              </a:solidFill>
              <a:effectLst/>
              <a:latin typeface="Times New Roman" panose="02020603050405020304" pitchFamily="18" charset="0"/>
              <a:ea typeface="Times New Roman" panose="02020603050405020304" pitchFamily="18" charset="0"/>
            </a:endParaRPr>
          </a:p>
          <a:p>
            <a:r>
              <a:rPr lang="en-US" sz="1100" dirty="0">
                <a:effectLst/>
                <a:latin typeface="Times New Roman" panose="02020603050405020304" pitchFamily="18" charset="0"/>
                <a:ea typeface="Times New Roman" panose="02020603050405020304" pitchFamily="18" charset="0"/>
              </a:rPr>
              <a:t>Scarcity plays a huge role in any commodity price, and when you think of scarcity, the first thing that comes to your mind is diamonds, as they are one of the rarest and most valuable substances that are produced naturally on this planet. However, unlike gold and silver, determining the price of a diamond could be very complex. The actual value of a diamond is determined by a gemologist (a person that specializes in identifying, grading, and appraising gemstones) after inspecting its various features. In his project, we aim to come up with the most efficient model for the price prediction of diamonds. This model should work based on previously trained and analyzed data about diamond type, carat, cut, color, clarity, depth, prices, etc. as each of these feature’s effects the diamond price differently depending on its weight. This model will be trained and updated until it reaches the highest accuracy possible compared to human error</a:t>
            </a:r>
            <a:endParaRPr lang="en-US" sz="1100" dirty="0"/>
          </a:p>
        </p:txBody>
      </p:sp>
      <p:sp>
        <p:nvSpPr>
          <p:cNvPr id="7" name="TextBox 6">
            <a:extLst>
              <a:ext uri="{FF2B5EF4-FFF2-40B4-BE49-F238E27FC236}">
                <a16:creationId xmlns:a16="http://schemas.microsoft.com/office/drawing/2014/main" id="{09F6E5D6-C532-1067-BC41-35633514A7C5}"/>
              </a:ext>
            </a:extLst>
          </p:cNvPr>
          <p:cNvSpPr txBox="1"/>
          <p:nvPr/>
        </p:nvSpPr>
        <p:spPr>
          <a:xfrm>
            <a:off x="3570514" y="1736026"/>
            <a:ext cx="3869094" cy="3077766"/>
          </a:xfrm>
          <a:prstGeom prst="rect">
            <a:avLst/>
          </a:prstGeom>
          <a:noFill/>
        </p:spPr>
        <p:txBody>
          <a:bodyPr wrap="square" rtlCol="0">
            <a:spAutoFit/>
          </a:bodyPr>
          <a:lstStyle/>
          <a:p>
            <a:pPr algn="ctr"/>
            <a:r>
              <a:rPr lang="en-US" sz="1800" b="1" dirty="0">
                <a:solidFill>
                  <a:srgbClr val="002060"/>
                </a:solidFill>
                <a:effectLst/>
                <a:latin typeface="Times New Roman" panose="02020603050405020304" pitchFamily="18" charset="0"/>
                <a:ea typeface="Times New Roman" panose="02020603050405020304" pitchFamily="18" charset="0"/>
              </a:rPr>
              <a:t>Methodology</a:t>
            </a:r>
          </a:p>
          <a:p>
            <a:r>
              <a:rPr lang="en-US" sz="1100" dirty="0">
                <a:effectLst/>
                <a:latin typeface="Times New Roman" panose="02020603050405020304" pitchFamily="18" charset="0"/>
                <a:ea typeface="Times New Roman" panose="02020603050405020304" pitchFamily="18" charset="0"/>
              </a:rPr>
              <a:t>In our project, we are going to use some machine learning algorithms and models to help in predicting diamond prices with high accuracy. Our dataset contains prices and attributes for approximately 54,000 round-cut diamonds. it will consist of 10 features (carat, cut, color, clarity, depth, table, price, x, y, and z). Most variables are numeric in nature, but the variables cut, color, and clarity are ordered factor variables. for the price currency is $. And About the columns </a:t>
            </a:r>
            <a:r>
              <a:rPr lang="en-US" sz="1100" dirty="0" err="1">
                <a:effectLst/>
                <a:latin typeface="Times New Roman" panose="02020603050405020304" pitchFamily="18" charset="0"/>
                <a:ea typeface="Times New Roman" panose="02020603050405020304" pitchFamily="18" charset="0"/>
              </a:rPr>
              <a:t>x,y</a:t>
            </a:r>
            <a:r>
              <a:rPr lang="en-US" sz="1100" dirty="0">
                <a:effectLst/>
                <a:latin typeface="Times New Roman" panose="02020603050405020304" pitchFamily="18" charset="0"/>
                <a:ea typeface="Times New Roman" panose="02020603050405020304" pitchFamily="18" charset="0"/>
              </a:rPr>
              <a:t>, and z they are diamond measurements as (( x: length in mm, y: width in mm, z: depth in mm )). After understanding the domain of the project, we imported Diamond dataset using Pandas library, checked for NULL values and cleared redundant data, decoded numerical columns, virtualized data to find correlated attribute with price. To minimize outliers, we scaled the data. We used three different models, linear regression, decision tree regressor, random forest regressor.</a:t>
            </a:r>
            <a:endParaRPr lang="en-US" sz="1100" dirty="0"/>
          </a:p>
        </p:txBody>
      </p:sp>
      <p:sp>
        <p:nvSpPr>
          <p:cNvPr id="9" name="TextBox 8">
            <a:extLst>
              <a:ext uri="{FF2B5EF4-FFF2-40B4-BE49-F238E27FC236}">
                <a16:creationId xmlns:a16="http://schemas.microsoft.com/office/drawing/2014/main" id="{DC83F552-CD37-A1D5-47D4-00183F09659A}"/>
              </a:ext>
            </a:extLst>
          </p:cNvPr>
          <p:cNvSpPr txBox="1"/>
          <p:nvPr/>
        </p:nvSpPr>
        <p:spPr>
          <a:xfrm>
            <a:off x="124408" y="5042408"/>
            <a:ext cx="3383902" cy="2908489"/>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rPr>
              <a:t>Introduction</a:t>
            </a:r>
          </a:p>
          <a:p>
            <a:r>
              <a:rPr lang="en-US" sz="1100" dirty="0"/>
              <a:t>Diamond is one of the most valuable substances produced naturally. Diamond merchants were facing a problem in determining the price of a diamond because many features are to be considered for determining its price. In our project, we are going to use some machine learning algorithms and models to help in predicting diamond prices with high accuracy. Our dataset contains prices and attributes for approximately 54,000 round-cut diamonds. it will consist of  10 features (carat, cut, color, clarity, depth, table, price, x, y, and z). Most variables are numeric in nature, but the variables cut, color, and clarity are ordered factor variables. for the price currency is $. And About the columns </a:t>
            </a:r>
            <a:r>
              <a:rPr lang="en-US" sz="1100" dirty="0" err="1"/>
              <a:t>x,y</a:t>
            </a:r>
            <a:r>
              <a:rPr lang="en-US" sz="1100" dirty="0"/>
              <a:t>, and z they are diamond measurements as (( x: length in mm, y: width in </a:t>
            </a:r>
            <a:r>
              <a:rPr lang="en-US" sz="1100" dirty="0" err="1"/>
              <a:t>mm,z</a:t>
            </a:r>
            <a:r>
              <a:rPr lang="en-US" sz="1100" dirty="0"/>
              <a:t>: depth in mm ))</a:t>
            </a:r>
          </a:p>
        </p:txBody>
      </p:sp>
      <p:pic>
        <p:nvPicPr>
          <p:cNvPr id="11" name="Picture 10" descr="Graphical user interface, text, application&#10;&#10;Description automatically generated">
            <a:extLst>
              <a:ext uri="{FF2B5EF4-FFF2-40B4-BE49-F238E27FC236}">
                <a16:creationId xmlns:a16="http://schemas.microsoft.com/office/drawing/2014/main" id="{D4725D22-F593-FA40-B08D-34CCA24CBDAA}"/>
              </a:ext>
            </a:extLst>
          </p:cNvPr>
          <p:cNvPicPr>
            <a:picLocks noChangeAspect="1"/>
          </p:cNvPicPr>
          <p:nvPr/>
        </p:nvPicPr>
        <p:blipFill rotWithShape="1">
          <a:blip r:embed="rId3">
            <a:extLst>
              <a:ext uri="{28A0092B-C50C-407E-A947-70E740481C1C}">
                <a14:useLocalDpi xmlns:a14="http://schemas.microsoft.com/office/drawing/2010/main" val="0"/>
              </a:ext>
            </a:extLst>
          </a:blip>
          <a:srcRect l="7500" t="67231" r="46157" b="4028"/>
          <a:stretch/>
        </p:blipFill>
        <p:spPr>
          <a:xfrm>
            <a:off x="3656878" y="5078409"/>
            <a:ext cx="3474714" cy="151778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9AA25527-7E06-7DBC-58B0-D7871F5ED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7979" y="6435440"/>
            <a:ext cx="3523033" cy="1901681"/>
          </a:xfrm>
          <a:prstGeom prst="rect">
            <a:avLst/>
          </a:prstGeom>
        </p:spPr>
      </p:pic>
      <p:sp>
        <p:nvSpPr>
          <p:cNvPr id="14" name="TextBox 13">
            <a:extLst>
              <a:ext uri="{FF2B5EF4-FFF2-40B4-BE49-F238E27FC236}">
                <a16:creationId xmlns:a16="http://schemas.microsoft.com/office/drawing/2014/main" id="{0FAF2295-E00B-F4F2-CC0B-F091BC582EC3}"/>
              </a:ext>
            </a:extLst>
          </p:cNvPr>
          <p:cNvSpPr txBox="1"/>
          <p:nvPr/>
        </p:nvSpPr>
        <p:spPr>
          <a:xfrm>
            <a:off x="3555019" y="4709077"/>
            <a:ext cx="3678432" cy="369332"/>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rPr>
              <a:t>Results</a:t>
            </a:r>
            <a:endParaRPr lang="en-US" dirty="0"/>
          </a:p>
        </p:txBody>
      </p:sp>
      <p:sp>
        <p:nvSpPr>
          <p:cNvPr id="15" name="TextBox 14">
            <a:extLst>
              <a:ext uri="{FF2B5EF4-FFF2-40B4-BE49-F238E27FC236}">
                <a16:creationId xmlns:a16="http://schemas.microsoft.com/office/drawing/2014/main" id="{7A707458-8E61-C663-A2DF-8CA20FB9A9B5}"/>
              </a:ext>
            </a:extLst>
          </p:cNvPr>
          <p:cNvSpPr txBox="1"/>
          <p:nvPr/>
        </p:nvSpPr>
        <p:spPr>
          <a:xfrm>
            <a:off x="186612" y="8093315"/>
            <a:ext cx="3321698" cy="1015663"/>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rPr>
              <a:t>Conclusion</a:t>
            </a:r>
          </a:p>
          <a:p>
            <a:r>
              <a:rPr lang="en-US" sz="1400" dirty="0">
                <a:solidFill>
                  <a:schemeClr val="tx1">
                    <a:lumMod val="95000"/>
                    <a:lumOff val="5000"/>
                  </a:schemeClr>
                </a:solidFill>
                <a:effectLst/>
                <a:latin typeface="Times New Roman" panose="02020603050405020304" pitchFamily="18" charset="0"/>
                <a:ea typeface="Times New Roman" panose="02020603050405020304" pitchFamily="18" charset="0"/>
              </a:rPr>
              <a:t>We tried many models to achieve the best accurate model</a:t>
            </a:r>
            <a:r>
              <a:rPr lang="en-US" sz="1400" dirty="0">
                <a:solidFill>
                  <a:schemeClr val="tx1">
                    <a:lumMod val="95000"/>
                    <a:lumOff val="5000"/>
                  </a:schemeClr>
                </a:solidFill>
                <a:latin typeface="Times New Roman" panose="02020603050405020304" pitchFamily="18" charset="0"/>
                <a:ea typeface="Times New Roman" panose="02020603050405020304" pitchFamily="18" charset="0"/>
              </a:rPr>
              <a:t> and achieved the best model in CNN</a:t>
            </a:r>
            <a:endParaRPr lang="en-US" sz="1400" dirty="0">
              <a:solidFill>
                <a:schemeClr val="tx1">
                  <a:lumMod val="95000"/>
                  <a:lumOff val="5000"/>
                </a:schemeClr>
              </a:solidFill>
            </a:endParaRPr>
          </a:p>
        </p:txBody>
      </p:sp>
      <p:sp>
        <p:nvSpPr>
          <p:cNvPr id="16" name="TextBox 15">
            <a:extLst>
              <a:ext uri="{FF2B5EF4-FFF2-40B4-BE49-F238E27FC236}">
                <a16:creationId xmlns:a16="http://schemas.microsoft.com/office/drawing/2014/main" id="{EC58F1B5-F6E2-3B0A-BCDB-98678C723F94}"/>
              </a:ext>
            </a:extLst>
          </p:cNvPr>
          <p:cNvSpPr txBox="1"/>
          <p:nvPr/>
        </p:nvSpPr>
        <p:spPr>
          <a:xfrm>
            <a:off x="283028" y="9251396"/>
            <a:ext cx="3004457" cy="1138773"/>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rPr>
              <a:t>References</a:t>
            </a:r>
          </a:p>
          <a:p>
            <a:r>
              <a:rPr lang="en-US" sz="1600" dirty="0">
                <a:solidFill>
                  <a:schemeClr val="tx1">
                    <a:lumMod val="95000"/>
                    <a:lumOff val="5000"/>
                  </a:schemeClr>
                </a:solidFill>
                <a:latin typeface="Times New Roman" panose="02020603050405020304" pitchFamily="18" charset="0"/>
              </a:rPr>
              <a:t>https://www.kaggle.com/datasets/nancyalaswad90/diamonds-prices</a:t>
            </a:r>
          </a:p>
          <a:p>
            <a:endParaRPr lang="en-US" b="1" dirty="0">
              <a:solidFill>
                <a:srgbClr val="002060"/>
              </a:solidFill>
              <a:latin typeface="Times New Roman" panose="02020603050405020304" pitchFamily="18" charset="0"/>
            </a:endParaRPr>
          </a:p>
        </p:txBody>
      </p:sp>
      <p:sp>
        <p:nvSpPr>
          <p:cNvPr id="19" name="TextBox 18">
            <a:extLst>
              <a:ext uri="{FF2B5EF4-FFF2-40B4-BE49-F238E27FC236}">
                <a16:creationId xmlns:a16="http://schemas.microsoft.com/office/drawing/2014/main" id="{25F993CB-40F0-82A2-73F7-39E936C27035}"/>
              </a:ext>
            </a:extLst>
          </p:cNvPr>
          <p:cNvSpPr txBox="1"/>
          <p:nvPr/>
        </p:nvSpPr>
        <p:spPr>
          <a:xfrm>
            <a:off x="3600170" y="8700860"/>
            <a:ext cx="3809782" cy="1354217"/>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rPr>
              <a:t>Team</a:t>
            </a:r>
          </a:p>
          <a:p>
            <a:pPr algn="ctr"/>
            <a:r>
              <a:rPr lang="en-US" sz="1600" b="1" dirty="0">
                <a:solidFill>
                  <a:schemeClr val="tx1">
                    <a:lumMod val="95000"/>
                    <a:lumOff val="5000"/>
                  </a:schemeClr>
                </a:solidFill>
                <a:latin typeface="Times New Roman" panose="02020603050405020304" pitchFamily="18" charset="0"/>
              </a:rPr>
              <a:t>Youssef Abbas 202001428</a:t>
            </a:r>
          </a:p>
          <a:p>
            <a:pPr algn="ctr"/>
            <a:r>
              <a:rPr lang="en-US" sz="1600" b="1" dirty="0">
                <a:solidFill>
                  <a:schemeClr val="tx1">
                    <a:lumMod val="95000"/>
                    <a:lumOff val="5000"/>
                  </a:schemeClr>
                </a:solidFill>
                <a:latin typeface="Times New Roman" panose="02020603050405020304" pitchFamily="18" charset="0"/>
              </a:rPr>
              <a:t>Nour Mohamed 202000119</a:t>
            </a:r>
          </a:p>
          <a:p>
            <a:pPr algn="ctr"/>
            <a:r>
              <a:rPr lang="en-US" sz="1600" b="1" dirty="0">
                <a:solidFill>
                  <a:schemeClr val="tx1">
                    <a:lumMod val="95000"/>
                    <a:lumOff val="5000"/>
                  </a:schemeClr>
                </a:solidFill>
                <a:latin typeface="Times New Roman" panose="02020603050405020304" pitchFamily="18" charset="0"/>
              </a:rPr>
              <a:t>Abdelrahman Ahmed </a:t>
            </a:r>
            <a:r>
              <a:rPr lang="en-US" sz="1600" b="1" dirty="0" err="1">
                <a:solidFill>
                  <a:schemeClr val="tx1">
                    <a:lumMod val="95000"/>
                    <a:lumOff val="5000"/>
                  </a:schemeClr>
                </a:solidFill>
                <a:latin typeface="Times New Roman" panose="02020603050405020304" pitchFamily="18" charset="0"/>
              </a:rPr>
              <a:t>medhat</a:t>
            </a:r>
            <a:r>
              <a:rPr lang="en-US" sz="1600" b="1" dirty="0">
                <a:solidFill>
                  <a:schemeClr val="tx1">
                    <a:lumMod val="95000"/>
                    <a:lumOff val="5000"/>
                  </a:schemeClr>
                </a:solidFill>
                <a:latin typeface="Times New Roman" panose="02020603050405020304" pitchFamily="18" charset="0"/>
              </a:rPr>
              <a:t> 202002045</a:t>
            </a:r>
          </a:p>
          <a:p>
            <a:pPr algn="ctr"/>
            <a:r>
              <a:rPr lang="en-US" sz="1600" b="1" dirty="0">
                <a:solidFill>
                  <a:schemeClr val="tx1">
                    <a:lumMod val="95000"/>
                    <a:lumOff val="5000"/>
                  </a:schemeClr>
                </a:solidFill>
                <a:latin typeface="Times New Roman" panose="02020603050405020304" pitchFamily="18" charset="0"/>
              </a:rPr>
              <a:t>Maryam Walid 202000148</a:t>
            </a:r>
          </a:p>
        </p:txBody>
      </p:sp>
    </p:spTree>
    <p:extLst>
      <p:ext uri="{BB962C8B-B14F-4D97-AF65-F5344CB8AC3E}">
        <p14:creationId xmlns:p14="http://schemas.microsoft.com/office/powerpoint/2010/main" val="737969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C07234EA174B409A8792261629768B" ma:contentTypeVersion="14" ma:contentTypeDescription="Create a new document." ma:contentTypeScope="" ma:versionID="c2e44cb4ee62bc71078d48efa7acbbcb">
  <xsd:schema xmlns:xsd="http://www.w3.org/2001/XMLSchema" xmlns:xs="http://www.w3.org/2001/XMLSchema" xmlns:p="http://schemas.microsoft.com/office/2006/metadata/properties" xmlns:ns3="1daed67c-4309-4c2b-9ecd-268598442ee1" xmlns:ns4="0b3cbd5d-cf0d-41da-920f-f6de49be8365" targetNamespace="http://schemas.microsoft.com/office/2006/metadata/properties" ma:root="true" ma:fieldsID="0d04dd423b29cee4be3e1f4dd7845dfc" ns3:_="" ns4:_="">
    <xsd:import namespace="1daed67c-4309-4c2b-9ecd-268598442ee1"/>
    <xsd:import namespace="0b3cbd5d-cf0d-41da-920f-f6de49be83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aed67c-4309-4c2b-9ecd-268598442ee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3cbd5d-cf0d-41da-920f-f6de49be83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8749C8-FEC7-4AB6-B3D4-0DA1E2340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aed67c-4309-4c2b-9ecd-268598442ee1"/>
    <ds:schemaRef ds:uri="0b3cbd5d-cf0d-41da-920f-f6de49be8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8A577E-00ED-4267-9078-6C557126F7E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5282B5-8CAE-4D05-8451-FDAC2F5444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TotalTime>
  <Words>582</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Nour Mohamed Mohamed</cp:lastModifiedBy>
  <cp:revision>3</cp:revision>
  <dcterms:created xsi:type="dcterms:W3CDTF">2022-12-05T12:45:20Z</dcterms:created>
  <dcterms:modified xsi:type="dcterms:W3CDTF">2023-01-08T13:39:17Z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0x0101009BC07234EA174B409A8792261629768B</vt:lpwstr>
  </property>
</Properties>
</file>